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7" r:id="rId3"/>
    <p:sldId id="355" r:id="rId5"/>
    <p:sldId id="261" r:id="rId6"/>
    <p:sldId id="778" r:id="rId7"/>
    <p:sldId id="262" r:id="rId8"/>
    <p:sldId id="337" r:id="rId9"/>
    <p:sldId id="339" r:id="rId10"/>
    <p:sldId id="338" r:id="rId11"/>
    <p:sldId id="340" r:id="rId12"/>
    <p:sldId id="273" r:id="rId13"/>
    <p:sldId id="382" r:id="rId14"/>
    <p:sldId id="383" r:id="rId15"/>
    <p:sldId id="470" r:id="rId16"/>
    <p:sldId id="776" r:id="rId17"/>
    <p:sldId id="433" r:id="rId18"/>
    <p:sldId id="456" r:id="rId19"/>
    <p:sldId id="476" r:id="rId20"/>
    <p:sldId id="439" r:id="rId21"/>
    <p:sldId id="457" r:id="rId22"/>
    <p:sldId id="440" r:id="rId23"/>
    <p:sldId id="477" r:id="rId24"/>
    <p:sldId id="443" r:id="rId25"/>
    <p:sldId id="775" r:id="rId26"/>
    <p:sldId id="480" r:id="rId27"/>
    <p:sldId id="779" r:id="rId28"/>
    <p:sldId id="474" r:id="rId29"/>
    <p:sldId id="484" r:id="rId30"/>
    <p:sldId id="818" r:id="rId31"/>
    <p:sldId id="505" r:id="rId32"/>
    <p:sldId id="266" r:id="rId33"/>
    <p:sldId id="270" r:id="rId34"/>
    <p:sldId id="482" r:id="rId35"/>
    <p:sldId id="817" r:id="rId36"/>
    <p:sldId id="819" r:id="rId37"/>
    <p:sldId id="500" r:id="rId38"/>
    <p:sldId id="380" r:id="rId39"/>
    <p:sldId id="263" r:id="rId40"/>
    <p:sldId id="274" r:id="rId41"/>
    <p:sldId id="835" r:id="rId42"/>
    <p:sldId id="364" r:id="rId43"/>
    <p:sldId id="292" r:id="rId44"/>
    <p:sldId id="283" r:id="rId45"/>
  </p:sldIdLst>
  <p:sldSz cx="12192000" cy="6858000"/>
  <p:notesSz cx="6858000" cy="9144000"/>
  <p:embeddedFontLst>
    <p:embeddedFont>
      <p:font typeface="SimSun" panose="02010600030101010101" pitchFamily="2" charset="-122"/>
      <p:regular r:id="rId50"/>
    </p:embeddedFont>
    <p:embeddedFont>
      <p:font typeface="#9Slide05 SVNThe Carpenter" pitchFamily="2" charset="0"/>
      <p:regular r:id="rId51"/>
      <p:bold r:id="rId52"/>
    </p:embeddedFont>
    <p:embeddedFont>
      <p:font typeface="#9Slide03 Arima Madurai Black" panose="00000A00000000000000" pitchFamily="2" charset="0"/>
      <p:bold r:id="rId53"/>
    </p:embeddedFont>
    <p:embeddedFont>
      <p:font typeface="方正清刻本悦宋简体" panose="02000000000000000000" charset="-122"/>
      <p:regular r:id="rId54"/>
    </p:embeddedFont>
    <p:embeddedFont>
      <p:font typeface="Calibri Light" panose="020F0302020204030204" charset="0"/>
      <p:regular r:id="rId55"/>
      <p:italic r:id="rId56"/>
    </p:embeddedFont>
    <p:embeddedFont>
      <p:font typeface="Calibri" panose="020F0502020204030204" charset="0"/>
      <p:regular r:id="rId57"/>
      <p:bold r:id="rId58"/>
      <p:italic r:id="rId59"/>
      <p:boldItalic r:id="rId60"/>
    </p:embeddedFont>
    <p:embeddedFont>
      <p:font typeface="#9Slide03 Arima Madurai" panose="00000500000000000000" pitchFamily="2" charset="0"/>
      <p:regular r:id="rId61"/>
    </p:embeddedFont>
    <p:embeddedFont>
      <p:font typeface="#9Slide05 SVNFourth" panose="00000500000000000000" pitchFamily="2" charset="0"/>
      <p:regular r:id="rId62"/>
      <p:bold r:id="rId63"/>
    </p:embeddedFont>
    <p:embeddedFont>
      <p:font typeface="Verdana" panose="020B0604030504040204" pitchFamily="34" charset="0"/>
      <p:regular r:id="rId64"/>
      <p:bold r:id="rId65"/>
      <p:italic r:id="rId66"/>
      <p:boldItalic r:id="rId67"/>
    </p:embeddedFont>
  </p:embeddedFontLst>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3E4C"/>
    <a:srgbClr val="64B1CE"/>
    <a:srgbClr val="599D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showGuides="1">
      <p:cViewPr varScale="1">
        <p:scale>
          <a:sx n="78" d="100"/>
          <a:sy n="78" d="100"/>
        </p:scale>
        <p:origin x="758"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tags" Target="tags/tag7.xml"/><Relationship Id="rId67" Type="http://schemas.openxmlformats.org/officeDocument/2006/relationships/font" Target="fonts/font18.fntdata"/><Relationship Id="rId66" Type="http://schemas.openxmlformats.org/officeDocument/2006/relationships/font" Target="fonts/font17.fntdata"/><Relationship Id="rId65" Type="http://schemas.openxmlformats.org/officeDocument/2006/relationships/font" Target="fonts/font16.fntdata"/><Relationship Id="rId64" Type="http://schemas.openxmlformats.org/officeDocument/2006/relationships/font" Target="fonts/font15.fntdata"/><Relationship Id="rId63" Type="http://schemas.openxmlformats.org/officeDocument/2006/relationships/font" Target="fonts/font14.fntdata"/><Relationship Id="rId62" Type="http://schemas.openxmlformats.org/officeDocument/2006/relationships/font" Target="fonts/font13.fntdata"/><Relationship Id="rId61" Type="http://schemas.openxmlformats.org/officeDocument/2006/relationships/font" Target="fonts/font12.fntdata"/><Relationship Id="rId60" Type="http://schemas.openxmlformats.org/officeDocument/2006/relationships/font" Target="fonts/font11.fntdata"/><Relationship Id="rId6" Type="http://schemas.openxmlformats.org/officeDocument/2006/relationships/slide" Target="slides/slide3.xml"/><Relationship Id="rId59" Type="http://schemas.openxmlformats.org/officeDocument/2006/relationships/font" Target="fonts/font10.fntdata"/><Relationship Id="rId58" Type="http://schemas.openxmlformats.org/officeDocument/2006/relationships/font" Target="fonts/font9.fntdata"/><Relationship Id="rId57" Type="http://schemas.openxmlformats.org/officeDocument/2006/relationships/font" Target="fonts/font8.fntdata"/><Relationship Id="rId56" Type="http://schemas.openxmlformats.org/officeDocument/2006/relationships/font" Target="fonts/font7.fntdata"/><Relationship Id="rId55" Type="http://schemas.openxmlformats.org/officeDocument/2006/relationships/font" Target="fonts/font6.fntdata"/><Relationship Id="rId54" Type="http://schemas.openxmlformats.org/officeDocument/2006/relationships/font" Target="fonts/font5.fntdata"/><Relationship Id="rId53" Type="http://schemas.openxmlformats.org/officeDocument/2006/relationships/font" Target="fonts/font4.fntdata"/><Relationship Id="rId52" Type="http://schemas.openxmlformats.org/officeDocument/2006/relationships/font" Target="fonts/font3.fntdata"/><Relationship Id="rId51" Type="http://schemas.openxmlformats.org/officeDocument/2006/relationships/font" Target="fonts/font2.fntdata"/><Relationship Id="rId50" Type="http://schemas.openxmlformats.org/officeDocument/2006/relationships/font" Target="fonts/font1.fntdata"/><Relationship Id="rId5" Type="http://schemas.openxmlformats.org/officeDocument/2006/relationships/slide" Target="slides/slide2.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10T09:47:46.007" idx="2">
    <p:pos x="7392" y="102"/>
    <p:text>Truyền kì: Tên 1 thể loại văn học mang tính truyền miệng trong dân gian
Mạn: Tản mạn
Lục: Ghi chép</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10T10:26:51.886" idx="3">
    <p:pos x="7692" y="1177"/>
    <p:text>Vất vả về thể xác: Gánh vác gia đình + Nuôi dạy con thơ + Chăm sóc mẹ già
Cô đơn về tinh thần: Sống lẻ loi, cô đơn + Nhớ thương khắc khoải + Lo lắng không thôi.</p:text>
  </p:cm>
  <p:cm authorId="1" dt="2020-08-10T10:29:55.863" idx="4">
    <p:pos x="7677" y="2959"/>
    <p:text>Không hạnh phúc thực sự (kết thúc không trọn vẹn):
      + Thương nhớ gia đình
+ Không thể trở về</p:tex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BC5CF84-6644-49D8-A741-04C648F0DC9F}" type="doc">
      <dgm:prSet loTypeId="process" loCatId="process" qsTypeId="urn:microsoft.com/office/officeart/2005/8/quickstyle/simple5" qsCatId="simple" csTypeId="urn:microsoft.com/office/officeart/2005/8/colors/colorful1" csCatId="colorful" phldr="1"/>
      <dgm:spPr/>
    </dgm:pt>
    <dgm:pt modelId="{AF161A22-58E5-4B47-AEE5-D43B6356400E}">
      <dgm:prSet phldrT="[Văn bản]" phldr="0" custT="1"/>
      <dgm:spPr/>
      <dgm:t>
        <a:bodyPr vert="horz" wrap="square"/>
        <a:p>
          <a:pPr>
            <a:lnSpc>
              <a:spcPct val="100000"/>
            </a:lnSpc>
            <a:spcBef>
              <a:spcPct val="0"/>
            </a:spcBef>
            <a:spcAft>
              <a:spcPct val="35000"/>
            </a:spcAft>
          </a:pPr>
          <a:r>
            <a:rPr lang="en-BZ" sz="3600" b="1">
              <a:latin typeface="Times New Roman" panose="02020603050405020304" pitchFamily="18" charset="0"/>
              <a:cs typeface="Times New Roman" panose="02020603050405020304" pitchFamily="18" charset="0"/>
            </a:rPr>
            <a:t>Không ham danh lợi</a:t>
          </a:r>
          <a:r>
            <a:rPr lang="en-BZ" sz="3600" b="1" dirty="0">
              <a:latin typeface="Times New Roman" panose="02020603050405020304" pitchFamily="18" charset="0"/>
              <a:cs typeface="Times New Roman" panose="02020603050405020304" pitchFamily="18" charset="0"/>
            </a:rPr>
            <a:t/>
          </a:r>
          <a:endParaRPr lang="en-BZ" sz="3600" b="1" dirty="0">
            <a:latin typeface="Times New Roman" panose="02020603050405020304" pitchFamily="18" charset="0"/>
            <a:cs typeface="Times New Roman" panose="02020603050405020304" pitchFamily="18" charset="0"/>
          </a:endParaRPr>
        </a:p>
      </dgm:t>
    </dgm:pt>
    <dgm:pt modelId="{74FD7643-3B86-42E1-83DD-F8F0E7F2160A}" cxnId="{6FB25684-7FFF-4FA2-9E70-3D9111F08AC7}" type="parTrans">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6944F67C-F865-4EF3-BFE0-29E9095C9B2D}" cxnId="{6FB25684-7FFF-4FA2-9E70-3D9111F08AC7}" type="sibTrans">
      <dgm:prSet custT="1"/>
      <dgm:spPr/>
      <dgm:t>
        <a:bodyPr/>
        <a:lstStyle/>
        <a:p>
          <a:endParaRPr lang="en-BZ" sz="3600">
            <a:latin typeface="#9Slide03 Arima Madurai" panose="00000500000000000000" pitchFamily="2" charset="0"/>
            <a:cs typeface="#9Slide03 Arima Madurai" panose="00000500000000000000" pitchFamily="2" charset="0"/>
          </a:endParaRPr>
        </a:p>
      </dgm:t>
    </dgm:pt>
    <dgm:pt modelId="{35E1FA5D-DC9B-4160-BF6B-DB99D6F3511D}">
      <dgm:prSet phldrT="[Văn bản]" phldr="0" custT="1"/>
      <dgm:spPr/>
      <dgm:t>
        <a:bodyPr vert="horz" wrap="square"/>
        <a:p>
          <a:pPr>
            <a:lnSpc>
              <a:spcPct val="100000"/>
            </a:lnSpc>
            <a:spcBef>
              <a:spcPct val="0"/>
            </a:spcBef>
            <a:spcAft>
              <a:spcPct val="35000"/>
            </a:spcAft>
          </a:pPr>
          <a:r>
            <a:rPr lang="en-BZ" sz="3600" b="1">
              <a:latin typeface="Times New Roman" panose="02020603050405020304" pitchFamily="18" charset="0"/>
              <a:cs typeface="Times New Roman" panose="02020603050405020304" pitchFamily="18" charset="0"/>
            </a:rPr>
            <a:t>Mong bình yên</a:t>
          </a:r>
          <a:r>
            <a:rPr lang="en-BZ" sz="3600" b="1" dirty="0">
              <a:latin typeface="Times New Roman" panose="02020603050405020304" pitchFamily="18" charset="0"/>
              <a:cs typeface="Times New Roman" panose="02020603050405020304" pitchFamily="18" charset="0"/>
            </a:rPr>
            <a:t/>
          </a:r>
          <a:endParaRPr lang="en-BZ" sz="3600" b="1" dirty="0">
            <a:latin typeface="Times New Roman" panose="02020603050405020304" pitchFamily="18" charset="0"/>
            <a:cs typeface="Times New Roman" panose="02020603050405020304" pitchFamily="18" charset="0"/>
          </a:endParaRPr>
        </a:p>
      </dgm:t>
    </dgm:pt>
    <dgm:pt modelId="{4D989C1A-F488-4897-B437-4E3D13F26FA9}" cxnId="{F3DDCC76-26EC-4982-AF47-08C1C2FEF8A0}" type="parTrans">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ECC0088B-C676-4506-9B21-9A7F03D5FB2C}" cxnId="{F3DDCC76-26EC-4982-AF47-08C1C2FEF8A0}" type="sibTrans">
      <dgm:prSet custT="1"/>
      <dgm:spPr/>
      <dgm:t>
        <a:bodyPr/>
        <a:lstStyle/>
        <a:p>
          <a:endParaRPr lang="en-BZ" sz="3600">
            <a:latin typeface="#9Slide03 Arima Madurai" panose="00000500000000000000" pitchFamily="2" charset="0"/>
            <a:cs typeface="#9Slide03 Arima Madurai" panose="00000500000000000000" pitchFamily="2" charset="0"/>
          </a:endParaRPr>
        </a:p>
      </dgm:t>
    </dgm:pt>
    <dgm:pt modelId="{D7B58073-EB9C-4ECD-8111-D0FB2408D30C}">
      <dgm:prSet phldrT="[Văn bản]" phldr="0" custT="1"/>
      <dgm:spPr/>
      <dgm:t>
        <a:bodyPr vert="horz" wrap="square"/>
        <a:p>
          <a:pPr>
            <a:lnSpc>
              <a:spcPct val="100000"/>
            </a:lnSpc>
            <a:spcBef>
              <a:spcPct val="0"/>
            </a:spcBef>
            <a:spcAft>
              <a:spcPct val="35000"/>
            </a:spcAft>
          </a:pPr>
          <a:r>
            <a:rPr lang="en-BZ" sz="3200" b="1">
              <a:latin typeface="Times New Roman" panose="02020603050405020304" pitchFamily="18" charset="0"/>
              <a:cs typeface="Times New Roman" panose="02020603050405020304" pitchFamily="18" charset="0"/>
            </a:rPr>
            <a:t>Lo sợ sự hiểm nguy, lo cho mẹ già</a:t>
          </a:r>
          <a:r>
            <a:rPr lang="en-BZ" sz="3200" b="1" dirty="0">
              <a:latin typeface="Times New Roman" panose="02020603050405020304" pitchFamily="18" charset="0"/>
              <a:cs typeface="Times New Roman" panose="02020603050405020304" pitchFamily="18" charset="0"/>
            </a:rPr>
            <a:t/>
          </a:r>
          <a:endParaRPr lang="en-BZ" sz="3200" b="1" dirty="0">
            <a:latin typeface="Times New Roman" panose="02020603050405020304" pitchFamily="18" charset="0"/>
            <a:cs typeface="Times New Roman" panose="02020603050405020304" pitchFamily="18" charset="0"/>
          </a:endParaRPr>
        </a:p>
      </dgm:t>
    </dgm:pt>
    <dgm:pt modelId="{A9830C84-CF72-4A66-97BE-CE5DEE5FEE86}" cxnId="{B0630841-16B5-425F-98AD-7FE0AAD33A5F}" type="parTrans">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2A8C63E3-B8F7-4F4B-A529-7ED8F22EAA4F}" cxnId="{B0630841-16B5-425F-98AD-7FE0AAD33A5F}" type="sibTrans">
      <dgm:prSet custT="1"/>
      <dgm:spPr/>
      <dgm:t>
        <a:bodyPr/>
        <a:lstStyle/>
        <a:p>
          <a:endParaRPr lang="en-BZ" sz="3600">
            <a:latin typeface="#9Slide03 Arima Madurai" panose="00000500000000000000" pitchFamily="2" charset="0"/>
            <a:cs typeface="#9Slide03 Arima Madurai" panose="00000500000000000000" pitchFamily="2" charset="0"/>
          </a:endParaRPr>
        </a:p>
      </dgm:t>
    </dgm:pt>
    <dgm:pt modelId="{EA21C77A-8345-46D3-80A1-88F511A06D69}">
      <dgm:prSet phldr="0" custT="1"/>
      <dgm:spPr/>
      <dgm:t>
        <a:bodyPr vert="horz" wrap="square"/>
        <a:p>
          <a:pPr>
            <a:lnSpc>
              <a:spcPct val="100000"/>
            </a:lnSpc>
            <a:spcBef>
              <a:spcPct val="0"/>
            </a:spcBef>
            <a:spcAft>
              <a:spcPct val="35000"/>
            </a:spcAft>
          </a:pPr>
          <a:r>
            <a:rPr lang="en-BZ" sz="3200" b="1">
              <a:latin typeface="Times New Roman" panose="02020603050405020304" pitchFamily="18" charset="0"/>
              <a:cs typeface="Times New Roman" panose="02020603050405020304" pitchFamily="18" charset="0"/>
            </a:rPr>
            <a:t>Bày tỏ kín đáo tình yêu, sự thủy chung</a:t>
          </a:r>
          <a:r>
            <a:rPr lang="en-BZ" sz="3200" b="1" dirty="0">
              <a:latin typeface="Times New Roman" panose="02020603050405020304" pitchFamily="18" charset="0"/>
              <a:cs typeface="Times New Roman" panose="02020603050405020304" pitchFamily="18" charset="0"/>
            </a:rPr>
            <a:t/>
          </a:r>
          <a:endParaRPr lang="en-BZ" sz="3200" b="1" dirty="0">
            <a:latin typeface="Times New Roman" panose="02020603050405020304" pitchFamily="18" charset="0"/>
            <a:cs typeface="Times New Roman" panose="02020603050405020304" pitchFamily="18" charset="0"/>
          </a:endParaRPr>
        </a:p>
      </dgm:t>
    </dgm:pt>
    <dgm:pt modelId="{C64AC61A-FC61-4ABC-8705-6EB7FA95781A}" cxnId="{AAE5EAA6-C8C2-4939-9329-E2AA8FAFE495}" type="parTrans">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08C48BCA-31EF-406A-8641-0F5ACF835C94}" cxnId="{AAE5EAA6-C8C2-4939-9329-E2AA8FAFE495}" type="sibTrans">
      <dgm:prSet custT="1"/>
      <dgm:spPr/>
      <dgm:t>
        <a:bodyPr/>
        <a:lstStyle/>
        <a:p>
          <a:endParaRPr lang="en-BZ" sz="3600">
            <a:latin typeface="#9Slide03 Arima Madurai" panose="00000500000000000000" pitchFamily="2" charset="0"/>
            <a:cs typeface="#9Slide03 Arima Madurai" panose="00000500000000000000" pitchFamily="2" charset="0"/>
          </a:endParaRPr>
        </a:p>
      </dgm:t>
    </dgm:pt>
    <dgm:pt modelId="{49DA777B-0A24-43CE-A304-C7F38925E52B}">
      <dgm:prSet phldr="0" custT="1"/>
      <dgm:spPr/>
      <dgm:t>
        <a:bodyPr vert="horz" wrap="square"/>
        <a:p>
          <a:pPr>
            <a:lnSpc>
              <a:spcPct val="100000"/>
            </a:lnSpc>
            <a:spcBef>
              <a:spcPct val="0"/>
            </a:spcBef>
            <a:spcAft>
              <a:spcPct val="35000"/>
            </a:spcAft>
          </a:pPr>
          <a:r>
            <a:rPr lang="en-BZ" sz="3200" b="1">
              <a:latin typeface="Times New Roman" panose="02020603050405020304" pitchFamily="18" charset="0"/>
              <a:cs typeface="Times New Roman" panose="02020603050405020304" pitchFamily="18" charset="0"/>
            </a:rPr>
            <a:t>Nỗi lòng nhớ nhung, buồn bã</a:t>
          </a:r>
          <a:r>
            <a:rPr lang="en-BZ" sz="3200" b="1" dirty="0">
              <a:latin typeface="Times New Roman" panose="02020603050405020304" pitchFamily="18" charset="0"/>
              <a:cs typeface="Times New Roman" panose="02020603050405020304" pitchFamily="18" charset="0"/>
            </a:rPr>
            <a:t/>
          </a:r>
          <a:endParaRPr lang="en-BZ" sz="3200" b="1" dirty="0">
            <a:latin typeface="Times New Roman" panose="02020603050405020304" pitchFamily="18" charset="0"/>
            <a:cs typeface="Times New Roman" panose="02020603050405020304" pitchFamily="18" charset="0"/>
          </a:endParaRPr>
        </a:p>
      </dgm:t>
    </dgm:pt>
    <dgm:pt modelId="{06B806FE-2D5D-4660-A9A9-FEB4B0AF7D8C}" cxnId="{71972679-D06B-441A-BEC8-4E0520068EAB}" type="parTrans">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7D8D749E-351D-4D26-8F82-FC72D0F9A977}" cxnId="{71972679-D06B-441A-BEC8-4E0520068EAB}" type="sibTrans">
      <dgm:prSet/>
      <dgm:spPr/>
      <dgm:t>
        <a:bodyPr/>
        <a:lstStyle/>
        <a:p>
          <a:endParaRPr lang="en-BZ" sz="3600">
            <a:latin typeface="#9Slide03 Arima Madurai" panose="00000500000000000000" pitchFamily="2" charset="0"/>
            <a:cs typeface="#9Slide03 Arima Madurai" panose="00000500000000000000" pitchFamily="2" charset="0"/>
          </a:endParaRPr>
        </a:p>
      </dgm:t>
    </dgm:pt>
    <dgm:pt modelId="{A116817A-A9CD-407D-B9DA-1BDDE65547C1}" type="pres">
      <dgm:prSet presAssocID="{CBC5CF84-6644-49D8-A741-04C648F0DC9F}" presName="linearFlow" presStyleCnt="0">
        <dgm:presLayoutVars>
          <dgm:resizeHandles val="exact"/>
        </dgm:presLayoutVars>
      </dgm:prSet>
      <dgm:spPr/>
    </dgm:pt>
    <dgm:pt modelId="{1D43F919-23D9-41F8-8E7C-B1A3AF181D10}" type="pres">
      <dgm:prSet presAssocID="{AF161A22-58E5-4B47-AEE5-D43B6356400E}" presName="node" presStyleLbl="node1" presStyleIdx="0" presStyleCnt="5" custScaleX="292898">
        <dgm:presLayoutVars>
          <dgm:bulletEnabled val="1"/>
        </dgm:presLayoutVars>
      </dgm:prSet>
      <dgm:spPr/>
    </dgm:pt>
    <dgm:pt modelId="{F5A6CAC0-9A2F-4C12-BD0D-96243A392892}" type="pres">
      <dgm:prSet presAssocID="{6944F67C-F865-4EF3-BFE0-29E9095C9B2D}" presName="sibTrans" presStyleLbl="sibTrans2D1" presStyleIdx="0" presStyleCnt="4"/>
      <dgm:spPr/>
    </dgm:pt>
    <dgm:pt modelId="{FFF9B538-6C0E-414F-9CC6-FC58DB2862A3}" type="pres">
      <dgm:prSet presAssocID="{6944F67C-F865-4EF3-BFE0-29E9095C9B2D}" presName="connectorText" presStyleCnt="0"/>
      <dgm:spPr/>
    </dgm:pt>
    <dgm:pt modelId="{F01FEF74-4F2D-444F-9B1D-E296BE98C9F1}" type="pres">
      <dgm:prSet presAssocID="{35E1FA5D-DC9B-4160-BF6B-DB99D6F3511D}" presName="node" presStyleLbl="node1" presStyleIdx="1" presStyleCnt="5" custScaleX="292898">
        <dgm:presLayoutVars>
          <dgm:bulletEnabled val="1"/>
        </dgm:presLayoutVars>
      </dgm:prSet>
      <dgm:spPr/>
    </dgm:pt>
    <dgm:pt modelId="{FCA7956F-DA37-4325-8045-B30140E294FE}" type="pres">
      <dgm:prSet presAssocID="{ECC0088B-C676-4506-9B21-9A7F03D5FB2C}" presName="sibTrans" presStyleLbl="sibTrans2D1" presStyleIdx="1" presStyleCnt="4"/>
      <dgm:spPr/>
    </dgm:pt>
    <dgm:pt modelId="{CAF5DF43-0633-4AAA-9B3C-885BFD403067}" type="pres">
      <dgm:prSet presAssocID="{ECC0088B-C676-4506-9B21-9A7F03D5FB2C}" presName="connectorText" presStyleCnt="0"/>
      <dgm:spPr/>
    </dgm:pt>
    <dgm:pt modelId="{3FA0F4D0-EB72-4E87-89AB-16F91ED3B709}" type="pres">
      <dgm:prSet presAssocID="{D7B58073-EB9C-4ECD-8111-D0FB2408D30C}" presName="node" presStyleLbl="node1" presStyleIdx="2" presStyleCnt="5" custScaleX="292898">
        <dgm:presLayoutVars>
          <dgm:bulletEnabled val="1"/>
        </dgm:presLayoutVars>
      </dgm:prSet>
      <dgm:spPr/>
    </dgm:pt>
    <dgm:pt modelId="{C59119A1-60E5-4B77-8032-8368824D8A5F}" type="pres">
      <dgm:prSet presAssocID="{2A8C63E3-B8F7-4F4B-A529-7ED8F22EAA4F}" presName="sibTrans" presStyleLbl="sibTrans2D1" presStyleIdx="2" presStyleCnt="4"/>
      <dgm:spPr/>
    </dgm:pt>
    <dgm:pt modelId="{E50814EE-8848-4C87-82DA-3A3CB5059FE6}" type="pres">
      <dgm:prSet presAssocID="{2A8C63E3-B8F7-4F4B-A529-7ED8F22EAA4F}" presName="connectorText" presStyleCnt="0"/>
      <dgm:spPr/>
    </dgm:pt>
    <dgm:pt modelId="{F4AD7E47-8409-41D5-ACA6-730FEC69BEB5}" type="pres">
      <dgm:prSet presAssocID="{EA21C77A-8345-46D3-80A1-88F511A06D69}" presName="node" presStyleLbl="node1" presStyleIdx="3" presStyleCnt="5" custScaleX="298443">
        <dgm:presLayoutVars>
          <dgm:bulletEnabled val="1"/>
        </dgm:presLayoutVars>
      </dgm:prSet>
      <dgm:spPr/>
    </dgm:pt>
    <dgm:pt modelId="{F239DECA-EDB4-4AD4-A7F2-3968FFB16846}" type="pres">
      <dgm:prSet presAssocID="{08C48BCA-31EF-406A-8641-0F5ACF835C94}" presName="sibTrans" presStyleLbl="sibTrans2D1" presStyleIdx="3" presStyleCnt="4"/>
      <dgm:spPr/>
    </dgm:pt>
    <dgm:pt modelId="{07EA41FB-2CF6-463D-8BFE-EAED1B3A7DF5}" type="pres">
      <dgm:prSet presAssocID="{08C48BCA-31EF-406A-8641-0F5ACF835C94}" presName="connectorText" presStyleCnt="0"/>
      <dgm:spPr/>
    </dgm:pt>
    <dgm:pt modelId="{8F81E917-B6E2-4943-BBF5-FE000723820E}" type="pres">
      <dgm:prSet presAssocID="{49DA777B-0A24-43CE-A304-C7F38925E52B}" presName="node" presStyleLbl="node1" presStyleIdx="4" presStyleCnt="5" custScaleX="298443">
        <dgm:presLayoutVars>
          <dgm:bulletEnabled val="1"/>
        </dgm:presLayoutVars>
      </dgm:prSet>
      <dgm:spPr/>
    </dgm:pt>
  </dgm:ptLst>
  <dgm:cxnLst>
    <dgm:cxn modelId="{6FB25684-7FFF-4FA2-9E70-3D9111F08AC7}" srcId="{CBC5CF84-6644-49D8-A741-04C648F0DC9F}" destId="{AF161A22-58E5-4B47-AEE5-D43B6356400E}" srcOrd="0" destOrd="0" parTransId="{74FD7643-3B86-42E1-83DD-F8F0E7F2160A}" sibTransId="{6944F67C-F865-4EF3-BFE0-29E9095C9B2D}"/>
    <dgm:cxn modelId="{F3DDCC76-26EC-4982-AF47-08C1C2FEF8A0}" srcId="{CBC5CF84-6644-49D8-A741-04C648F0DC9F}" destId="{35E1FA5D-DC9B-4160-BF6B-DB99D6F3511D}" srcOrd="1" destOrd="0" parTransId="{4D989C1A-F488-4897-B437-4E3D13F26FA9}" sibTransId="{ECC0088B-C676-4506-9B21-9A7F03D5FB2C}"/>
    <dgm:cxn modelId="{B0630841-16B5-425F-98AD-7FE0AAD33A5F}" srcId="{CBC5CF84-6644-49D8-A741-04C648F0DC9F}" destId="{D7B58073-EB9C-4ECD-8111-D0FB2408D30C}" srcOrd="2" destOrd="0" parTransId="{A9830C84-CF72-4A66-97BE-CE5DEE5FEE86}" sibTransId="{2A8C63E3-B8F7-4F4B-A529-7ED8F22EAA4F}"/>
    <dgm:cxn modelId="{AAE5EAA6-C8C2-4939-9329-E2AA8FAFE495}" srcId="{CBC5CF84-6644-49D8-A741-04C648F0DC9F}" destId="{EA21C77A-8345-46D3-80A1-88F511A06D69}" srcOrd="3" destOrd="0" parTransId="{C64AC61A-FC61-4ABC-8705-6EB7FA95781A}" sibTransId="{08C48BCA-31EF-406A-8641-0F5ACF835C94}"/>
    <dgm:cxn modelId="{71972679-D06B-441A-BEC8-4E0520068EAB}" srcId="{CBC5CF84-6644-49D8-A741-04C648F0DC9F}" destId="{49DA777B-0A24-43CE-A304-C7F38925E52B}" srcOrd="4" destOrd="0" parTransId="{06B806FE-2D5D-4660-A9A9-FEB4B0AF7D8C}" sibTransId="{7D8D749E-351D-4D26-8F82-FC72D0F9A977}"/>
    <dgm:cxn modelId="{06AF5B8A-4F67-48F9-B3C8-407712EDED20}" type="presOf" srcId="{CBC5CF84-6644-49D8-A741-04C648F0DC9F}" destId="{A116817A-A9CD-407D-B9DA-1BDDE65547C1}" srcOrd="0" destOrd="0" presId="urn:microsoft.com/office/officeart/2005/8/layout/process2"/>
    <dgm:cxn modelId="{36A5A605-EF61-4915-973B-FCB0FC331FDA}" type="presParOf" srcId="{A116817A-A9CD-407D-B9DA-1BDDE65547C1}" destId="{1D43F919-23D9-41F8-8E7C-B1A3AF181D10}" srcOrd="0" destOrd="0" presId="urn:microsoft.com/office/officeart/2005/8/layout/process2"/>
    <dgm:cxn modelId="{422749CA-2D1B-46A3-8DA1-5A0982E41A71}" type="presOf" srcId="{AF161A22-58E5-4B47-AEE5-D43B6356400E}" destId="{1D43F919-23D9-41F8-8E7C-B1A3AF181D10}" srcOrd="0" destOrd="0" presId="urn:microsoft.com/office/officeart/2005/8/layout/process2"/>
    <dgm:cxn modelId="{E2B27018-C6F3-4AE8-83CB-825E119E332D}" type="presParOf" srcId="{A116817A-A9CD-407D-B9DA-1BDDE65547C1}" destId="{F5A6CAC0-9A2F-4C12-BD0D-96243A392892}" srcOrd="1" destOrd="0" presId="urn:microsoft.com/office/officeart/2005/8/layout/process2"/>
    <dgm:cxn modelId="{8F2437B8-2963-4A6A-AF8E-E601D8190F59}" type="presOf" srcId="{6944F67C-F865-4EF3-BFE0-29E9095C9B2D}" destId="{F5A6CAC0-9A2F-4C12-BD0D-96243A392892}" srcOrd="0" destOrd="0" presId="urn:microsoft.com/office/officeart/2005/8/layout/process2"/>
    <dgm:cxn modelId="{3E6F865B-4CAB-4911-9A1C-EA444667F088}" type="presParOf" srcId="{F5A6CAC0-9A2F-4C12-BD0D-96243A392892}" destId="{FFF9B538-6C0E-414F-9CC6-FC58DB2862A3}" srcOrd="0" destOrd="1" presId="urn:microsoft.com/office/officeart/2005/8/layout/process2"/>
    <dgm:cxn modelId="{D256A8AE-9A35-49CD-B876-86FD1D2B782F}" type="presOf" srcId="{6944F67C-F865-4EF3-BFE0-29E9095C9B2D}" destId="{FFF9B538-6C0E-414F-9CC6-FC58DB2862A3}" srcOrd="1" destOrd="0" presId="urn:microsoft.com/office/officeart/2005/8/layout/process2"/>
    <dgm:cxn modelId="{C79A7F83-057E-4D64-A944-D9545743F6F3}" type="presParOf" srcId="{A116817A-A9CD-407D-B9DA-1BDDE65547C1}" destId="{F01FEF74-4F2D-444F-9B1D-E296BE98C9F1}" srcOrd="2" destOrd="0" presId="urn:microsoft.com/office/officeart/2005/8/layout/process2"/>
    <dgm:cxn modelId="{207045B1-1261-42C2-9924-C3AA2A8BC469}" type="presOf" srcId="{35E1FA5D-DC9B-4160-BF6B-DB99D6F3511D}" destId="{F01FEF74-4F2D-444F-9B1D-E296BE98C9F1}" srcOrd="0" destOrd="0" presId="urn:microsoft.com/office/officeart/2005/8/layout/process2"/>
    <dgm:cxn modelId="{DE2EE491-2467-4F3A-9ACC-EBA09A565A94}" type="presParOf" srcId="{A116817A-A9CD-407D-B9DA-1BDDE65547C1}" destId="{FCA7956F-DA37-4325-8045-B30140E294FE}" srcOrd="3" destOrd="0" presId="urn:microsoft.com/office/officeart/2005/8/layout/process2"/>
    <dgm:cxn modelId="{B1AB8323-BA5C-4B5B-8240-1FD54D58B81F}" type="presOf" srcId="{ECC0088B-C676-4506-9B21-9A7F03D5FB2C}" destId="{FCA7956F-DA37-4325-8045-B30140E294FE}" srcOrd="0" destOrd="0" presId="urn:microsoft.com/office/officeart/2005/8/layout/process2"/>
    <dgm:cxn modelId="{198FB6AE-2862-401E-AFF6-28EC054790AE}" type="presParOf" srcId="{FCA7956F-DA37-4325-8045-B30140E294FE}" destId="{CAF5DF43-0633-4AAA-9B3C-885BFD403067}" srcOrd="0" destOrd="3" presId="urn:microsoft.com/office/officeart/2005/8/layout/process2"/>
    <dgm:cxn modelId="{C169BD63-7F43-4D2D-A860-7AD364FF4B4C}" type="presOf" srcId="{ECC0088B-C676-4506-9B21-9A7F03D5FB2C}" destId="{CAF5DF43-0633-4AAA-9B3C-885BFD403067}" srcOrd="1" destOrd="0" presId="urn:microsoft.com/office/officeart/2005/8/layout/process2"/>
    <dgm:cxn modelId="{69728334-1670-4906-9850-B06E123F36C4}" type="presParOf" srcId="{A116817A-A9CD-407D-B9DA-1BDDE65547C1}" destId="{3FA0F4D0-EB72-4E87-89AB-16F91ED3B709}" srcOrd="4" destOrd="0" presId="urn:microsoft.com/office/officeart/2005/8/layout/process2"/>
    <dgm:cxn modelId="{9742D6C6-3289-467E-8CE7-7E5B1BDF3791}" type="presOf" srcId="{D7B58073-EB9C-4ECD-8111-D0FB2408D30C}" destId="{3FA0F4D0-EB72-4E87-89AB-16F91ED3B709}" srcOrd="0" destOrd="0" presId="urn:microsoft.com/office/officeart/2005/8/layout/process2"/>
    <dgm:cxn modelId="{FFDF33AA-2A63-4CC0-BE3D-8EAF4C47AC7C}" type="presParOf" srcId="{A116817A-A9CD-407D-B9DA-1BDDE65547C1}" destId="{C59119A1-60E5-4B77-8032-8368824D8A5F}" srcOrd="5" destOrd="0" presId="urn:microsoft.com/office/officeart/2005/8/layout/process2"/>
    <dgm:cxn modelId="{E3436B3B-0C46-4DC5-BB4B-97C272CF877B}" type="presOf" srcId="{2A8C63E3-B8F7-4F4B-A529-7ED8F22EAA4F}" destId="{C59119A1-60E5-4B77-8032-8368824D8A5F}" srcOrd="0" destOrd="0" presId="urn:microsoft.com/office/officeart/2005/8/layout/process2"/>
    <dgm:cxn modelId="{1AFC6B37-1BCD-4CA5-A088-B8D591102194}" type="presParOf" srcId="{C59119A1-60E5-4B77-8032-8368824D8A5F}" destId="{E50814EE-8848-4C87-82DA-3A3CB5059FE6}" srcOrd="0" destOrd="5" presId="urn:microsoft.com/office/officeart/2005/8/layout/process2"/>
    <dgm:cxn modelId="{E6AA755D-F2E9-49A6-AF2E-65BBCC7731B4}" type="presOf" srcId="{2A8C63E3-B8F7-4F4B-A529-7ED8F22EAA4F}" destId="{E50814EE-8848-4C87-82DA-3A3CB5059FE6}" srcOrd="1" destOrd="0" presId="urn:microsoft.com/office/officeart/2005/8/layout/process2"/>
    <dgm:cxn modelId="{9321712F-8F30-4DBC-BB1C-403F8B4AF3DA}" type="presParOf" srcId="{A116817A-A9CD-407D-B9DA-1BDDE65547C1}" destId="{F4AD7E47-8409-41D5-ACA6-730FEC69BEB5}" srcOrd="6" destOrd="0" presId="urn:microsoft.com/office/officeart/2005/8/layout/process2"/>
    <dgm:cxn modelId="{0DC2C8ED-3559-41F3-B0D4-001AE6B0482D}" type="presOf" srcId="{EA21C77A-8345-46D3-80A1-88F511A06D69}" destId="{F4AD7E47-8409-41D5-ACA6-730FEC69BEB5}" srcOrd="0" destOrd="0" presId="urn:microsoft.com/office/officeart/2005/8/layout/process2"/>
    <dgm:cxn modelId="{73BC43AD-FF11-4A80-86DE-E1DBCA414D94}" type="presParOf" srcId="{A116817A-A9CD-407D-B9DA-1BDDE65547C1}" destId="{F239DECA-EDB4-4AD4-A7F2-3968FFB16846}" srcOrd="7" destOrd="0" presId="urn:microsoft.com/office/officeart/2005/8/layout/process2"/>
    <dgm:cxn modelId="{A4F1B1D8-1AE1-4640-B739-B9F1F9B1DF36}" type="presOf" srcId="{08C48BCA-31EF-406A-8641-0F5ACF835C94}" destId="{F239DECA-EDB4-4AD4-A7F2-3968FFB16846}" srcOrd="0" destOrd="0" presId="urn:microsoft.com/office/officeart/2005/8/layout/process2"/>
    <dgm:cxn modelId="{13F7F2D6-03D7-4503-886C-E740C25ED1AB}" type="presParOf" srcId="{F239DECA-EDB4-4AD4-A7F2-3968FFB16846}" destId="{07EA41FB-2CF6-463D-8BFE-EAED1B3A7DF5}" srcOrd="0" destOrd="7" presId="urn:microsoft.com/office/officeart/2005/8/layout/process2"/>
    <dgm:cxn modelId="{B6820837-5475-419C-9652-4C85F6BD70CA}" type="presOf" srcId="{08C48BCA-31EF-406A-8641-0F5ACF835C94}" destId="{07EA41FB-2CF6-463D-8BFE-EAED1B3A7DF5}" srcOrd="1" destOrd="0" presId="urn:microsoft.com/office/officeart/2005/8/layout/process2"/>
    <dgm:cxn modelId="{09CA027F-1EF3-4FE7-8097-5DF9EB040762}" type="presParOf" srcId="{A116817A-A9CD-407D-B9DA-1BDDE65547C1}" destId="{8F81E917-B6E2-4943-BBF5-FE000723820E}" srcOrd="8" destOrd="0" presId="urn:microsoft.com/office/officeart/2005/8/layout/process2"/>
    <dgm:cxn modelId="{7362D47A-4AD1-4900-BC01-663291237D65}" type="presOf" srcId="{49DA777B-0A24-43CE-A304-C7F38925E52B}" destId="{8F81E917-B6E2-4943-BBF5-FE000723820E}" srcOrd="0" destOrd="0" presId="urn:microsoft.com/office/officeart/2005/8/layout/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54658-B0F0-4CDB-8579-61746EB35561}" type="doc">
      <dgm:prSet loTypeId="process" loCatId="process" qsTypeId="urn:microsoft.com/office/officeart/2005/8/quickstyle/simple5" qsCatId="simple" csTypeId="urn:microsoft.com/office/officeart/2005/8/colors/accent2_4" csCatId="accent2" phldr="1"/>
      <dgm:spPr/>
      <dgm:t>
        <a:bodyPr/>
        <a:lstStyle/>
        <a:p>
          <a:endParaRPr lang="en-BZ"/>
        </a:p>
      </dgm:t>
    </dgm:pt>
    <dgm:pt modelId="{7F43ED29-EB5F-48F8-8CFB-96A195A6AE82}">
      <dgm:prSet phldrT="[Văn bản]" phldr="0" custT="1"/>
      <dgm:spPr>
        <a:solidFill>
          <a:schemeClr val="accent2">
            <a:lumMod val="60000"/>
            <a:lumOff val="40000"/>
          </a:schemeClr>
        </a:solidFill>
        <a:ln w="38100">
          <a:solidFill>
            <a:schemeClr val="accent2">
              <a:lumMod val="50000"/>
            </a:schemeClr>
          </a:solidFill>
        </a:ln>
        <a:effectLst>
          <a:outerShdw blurRad="76200" dir="13500000" sy="23000" kx="1200000" algn="br" rotWithShape="0">
            <a:prstClr val="black">
              <a:alpha val="20000"/>
            </a:prstClr>
          </a:outerShdw>
        </a:effectLst>
      </dgm:spPr>
      <dgm:t>
        <a:bodyPr vert="horz" wrap="square"/>
        <a:p>
          <a:pPr>
            <a:lnSpc>
              <a:spcPct val="100000"/>
            </a:lnSpc>
            <a:spcBef>
              <a:spcPct val="0"/>
            </a:spcBef>
            <a:spcAft>
              <a:spcPct val="35000"/>
            </a:spcAft>
          </a:pPr>
          <a:r>
            <a:rPr lang="en-BZ" sz="3600" b="1" dirty="0" err="1">
              <a:solidFill>
                <a:srgbClr val="0070C0"/>
              </a:solidFill>
              <a:latin typeface="Times New Roman" panose="02020603050405020304" pitchFamily="18" charset="0"/>
              <a:cs typeface="Times New Roman" panose="02020603050405020304" pitchFamily="18" charset="0"/>
            </a:rPr>
            <a:t>Mẹ</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chồng</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ốm</a:t>
          </a:r>
          <a:r>
            <a:rPr lang="en-BZ" sz="3600" b="1" dirty="0" err="1">
              <a:solidFill>
                <a:srgbClr val="0070C0"/>
              </a:solidFill>
              <a:latin typeface="Times New Roman" panose="02020603050405020304" pitchFamily="18" charset="0"/>
              <a:cs typeface="Times New Roman" panose="02020603050405020304" pitchFamily="18" charset="0"/>
            </a:rPr>
            <a:t/>
          </a:r>
          <a:endParaRPr lang="en-BZ" sz="3600" b="1" dirty="0" err="1">
            <a:solidFill>
              <a:srgbClr val="0070C0"/>
            </a:solidFill>
            <a:latin typeface="Times New Roman" panose="02020603050405020304" pitchFamily="18" charset="0"/>
            <a:cs typeface="Times New Roman" panose="02020603050405020304" pitchFamily="18" charset="0"/>
          </a:endParaRPr>
        </a:p>
      </dgm:t>
    </dgm:pt>
    <dgm:pt modelId="{90ADAE17-9816-4E2D-BC9D-2F741E066F28}" cxnId="{F2F14BCF-6865-4DF7-8589-7B0C5784C4B3}" type="parTrans">
      <dgm:prSet/>
      <dgm:spPr/>
      <dgm:t>
        <a:bodyPr/>
        <a:lstStyle/>
        <a:p>
          <a:endParaRPr lang="en-BZ" sz="2400" b="1">
            <a:solidFill>
              <a:srgbClr val="0070C0"/>
            </a:solidFill>
            <a:latin typeface="#9Slide05 SVNFourth" panose="00000500000000000000" pitchFamily="2" charset="0"/>
          </a:endParaRPr>
        </a:p>
      </dgm:t>
    </dgm:pt>
    <dgm:pt modelId="{8D35B1BE-1CF1-41E6-BC91-F34C53E51ECA}" cxnId="{F2F14BCF-6865-4DF7-8589-7B0C5784C4B3}" type="sibTrans">
      <dgm:prSet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endParaRPr lang="en-BZ" sz="2800" b="1">
            <a:solidFill>
              <a:srgbClr val="0070C0"/>
            </a:solidFill>
            <a:latin typeface="#9Slide05 SVNFourth" panose="00000500000000000000" pitchFamily="2" charset="0"/>
          </a:endParaRPr>
        </a:p>
      </dgm:t>
    </dgm:pt>
    <dgm:pt modelId="{3B19C9C2-66BD-4599-99C6-4CD70661274B}">
      <dgm:prSet phldrT="[Văn bản]" phldr="0" custT="1"/>
      <dgm:spPr>
        <a:solidFill>
          <a:schemeClr val="accent2">
            <a:lumMod val="40000"/>
            <a:lumOff val="60000"/>
          </a:schemeClr>
        </a:solidFill>
        <a:ln w="38100">
          <a:solidFill>
            <a:schemeClr val="accent2">
              <a:lumMod val="50000"/>
            </a:schemeClr>
          </a:solidFill>
        </a:ln>
        <a:effectLst>
          <a:outerShdw blurRad="76200" dir="13500000" sy="23000" kx="1200000" algn="br" rotWithShape="0">
            <a:prstClr val="black">
              <a:alpha val="20000"/>
            </a:prstClr>
          </a:outerShdw>
        </a:effectLst>
      </dgm:spPr>
      <dgm:t>
        <a:bodyPr vert="horz" wrap="square"/>
        <a:p>
          <a:pPr>
            <a:lnSpc>
              <a:spcPct val="100000"/>
            </a:lnSpc>
            <a:spcBef>
              <a:spcPct val="0"/>
            </a:spcBef>
            <a:spcAft>
              <a:spcPct val="35000"/>
            </a:spcAft>
          </a:pPr>
          <a:r>
            <a:rPr lang="en-BZ" sz="3600" b="1" dirty="0" err="1">
              <a:solidFill>
                <a:srgbClr val="0070C0"/>
              </a:solidFill>
              <a:latin typeface="Times New Roman" panose="02020603050405020304" pitchFamily="18" charset="0"/>
              <a:cs typeface="Times New Roman" panose="02020603050405020304" pitchFamily="18" charset="0"/>
            </a:rPr>
            <a:t>Hết</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sức</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thuốc</a:t>
          </a:r>
          <a:r>
            <a:rPr lang="en-BZ" sz="3600" b="1" dirty="0">
              <a:solidFill>
                <a:srgbClr val="0070C0"/>
              </a:solidFill>
              <a:latin typeface="Times New Roman" panose="02020603050405020304" pitchFamily="18" charset="0"/>
              <a:cs typeface="Times New Roman" panose="02020603050405020304" pitchFamily="18" charset="0"/>
            </a:rPr>
            <a:t> thang</a:t>
          </a:r>
          <a:r>
            <a:rPr lang="en-BZ" sz="3600" b="1" dirty="0">
              <a:solidFill>
                <a:srgbClr val="0070C0"/>
              </a:solidFill>
              <a:latin typeface="Times New Roman" panose="02020603050405020304" pitchFamily="18" charset="0"/>
              <a:cs typeface="Times New Roman" panose="02020603050405020304" pitchFamily="18" charset="0"/>
            </a:rPr>
            <a:t/>
          </a:r>
          <a:endParaRPr lang="en-BZ" sz="3600" b="1" dirty="0">
            <a:solidFill>
              <a:srgbClr val="0070C0"/>
            </a:solidFill>
            <a:latin typeface="Times New Roman" panose="02020603050405020304" pitchFamily="18" charset="0"/>
            <a:cs typeface="Times New Roman" panose="02020603050405020304" pitchFamily="18" charset="0"/>
          </a:endParaRPr>
        </a:p>
      </dgm:t>
    </dgm:pt>
    <dgm:pt modelId="{890F687D-7998-4937-91CE-DE7233B107FF}" cxnId="{F956A4F3-8DBE-47CD-BAED-A65E0A22C312}" type="parTrans">
      <dgm:prSet/>
      <dgm:spPr/>
      <dgm:t>
        <a:bodyPr/>
        <a:lstStyle/>
        <a:p>
          <a:endParaRPr lang="en-BZ" sz="2400" b="1">
            <a:solidFill>
              <a:srgbClr val="0070C0"/>
            </a:solidFill>
            <a:latin typeface="#9Slide05 SVNFourth" panose="00000500000000000000" pitchFamily="2" charset="0"/>
          </a:endParaRPr>
        </a:p>
      </dgm:t>
    </dgm:pt>
    <dgm:pt modelId="{8FF479BA-7D71-4F51-A3AE-5257854D5CC6}" cxnId="{F956A4F3-8DBE-47CD-BAED-A65E0A22C312}" type="sibTrans">
      <dgm:prSet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endParaRPr lang="en-BZ" sz="2800" b="1">
            <a:solidFill>
              <a:srgbClr val="0070C0"/>
            </a:solidFill>
            <a:latin typeface="#9Slide05 SVNFourth" panose="00000500000000000000" pitchFamily="2" charset="0"/>
          </a:endParaRPr>
        </a:p>
      </dgm:t>
    </dgm:pt>
    <dgm:pt modelId="{8D69039D-B587-4B36-B599-A4641FEA31AC}">
      <dgm:prSet phldrT="[Văn bản]" phldr="0" custT="1"/>
      <dgm:spPr>
        <a:ln w="38100">
          <a:solidFill>
            <a:schemeClr val="accent2">
              <a:lumMod val="50000"/>
            </a:schemeClr>
          </a:solidFill>
        </a:ln>
        <a:effectLst>
          <a:outerShdw blurRad="76200" dir="13500000" sy="23000" kx="1200000" algn="br" rotWithShape="0">
            <a:prstClr val="black">
              <a:alpha val="20000"/>
            </a:prstClr>
          </a:outerShdw>
        </a:effectLst>
      </dgm:spPr>
      <dgm:t>
        <a:bodyPr vert="horz" wrap="square"/>
        <a:p>
          <a:pPr>
            <a:lnSpc>
              <a:spcPct val="100000"/>
            </a:lnSpc>
            <a:spcBef>
              <a:spcPct val="0"/>
            </a:spcBef>
            <a:spcAft>
              <a:spcPct val="35000"/>
            </a:spcAft>
          </a:pPr>
          <a:r>
            <a:rPr lang="en-BZ" sz="3600" b="1" dirty="0" err="1">
              <a:solidFill>
                <a:srgbClr val="0070C0"/>
              </a:solidFill>
              <a:latin typeface="Times New Roman" panose="02020603050405020304" pitchFamily="18" charset="0"/>
              <a:cs typeface="Times New Roman" panose="02020603050405020304" pitchFamily="18" charset="0"/>
            </a:rPr>
            <a:t>Lễ</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bái</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thần</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phật</a:t>
          </a:r>
          <a:r>
            <a:rPr lang="en-BZ" sz="3600" b="1" dirty="0" err="1">
              <a:solidFill>
                <a:srgbClr val="0070C0"/>
              </a:solidFill>
              <a:latin typeface="Times New Roman" panose="02020603050405020304" pitchFamily="18" charset="0"/>
              <a:cs typeface="Times New Roman" panose="02020603050405020304" pitchFamily="18" charset="0"/>
            </a:rPr>
            <a:t/>
          </a:r>
          <a:endParaRPr lang="en-BZ" sz="3600" b="1" dirty="0" err="1">
            <a:solidFill>
              <a:srgbClr val="0070C0"/>
            </a:solidFill>
            <a:latin typeface="Times New Roman" panose="02020603050405020304" pitchFamily="18" charset="0"/>
            <a:cs typeface="Times New Roman" panose="02020603050405020304" pitchFamily="18" charset="0"/>
          </a:endParaRPr>
        </a:p>
      </dgm:t>
    </dgm:pt>
    <dgm:pt modelId="{2C492B6C-F5C3-4857-A9BA-740E56C1BEC8}" cxnId="{671DFE96-085B-44FF-8EEE-3F92A03A4B6F}" type="parTrans">
      <dgm:prSet/>
      <dgm:spPr/>
      <dgm:t>
        <a:bodyPr/>
        <a:lstStyle/>
        <a:p>
          <a:endParaRPr lang="en-BZ" sz="2400" b="1">
            <a:solidFill>
              <a:srgbClr val="0070C0"/>
            </a:solidFill>
            <a:latin typeface="#9Slide05 SVNFourth" panose="00000500000000000000" pitchFamily="2" charset="0"/>
          </a:endParaRPr>
        </a:p>
      </dgm:t>
    </dgm:pt>
    <dgm:pt modelId="{FE6D633C-74A6-4DB3-9D02-544A93B46438}" cxnId="{671DFE96-085B-44FF-8EEE-3F92A03A4B6F}" type="sibTrans">
      <dgm:prSet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endParaRPr lang="en-BZ" sz="2800" b="1">
            <a:solidFill>
              <a:srgbClr val="0070C0"/>
            </a:solidFill>
            <a:latin typeface="#9Slide05 SVNFourth" panose="00000500000000000000" pitchFamily="2" charset="0"/>
          </a:endParaRPr>
        </a:p>
      </dgm:t>
    </dgm:pt>
    <dgm:pt modelId="{CCCF5B7C-17B6-46E5-94A0-B6AB6526B963}">
      <dgm:prSet phldrT="[Văn bản]" phldr="0" custT="1"/>
      <dgm:spPr>
        <a:ln w="38100">
          <a:solidFill>
            <a:schemeClr val="accent2">
              <a:lumMod val="50000"/>
            </a:schemeClr>
          </a:solidFill>
        </a:ln>
        <a:effectLst>
          <a:outerShdw blurRad="76200" dir="13500000" sy="23000" kx="1200000" algn="br" rotWithShape="0">
            <a:prstClr val="black">
              <a:alpha val="20000"/>
            </a:prstClr>
          </a:outerShdw>
        </a:effectLst>
      </dgm:spPr>
      <dgm:t>
        <a:bodyPr vert="horz" wrap="square"/>
        <a:p>
          <a:pPr>
            <a:lnSpc>
              <a:spcPct val="100000"/>
            </a:lnSpc>
            <a:spcBef>
              <a:spcPct val="0"/>
            </a:spcBef>
            <a:spcAft>
              <a:spcPct val="35000"/>
            </a:spcAft>
          </a:pPr>
          <a:r>
            <a:rPr lang="en-BZ" sz="3600" b="1" dirty="0" err="1">
              <a:solidFill>
                <a:srgbClr val="0070C0"/>
              </a:solidFill>
              <a:latin typeface="Times New Roman" panose="02020603050405020304" pitchFamily="18" charset="0"/>
              <a:cs typeface="Times New Roman" panose="02020603050405020304" pitchFamily="18" charset="0"/>
            </a:rPr>
            <a:t>Dùng</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lời</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ngọt</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ngào</a:t>
          </a:r>
          <a:r>
            <a:rPr lang="en-BZ" sz="3600" b="1" dirty="0" err="1">
              <a:solidFill>
                <a:srgbClr val="0070C0"/>
              </a:solidFill>
              <a:latin typeface="Times New Roman" panose="02020603050405020304" pitchFamily="18" charset="0"/>
              <a:cs typeface="Times New Roman" panose="02020603050405020304" pitchFamily="18" charset="0"/>
            </a:rPr>
            <a:t/>
          </a:r>
          <a:endParaRPr lang="en-BZ" sz="3600" b="1" dirty="0" err="1">
            <a:solidFill>
              <a:srgbClr val="0070C0"/>
            </a:solidFill>
            <a:latin typeface="Times New Roman" panose="02020603050405020304" pitchFamily="18" charset="0"/>
            <a:cs typeface="Times New Roman" panose="02020603050405020304" pitchFamily="18" charset="0"/>
          </a:endParaRPr>
        </a:p>
      </dgm:t>
    </dgm:pt>
    <dgm:pt modelId="{F5422F50-D0D5-430D-91D2-B18782B49DFD}" cxnId="{66C105F8-A7F8-46C8-B654-6FE3D0FE0585}" type="parTrans">
      <dgm:prSet/>
      <dgm:spPr/>
      <dgm:t>
        <a:bodyPr/>
        <a:lstStyle/>
        <a:p>
          <a:endParaRPr lang="en-BZ" sz="2400" b="1">
            <a:solidFill>
              <a:srgbClr val="0070C0"/>
            </a:solidFill>
            <a:latin typeface="#9Slide05 SVNFourth" panose="00000500000000000000" pitchFamily="2" charset="0"/>
          </a:endParaRPr>
        </a:p>
      </dgm:t>
    </dgm:pt>
    <dgm:pt modelId="{310A8131-8188-470B-9B1C-1798D4C179DD}" cxnId="{66C105F8-A7F8-46C8-B654-6FE3D0FE0585}" type="sibTrans">
      <dgm:prSet custT="1"/>
      <dgm:spPr>
        <a:ln w="38100">
          <a:solidFill>
            <a:schemeClr val="accent2">
              <a:lumMod val="50000"/>
            </a:schemeClr>
          </a:solidFill>
        </a:ln>
        <a:effectLst>
          <a:outerShdw blurRad="76200" dir="13500000" sy="23000" kx="1200000" algn="br" rotWithShape="0">
            <a:prstClr val="black">
              <a:alpha val="20000"/>
            </a:prstClr>
          </a:outerShdw>
        </a:effectLst>
      </dgm:spPr>
      <dgm:t>
        <a:bodyPr/>
        <a:lstStyle/>
        <a:p>
          <a:endParaRPr lang="en-BZ" sz="2800" b="1">
            <a:solidFill>
              <a:srgbClr val="0070C0"/>
            </a:solidFill>
            <a:latin typeface="#9Slide05 SVNFourth" panose="00000500000000000000" pitchFamily="2" charset="0"/>
          </a:endParaRPr>
        </a:p>
      </dgm:t>
    </dgm:pt>
    <dgm:pt modelId="{2FF0DAB4-CF31-4B28-B49E-443351A5924A}">
      <dgm:prSet phldrT="[Văn bản]" phldr="0" custT="1"/>
      <dgm:spPr>
        <a:ln w="38100">
          <a:solidFill>
            <a:schemeClr val="accent2">
              <a:lumMod val="50000"/>
            </a:schemeClr>
          </a:solidFill>
        </a:ln>
        <a:effectLst>
          <a:outerShdw blurRad="76200" dir="13500000" sy="23000" kx="1200000" algn="br" rotWithShape="0">
            <a:prstClr val="black">
              <a:alpha val="20000"/>
            </a:prstClr>
          </a:outerShdw>
        </a:effectLst>
      </dgm:spPr>
      <dgm:t>
        <a:bodyPr vert="horz" wrap="square"/>
        <a:p>
          <a:pPr>
            <a:lnSpc>
              <a:spcPct val="100000"/>
            </a:lnSpc>
            <a:spcBef>
              <a:spcPct val="0"/>
            </a:spcBef>
            <a:spcAft>
              <a:spcPct val="35000"/>
            </a:spcAft>
          </a:pPr>
          <a:r>
            <a:rPr lang="en-BZ" sz="3600" b="1" dirty="0" err="1">
              <a:solidFill>
                <a:srgbClr val="0070C0"/>
              </a:solidFill>
              <a:latin typeface="Times New Roman" panose="02020603050405020304" pitchFamily="18" charset="0"/>
              <a:cs typeface="Times New Roman" panose="02020603050405020304" pitchFamily="18" charset="0"/>
            </a:rPr>
            <a:t>Thương</a:t>
          </a:r>
          <a:r>
            <a:rPr lang="en-BZ" sz="3600" b="1" dirty="0">
              <a:solidFill>
                <a:srgbClr val="0070C0"/>
              </a:solidFill>
              <a:latin typeface="Times New Roman" panose="02020603050405020304" pitchFamily="18" charset="0"/>
              <a:cs typeface="Times New Roman" panose="02020603050405020304" pitchFamily="18" charset="0"/>
            </a:rPr>
            <a:t> </a:t>
          </a:r>
          <a:r>
            <a:rPr lang="en-BZ" sz="3600" b="1" dirty="0" err="1">
              <a:solidFill>
                <a:srgbClr val="0070C0"/>
              </a:solidFill>
              <a:latin typeface="Times New Roman" panose="02020603050405020304" pitchFamily="18" charset="0"/>
              <a:cs typeface="Times New Roman" panose="02020603050405020304" pitchFamily="18" charset="0"/>
            </a:rPr>
            <a:t>xót</a:t>
          </a:r>
          <a:r>
            <a:rPr lang="en-BZ" sz="3600" b="1" dirty="0" err="1">
              <a:solidFill>
                <a:srgbClr val="0070C0"/>
              </a:solidFill>
              <a:latin typeface="Times New Roman" panose="02020603050405020304" pitchFamily="18" charset="0"/>
              <a:cs typeface="Times New Roman" panose="02020603050405020304" pitchFamily="18" charset="0"/>
            </a:rPr>
            <a:t/>
          </a:r>
          <a:endParaRPr lang="en-BZ" sz="3600" b="1" dirty="0" err="1">
            <a:solidFill>
              <a:srgbClr val="0070C0"/>
            </a:solidFill>
            <a:latin typeface="Times New Roman" panose="02020603050405020304" pitchFamily="18" charset="0"/>
            <a:cs typeface="Times New Roman" panose="02020603050405020304" pitchFamily="18" charset="0"/>
          </a:endParaRPr>
        </a:p>
      </dgm:t>
    </dgm:pt>
    <dgm:pt modelId="{BC0958E4-CD62-4A5E-9A7B-ED61042D8292}" cxnId="{61AA6919-6349-42BE-BEB7-64E5CAA62084}" type="parTrans">
      <dgm:prSet/>
      <dgm:spPr/>
      <dgm:t>
        <a:bodyPr/>
        <a:lstStyle/>
        <a:p>
          <a:endParaRPr lang="en-BZ" sz="2400" b="1">
            <a:solidFill>
              <a:srgbClr val="0070C0"/>
            </a:solidFill>
            <a:latin typeface="#9Slide05 SVNFourth" panose="00000500000000000000" pitchFamily="2" charset="0"/>
          </a:endParaRPr>
        </a:p>
      </dgm:t>
    </dgm:pt>
    <dgm:pt modelId="{7645E1C0-2515-475B-B4AB-0FC8832711E7}" cxnId="{61AA6919-6349-42BE-BEB7-64E5CAA62084}" type="sibTrans">
      <dgm:prSet custT="1"/>
      <dgm:spPr/>
      <dgm:t>
        <a:bodyPr/>
        <a:lstStyle/>
        <a:p>
          <a:endParaRPr lang="en-BZ" sz="2800" b="1">
            <a:solidFill>
              <a:srgbClr val="0070C0"/>
            </a:solidFill>
            <a:latin typeface="#9Slide05 SVNFourth" panose="00000500000000000000" pitchFamily="2" charset="0"/>
          </a:endParaRPr>
        </a:p>
      </dgm:t>
    </dgm:pt>
    <dgm:pt modelId="{39219916-0931-4185-A791-311610ADD396}">
      <dgm:prSet phldr="0" custT="1"/>
      <dgm:spPr>
        <a:solidFill>
          <a:schemeClr val="accent2">
            <a:lumMod val="20000"/>
            <a:lumOff val="80000"/>
          </a:schemeClr>
        </a:solidFill>
        <a:ln w="38100">
          <a:solidFill>
            <a:schemeClr val="accent2">
              <a:lumMod val="50000"/>
            </a:schemeClr>
          </a:solidFill>
        </a:ln>
      </dgm:spPr>
      <dgm:t>
        <a:bodyPr vert="horz" wrap="square"/>
        <a:p>
          <a:pPr>
            <a:lnSpc>
              <a:spcPct val="100000"/>
            </a:lnSpc>
            <a:spcBef>
              <a:spcPct val="0"/>
            </a:spcBef>
            <a:spcAft>
              <a:spcPct val="35000"/>
            </a:spcAft>
          </a:pPr>
          <a:r>
            <a:rPr lang="en-BZ" sz="2800" b="1" dirty="0">
              <a:solidFill>
                <a:srgbClr val="0070C0"/>
              </a:solidFill>
              <a:latin typeface="Times New Roman" panose="02020603050405020304" pitchFamily="18" charset="0"/>
              <a:cs typeface="Times New Roman" panose="02020603050405020304" pitchFamily="18" charset="0"/>
            </a:rPr>
            <a:t>Lo ma </a:t>
          </a:r>
          <a:r>
            <a:rPr lang="en-BZ" sz="2800" b="1" dirty="0" err="1">
              <a:solidFill>
                <a:srgbClr val="0070C0"/>
              </a:solidFill>
              <a:latin typeface="Times New Roman" panose="02020603050405020304" pitchFamily="18" charset="0"/>
              <a:cs typeface="Times New Roman" panose="02020603050405020304" pitchFamily="18" charset="0"/>
            </a:rPr>
            <a:t>chay</a:t>
          </a:r>
          <a:r>
            <a:rPr lang="en-BZ" sz="2800" b="1" dirty="0">
              <a:solidFill>
                <a:srgbClr val="0070C0"/>
              </a:solidFill>
              <a:latin typeface="Times New Roman" panose="02020603050405020304" pitchFamily="18" charset="0"/>
              <a:cs typeface="Times New Roman" panose="02020603050405020304" pitchFamily="18" charset="0"/>
            </a:rPr>
            <a:t> </a:t>
          </a:r>
          <a:r>
            <a:rPr lang="en-BZ" sz="2800" b="1" dirty="0" err="1">
              <a:solidFill>
                <a:srgbClr val="0070C0"/>
              </a:solidFill>
              <a:latin typeface="Times New Roman" panose="02020603050405020304" pitchFamily="18" charset="0"/>
              <a:cs typeface="Times New Roman" panose="02020603050405020304" pitchFamily="18" charset="0"/>
            </a:rPr>
            <a:t>như</a:t>
          </a:r>
          <a:r>
            <a:rPr lang="en-BZ" sz="2800" b="1" dirty="0">
              <a:solidFill>
                <a:srgbClr val="0070C0"/>
              </a:solidFill>
              <a:latin typeface="Times New Roman" panose="02020603050405020304" pitchFamily="18" charset="0"/>
              <a:cs typeface="Times New Roman" panose="02020603050405020304" pitchFamily="18" charset="0"/>
            </a:rPr>
            <a:t> cha </a:t>
          </a:r>
          <a:r>
            <a:rPr lang="en-BZ" sz="2800" b="1" dirty="0" err="1">
              <a:solidFill>
                <a:srgbClr val="0070C0"/>
              </a:solidFill>
              <a:latin typeface="Times New Roman" panose="02020603050405020304" pitchFamily="18" charset="0"/>
              <a:cs typeface="Times New Roman" panose="02020603050405020304" pitchFamily="18" charset="0"/>
            </a:rPr>
            <a:t>mẹ</a:t>
          </a:r>
          <a:r>
            <a:rPr lang="en-BZ" sz="2800" b="1" dirty="0">
              <a:solidFill>
                <a:srgbClr val="0070C0"/>
              </a:solidFill>
              <a:latin typeface="Times New Roman" panose="02020603050405020304" pitchFamily="18" charset="0"/>
              <a:cs typeface="Times New Roman" panose="02020603050405020304" pitchFamily="18" charset="0"/>
            </a:rPr>
            <a:t> </a:t>
          </a:r>
          <a:r>
            <a:rPr lang="en-BZ" sz="2800" b="1" dirty="0" err="1">
              <a:solidFill>
                <a:srgbClr val="0070C0"/>
              </a:solidFill>
              <a:latin typeface="Times New Roman" panose="02020603050405020304" pitchFamily="18" charset="0"/>
              <a:cs typeface="Times New Roman" panose="02020603050405020304" pitchFamily="18" charset="0"/>
            </a:rPr>
            <a:t>ruột</a:t>
          </a:r>
          <a:r>
            <a:rPr lang="en-BZ" sz="2800" b="1" dirty="0" err="1">
              <a:solidFill>
                <a:srgbClr val="0070C0"/>
              </a:solidFill>
              <a:latin typeface="Times New Roman" panose="02020603050405020304" pitchFamily="18" charset="0"/>
              <a:cs typeface="Times New Roman" panose="02020603050405020304" pitchFamily="18" charset="0"/>
            </a:rPr>
            <a:t/>
          </a:r>
          <a:endParaRPr lang="en-BZ" sz="2800" b="1" dirty="0" err="1">
            <a:solidFill>
              <a:srgbClr val="0070C0"/>
            </a:solidFill>
            <a:latin typeface="Times New Roman" panose="02020603050405020304" pitchFamily="18" charset="0"/>
            <a:cs typeface="Times New Roman" panose="02020603050405020304" pitchFamily="18" charset="0"/>
          </a:endParaRPr>
        </a:p>
      </dgm:t>
    </dgm:pt>
    <dgm:pt modelId="{7DED9ADD-C9A9-4E13-A3F3-15F8D73A2C08}" cxnId="{C91C6218-6815-4619-BF22-7E7D1A5D6A92}" type="parTrans">
      <dgm:prSet/>
      <dgm:spPr/>
      <dgm:t>
        <a:bodyPr/>
        <a:lstStyle/>
        <a:p>
          <a:endParaRPr lang="en-BZ" sz="2400" b="1">
            <a:solidFill>
              <a:srgbClr val="0070C0"/>
            </a:solidFill>
            <a:latin typeface="#9Slide05 SVNFourth" panose="00000500000000000000" pitchFamily="2" charset="0"/>
          </a:endParaRPr>
        </a:p>
      </dgm:t>
    </dgm:pt>
    <dgm:pt modelId="{AFE25686-B1D6-41E7-8690-56112A775117}" cxnId="{C91C6218-6815-4619-BF22-7E7D1A5D6A92}" type="sibTrans">
      <dgm:prSet/>
      <dgm:spPr/>
      <dgm:t>
        <a:bodyPr/>
        <a:lstStyle/>
        <a:p>
          <a:endParaRPr lang="en-BZ" sz="2400" b="1">
            <a:solidFill>
              <a:srgbClr val="0070C0"/>
            </a:solidFill>
            <a:latin typeface="#9Slide05 SVNFourth" panose="00000500000000000000" pitchFamily="2" charset="0"/>
          </a:endParaRPr>
        </a:p>
      </dgm:t>
    </dgm:pt>
    <dgm:pt modelId="{76451B62-CA0A-4CE3-9191-C45E0090077A}" type="pres">
      <dgm:prSet presAssocID="{2F354658-B0F0-4CDB-8579-61746EB35561}" presName="diagram" presStyleCnt="0">
        <dgm:presLayoutVars>
          <dgm:dir/>
          <dgm:resizeHandles val="exact"/>
        </dgm:presLayoutVars>
      </dgm:prSet>
      <dgm:spPr/>
    </dgm:pt>
    <dgm:pt modelId="{20002821-18CD-4CC2-A74B-8EE68855C000}" type="pres">
      <dgm:prSet presAssocID="{7F43ED29-EB5F-48F8-8CFB-96A195A6AE82}" presName="node" presStyleLbl="node1" presStyleIdx="0" presStyleCnt="6" custScaleX="120873">
        <dgm:presLayoutVars>
          <dgm:bulletEnabled val="1"/>
        </dgm:presLayoutVars>
      </dgm:prSet>
      <dgm:spPr/>
    </dgm:pt>
    <dgm:pt modelId="{BE5D5C74-1BC8-482D-9F85-15D4B69460A2}" type="pres">
      <dgm:prSet presAssocID="{8D35B1BE-1CF1-41E6-BC91-F34C53E51ECA}" presName="sibTrans" presStyleLbl="sibTrans2D1" presStyleIdx="0" presStyleCnt="5"/>
      <dgm:spPr/>
    </dgm:pt>
    <dgm:pt modelId="{BB48089C-6A57-479F-A50C-FD0CD405B9D1}" type="pres">
      <dgm:prSet presAssocID="{8D35B1BE-1CF1-41E6-BC91-F34C53E51ECA}" presName="connectorText" presStyleCnt="0"/>
      <dgm:spPr/>
    </dgm:pt>
    <dgm:pt modelId="{3269D23B-EA63-4F49-B932-4CEECBD17589}" type="pres">
      <dgm:prSet presAssocID="{3B19C9C2-66BD-4599-99C6-4CD70661274B}" presName="node" presStyleLbl="node1" presStyleIdx="1" presStyleCnt="6" custScaleX="120873">
        <dgm:presLayoutVars>
          <dgm:bulletEnabled val="1"/>
        </dgm:presLayoutVars>
      </dgm:prSet>
      <dgm:spPr/>
    </dgm:pt>
    <dgm:pt modelId="{F5527B6F-BA72-4F09-9C60-500B68C9F52C}" type="pres">
      <dgm:prSet presAssocID="{8FF479BA-7D71-4F51-A3AE-5257854D5CC6}" presName="sibTrans" presStyleLbl="sibTrans2D1" presStyleIdx="1" presStyleCnt="5"/>
      <dgm:spPr/>
    </dgm:pt>
    <dgm:pt modelId="{6A1949A0-4B68-41ED-8C05-C60BBE2FA0F6}" type="pres">
      <dgm:prSet presAssocID="{8FF479BA-7D71-4F51-A3AE-5257854D5CC6}" presName="connectorText" presStyleCnt="0"/>
      <dgm:spPr/>
    </dgm:pt>
    <dgm:pt modelId="{C53526CB-0646-4089-AE63-76E446439699}" type="pres">
      <dgm:prSet presAssocID="{8D69039D-B587-4B36-B599-A4641FEA31AC}" presName="node" presStyleLbl="node1" presStyleIdx="2" presStyleCnt="6" custScaleX="120873">
        <dgm:presLayoutVars>
          <dgm:bulletEnabled val="1"/>
        </dgm:presLayoutVars>
      </dgm:prSet>
      <dgm:spPr/>
    </dgm:pt>
    <dgm:pt modelId="{46F57F98-5756-4B2D-A849-25DA17FE267C}" type="pres">
      <dgm:prSet presAssocID="{FE6D633C-74A6-4DB3-9D02-544A93B46438}" presName="sibTrans" presStyleLbl="sibTrans2D1" presStyleIdx="2" presStyleCnt="5"/>
      <dgm:spPr/>
    </dgm:pt>
    <dgm:pt modelId="{00A46244-F955-418D-9804-75AE6E0DF42B}" type="pres">
      <dgm:prSet presAssocID="{FE6D633C-74A6-4DB3-9D02-544A93B46438}" presName="connectorText" presStyleCnt="0"/>
      <dgm:spPr/>
    </dgm:pt>
    <dgm:pt modelId="{9E07DE62-C2AC-41DF-9EF8-1CE72434924F}" type="pres">
      <dgm:prSet presAssocID="{CCCF5B7C-17B6-46E5-94A0-B6AB6526B963}" presName="node" presStyleLbl="node1" presStyleIdx="3" presStyleCnt="6" custScaleX="120873">
        <dgm:presLayoutVars>
          <dgm:bulletEnabled val="1"/>
        </dgm:presLayoutVars>
      </dgm:prSet>
      <dgm:spPr/>
    </dgm:pt>
    <dgm:pt modelId="{6BDC8ADE-52AB-4A4B-BAC2-477DD46A6132}" type="pres">
      <dgm:prSet presAssocID="{310A8131-8188-470B-9B1C-1798D4C179DD}" presName="sibTrans" presStyleLbl="sibTrans2D1" presStyleIdx="3" presStyleCnt="5"/>
      <dgm:spPr/>
    </dgm:pt>
    <dgm:pt modelId="{30EDA23F-2C6C-4B1F-83B5-56ABFA754D75}" type="pres">
      <dgm:prSet presAssocID="{310A8131-8188-470B-9B1C-1798D4C179DD}" presName="connectorText" presStyleCnt="0"/>
      <dgm:spPr/>
    </dgm:pt>
    <dgm:pt modelId="{BD04D2DC-289C-4D85-AC4F-2CC1EE102E1D}" type="pres">
      <dgm:prSet presAssocID="{2FF0DAB4-CF31-4B28-B49E-443351A5924A}" presName="node" presStyleLbl="node1" presStyleIdx="4" presStyleCnt="6" custScaleX="120873">
        <dgm:presLayoutVars>
          <dgm:bulletEnabled val="1"/>
        </dgm:presLayoutVars>
      </dgm:prSet>
      <dgm:spPr/>
    </dgm:pt>
    <dgm:pt modelId="{DA875A06-E579-428C-A795-2E122D92A80C}" type="pres">
      <dgm:prSet presAssocID="{7645E1C0-2515-475B-B4AB-0FC8832711E7}" presName="sibTrans" presStyleLbl="sibTrans2D1" presStyleIdx="4" presStyleCnt="5"/>
      <dgm:spPr/>
    </dgm:pt>
    <dgm:pt modelId="{38CCD040-DEA2-4C70-A30A-94DD23633613}" type="pres">
      <dgm:prSet presAssocID="{7645E1C0-2515-475B-B4AB-0FC8832711E7}" presName="connectorText" presStyleCnt="0"/>
      <dgm:spPr/>
    </dgm:pt>
    <dgm:pt modelId="{D2A8F269-A29F-49CF-9D18-9450D9DCC075}" type="pres">
      <dgm:prSet presAssocID="{39219916-0931-4185-A791-311610ADD396}" presName="node" presStyleLbl="node1" presStyleIdx="5" presStyleCnt="6" custScaleX="120873">
        <dgm:presLayoutVars>
          <dgm:bulletEnabled val="1"/>
        </dgm:presLayoutVars>
      </dgm:prSet>
      <dgm:spPr/>
    </dgm:pt>
  </dgm:ptLst>
  <dgm:cxnLst>
    <dgm:cxn modelId="{F2F14BCF-6865-4DF7-8589-7B0C5784C4B3}" srcId="{2F354658-B0F0-4CDB-8579-61746EB35561}" destId="{7F43ED29-EB5F-48F8-8CFB-96A195A6AE82}" srcOrd="0" destOrd="0" parTransId="{90ADAE17-9816-4E2D-BC9D-2F741E066F28}" sibTransId="{8D35B1BE-1CF1-41E6-BC91-F34C53E51ECA}"/>
    <dgm:cxn modelId="{F956A4F3-8DBE-47CD-BAED-A65E0A22C312}" srcId="{2F354658-B0F0-4CDB-8579-61746EB35561}" destId="{3B19C9C2-66BD-4599-99C6-4CD70661274B}" srcOrd="1" destOrd="0" parTransId="{890F687D-7998-4937-91CE-DE7233B107FF}" sibTransId="{8FF479BA-7D71-4F51-A3AE-5257854D5CC6}"/>
    <dgm:cxn modelId="{671DFE96-085B-44FF-8EEE-3F92A03A4B6F}" srcId="{2F354658-B0F0-4CDB-8579-61746EB35561}" destId="{8D69039D-B587-4B36-B599-A4641FEA31AC}" srcOrd="2" destOrd="0" parTransId="{2C492B6C-F5C3-4857-A9BA-740E56C1BEC8}" sibTransId="{FE6D633C-74A6-4DB3-9D02-544A93B46438}"/>
    <dgm:cxn modelId="{66C105F8-A7F8-46C8-B654-6FE3D0FE0585}" srcId="{2F354658-B0F0-4CDB-8579-61746EB35561}" destId="{CCCF5B7C-17B6-46E5-94A0-B6AB6526B963}" srcOrd="3" destOrd="0" parTransId="{F5422F50-D0D5-430D-91D2-B18782B49DFD}" sibTransId="{310A8131-8188-470B-9B1C-1798D4C179DD}"/>
    <dgm:cxn modelId="{61AA6919-6349-42BE-BEB7-64E5CAA62084}" srcId="{2F354658-B0F0-4CDB-8579-61746EB35561}" destId="{2FF0DAB4-CF31-4B28-B49E-443351A5924A}" srcOrd="4" destOrd="0" parTransId="{BC0958E4-CD62-4A5E-9A7B-ED61042D8292}" sibTransId="{7645E1C0-2515-475B-B4AB-0FC8832711E7}"/>
    <dgm:cxn modelId="{C91C6218-6815-4619-BF22-7E7D1A5D6A92}" srcId="{2F354658-B0F0-4CDB-8579-61746EB35561}" destId="{39219916-0931-4185-A791-311610ADD396}" srcOrd="5" destOrd="0" parTransId="{7DED9ADD-C9A9-4E13-A3F3-15F8D73A2C08}" sibTransId="{AFE25686-B1D6-41E7-8690-56112A775117}"/>
    <dgm:cxn modelId="{70FD119B-7501-4155-B218-1872DA0DA842}" type="presOf" srcId="{2F354658-B0F0-4CDB-8579-61746EB35561}" destId="{76451B62-CA0A-4CE3-9191-C45E0090077A}" srcOrd="0" destOrd="0" presId="urn:microsoft.com/office/officeart/2005/8/layout/process5"/>
    <dgm:cxn modelId="{710F390B-BBAF-4D81-882C-3153D77F9CD6}" type="presParOf" srcId="{76451B62-CA0A-4CE3-9191-C45E0090077A}" destId="{20002821-18CD-4CC2-A74B-8EE68855C000}" srcOrd="0" destOrd="0" presId="urn:microsoft.com/office/officeart/2005/8/layout/process5"/>
    <dgm:cxn modelId="{B6764076-0F8B-47D7-A0CA-81C8A58D6ADC}" type="presOf" srcId="{7F43ED29-EB5F-48F8-8CFB-96A195A6AE82}" destId="{20002821-18CD-4CC2-A74B-8EE68855C000}" srcOrd="0" destOrd="0" presId="urn:microsoft.com/office/officeart/2005/8/layout/process5"/>
    <dgm:cxn modelId="{5C695E44-89A6-489B-9E43-6998BB590AF2}" type="presParOf" srcId="{76451B62-CA0A-4CE3-9191-C45E0090077A}" destId="{BE5D5C74-1BC8-482D-9F85-15D4B69460A2}" srcOrd="1" destOrd="0" presId="urn:microsoft.com/office/officeart/2005/8/layout/process5"/>
    <dgm:cxn modelId="{313A6D50-B63D-48F9-B338-D3FD84272C1D}" type="presOf" srcId="{8D35B1BE-1CF1-41E6-BC91-F34C53E51ECA}" destId="{BE5D5C74-1BC8-482D-9F85-15D4B69460A2}" srcOrd="0" destOrd="0" presId="urn:microsoft.com/office/officeart/2005/8/layout/process5"/>
    <dgm:cxn modelId="{56B4D1CC-86B2-4DE0-B6BB-53085F375708}" type="presParOf" srcId="{BE5D5C74-1BC8-482D-9F85-15D4B69460A2}" destId="{BB48089C-6A57-479F-A50C-FD0CD405B9D1}" srcOrd="0" destOrd="1" presId="urn:microsoft.com/office/officeart/2005/8/layout/process5"/>
    <dgm:cxn modelId="{7C242903-4997-46DA-AB12-F0588720804E}" type="presOf" srcId="{8D35B1BE-1CF1-41E6-BC91-F34C53E51ECA}" destId="{BB48089C-6A57-479F-A50C-FD0CD405B9D1}" srcOrd="1" destOrd="0" presId="urn:microsoft.com/office/officeart/2005/8/layout/process5"/>
    <dgm:cxn modelId="{DA392526-DB13-470F-925B-35C5B4630DAD}" type="presParOf" srcId="{76451B62-CA0A-4CE3-9191-C45E0090077A}" destId="{3269D23B-EA63-4F49-B932-4CEECBD17589}" srcOrd="2" destOrd="0" presId="urn:microsoft.com/office/officeart/2005/8/layout/process5"/>
    <dgm:cxn modelId="{6EE2878C-F567-4E4C-9C77-8DEC02F210F9}" type="presOf" srcId="{3B19C9C2-66BD-4599-99C6-4CD70661274B}" destId="{3269D23B-EA63-4F49-B932-4CEECBD17589}" srcOrd="0" destOrd="0" presId="urn:microsoft.com/office/officeart/2005/8/layout/process5"/>
    <dgm:cxn modelId="{6FC8A3F1-E9A3-4894-BE24-980AD84A4056}" type="presParOf" srcId="{76451B62-CA0A-4CE3-9191-C45E0090077A}" destId="{F5527B6F-BA72-4F09-9C60-500B68C9F52C}" srcOrd="3" destOrd="0" presId="urn:microsoft.com/office/officeart/2005/8/layout/process5"/>
    <dgm:cxn modelId="{969020C1-8F69-498D-8EE5-B6BFC16D7E5A}" type="presOf" srcId="{8FF479BA-7D71-4F51-A3AE-5257854D5CC6}" destId="{F5527B6F-BA72-4F09-9C60-500B68C9F52C}" srcOrd="0" destOrd="0" presId="urn:microsoft.com/office/officeart/2005/8/layout/process5"/>
    <dgm:cxn modelId="{909798D2-6B15-465C-8255-16A9A8698B63}" type="presParOf" srcId="{F5527B6F-BA72-4F09-9C60-500B68C9F52C}" destId="{6A1949A0-4B68-41ED-8C05-C60BBE2FA0F6}" srcOrd="0" destOrd="3" presId="urn:microsoft.com/office/officeart/2005/8/layout/process5"/>
    <dgm:cxn modelId="{CC30FBAE-DD95-479C-B30B-DB59B9BBA842}" type="presOf" srcId="{8FF479BA-7D71-4F51-A3AE-5257854D5CC6}" destId="{6A1949A0-4B68-41ED-8C05-C60BBE2FA0F6}" srcOrd="1" destOrd="0" presId="urn:microsoft.com/office/officeart/2005/8/layout/process5"/>
    <dgm:cxn modelId="{4B8DB6A9-7BD1-4742-80FF-0C14DE4919D0}" type="presParOf" srcId="{76451B62-CA0A-4CE3-9191-C45E0090077A}" destId="{C53526CB-0646-4089-AE63-76E446439699}" srcOrd="4" destOrd="0" presId="urn:microsoft.com/office/officeart/2005/8/layout/process5"/>
    <dgm:cxn modelId="{2084A26F-94E1-47B9-A963-69155FD1F6D7}" type="presOf" srcId="{8D69039D-B587-4B36-B599-A4641FEA31AC}" destId="{C53526CB-0646-4089-AE63-76E446439699}" srcOrd="0" destOrd="0" presId="urn:microsoft.com/office/officeart/2005/8/layout/process5"/>
    <dgm:cxn modelId="{48033218-2CFA-4FE8-813B-2F718F069C3A}" type="presParOf" srcId="{76451B62-CA0A-4CE3-9191-C45E0090077A}" destId="{46F57F98-5756-4B2D-A849-25DA17FE267C}" srcOrd="5" destOrd="0" presId="urn:microsoft.com/office/officeart/2005/8/layout/process5"/>
    <dgm:cxn modelId="{578365DB-93AA-47EE-AA6E-76185C3BA25B}" type="presOf" srcId="{FE6D633C-74A6-4DB3-9D02-544A93B46438}" destId="{46F57F98-5756-4B2D-A849-25DA17FE267C}" srcOrd="0" destOrd="0" presId="urn:microsoft.com/office/officeart/2005/8/layout/process5"/>
    <dgm:cxn modelId="{96AB0856-C4D4-4B95-AE0B-D691E721F85F}" type="presParOf" srcId="{46F57F98-5756-4B2D-A849-25DA17FE267C}" destId="{00A46244-F955-418D-9804-75AE6E0DF42B}" srcOrd="0" destOrd="5" presId="urn:microsoft.com/office/officeart/2005/8/layout/process5"/>
    <dgm:cxn modelId="{51865DF9-DA47-4AF6-A364-748B645032AF}" type="presOf" srcId="{FE6D633C-74A6-4DB3-9D02-544A93B46438}" destId="{00A46244-F955-418D-9804-75AE6E0DF42B}" srcOrd="1" destOrd="0" presId="urn:microsoft.com/office/officeart/2005/8/layout/process5"/>
    <dgm:cxn modelId="{09AF537A-1FA2-4CF5-9990-B20401C6411A}" type="presParOf" srcId="{76451B62-CA0A-4CE3-9191-C45E0090077A}" destId="{9E07DE62-C2AC-41DF-9EF8-1CE72434924F}" srcOrd="6" destOrd="0" presId="urn:microsoft.com/office/officeart/2005/8/layout/process5"/>
    <dgm:cxn modelId="{DC5EEB6D-7F69-492D-93E8-DC4D68D9575A}" type="presOf" srcId="{CCCF5B7C-17B6-46E5-94A0-B6AB6526B963}" destId="{9E07DE62-C2AC-41DF-9EF8-1CE72434924F}" srcOrd="0" destOrd="0" presId="urn:microsoft.com/office/officeart/2005/8/layout/process5"/>
    <dgm:cxn modelId="{8B0F625A-67B7-40C3-B86E-DD62F6EB3821}" type="presParOf" srcId="{76451B62-CA0A-4CE3-9191-C45E0090077A}" destId="{6BDC8ADE-52AB-4A4B-BAC2-477DD46A6132}" srcOrd="7" destOrd="0" presId="urn:microsoft.com/office/officeart/2005/8/layout/process5"/>
    <dgm:cxn modelId="{CC7F4165-DDFC-4EBE-BDCA-2AEEFB892969}" type="presOf" srcId="{310A8131-8188-470B-9B1C-1798D4C179DD}" destId="{6BDC8ADE-52AB-4A4B-BAC2-477DD46A6132}" srcOrd="0" destOrd="0" presId="urn:microsoft.com/office/officeart/2005/8/layout/process5"/>
    <dgm:cxn modelId="{54BDE460-CF92-4472-BFF8-20ACA7CE589D}" type="presParOf" srcId="{6BDC8ADE-52AB-4A4B-BAC2-477DD46A6132}" destId="{30EDA23F-2C6C-4B1F-83B5-56ABFA754D75}" srcOrd="0" destOrd="7" presId="urn:microsoft.com/office/officeart/2005/8/layout/process5"/>
    <dgm:cxn modelId="{371264A2-61F0-4297-A9B9-6783C43582A0}" type="presOf" srcId="{310A8131-8188-470B-9B1C-1798D4C179DD}" destId="{30EDA23F-2C6C-4B1F-83B5-56ABFA754D75}" srcOrd="1" destOrd="0" presId="urn:microsoft.com/office/officeart/2005/8/layout/process5"/>
    <dgm:cxn modelId="{D0047C9A-8A02-48CC-9274-BDBD1457FD6F}" type="presParOf" srcId="{76451B62-CA0A-4CE3-9191-C45E0090077A}" destId="{BD04D2DC-289C-4D85-AC4F-2CC1EE102E1D}" srcOrd="8" destOrd="0" presId="urn:microsoft.com/office/officeart/2005/8/layout/process5"/>
    <dgm:cxn modelId="{89F6CF07-085A-4870-A318-DF55EE8943C1}" type="presOf" srcId="{2FF0DAB4-CF31-4B28-B49E-443351A5924A}" destId="{BD04D2DC-289C-4D85-AC4F-2CC1EE102E1D}" srcOrd="0" destOrd="0" presId="urn:microsoft.com/office/officeart/2005/8/layout/process5"/>
    <dgm:cxn modelId="{EFA6D344-2B03-4CE5-91B6-CF3432646C68}" type="presParOf" srcId="{76451B62-CA0A-4CE3-9191-C45E0090077A}" destId="{DA875A06-E579-428C-A795-2E122D92A80C}" srcOrd="9" destOrd="0" presId="urn:microsoft.com/office/officeart/2005/8/layout/process5"/>
    <dgm:cxn modelId="{06627FCA-8B2D-47B4-88C7-B815CE9AE0FF}" type="presOf" srcId="{7645E1C0-2515-475B-B4AB-0FC8832711E7}" destId="{DA875A06-E579-428C-A795-2E122D92A80C}" srcOrd="0" destOrd="0" presId="urn:microsoft.com/office/officeart/2005/8/layout/process5"/>
    <dgm:cxn modelId="{D22A0E83-9B5F-4F6A-9467-1BB22EDF5E64}" type="presParOf" srcId="{DA875A06-E579-428C-A795-2E122D92A80C}" destId="{38CCD040-DEA2-4C70-A30A-94DD23633613}" srcOrd="0" destOrd="9" presId="urn:microsoft.com/office/officeart/2005/8/layout/process5"/>
    <dgm:cxn modelId="{97F2E4ED-1756-4CA7-90E1-5B773FDB11E3}" type="presOf" srcId="{7645E1C0-2515-475B-B4AB-0FC8832711E7}" destId="{38CCD040-DEA2-4C70-A30A-94DD23633613}" srcOrd="1" destOrd="0" presId="urn:microsoft.com/office/officeart/2005/8/layout/process5"/>
    <dgm:cxn modelId="{2B509707-F782-47BF-9D3D-64C467CA5BC7}" type="presParOf" srcId="{76451B62-CA0A-4CE3-9191-C45E0090077A}" destId="{D2A8F269-A29F-49CF-9D18-9450D9DCC075}" srcOrd="10" destOrd="0" presId="urn:microsoft.com/office/officeart/2005/8/layout/process5"/>
    <dgm:cxn modelId="{791C730D-8D29-4418-9165-5477CA2DC6DD}" type="presOf" srcId="{39219916-0931-4185-A791-311610ADD396}" destId="{D2A8F269-A29F-49CF-9D18-9450D9DCC075}" srcOrd="0" destOrd="0" presId="urn:microsoft.com/office/officeart/2005/8/layout/process5"/>
  </dgm:cxnLst>
  <dgm:bg/>
  <dgm:whole>
    <a:ln w="381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C2136E-921D-4602-B59D-B58D122B3B65}" type="doc">
      <dgm:prSet loTypeId="process" loCatId="process" qsTypeId="urn:microsoft.com/office/officeart/2005/8/quickstyle/simple1" qsCatId="simple" csTypeId="urn:microsoft.com/office/officeart/2005/8/colors/accent1_2" csCatId="accent1" phldr="1"/>
      <dgm:spPr/>
      <dgm:t>
        <a:bodyPr/>
        <a:lstStyle/>
        <a:p>
          <a:endParaRPr lang="en-BZ"/>
        </a:p>
      </dgm:t>
    </dgm:pt>
    <dgm:pt modelId="{D0C22A64-3EA4-4638-BF99-B32902097412}">
      <dgm:prSet phldr="0" custT="1"/>
      <dgm:spPr>
        <a:solidFill>
          <a:srgbClr val="A3835E"/>
        </a:solidFill>
      </dgm:spPr>
      <dgm:t>
        <a:bodyPr vert="horz" wrap="square"/>
        <a:p>
          <a:pPr>
            <a:lnSpc>
              <a:spcPct val="100000"/>
            </a:lnSpc>
            <a:spcBef>
              <a:spcPct val="0"/>
            </a:spcBef>
            <a:spcAft>
              <a:spcPct val="35000"/>
            </a:spcAft>
          </a:pPr>
          <a:r>
            <a:rPr lang="en-BZ" sz="2400" dirty="0" err="1">
              <a:solidFill>
                <a:schemeClr val="tx1"/>
              </a:solidFill>
              <a:latin typeface="Times New Roman" panose="02020603050405020304" pitchFamily="18" charset="0"/>
              <a:cs typeface="Times New Roman" panose="02020603050405020304" pitchFamily="18" charset="0"/>
            </a:rPr>
            <a:t>Cố</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thanh</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minh</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giãi</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bày</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trong</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tủi</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hổ</a:t>
          </a:r>
          <a:r>
            <a:rPr lang="en-BZ" sz="2400" dirty="0" err="1">
              <a:solidFill>
                <a:schemeClr val="tx1"/>
              </a:solidFill>
              <a:latin typeface="Times New Roman" panose="02020603050405020304" pitchFamily="18" charset="0"/>
              <a:cs typeface="Times New Roman" panose="02020603050405020304" pitchFamily="18" charset="0"/>
            </a:rPr>
            <a:t/>
          </a:r>
          <a:endParaRPr lang="en-BZ" sz="2400" dirty="0" err="1">
            <a:solidFill>
              <a:schemeClr val="tx1"/>
            </a:solidFill>
            <a:latin typeface="Times New Roman" panose="02020603050405020304" pitchFamily="18" charset="0"/>
            <a:cs typeface="Times New Roman" panose="02020603050405020304" pitchFamily="18" charset="0"/>
          </a:endParaRPr>
        </a:p>
      </dgm:t>
    </dgm:pt>
    <dgm:pt modelId="{0D2A407C-E99E-49E0-971C-83D5664B7D9E}" cxnId="{03B134E3-98E9-4BF3-B5E6-43E988DE654B}" type="parTrans">
      <dgm:prSet/>
      <dgm:spPr/>
      <dgm:t>
        <a:bodyPr/>
        <a:lstStyle/>
        <a:p>
          <a:endParaRPr lang="en-BZ">
            <a:latin typeface="#9Slide03 Arima Madurai" panose="00000500000000000000" pitchFamily="2" charset="0"/>
            <a:cs typeface="#9Slide03 Arima Madurai" panose="00000500000000000000" pitchFamily="2" charset="0"/>
          </a:endParaRPr>
        </a:p>
      </dgm:t>
    </dgm:pt>
    <dgm:pt modelId="{CF0F5064-E57D-4037-9C37-ED63403C3DE5}" cxnId="{03B134E3-98E9-4BF3-B5E6-43E988DE654B}" type="sibTrans">
      <dgm:prSet/>
      <dgm:spPr/>
      <dgm:t>
        <a:bodyPr/>
        <a:lstStyle/>
        <a:p>
          <a:endParaRPr lang="en-BZ">
            <a:latin typeface="#9Slide03 Arima Madurai" panose="00000500000000000000" pitchFamily="2" charset="0"/>
            <a:cs typeface="#9Slide03 Arima Madurai" panose="00000500000000000000" pitchFamily="2" charset="0"/>
          </a:endParaRPr>
        </a:p>
      </dgm:t>
    </dgm:pt>
    <dgm:pt modelId="{7C9B0FA6-1A7B-494B-8E2E-711139F446D4}">
      <dgm:prSet phldr="0" custT="1"/>
      <dgm:spPr>
        <a:solidFill>
          <a:srgbClr val="A3835E"/>
        </a:solidFill>
      </dgm:spPr>
      <dgm:t>
        <a:bodyPr vert="horz" wrap="square"/>
        <a:p>
          <a:pPr>
            <a:lnSpc>
              <a:spcPct val="100000"/>
            </a:lnSpc>
            <a:spcBef>
              <a:spcPct val="0"/>
            </a:spcBef>
            <a:spcAft>
              <a:spcPct val="35000"/>
            </a:spcAft>
          </a:pPr>
          <a:r>
            <a:rPr lang="en-BZ" sz="2400" dirty="0" err="1">
              <a:solidFill>
                <a:schemeClr val="tx1"/>
              </a:solidFill>
              <a:latin typeface="Times New Roman" panose="02020603050405020304" pitchFamily="18" charset="0"/>
              <a:cs typeface="Times New Roman" panose="02020603050405020304" pitchFamily="18" charset="0"/>
            </a:rPr>
            <a:t>Xót</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xa</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đau</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đớn</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trước</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tình</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cảnh</a:t>
          </a:r>
          <a:r>
            <a:rPr lang="en-BZ" sz="2400" dirty="0">
              <a:solidFill>
                <a:schemeClr val="tx1"/>
              </a:solidFill>
              <a:latin typeface="Times New Roman" panose="02020603050405020304" pitchFamily="18" charset="0"/>
              <a:cs typeface="Times New Roman" panose="02020603050405020304" pitchFamily="18" charset="0"/>
            </a:rPr>
            <a:t> chia </a:t>
          </a:r>
          <a:r>
            <a:rPr lang="en-BZ" sz="2400" dirty="0" err="1">
              <a:solidFill>
                <a:schemeClr val="tx1"/>
              </a:solidFill>
              <a:latin typeface="Times New Roman" panose="02020603050405020304" pitchFamily="18" charset="0"/>
              <a:cs typeface="Times New Roman" panose="02020603050405020304" pitchFamily="18" charset="0"/>
            </a:rPr>
            <a:t>lìa</a:t>
          </a:r>
          <a:r>
            <a:rPr lang="en-BZ" sz="2400" dirty="0" err="1">
              <a:solidFill>
                <a:schemeClr val="tx1"/>
              </a:solidFill>
              <a:latin typeface="Times New Roman" panose="02020603050405020304" pitchFamily="18" charset="0"/>
              <a:cs typeface="Times New Roman" panose="02020603050405020304" pitchFamily="18" charset="0"/>
            </a:rPr>
            <a:t/>
          </a:r>
          <a:endParaRPr lang="en-BZ" sz="2400" dirty="0" err="1">
            <a:solidFill>
              <a:schemeClr val="tx1"/>
            </a:solidFill>
            <a:latin typeface="Times New Roman" panose="02020603050405020304" pitchFamily="18" charset="0"/>
            <a:cs typeface="Times New Roman" panose="02020603050405020304" pitchFamily="18" charset="0"/>
          </a:endParaRPr>
        </a:p>
      </dgm:t>
    </dgm:pt>
    <dgm:pt modelId="{11D94FF4-C5AC-434B-95BE-6BB77876EFD0}" cxnId="{1DF3B037-BF75-4AB4-A975-5F2E692DD12F}" type="parTrans">
      <dgm:prSet/>
      <dgm:spPr/>
      <dgm:t>
        <a:bodyPr/>
        <a:lstStyle/>
        <a:p>
          <a:endParaRPr lang="en-BZ">
            <a:latin typeface="#9Slide03 Arima Madurai" panose="00000500000000000000" pitchFamily="2" charset="0"/>
            <a:cs typeface="#9Slide03 Arima Madurai" panose="00000500000000000000" pitchFamily="2" charset="0"/>
          </a:endParaRPr>
        </a:p>
      </dgm:t>
    </dgm:pt>
    <dgm:pt modelId="{D5E0ABE5-926D-4A55-8339-9999BF43F939}" cxnId="{1DF3B037-BF75-4AB4-A975-5F2E692DD12F}" type="sibTrans">
      <dgm:prSet/>
      <dgm:spPr/>
      <dgm:t>
        <a:bodyPr/>
        <a:lstStyle/>
        <a:p>
          <a:endParaRPr lang="en-BZ">
            <a:latin typeface="#9Slide03 Arima Madurai" panose="00000500000000000000" pitchFamily="2" charset="0"/>
            <a:cs typeface="#9Slide03 Arima Madurai" panose="00000500000000000000" pitchFamily="2" charset="0"/>
          </a:endParaRPr>
        </a:p>
      </dgm:t>
    </dgm:pt>
    <dgm:pt modelId="{07E8A29B-FBF8-41F4-AD84-FC23D1947FF2}">
      <dgm:prSet phldr="0" custT="1"/>
      <dgm:spPr>
        <a:solidFill>
          <a:srgbClr val="A3835E"/>
        </a:solidFill>
      </dgm:spPr>
      <dgm:t>
        <a:bodyPr vert="horz" wrap="square"/>
        <a:p>
          <a:pPr>
            <a:lnSpc>
              <a:spcPct val="100000"/>
            </a:lnSpc>
            <a:spcBef>
              <a:spcPct val="0"/>
            </a:spcBef>
            <a:spcAft>
              <a:spcPct val="35000"/>
            </a:spcAft>
          </a:pPr>
          <a:r>
            <a:rPr lang="en-BZ" sz="2400" dirty="0" err="1">
              <a:solidFill>
                <a:schemeClr val="tx1"/>
              </a:solidFill>
              <a:latin typeface="Times New Roman" panose="02020603050405020304" pitchFamily="18" charset="0"/>
              <a:cs typeface="Times New Roman" panose="02020603050405020304" pitchFamily="18" charset="0"/>
            </a:rPr>
            <a:t>Tuyệt</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vọng</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lấy</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cái</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chết</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để</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minh</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chứng</a:t>
          </a:r>
          <a:r>
            <a:rPr lang="en-BZ" sz="2400" dirty="0" err="1">
              <a:solidFill>
                <a:schemeClr val="tx1"/>
              </a:solidFill>
              <a:latin typeface="Times New Roman" panose="02020603050405020304" pitchFamily="18" charset="0"/>
              <a:cs typeface="Times New Roman" panose="02020603050405020304" pitchFamily="18" charset="0"/>
            </a:rPr>
            <a:t/>
          </a:r>
          <a:endParaRPr lang="en-BZ" sz="2400" dirty="0" err="1">
            <a:solidFill>
              <a:schemeClr val="tx1"/>
            </a:solidFill>
            <a:latin typeface="Times New Roman" panose="02020603050405020304" pitchFamily="18" charset="0"/>
            <a:cs typeface="Times New Roman" panose="02020603050405020304" pitchFamily="18" charset="0"/>
          </a:endParaRPr>
        </a:p>
      </dgm:t>
    </dgm:pt>
    <dgm:pt modelId="{26A58360-5404-43C4-A4D3-9E059B9579C2}" cxnId="{379640AB-87A8-41E9-825F-338F59F006D3}" type="parTrans">
      <dgm:prSet/>
      <dgm:spPr/>
      <dgm:t>
        <a:bodyPr/>
        <a:lstStyle/>
        <a:p>
          <a:endParaRPr lang="en-BZ">
            <a:latin typeface="#9Slide03 Arima Madurai" panose="00000500000000000000" pitchFamily="2" charset="0"/>
            <a:cs typeface="#9Slide03 Arima Madurai" panose="00000500000000000000" pitchFamily="2" charset="0"/>
          </a:endParaRPr>
        </a:p>
      </dgm:t>
    </dgm:pt>
    <dgm:pt modelId="{5E22EAA8-0045-4367-9A37-FB188AE5B3C5}" cxnId="{379640AB-87A8-41E9-825F-338F59F006D3}" type="sibTrans">
      <dgm:prSet/>
      <dgm:spPr/>
      <dgm:t>
        <a:bodyPr/>
        <a:lstStyle/>
        <a:p>
          <a:endParaRPr lang="en-BZ">
            <a:latin typeface="#9Slide03 Arima Madurai" panose="00000500000000000000" pitchFamily="2" charset="0"/>
            <a:cs typeface="#9Slide03 Arima Madurai" panose="00000500000000000000" pitchFamily="2" charset="0"/>
          </a:endParaRPr>
        </a:p>
      </dgm:t>
    </dgm:pt>
    <dgm:pt modelId="{6A40127D-B1A5-4354-A7F3-227778C4101C}">
      <dgm:prSet phldr="0" custT="1"/>
      <dgm:spPr>
        <a:solidFill>
          <a:srgbClr val="A3835E"/>
        </a:solidFill>
      </dgm:spPr>
      <dgm:t>
        <a:bodyPr vert="horz" wrap="square"/>
        <a:p>
          <a:pPr>
            <a:lnSpc>
              <a:spcPct val="100000"/>
            </a:lnSpc>
            <a:spcBef>
              <a:spcPct val="0"/>
            </a:spcBef>
            <a:spcAft>
              <a:spcPct val="35000"/>
            </a:spcAft>
          </a:pPr>
          <a:r>
            <a:rPr lang="en-BZ" sz="2400" dirty="0" err="1">
              <a:solidFill>
                <a:schemeClr val="tx1"/>
              </a:solidFill>
              <a:latin typeface="Times New Roman" panose="02020603050405020304" pitchFamily="18" charset="0"/>
              <a:cs typeface="Times New Roman" panose="02020603050405020304" pitchFamily="18" charset="0"/>
            </a:rPr>
            <a:t>Số</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phận</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oan</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nghiệt</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bất</a:t>
          </a:r>
          <a:r>
            <a:rPr lang="en-BZ" sz="2400" dirty="0">
              <a:solidFill>
                <a:schemeClr val="tx1"/>
              </a:solidFill>
              <a:latin typeface="Times New Roman" panose="02020603050405020304" pitchFamily="18" charset="0"/>
              <a:cs typeface="Times New Roman" panose="02020603050405020304" pitchFamily="18" charset="0"/>
            </a:rPr>
            <a:t> </a:t>
          </a:r>
          <a:r>
            <a:rPr lang="en-BZ" sz="2400" dirty="0" err="1">
              <a:solidFill>
                <a:schemeClr val="tx1"/>
              </a:solidFill>
              <a:latin typeface="Times New Roman" panose="02020603050405020304" pitchFamily="18" charset="0"/>
              <a:cs typeface="Times New Roman" panose="02020603050405020304" pitchFamily="18" charset="0"/>
            </a:rPr>
            <a:t>hạnh</a:t>
          </a:r>
          <a:r>
            <a:rPr lang="en-BZ" sz="2400" dirty="0" err="1">
              <a:solidFill>
                <a:schemeClr val="tx1"/>
              </a:solidFill>
              <a:latin typeface="Times New Roman" panose="02020603050405020304" pitchFamily="18" charset="0"/>
              <a:cs typeface="Times New Roman" panose="02020603050405020304" pitchFamily="18" charset="0"/>
            </a:rPr>
            <a:t/>
          </a:r>
          <a:endParaRPr lang="en-BZ" sz="2400" dirty="0" err="1">
            <a:solidFill>
              <a:schemeClr val="tx1"/>
            </a:solidFill>
            <a:latin typeface="Times New Roman" panose="02020603050405020304" pitchFamily="18" charset="0"/>
            <a:cs typeface="Times New Roman" panose="02020603050405020304" pitchFamily="18" charset="0"/>
          </a:endParaRPr>
        </a:p>
      </dgm:t>
    </dgm:pt>
    <dgm:pt modelId="{F57E7AFD-7D79-426C-9BE7-E07C7CC9BA86}" cxnId="{13179CFE-E427-46ED-B7D6-A0CAB84778E3}" type="parTrans">
      <dgm:prSet/>
      <dgm:spPr/>
      <dgm:t>
        <a:bodyPr/>
        <a:lstStyle/>
        <a:p>
          <a:endParaRPr lang="en-BZ">
            <a:latin typeface="#9Slide03 Arima Madurai" panose="00000500000000000000" pitchFamily="2" charset="0"/>
            <a:cs typeface="#9Slide03 Arima Madurai" panose="00000500000000000000" pitchFamily="2" charset="0"/>
          </a:endParaRPr>
        </a:p>
      </dgm:t>
    </dgm:pt>
    <dgm:pt modelId="{FB26838A-9751-4476-851A-E8E774024828}" cxnId="{13179CFE-E427-46ED-B7D6-A0CAB84778E3}" type="sibTrans">
      <dgm:prSet/>
      <dgm:spPr/>
      <dgm:t>
        <a:bodyPr/>
        <a:lstStyle/>
        <a:p>
          <a:endParaRPr lang="en-BZ">
            <a:latin typeface="#9Slide03 Arima Madurai" panose="00000500000000000000" pitchFamily="2" charset="0"/>
            <a:cs typeface="#9Slide03 Arima Madurai" panose="00000500000000000000" pitchFamily="2" charset="0"/>
          </a:endParaRPr>
        </a:p>
      </dgm:t>
    </dgm:pt>
    <dgm:pt modelId="{3C2DA770-A22D-4B1A-B8B1-590C11B981D8}" type="pres">
      <dgm:prSet presAssocID="{D2C2136E-921D-4602-B59D-B58D122B3B65}" presName="linearFlow" presStyleCnt="0">
        <dgm:presLayoutVars>
          <dgm:resizeHandles val="exact"/>
        </dgm:presLayoutVars>
      </dgm:prSet>
      <dgm:spPr/>
    </dgm:pt>
    <dgm:pt modelId="{49760483-ACB9-4FC8-B1B8-5B9290B0EB2A}" type="pres">
      <dgm:prSet presAssocID="{D0C22A64-3EA4-4638-BF99-B32902097412}" presName="node" presStyleLbl="node1" presStyleIdx="0" presStyleCnt="4" custScaleX="155320">
        <dgm:presLayoutVars>
          <dgm:bulletEnabled val="1"/>
        </dgm:presLayoutVars>
      </dgm:prSet>
      <dgm:spPr/>
    </dgm:pt>
    <dgm:pt modelId="{1380CB88-008D-4EBD-8CD2-655B18B998A1}" type="pres">
      <dgm:prSet presAssocID="{CF0F5064-E57D-4037-9C37-ED63403C3DE5}" presName="sibTrans" presStyleLbl="sibTrans2D1" presStyleIdx="0" presStyleCnt="3"/>
      <dgm:spPr/>
    </dgm:pt>
    <dgm:pt modelId="{BE094738-CC54-4468-9790-55C45ACB38E3}" type="pres">
      <dgm:prSet presAssocID="{CF0F5064-E57D-4037-9C37-ED63403C3DE5}" presName="connectorText" presStyleCnt="0"/>
      <dgm:spPr/>
    </dgm:pt>
    <dgm:pt modelId="{9B87AFEA-2A85-4236-8C0B-F3F8BA9E1052}" type="pres">
      <dgm:prSet presAssocID="{7C9B0FA6-1A7B-494B-8E2E-711139F446D4}" presName="node" presStyleLbl="node1" presStyleIdx="1" presStyleCnt="4" custScaleX="155320">
        <dgm:presLayoutVars>
          <dgm:bulletEnabled val="1"/>
        </dgm:presLayoutVars>
      </dgm:prSet>
      <dgm:spPr/>
    </dgm:pt>
    <dgm:pt modelId="{31F34716-FD11-492E-AA31-A5C6DB6D94D6}" type="pres">
      <dgm:prSet presAssocID="{D5E0ABE5-926D-4A55-8339-9999BF43F939}" presName="sibTrans" presStyleLbl="sibTrans2D1" presStyleIdx="1" presStyleCnt="3"/>
      <dgm:spPr/>
    </dgm:pt>
    <dgm:pt modelId="{4C2E8FA4-09CE-40E4-A7FF-3FAE99A3865E}" type="pres">
      <dgm:prSet presAssocID="{D5E0ABE5-926D-4A55-8339-9999BF43F939}" presName="connectorText" presStyleCnt="0"/>
      <dgm:spPr/>
    </dgm:pt>
    <dgm:pt modelId="{6C34846E-F05B-4703-9B79-3A6876EBD595}" type="pres">
      <dgm:prSet presAssocID="{07E8A29B-FBF8-41F4-AD84-FC23D1947FF2}" presName="node" presStyleLbl="node1" presStyleIdx="2" presStyleCnt="4" custScaleX="155320">
        <dgm:presLayoutVars>
          <dgm:bulletEnabled val="1"/>
        </dgm:presLayoutVars>
      </dgm:prSet>
      <dgm:spPr/>
    </dgm:pt>
    <dgm:pt modelId="{099CDB31-541B-4A2A-AF44-B7D04C669428}" type="pres">
      <dgm:prSet presAssocID="{5E22EAA8-0045-4367-9A37-FB188AE5B3C5}" presName="sibTrans" presStyleLbl="sibTrans2D1" presStyleIdx="2" presStyleCnt="3"/>
      <dgm:spPr/>
    </dgm:pt>
    <dgm:pt modelId="{EB57370F-3311-4B48-9501-BC816C05F80F}" type="pres">
      <dgm:prSet presAssocID="{5E22EAA8-0045-4367-9A37-FB188AE5B3C5}" presName="connectorText" presStyleCnt="0"/>
      <dgm:spPr/>
    </dgm:pt>
    <dgm:pt modelId="{BA99F4A8-389F-4509-8237-D82AD9BC015A}" type="pres">
      <dgm:prSet presAssocID="{6A40127D-B1A5-4354-A7F3-227778C4101C}" presName="node" presStyleLbl="node1" presStyleIdx="3" presStyleCnt="4" custScaleX="155320">
        <dgm:presLayoutVars>
          <dgm:bulletEnabled val="1"/>
        </dgm:presLayoutVars>
      </dgm:prSet>
      <dgm:spPr/>
    </dgm:pt>
  </dgm:ptLst>
  <dgm:cxnLst>
    <dgm:cxn modelId="{03B134E3-98E9-4BF3-B5E6-43E988DE654B}" srcId="{D2C2136E-921D-4602-B59D-B58D122B3B65}" destId="{D0C22A64-3EA4-4638-BF99-B32902097412}" srcOrd="0" destOrd="0" parTransId="{0D2A407C-E99E-49E0-971C-83D5664B7D9E}" sibTransId="{CF0F5064-E57D-4037-9C37-ED63403C3DE5}"/>
    <dgm:cxn modelId="{1DF3B037-BF75-4AB4-A975-5F2E692DD12F}" srcId="{D2C2136E-921D-4602-B59D-B58D122B3B65}" destId="{7C9B0FA6-1A7B-494B-8E2E-711139F446D4}" srcOrd="1" destOrd="0" parTransId="{11D94FF4-C5AC-434B-95BE-6BB77876EFD0}" sibTransId="{D5E0ABE5-926D-4A55-8339-9999BF43F939}"/>
    <dgm:cxn modelId="{379640AB-87A8-41E9-825F-338F59F006D3}" srcId="{D2C2136E-921D-4602-B59D-B58D122B3B65}" destId="{07E8A29B-FBF8-41F4-AD84-FC23D1947FF2}" srcOrd="2" destOrd="0" parTransId="{26A58360-5404-43C4-A4D3-9E059B9579C2}" sibTransId="{5E22EAA8-0045-4367-9A37-FB188AE5B3C5}"/>
    <dgm:cxn modelId="{13179CFE-E427-46ED-B7D6-A0CAB84778E3}" srcId="{D2C2136E-921D-4602-B59D-B58D122B3B65}" destId="{6A40127D-B1A5-4354-A7F3-227778C4101C}" srcOrd="3" destOrd="0" parTransId="{F57E7AFD-7D79-426C-9BE7-E07C7CC9BA86}" sibTransId="{FB26838A-9751-4476-851A-E8E774024828}"/>
    <dgm:cxn modelId="{5D34C8DC-213E-4EF1-A959-158684C5755A}" type="presOf" srcId="{D2C2136E-921D-4602-B59D-B58D122B3B65}" destId="{3C2DA770-A22D-4B1A-B8B1-590C11B981D8}" srcOrd="0" destOrd="0" presId="urn:microsoft.com/office/officeart/2005/8/layout/process2"/>
    <dgm:cxn modelId="{973C49E0-A584-4E08-AE0B-5FB89C3E19CF}" type="presParOf" srcId="{3C2DA770-A22D-4B1A-B8B1-590C11B981D8}" destId="{49760483-ACB9-4FC8-B1B8-5B9290B0EB2A}" srcOrd="0" destOrd="0" presId="urn:microsoft.com/office/officeart/2005/8/layout/process2"/>
    <dgm:cxn modelId="{126D2CC7-179D-42C7-ABFD-7A1FF66D6027}" type="presOf" srcId="{D0C22A64-3EA4-4638-BF99-B32902097412}" destId="{49760483-ACB9-4FC8-B1B8-5B9290B0EB2A}" srcOrd="0" destOrd="0" presId="urn:microsoft.com/office/officeart/2005/8/layout/process2"/>
    <dgm:cxn modelId="{6B1CA877-273B-44BA-8562-C7191FD0CFA9}" type="presParOf" srcId="{3C2DA770-A22D-4B1A-B8B1-590C11B981D8}" destId="{1380CB88-008D-4EBD-8CD2-655B18B998A1}" srcOrd="1" destOrd="0" presId="urn:microsoft.com/office/officeart/2005/8/layout/process2"/>
    <dgm:cxn modelId="{3FCAB223-CB3F-41D4-97B5-038F48F60F69}" type="presOf" srcId="{CF0F5064-E57D-4037-9C37-ED63403C3DE5}" destId="{1380CB88-008D-4EBD-8CD2-655B18B998A1}" srcOrd="0" destOrd="0" presId="urn:microsoft.com/office/officeart/2005/8/layout/process2"/>
    <dgm:cxn modelId="{F2FAAF99-3349-4561-B7BF-0031AA41F8EB}" type="presParOf" srcId="{1380CB88-008D-4EBD-8CD2-655B18B998A1}" destId="{BE094738-CC54-4468-9790-55C45ACB38E3}" srcOrd="0" destOrd="1" presId="urn:microsoft.com/office/officeart/2005/8/layout/process2"/>
    <dgm:cxn modelId="{15C0FF09-1998-49CB-9645-617EEB0F799B}" type="presOf" srcId="{CF0F5064-E57D-4037-9C37-ED63403C3DE5}" destId="{BE094738-CC54-4468-9790-55C45ACB38E3}" srcOrd="1" destOrd="0" presId="urn:microsoft.com/office/officeart/2005/8/layout/process2"/>
    <dgm:cxn modelId="{297556E3-7A6D-4DD2-BC4C-C3242036DB43}" type="presParOf" srcId="{3C2DA770-A22D-4B1A-B8B1-590C11B981D8}" destId="{9B87AFEA-2A85-4236-8C0B-F3F8BA9E1052}" srcOrd="2" destOrd="0" presId="urn:microsoft.com/office/officeart/2005/8/layout/process2"/>
    <dgm:cxn modelId="{D0CF07CE-626A-4C43-8785-D0D2B9DCA6A7}" type="presOf" srcId="{7C9B0FA6-1A7B-494B-8E2E-711139F446D4}" destId="{9B87AFEA-2A85-4236-8C0B-F3F8BA9E1052}" srcOrd="0" destOrd="0" presId="urn:microsoft.com/office/officeart/2005/8/layout/process2"/>
    <dgm:cxn modelId="{07324937-FD6E-4279-B8FB-0F61A55DF833}" type="presParOf" srcId="{3C2DA770-A22D-4B1A-B8B1-590C11B981D8}" destId="{31F34716-FD11-492E-AA31-A5C6DB6D94D6}" srcOrd="3" destOrd="0" presId="urn:microsoft.com/office/officeart/2005/8/layout/process2"/>
    <dgm:cxn modelId="{F79BFC03-2392-4FCA-A6AC-B14BB25CCE95}" type="presOf" srcId="{D5E0ABE5-926D-4A55-8339-9999BF43F939}" destId="{31F34716-FD11-492E-AA31-A5C6DB6D94D6}" srcOrd="0" destOrd="0" presId="urn:microsoft.com/office/officeart/2005/8/layout/process2"/>
    <dgm:cxn modelId="{A3E5E640-0ACF-4DE2-89F0-30FD1B9A7375}" type="presParOf" srcId="{31F34716-FD11-492E-AA31-A5C6DB6D94D6}" destId="{4C2E8FA4-09CE-40E4-A7FF-3FAE99A3865E}" srcOrd="0" destOrd="3" presId="urn:microsoft.com/office/officeart/2005/8/layout/process2"/>
    <dgm:cxn modelId="{07E71B3D-00F4-422B-827C-BCEC4DD5C9C4}" type="presOf" srcId="{D5E0ABE5-926D-4A55-8339-9999BF43F939}" destId="{4C2E8FA4-09CE-40E4-A7FF-3FAE99A3865E}" srcOrd="1" destOrd="0" presId="urn:microsoft.com/office/officeart/2005/8/layout/process2"/>
    <dgm:cxn modelId="{46DE0B80-96D3-48DC-B781-CAA58B176B2B}" type="presParOf" srcId="{3C2DA770-A22D-4B1A-B8B1-590C11B981D8}" destId="{6C34846E-F05B-4703-9B79-3A6876EBD595}" srcOrd="4" destOrd="0" presId="urn:microsoft.com/office/officeart/2005/8/layout/process2"/>
    <dgm:cxn modelId="{D8A4475F-2FCC-4800-BE34-24CCA15C7DAE}" type="presOf" srcId="{07E8A29B-FBF8-41F4-AD84-FC23D1947FF2}" destId="{6C34846E-F05B-4703-9B79-3A6876EBD595}" srcOrd="0" destOrd="0" presId="urn:microsoft.com/office/officeart/2005/8/layout/process2"/>
    <dgm:cxn modelId="{FCD491A4-BBCA-4B35-B342-2400F0598209}" type="presParOf" srcId="{3C2DA770-A22D-4B1A-B8B1-590C11B981D8}" destId="{099CDB31-541B-4A2A-AF44-B7D04C669428}" srcOrd="5" destOrd="0" presId="urn:microsoft.com/office/officeart/2005/8/layout/process2"/>
    <dgm:cxn modelId="{2FD6DE39-90D2-48CB-A457-CE86F48806A2}" type="presOf" srcId="{5E22EAA8-0045-4367-9A37-FB188AE5B3C5}" destId="{099CDB31-541B-4A2A-AF44-B7D04C669428}" srcOrd="0" destOrd="0" presId="urn:microsoft.com/office/officeart/2005/8/layout/process2"/>
    <dgm:cxn modelId="{C27F0A7B-A7F6-4D41-B429-11A1BD3D2D52}" type="presParOf" srcId="{099CDB31-541B-4A2A-AF44-B7D04C669428}" destId="{EB57370F-3311-4B48-9501-BC816C05F80F}" srcOrd="0" destOrd="5" presId="urn:microsoft.com/office/officeart/2005/8/layout/process2"/>
    <dgm:cxn modelId="{E8498A66-7818-436D-AE0D-BE1CB3821E44}" type="presOf" srcId="{5E22EAA8-0045-4367-9A37-FB188AE5B3C5}" destId="{EB57370F-3311-4B48-9501-BC816C05F80F}" srcOrd="1" destOrd="0" presId="urn:microsoft.com/office/officeart/2005/8/layout/process2"/>
    <dgm:cxn modelId="{3F5E12ED-F62B-4255-B821-139522FDFB04}" type="presParOf" srcId="{3C2DA770-A22D-4B1A-B8B1-590C11B981D8}" destId="{BA99F4A8-389F-4509-8237-D82AD9BC015A}" srcOrd="6" destOrd="0" presId="urn:microsoft.com/office/officeart/2005/8/layout/process2"/>
    <dgm:cxn modelId="{39061377-F17A-4B8B-964D-9CF44C5CC222}" type="presOf" srcId="{6A40127D-B1A5-4354-A7F3-227778C4101C}" destId="{BA99F4A8-389F-4509-8237-D82AD9BC015A}"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E19F21-6F53-43A9-AD5D-FA0682DCC90A}" type="doc">
      <dgm:prSet loTypeId="process" loCatId="process" qsTypeId="urn:microsoft.com/office/officeart/2005/8/quickstyle/simple1" qsCatId="simple" csTypeId="urn:microsoft.com/office/officeart/2005/8/colors/accent1_2" csCatId="accent1" phldr="1"/>
      <dgm:spPr/>
      <dgm:t>
        <a:bodyPr/>
        <a:lstStyle/>
        <a:p>
          <a:endParaRPr lang="en-BZ"/>
        </a:p>
      </dgm:t>
    </dgm:pt>
    <dgm:pt modelId="{1225F8F0-BE43-46D9-B917-81F543634DE3}">
      <dgm:prSet phldr="0" custT="1"/>
      <dgm:spPr/>
      <dgm:t>
        <a:bodyPr vert="horz" wrap="square"/>
        <a:p>
          <a:pPr>
            <a:lnSpc>
              <a:spcPct val="100000"/>
            </a:lnSpc>
            <a:spcBef>
              <a:spcPct val="0"/>
            </a:spcBef>
            <a:spcAft>
              <a:spcPct val="35000"/>
            </a:spcAft>
          </a:pP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BZ" sz="2400" dirty="0">
              <a:latin typeface="Times New Roman" panose="02020603050405020304" pitchFamily="18" charset="0"/>
              <a:cs typeface="Times New Roman" panose="02020603050405020304" pitchFamily="18" charset="0"/>
            </a:rPr>
            <a:t/>
          </a:r>
          <a:endParaRPr lang="en-BZ" sz="2400" dirty="0">
            <a:latin typeface="Times New Roman" panose="02020603050405020304" pitchFamily="18" charset="0"/>
            <a:cs typeface="Times New Roman" panose="02020603050405020304" pitchFamily="18" charset="0"/>
          </a:endParaRPr>
        </a:p>
      </dgm:t>
    </dgm:pt>
    <dgm:pt modelId="{A2FFEF08-BB97-40FD-9381-DC55EF688062}" cxnId="{7DF69F9C-80AF-45A1-BCEB-BBDF9BE5AF76}" type="parTrans">
      <dgm:prSet/>
      <dgm:spPr/>
      <dgm:t>
        <a:bodyPr/>
        <a:lstStyle/>
        <a:p>
          <a:endParaRPr lang="en-BZ">
            <a:latin typeface="#9Slide03 FS Neusa Bold" panose="00000800000000000000" pitchFamily="2" charset="0"/>
          </a:endParaRPr>
        </a:p>
      </dgm:t>
    </dgm:pt>
    <dgm:pt modelId="{CC01B35B-C5CD-448C-B3C5-9833723F5CD2}" cxnId="{7DF69F9C-80AF-45A1-BCEB-BBDF9BE5AF76}" type="sibTrans">
      <dgm:prSet/>
      <dgm:spPr/>
      <dgm:t>
        <a:bodyPr/>
        <a:lstStyle/>
        <a:p>
          <a:endParaRPr lang="en-BZ">
            <a:latin typeface="#9Slide03 FS Neusa Bold" panose="00000800000000000000" pitchFamily="2" charset="0"/>
          </a:endParaRPr>
        </a:p>
      </dgm:t>
    </dgm:pt>
    <dgm:pt modelId="{645094E8-5BE1-4337-BC8B-2996E14B2A00}">
      <dgm:prSet phldr="0" custT="1"/>
      <dgm:spPr/>
      <dgm:t>
        <a:bodyPr vert="horz" wrap="square"/>
        <a:p>
          <a:pPr>
            <a:lnSpc>
              <a:spcPct val="100000"/>
            </a:lnSpc>
            <a:spcBef>
              <a:spcPct val="0"/>
            </a:spcBef>
            <a:spcAft>
              <a:spcPct val="35000"/>
            </a:spcAft>
          </a:pPr>
          <a:r>
            <a:rPr lang="en-US" sz="2400" dirty="0">
              <a:latin typeface="Times New Roman" panose="02020603050405020304" pitchFamily="18" charset="0"/>
              <a:cs typeface="Times New Roman" panose="02020603050405020304" pitchFamily="18" charset="0"/>
            </a:rPr>
            <a:t>Minh </a:t>
          </a:r>
          <a:r>
            <a:rPr lang="en-US" sz="2400" dirty="0" err="1">
              <a:latin typeface="Times New Roman" panose="02020603050405020304" pitchFamily="18" charset="0"/>
              <a:cs typeface="Times New Roman" panose="02020603050405020304" pitchFamily="18" charset="0"/>
            </a:rPr>
            <a:t>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Nương</a:t>
          </a:r>
          <a:r>
            <a:rPr lang="en-US" sz="2400" dirty="0" err="1">
              <a:latin typeface="Times New Roman" panose="02020603050405020304" pitchFamily="18" charset="0"/>
              <a:cs typeface="Times New Roman" panose="02020603050405020304" pitchFamily="18" charset="0"/>
            </a:rPr>
            <a:t/>
          </a:r>
          <a:endParaRPr lang="en-US" sz="2400" dirty="0" err="1">
            <a:latin typeface="Times New Roman" panose="02020603050405020304" pitchFamily="18" charset="0"/>
            <a:cs typeface="Times New Roman" panose="02020603050405020304" pitchFamily="18" charset="0"/>
          </a:endParaRPr>
        </a:p>
      </dgm:t>
    </dgm:pt>
    <dgm:pt modelId="{B8A07CF4-5902-4AD9-8A96-B9EE6F76A98F}" cxnId="{F2BCD3CC-04C9-49E0-BE0C-C3CF5B051758}" type="parTrans">
      <dgm:prSet/>
      <dgm:spPr/>
      <dgm:t>
        <a:bodyPr/>
        <a:lstStyle/>
        <a:p>
          <a:endParaRPr lang="en-BZ">
            <a:latin typeface="#9Slide03 FS Neusa Bold" panose="00000800000000000000" pitchFamily="2" charset="0"/>
          </a:endParaRPr>
        </a:p>
      </dgm:t>
    </dgm:pt>
    <dgm:pt modelId="{E436DB1B-A255-4677-BAE7-3E95EE2D95BB}" cxnId="{F2BCD3CC-04C9-49E0-BE0C-C3CF5B051758}" type="sibTrans">
      <dgm:prSet/>
      <dgm:spPr/>
      <dgm:t>
        <a:bodyPr/>
        <a:lstStyle/>
        <a:p>
          <a:endParaRPr lang="en-BZ">
            <a:latin typeface="#9Slide03 FS Neusa Bold" panose="00000800000000000000" pitchFamily="2" charset="0"/>
          </a:endParaRPr>
        </a:p>
      </dgm:t>
    </dgm:pt>
    <dgm:pt modelId="{F886C087-8B65-4526-ACFA-05EA3A2B461D}">
      <dgm:prSet phldr="0" custT="1"/>
      <dgm:spPr/>
      <dgm:t>
        <a:bodyPr vert="horz" wrap="square"/>
        <a:p>
          <a:pPr>
            <a:lnSpc>
              <a:spcPct val="100000"/>
            </a:lnSpc>
            <a:spcBef>
              <a:spcPct val="0"/>
            </a:spcBef>
            <a:spcAft>
              <a:spcPct val="35000"/>
            </a:spcAft>
          </a:pP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người</a:t>
          </a:r>
          <a:r>
            <a:rPr lang="en-US" sz="2000" dirty="0" err="1">
              <a:latin typeface="Times New Roman" panose="02020603050405020304" pitchFamily="18" charset="0"/>
              <a:cs typeface="Times New Roman" panose="02020603050405020304" pitchFamily="18" charset="0"/>
            </a:rPr>
            <a:t/>
          </a:r>
          <a:endParaRPr lang="en-US" sz="2000" dirty="0" err="1">
            <a:latin typeface="Times New Roman" panose="02020603050405020304" pitchFamily="18" charset="0"/>
            <a:cs typeface="Times New Roman" panose="02020603050405020304" pitchFamily="18" charset="0"/>
          </a:endParaRPr>
        </a:p>
      </dgm:t>
    </dgm:pt>
    <dgm:pt modelId="{0746BF26-2070-4870-B62C-2D3125E2BA28}" cxnId="{3BDB59EF-8DF5-4113-A796-3720B0E3DD4A}" type="parTrans">
      <dgm:prSet/>
      <dgm:spPr/>
      <dgm:t>
        <a:bodyPr/>
        <a:lstStyle/>
        <a:p>
          <a:endParaRPr lang="en-BZ">
            <a:latin typeface="#9Slide03 FS Neusa Bold" panose="00000800000000000000" pitchFamily="2" charset="0"/>
          </a:endParaRPr>
        </a:p>
      </dgm:t>
    </dgm:pt>
    <dgm:pt modelId="{E73869C2-FCCB-4C86-BD77-51BC4346F520}" cxnId="{3BDB59EF-8DF5-4113-A796-3720B0E3DD4A}" type="sibTrans">
      <dgm:prSet/>
      <dgm:spPr/>
      <dgm:t>
        <a:bodyPr/>
        <a:lstStyle/>
        <a:p>
          <a:endParaRPr lang="en-BZ">
            <a:latin typeface="#9Slide03 FS Neusa Bold" panose="00000800000000000000" pitchFamily="2" charset="0"/>
          </a:endParaRPr>
        </a:p>
      </dgm:t>
    </dgm:pt>
    <dgm:pt modelId="{691962CF-F4AD-4877-9766-12DEBD2F0E45}">
      <dgm:prSet phldr="0" custT="0"/>
      <dgm:spPr/>
      <dgm:t>
        <a:bodyPr vert="horz" wrap="square"/>
        <a:p>
          <a:pPr>
            <a:lnSpc>
              <a:spcPct val="100000"/>
            </a:lnSpc>
            <a:spcBef>
              <a:spcPct val="0"/>
            </a:spcBef>
            <a:spcAft>
              <a:spcPct val="35000"/>
            </a:spcAft>
          </a:pP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chuyện</a:t>
          </a:r>
          <a:r>
            <a:rPr lang="en-BZ" dirty="0">
              <a:latin typeface="Times New Roman" panose="02020603050405020304" pitchFamily="18" charset="0"/>
              <a:cs typeface="Times New Roman" panose="02020603050405020304" pitchFamily="18" charset="0"/>
            </a:rPr>
            <a:t/>
          </a:r>
          <a:endParaRPr lang="en-BZ" dirty="0">
            <a:latin typeface="Times New Roman" panose="02020603050405020304" pitchFamily="18" charset="0"/>
            <a:cs typeface="Times New Roman" panose="02020603050405020304" pitchFamily="18" charset="0"/>
          </a:endParaRPr>
        </a:p>
      </dgm:t>
    </dgm:pt>
    <dgm:pt modelId="{94DA4635-4100-4D51-A85D-4E0C1685BD17}" cxnId="{D44597DD-BDC8-42F2-B6EC-30D4816D0055}" type="parTrans">
      <dgm:prSet/>
      <dgm:spPr/>
      <dgm:t>
        <a:bodyPr/>
        <a:lstStyle/>
        <a:p>
          <a:endParaRPr lang="en-BZ">
            <a:latin typeface="#9Slide03 FS Neusa Bold" panose="00000800000000000000" pitchFamily="2" charset="0"/>
          </a:endParaRPr>
        </a:p>
      </dgm:t>
    </dgm:pt>
    <dgm:pt modelId="{82CF8053-6220-4180-8DF7-717AAAF59975}" cxnId="{D44597DD-BDC8-42F2-B6EC-30D4816D0055}" type="sibTrans">
      <dgm:prSet/>
      <dgm:spPr/>
      <dgm:t>
        <a:bodyPr/>
        <a:lstStyle/>
        <a:p>
          <a:endParaRPr lang="en-BZ">
            <a:latin typeface="#9Slide03 FS Neusa Bold" panose="00000800000000000000" pitchFamily="2" charset="0"/>
          </a:endParaRPr>
        </a:p>
      </dgm:t>
    </dgm:pt>
    <dgm:pt modelId="{175941C2-5C7A-488D-9398-E06474F910A2}">
      <dgm:prSet phldr="0" custT="0"/>
      <dgm:spPr/>
      <dgm:t>
        <a:bodyPr vert="horz" wrap="square"/>
        <a:p>
          <a:pPr>
            <a:lnSpc>
              <a:spcPct val="100000"/>
            </a:lnSpc>
            <a:spcBef>
              <a:spcPct val="0"/>
            </a:spcBef>
            <a:spcAft>
              <a:spcPct val="35000"/>
            </a:spcAft>
          </a:pPr>
          <a:r>
            <a:rPr lang="en-BZ" dirty="0" err="1">
              <a:latin typeface="Times New Roman" panose="02020603050405020304" pitchFamily="18" charset="0"/>
              <a:cs typeface="Times New Roman" panose="02020603050405020304" pitchFamily="18" charset="0"/>
            </a:rPr>
            <a:t>Là</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sự</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sáng</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tạo</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đậm</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chất</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nhân</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văn</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của</a:t>
          </a:r>
          <a:r>
            <a:rPr lang="en-BZ" dirty="0">
              <a:latin typeface="Times New Roman" panose="02020603050405020304" pitchFamily="18" charset="0"/>
              <a:cs typeface="Times New Roman" panose="02020603050405020304" pitchFamily="18" charset="0"/>
            </a:rPr>
            <a:t> Nguyễn </a:t>
          </a:r>
          <a:r>
            <a:rPr lang="en-BZ" dirty="0" err="1">
              <a:latin typeface="Times New Roman" panose="02020603050405020304" pitchFamily="18" charset="0"/>
              <a:cs typeface="Times New Roman" panose="02020603050405020304" pitchFamily="18" charset="0"/>
            </a:rPr>
            <a:t>Dữ</a:t>
          </a:r>
          <a:r>
            <a:rPr lang="en-BZ" dirty="0">
              <a:latin typeface="Times New Roman" panose="02020603050405020304" pitchFamily="18" charset="0"/>
              <a:cs typeface="Times New Roman" panose="02020603050405020304" pitchFamily="18" charset="0"/>
            </a:rPr>
            <a:t/>
          </a:r>
          <a:endParaRPr lang="en-BZ" dirty="0">
            <a:latin typeface="Times New Roman" panose="02020603050405020304" pitchFamily="18" charset="0"/>
            <a:cs typeface="Times New Roman" panose="02020603050405020304" pitchFamily="18" charset="0"/>
          </a:endParaRPr>
        </a:p>
      </dgm:t>
    </dgm:pt>
    <dgm:pt modelId="{0F70E18A-9C61-4AD1-8B7B-CE8324477A4C}" cxnId="{063927AB-58B5-4525-8324-FDCEB2433B65}" type="parTrans">
      <dgm:prSet/>
      <dgm:spPr/>
      <dgm:t>
        <a:bodyPr/>
        <a:lstStyle/>
        <a:p>
          <a:endParaRPr lang="en-BZ">
            <a:latin typeface="#9Slide03 FS Neusa Bold" panose="00000800000000000000" pitchFamily="2" charset="0"/>
          </a:endParaRPr>
        </a:p>
      </dgm:t>
    </dgm:pt>
    <dgm:pt modelId="{F927C525-7E91-4AC9-AB69-2352BC81B337}" cxnId="{063927AB-58B5-4525-8324-FDCEB2433B65}" type="sibTrans">
      <dgm:prSet/>
      <dgm:spPr/>
      <dgm:t>
        <a:bodyPr/>
        <a:lstStyle/>
        <a:p>
          <a:endParaRPr lang="en-BZ">
            <a:latin typeface="#9Slide03 FS Neusa Bold" panose="00000800000000000000" pitchFamily="2" charset="0"/>
          </a:endParaRPr>
        </a:p>
      </dgm:t>
    </dgm:pt>
    <dgm:pt modelId="{786F868B-5569-431F-B1CD-8C3E17827683}" type="pres">
      <dgm:prSet presAssocID="{5DE19F21-6F53-43A9-AD5D-FA0682DCC90A}" presName="Name0" presStyleCnt="0">
        <dgm:presLayoutVars>
          <dgm:dir/>
          <dgm:resizeHandles val="exact"/>
        </dgm:presLayoutVars>
      </dgm:prSet>
      <dgm:spPr/>
    </dgm:pt>
    <dgm:pt modelId="{5BB62B86-E600-473C-9E5D-C533E3239E1E}" type="pres">
      <dgm:prSet presAssocID="{1225F8F0-BE43-46D9-B917-81F543634DE3}" presName="node" presStyleLbl="node1" presStyleIdx="0" presStyleCnt="5">
        <dgm:presLayoutVars>
          <dgm:bulletEnabled val="1"/>
        </dgm:presLayoutVars>
      </dgm:prSet>
      <dgm:spPr/>
    </dgm:pt>
    <dgm:pt modelId="{B95ED291-A439-448F-B756-B52275D4603C}" type="pres">
      <dgm:prSet presAssocID="{CC01B35B-C5CD-448C-B3C5-9833723F5CD2}" presName="sibTrans" presStyleLbl="sibTrans1D1" presStyleIdx="0" presStyleCnt="4"/>
      <dgm:spPr/>
    </dgm:pt>
    <dgm:pt modelId="{77C66245-F8F9-4A06-8B12-40E24DE8BD70}" type="pres">
      <dgm:prSet presAssocID="{CC01B35B-C5CD-448C-B3C5-9833723F5CD2}" presName="connectorText" presStyleCnt="0"/>
      <dgm:spPr/>
    </dgm:pt>
    <dgm:pt modelId="{7655899C-894F-4D2F-8C9D-473B68E01AB1}" type="pres">
      <dgm:prSet presAssocID="{645094E8-5BE1-4337-BC8B-2996E14B2A00}" presName="node" presStyleLbl="node1" presStyleIdx="1" presStyleCnt="5">
        <dgm:presLayoutVars>
          <dgm:bulletEnabled val="1"/>
        </dgm:presLayoutVars>
      </dgm:prSet>
      <dgm:spPr/>
    </dgm:pt>
    <dgm:pt modelId="{81BF037B-9050-408E-AFF7-F2C89B0BB3D7}" type="pres">
      <dgm:prSet presAssocID="{E436DB1B-A255-4677-BAE7-3E95EE2D95BB}" presName="sibTrans" presStyleLbl="sibTrans1D1" presStyleIdx="1" presStyleCnt="4"/>
      <dgm:spPr/>
    </dgm:pt>
    <dgm:pt modelId="{A021C7D3-7EBC-40A5-A099-9DF1C8B4258D}" type="pres">
      <dgm:prSet presAssocID="{E436DB1B-A255-4677-BAE7-3E95EE2D95BB}" presName="connectorText" presStyleCnt="0"/>
      <dgm:spPr/>
    </dgm:pt>
    <dgm:pt modelId="{99920D65-4E8C-4379-B4AB-7D4D302C9E42}" type="pres">
      <dgm:prSet presAssocID="{F886C087-8B65-4526-ACFA-05EA3A2B461D}" presName="node" presStyleLbl="node1" presStyleIdx="2" presStyleCnt="5">
        <dgm:presLayoutVars>
          <dgm:bulletEnabled val="1"/>
        </dgm:presLayoutVars>
      </dgm:prSet>
      <dgm:spPr/>
    </dgm:pt>
    <dgm:pt modelId="{323F631A-A0DE-4D4C-B5A5-F16091E2A111}" type="pres">
      <dgm:prSet presAssocID="{E73869C2-FCCB-4C86-BD77-51BC4346F520}" presName="sibTrans" presStyleLbl="sibTrans1D1" presStyleIdx="2" presStyleCnt="4"/>
      <dgm:spPr/>
    </dgm:pt>
    <dgm:pt modelId="{49482638-23A5-49C3-B265-6929E931F58D}" type="pres">
      <dgm:prSet presAssocID="{E73869C2-FCCB-4C86-BD77-51BC4346F520}" presName="connectorText" presStyleCnt="0"/>
      <dgm:spPr/>
    </dgm:pt>
    <dgm:pt modelId="{477827C4-3D22-4C40-B08D-F54F53FC05E2}" type="pres">
      <dgm:prSet presAssocID="{691962CF-F4AD-4877-9766-12DEBD2F0E45}" presName="node" presStyleLbl="node1" presStyleIdx="3" presStyleCnt="5">
        <dgm:presLayoutVars>
          <dgm:bulletEnabled val="1"/>
        </dgm:presLayoutVars>
      </dgm:prSet>
      <dgm:spPr/>
    </dgm:pt>
    <dgm:pt modelId="{0F7341E7-CE50-4060-AAD3-8B864422BEDE}" type="pres">
      <dgm:prSet presAssocID="{82CF8053-6220-4180-8DF7-717AAAF59975}" presName="sibTrans" presStyleLbl="sibTrans1D1" presStyleIdx="3" presStyleCnt="4"/>
      <dgm:spPr/>
    </dgm:pt>
    <dgm:pt modelId="{5C0A702F-CE05-4A28-8190-79586C1E3A9A}" type="pres">
      <dgm:prSet presAssocID="{82CF8053-6220-4180-8DF7-717AAAF59975}" presName="connectorText" presStyleCnt="0"/>
      <dgm:spPr/>
    </dgm:pt>
    <dgm:pt modelId="{5A949AA9-D894-4623-B164-E67C9A44C176}" type="pres">
      <dgm:prSet presAssocID="{175941C2-5C7A-488D-9398-E06474F910A2}" presName="node" presStyleLbl="node1" presStyleIdx="4" presStyleCnt="5">
        <dgm:presLayoutVars>
          <dgm:bulletEnabled val="1"/>
        </dgm:presLayoutVars>
      </dgm:prSet>
      <dgm:spPr/>
    </dgm:pt>
  </dgm:ptLst>
  <dgm:cxnLst>
    <dgm:cxn modelId="{7DF69F9C-80AF-45A1-BCEB-BBDF9BE5AF76}" srcId="{5DE19F21-6F53-43A9-AD5D-FA0682DCC90A}" destId="{1225F8F0-BE43-46D9-B917-81F543634DE3}" srcOrd="0" destOrd="0" parTransId="{A2FFEF08-BB97-40FD-9381-DC55EF688062}" sibTransId="{CC01B35B-C5CD-448C-B3C5-9833723F5CD2}"/>
    <dgm:cxn modelId="{F2BCD3CC-04C9-49E0-BE0C-C3CF5B051758}" srcId="{5DE19F21-6F53-43A9-AD5D-FA0682DCC90A}" destId="{645094E8-5BE1-4337-BC8B-2996E14B2A00}" srcOrd="1" destOrd="0" parTransId="{B8A07CF4-5902-4AD9-8A96-B9EE6F76A98F}" sibTransId="{E436DB1B-A255-4677-BAE7-3E95EE2D95BB}"/>
    <dgm:cxn modelId="{3BDB59EF-8DF5-4113-A796-3720B0E3DD4A}" srcId="{5DE19F21-6F53-43A9-AD5D-FA0682DCC90A}" destId="{F886C087-8B65-4526-ACFA-05EA3A2B461D}" srcOrd="2" destOrd="0" parTransId="{0746BF26-2070-4870-B62C-2D3125E2BA28}" sibTransId="{E73869C2-FCCB-4C86-BD77-51BC4346F520}"/>
    <dgm:cxn modelId="{D44597DD-BDC8-42F2-B6EC-30D4816D0055}" srcId="{5DE19F21-6F53-43A9-AD5D-FA0682DCC90A}" destId="{691962CF-F4AD-4877-9766-12DEBD2F0E45}" srcOrd="3" destOrd="0" parTransId="{94DA4635-4100-4D51-A85D-4E0C1685BD17}" sibTransId="{82CF8053-6220-4180-8DF7-717AAAF59975}"/>
    <dgm:cxn modelId="{063927AB-58B5-4525-8324-FDCEB2433B65}" srcId="{5DE19F21-6F53-43A9-AD5D-FA0682DCC90A}" destId="{175941C2-5C7A-488D-9398-E06474F910A2}" srcOrd="4" destOrd="0" parTransId="{0F70E18A-9C61-4AD1-8B7B-CE8324477A4C}" sibTransId="{F927C525-7E91-4AC9-AB69-2352BC81B337}"/>
    <dgm:cxn modelId="{3FCA8705-0A88-4997-A503-9AB746D00DD3}" type="presOf" srcId="{5DE19F21-6F53-43A9-AD5D-FA0682DCC90A}" destId="{786F868B-5569-431F-B1CD-8C3E17827683}" srcOrd="0" destOrd="0" presId="urn:microsoft.com/office/officeart/2005/8/layout/bProcess3"/>
    <dgm:cxn modelId="{96C3022F-8F90-4AEC-AD91-5FDEB8921C5A}" type="presParOf" srcId="{786F868B-5569-431F-B1CD-8C3E17827683}" destId="{5BB62B86-E600-473C-9E5D-C533E3239E1E}" srcOrd="0" destOrd="0" presId="urn:microsoft.com/office/officeart/2005/8/layout/bProcess3"/>
    <dgm:cxn modelId="{C86CCDD1-5FA0-470C-8F45-96A735FD2FD3}" type="presOf" srcId="{1225F8F0-BE43-46D9-B917-81F543634DE3}" destId="{5BB62B86-E600-473C-9E5D-C533E3239E1E}" srcOrd="0" destOrd="0" presId="urn:microsoft.com/office/officeart/2005/8/layout/bProcess3"/>
    <dgm:cxn modelId="{BA6AE621-F022-4C71-9882-08C504AB3E1C}" type="presParOf" srcId="{786F868B-5569-431F-B1CD-8C3E17827683}" destId="{B95ED291-A439-448F-B756-B52275D4603C}" srcOrd="1" destOrd="0" presId="urn:microsoft.com/office/officeart/2005/8/layout/bProcess3"/>
    <dgm:cxn modelId="{FC0B0ADC-3B89-4E44-9585-EAD874858EB4}" type="presOf" srcId="{CC01B35B-C5CD-448C-B3C5-9833723F5CD2}" destId="{B95ED291-A439-448F-B756-B52275D4603C}" srcOrd="0" destOrd="0" presId="urn:microsoft.com/office/officeart/2005/8/layout/bProcess3"/>
    <dgm:cxn modelId="{55119900-BBFC-4E52-9FA1-242CC38DA634}" type="presParOf" srcId="{B95ED291-A439-448F-B756-B52275D4603C}" destId="{77C66245-F8F9-4A06-8B12-40E24DE8BD70}" srcOrd="0" destOrd="1" presId="urn:microsoft.com/office/officeart/2005/8/layout/bProcess3"/>
    <dgm:cxn modelId="{6644D731-D6BA-4B8B-B9D9-47CD39AE3812}" type="presOf" srcId="{CC01B35B-C5CD-448C-B3C5-9833723F5CD2}" destId="{77C66245-F8F9-4A06-8B12-40E24DE8BD70}" srcOrd="1" destOrd="0" presId="urn:microsoft.com/office/officeart/2005/8/layout/bProcess3"/>
    <dgm:cxn modelId="{58B6843C-B878-411D-A836-96451A30F9DC}" type="presParOf" srcId="{786F868B-5569-431F-B1CD-8C3E17827683}" destId="{7655899C-894F-4D2F-8C9D-473B68E01AB1}" srcOrd="2" destOrd="0" presId="urn:microsoft.com/office/officeart/2005/8/layout/bProcess3"/>
    <dgm:cxn modelId="{0ABA2144-6C0C-4031-AD97-6ACCA5BE211C}" type="presOf" srcId="{645094E8-5BE1-4337-BC8B-2996E14B2A00}" destId="{7655899C-894F-4D2F-8C9D-473B68E01AB1}" srcOrd="0" destOrd="0" presId="urn:microsoft.com/office/officeart/2005/8/layout/bProcess3"/>
    <dgm:cxn modelId="{230689A3-CCF4-47CA-9B18-E7E3AB619E7D}" type="presParOf" srcId="{786F868B-5569-431F-B1CD-8C3E17827683}" destId="{81BF037B-9050-408E-AFF7-F2C89B0BB3D7}" srcOrd="3" destOrd="0" presId="urn:microsoft.com/office/officeart/2005/8/layout/bProcess3"/>
    <dgm:cxn modelId="{73C570E8-A883-4A19-91A5-957A26B788C0}" type="presOf" srcId="{E436DB1B-A255-4677-BAE7-3E95EE2D95BB}" destId="{81BF037B-9050-408E-AFF7-F2C89B0BB3D7}" srcOrd="0" destOrd="0" presId="urn:microsoft.com/office/officeart/2005/8/layout/bProcess3"/>
    <dgm:cxn modelId="{912638D4-F41E-4BBB-843A-350C026D2990}" type="presParOf" srcId="{81BF037B-9050-408E-AFF7-F2C89B0BB3D7}" destId="{A021C7D3-7EBC-40A5-A099-9DF1C8B4258D}" srcOrd="0" destOrd="3" presId="urn:microsoft.com/office/officeart/2005/8/layout/bProcess3"/>
    <dgm:cxn modelId="{2354B457-5A7B-43A6-871E-1B37C7B44663}" type="presOf" srcId="{E436DB1B-A255-4677-BAE7-3E95EE2D95BB}" destId="{A021C7D3-7EBC-40A5-A099-9DF1C8B4258D}" srcOrd="1" destOrd="0" presId="urn:microsoft.com/office/officeart/2005/8/layout/bProcess3"/>
    <dgm:cxn modelId="{4E37074B-14ED-41FC-9AE9-2705571FE7AB}" type="presParOf" srcId="{786F868B-5569-431F-B1CD-8C3E17827683}" destId="{99920D65-4E8C-4379-B4AB-7D4D302C9E42}" srcOrd="4" destOrd="0" presId="urn:microsoft.com/office/officeart/2005/8/layout/bProcess3"/>
    <dgm:cxn modelId="{6F365BA2-4AC1-4C7F-9EAA-EDD8BAD078CA}" type="presOf" srcId="{F886C087-8B65-4526-ACFA-05EA3A2B461D}" destId="{99920D65-4E8C-4379-B4AB-7D4D302C9E42}" srcOrd="0" destOrd="0" presId="urn:microsoft.com/office/officeart/2005/8/layout/bProcess3"/>
    <dgm:cxn modelId="{706B7FFE-D7BF-4100-9074-AB2EF34828C3}" type="presParOf" srcId="{786F868B-5569-431F-B1CD-8C3E17827683}" destId="{323F631A-A0DE-4D4C-B5A5-F16091E2A111}" srcOrd="5" destOrd="0" presId="urn:microsoft.com/office/officeart/2005/8/layout/bProcess3"/>
    <dgm:cxn modelId="{44F0A512-9E94-4E9B-A860-42C3720EF988}" type="presOf" srcId="{E73869C2-FCCB-4C86-BD77-51BC4346F520}" destId="{323F631A-A0DE-4D4C-B5A5-F16091E2A111}" srcOrd="0" destOrd="0" presId="urn:microsoft.com/office/officeart/2005/8/layout/bProcess3"/>
    <dgm:cxn modelId="{9CC02C24-C920-48EB-AE82-7D14AFFEE8CF}" type="presParOf" srcId="{323F631A-A0DE-4D4C-B5A5-F16091E2A111}" destId="{49482638-23A5-49C3-B265-6929E931F58D}" srcOrd="0" destOrd="5" presId="urn:microsoft.com/office/officeart/2005/8/layout/bProcess3"/>
    <dgm:cxn modelId="{E8AF85E2-633D-4E77-8BA9-4165322232A6}" type="presOf" srcId="{E73869C2-FCCB-4C86-BD77-51BC4346F520}" destId="{49482638-23A5-49C3-B265-6929E931F58D}" srcOrd="1" destOrd="0" presId="urn:microsoft.com/office/officeart/2005/8/layout/bProcess3"/>
    <dgm:cxn modelId="{5278C9A9-0868-4EB6-A181-CD4FFEE018B5}" type="presParOf" srcId="{786F868B-5569-431F-B1CD-8C3E17827683}" destId="{477827C4-3D22-4C40-B08D-F54F53FC05E2}" srcOrd="6" destOrd="0" presId="urn:microsoft.com/office/officeart/2005/8/layout/bProcess3"/>
    <dgm:cxn modelId="{55ADA531-6928-4EC0-9F91-5769D4BA8C80}" type="presOf" srcId="{691962CF-F4AD-4877-9766-12DEBD2F0E45}" destId="{477827C4-3D22-4C40-B08D-F54F53FC05E2}" srcOrd="0" destOrd="0" presId="urn:microsoft.com/office/officeart/2005/8/layout/bProcess3"/>
    <dgm:cxn modelId="{1C322FFB-0C1F-4B4A-89B9-B034638BB7E6}" type="presParOf" srcId="{786F868B-5569-431F-B1CD-8C3E17827683}" destId="{0F7341E7-CE50-4060-AAD3-8B864422BEDE}" srcOrd="7" destOrd="0" presId="urn:microsoft.com/office/officeart/2005/8/layout/bProcess3"/>
    <dgm:cxn modelId="{4F09D01E-A6D7-4613-A3FB-70A31D90309D}" type="presOf" srcId="{82CF8053-6220-4180-8DF7-717AAAF59975}" destId="{0F7341E7-CE50-4060-AAD3-8B864422BEDE}" srcOrd="0" destOrd="0" presId="urn:microsoft.com/office/officeart/2005/8/layout/bProcess3"/>
    <dgm:cxn modelId="{B6B21C7B-7745-4F6C-B9C5-5B4D1F6B4D27}" type="presParOf" srcId="{0F7341E7-CE50-4060-AAD3-8B864422BEDE}" destId="{5C0A702F-CE05-4A28-8190-79586C1E3A9A}" srcOrd="0" destOrd="7" presId="urn:microsoft.com/office/officeart/2005/8/layout/bProcess3"/>
    <dgm:cxn modelId="{B8756FC7-A5A2-4941-B018-F9F084FD5935}" type="presOf" srcId="{82CF8053-6220-4180-8DF7-717AAAF59975}" destId="{5C0A702F-CE05-4A28-8190-79586C1E3A9A}" srcOrd="1" destOrd="0" presId="urn:microsoft.com/office/officeart/2005/8/layout/bProcess3"/>
    <dgm:cxn modelId="{228701F2-CB07-4A93-B5A2-EC7D9AC0B674}" type="presParOf" srcId="{786F868B-5569-431F-B1CD-8C3E17827683}" destId="{5A949AA9-D894-4623-B164-E67C9A44C176}" srcOrd="8" destOrd="0" presId="urn:microsoft.com/office/officeart/2005/8/layout/bProcess3"/>
    <dgm:cxn modelId="{1C22D32D-9881-44DD-A021-24B8ABB209E7}" type="presOf" srcId="{175941C2-5C7A-488D-9398-E06474F910A2}" destId="{5A949AA9-D894-4623-B164-E67C9A44C176}" srcOrd="0" destOrd="0" presId="urn:microsoft.com/office/officeart/2005/8/layout/bProcess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3F919-23D9-41F8-8E7C-B1A3AF181D10}">
      <dsp:nvSpPr>
        <dsp:cNvPr id="0" name=""/>
        <dsp:cNvSpPr/>
      </dsp:nvSpPr>
      <dsp:spPr>
        <a:xfrm>
          <a:off x="76347" y="3529"/>
          <a:ext cx="8065656" cy="8251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BZ" sz="3600" b="1" kern="1200">
              <a:latin typeface="#9Slide03 Arima Madurai" panose="00000500000000000000" pitchFamily="2" charset="0"/>
              <a:cs typeface="#9Slide03 Arima Madurai" panose="00000500000000000000" pitchFamily="2" charset="0"/>
            </a:rPr>
            <a:t>Không ham danh lợi</a:t>
          </a:r>
          <a:endParaRPr lang="en-BZ" sz="3600" b="1" kern="1200" dirty="0">
            <a:latin typeface="#9Slide03 Arima Madurai" panose="00000500000000000000" pitchFamily="2" charset="0"/>
            <a:cs typeface="#9Slide03 Arima Madurai" panose="00000500000000000000" pitchFamily="2" charset="0"/>
          </a:endParaRPr>
        </a:p>
      </dsp:txBody>
      <dsp:txXfrm>
        <a:off x="100515" y="27697"/>
        <a:ext cx="8017320" cy="776820"/>
      </dsp:txXfrm>
    </dsp:sp>
    <dsp:sp modelId="{F5A6CAC0-9A2F-4C12-BD0D-96243A392892}">
      <dsp:nvSpPr>
        <dsp:cNvPr id="0" name=""/>
        <dsp:cNvSpPr/>
      </dsp:nvSpPr>
      <dsp:spPr>
        <a:xfrm rot="5400000">
          <a:off x="3954459" y="849314"/>
          <a:ext cx="309433" cy="371320"/>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BZ" sz="3600" kern="1200">
            <a:latin typeface="#9Slide03 Arima Madurai" panose="00000500000000000000" pitchFamily="2" charset="0"/>
            <a:cs typeface="#9Slide03 Arima Madurai" panose="00000500000000000000" pitchFamily="2" charset="0"/>
          </a:endParaRPr>
        </a:p>
      </dsp:txBody>
      <dsp:txXfrm rot="-5400000">
        <a:off x="3997780" y="880257"/>
        <a:ext cx="222792" cy="216603"/>
      </dsp:txXfrm>
    </dsp:sp>
    <dsp:sp modelId="{F01FEF74-4F2D-444F-9B1D-E296BE98C9F1}">
      <dsp:nvSpPr>
        <dsp:cNvPr id="0" name=""/>
        <dsp:cNvSpPr/>
      </dsp:nvSpPr>
      <dsp:spPr>
        <a:xfrm>
          <a:off x="76347" y="1241264"/>
          <a:ext cx="8065656" cy="82515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BZ" sz="3600" b="1" kern="1200">
              <a:latin typeface="#9Slide03 Arima Madurai" panose="00000500000000000000" pitchFamily="2" charset="0"/>
              <a:cs typeface="#9Slide03 Arima Madurai" panose="00000500000000000000" pitchFamily="2" charset="0"/>
            </a:rPr>
            <a:t>Mong bình yên</a:t>
          </a:r>
          <a:endParaRPr lang="en-BZ" sz="3600" b="1" kern="1200" dirty="0">
            <a:latin typeface="#9Slide03 Arima Madurai" panose="00000500000000000000" pitchFamily="2" charset="0"/>
            <a:cs typeface="#9Slide03 Arima Madurai" panose="00000500000000000000" pitchFamily="2" charset="0"/>
          </a:endParaRPr>
        </a:p>
      </dsp:txBody>
      <dsp:txXfrm>
        <a:off x="100515" y="1265432"/>
        <a:ext cx="8017320" cy="776820"/>
      </dsp:txXfrm>
    </dsp:sp>
    <dsp:sp modelId="{FCA7956F-DA37-4325-8045-B30140E294FE}">
      <dsp:nvSpPr>
        <dsp:cNvPr id="0" name=""/>
        <dsp:cNvSpPr/>
      </dsp:nvSpPr>
      <dsp:spPr>
        <a:xfrm rot="5400000">
          <a:off x="3954459" y="2087049"/>
          <a:ext cx="309433" cy="37132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BZ" sz="3600" kern="1200">
            <a:latin typeface="#9Slide03 Arima Madurai" panose="00000500000000000000" pitchFamily="2" charset="0"/>
            <a:cs typeface="#9Slide03 Arima Madurai" panose="00000500000000000000" pitchFamily="2" charset="0"/>
          </a:endParaRPr>
        </a:p>
      </dsp:txBody>
      <dsp:txXfrm rot="-5400000">
        <a:off x="3997780" y="2117992"/>
        <a:ext cx="222792" cy="216603"/>
      </dsp:txXfrm>
    </dsp:sp>
    <dsp:sp modelId="{3FA0F4D0-EB72-4E87-89AB-16F91ED3B709}">
      <dsp:nvSpPr>
        <dsp:cNvPr id="0" name=""/>
        <dsp:cNvSpPr/>
      </dsp:nvSpPr>
      <dsp:spPr>
        <a:xfrm>
          <a:off x="76347" y="2478999"/>
          <a:ext cx="8065656" cy="82515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BZ" sz="3600" b="1" kern="1200">
              <a:latin typeface="#9Slide03 Arima Madurai" panose="00000500000000000000" pitchFamily="2" charset="0"/>
              <a:cs typeface="#9Slide03 Arima Madurai" panose="00000500000000000000" pitchFamily="2" charset="0"/>
            </a:rPr>
            <a:t>Lo sợ sự hiểm nguy, lo cho mẹ già</a:t>
          </a:r>
          <a:endParaRPr lang="en-BZ" sz="3600" b="1" kern="1200" dirty="0">
            <a:latin typeface="#9Slide03 Arima Madurai" panose="00000500000000000000" pitchFamily="2" charset="0"/>
            <a:cs typeface="#9Slide03 Arima Madurai" panose="00000500000000000000" pitchFamily="2" charset="0"/>
          </a:endParaRPr>
        </a:p>
      </dsp:txBody>
      <dsp:txXfrm>
        <a:off x="100515" y="2503167"/>
        <a:ext cx="8017320" cy="776820"/>
      </dsp:txXfrm>
    </dsp:sp>
    <dsp:sp modelId="{C59119A1-60E5-4B77-8032-8368824D8A5F}">
      <dsp:nvSpPr>
        <dsp:cNvPr id="0" name=""/>
        <dsp:cNvSpPr/>
      </dsp:nvSpPr>
      <dsp:spPr>
        <a:xfrm rot="5400000">
          <a:off x="3954459" y="3324784"/>
          <a:ext cx="309433" cy="371320"/>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BZ" sz="3600" kern="1200">
            <a:latin typeface="#9Slide03 Arima Madurai" panose="00000500000000000000" pitchFamily="2" charset="0"/>
            <a:cs typeface="#9Slide03 Arima Madurai" panose="00000500000000000000" pitchFamily="2" charset="0"/>
          </a:endParaRPr>
        </a:p>
      </dsp:txBody>
      <dsp:txXfrm rot="-5400000">
        <a:off x="3997780" y="3355727"/>
        <a:ext cx="222792" cy="216603"/>
      </dsp:txXfrm>
    </dsp:sp>
    <dsp:sp modelId="{F4AD7E47-8409-41D5-ACA6-730FEC69BEB5}">
      <dsp:nvSpPr>
        <dsp:cNvPr id="0" name=""/>
        <dsp:cNvSpPr/>
      </dsp:nvSpPr>
      <dsp:spPr>
        <a:xfrm>
          <a:off x="0" y="3716734"/>
          <a:ext cx="8218352" cy="82515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BZ" sz="3600" b="1" kern="1200">
              <a:latin typeface="#9Slide03 Arima Madurai" panose="00000500000000000000" pitchFamily="2" charset="0"/>
              <a:cs typeface="#9Slide03 Arima Madurai" panose="00000500000000000000" pitchFamily="2" charset="0"/>
            </a:rPr>
            <a:t>Bày tỏ kín đáo tình yêu, sự thủy chung</a:t>
          </a:r>
          <a:endParaRPr lang="en-BZ" sz="3600" b="1" kern="1200" dirty="0">
            <a:latin typeface="#9Slide03 Arima Madurai" panose="00000500000000000000" pitchFamily="2" charset="0"/>
            <a:cs typeface="#9Slide03 Arima Madurai" panose="00000500000000000000" pitchFamily="2" charset="0"/>
          </a:endParaRPr>
        </a:p>
      </dsp:txBody>
      <dsp:txXfrm>
        <a:off x="24168" y="3740902"/>
        <a:ext cx="8170016" cy="776820"/>
      </dsp:txXfrm>
    </dsp:sp>
    <dsp:sp modelId="{F239DECA-EDB4-4AD4-A7F2-3968FFB16846}">
      <dsp:nvSpPr>
        <dsp:cNvPr id="0" name=""/>
        <dsp:cNvSpPr/>
      </dsp:nvSpPr>
      <dsp:spPr>
        <a:xfrm rot="5400000">
          <a:off x="3954459" y="4562519"/>
          <a:ext cx="309433" cy="37132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BZ" sz="3600" kern="1200">
            <a:latin typeface="#9Slide03 Arima Madurai" panose="00000500000000000000" pitchFamily="2" charset="0"/>
            <a:cs typeface="#9Slide03 Arima Madurai" panose="00000500000000000000" pitchFamily="2" charset="0"/>
          </a:endParaRPr>
        </a:p>
      </dsp:txBody>
      <dsp:txXfrm rot="-5400000">
        <a:off x="3997780" y="4593462"/>
        <a:ext cx="222792" cy="216603"/>
      </dsp:txXfrm>
    </dsp:sp>
    <dsp:sp modelId="{8F81E917-B6E2-4943-BBF5-FE000723820E}">
      <dsp:nvSpPr>
        <dsp:cNvPr id="0" name=""/>
        <dsp:cNvSpPr/>
      </dsp:nvSpPr>
      <dsp:spPr>
        <a:xfrm>
          <a:off x="0" y="4954469"/>
          <a:ext cx="8218352" cy="8251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BZ" sz="3600" b="1" kern="1200">
              <a:latin typeface="#9Slide03 Arima Madurai" panose="00000500000000000000" pitchFamily="2" charset="0"/>
              <a:cs typeface="#9Slide03 Arima Madurai" panose="00000500000000000000" pitchFamily="2" charset="0"/>
            </a:rPr>
            <a:t>Nỗi lòng nhớ nhung, buồn bã</a:t>
          </a:r>
          <a:endParaRPr lang="en-BZ" sz="3600" b="1" kern="1200" dirty="0">
            <a:latin typeface="#9Slide03 Arima Madurai" panose="00000500000000000000" pitchFamily="2" charset="0"/>
            <a:cs typeface="#9Slide03 Arima Madurai" panose="00000500000000000000" pitchFamily="2" charset="0"/>
          </a:endParaRPr>
        </a:p>
      </dsp:txBody>
      <dsp:txXfrm>
        <a:off x="24168" y="4978637"/>
        <a:ext cx="8170016" cy="776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02821-18CD-4CC2-A74B-8EE68855C000}">
      <dsp:nvSpPr>
        <dsp:cNvPr id="0" name=""/>
        <dsp:cNvSpPr/>
      </dsp:nvSpPr>
      <dsp:spPr>
        <a:xfrm>
          <a:off x="50409" y="1965"/>
          <a:ext cx="2843630" cy="1411534"/>
        </a:xfrm>
        <a:prstGeom prst="roundRect">
          <a:avLst>
            <a:gd name="adj" fmla="val 10000"/>
          </a:avLst>
        </a:prstGeom>
        <a:solidFill>
          <a:schemeClr val="accent2">
            <a:lumMod val="60000"/>
            <a:lumOff val="40000"/>
          </a:schemeClr>
        </a:soli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BZ" sz="3200" b="1" kern="1200" dirty="0" err="1">
              <a:solidFill>
                <a:srgbClr val="0070C0"/>
              </a:solidFill>
              <a:latin typeface="#9Slide05 SVNFourth" panose="00000500000000000000" pitchFamily="2" charset="0"/>
            </a:rPr>
            <a:t>Mẹ</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chồng</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ốm</a:t>
          </a:r>
          <a:endParaRPr lang="en-BZ" sz="3200" b="1" kern="1200" dirty="0">
            <a:solidFill>
              <a:srgbClr val="0070C0"/>
            </a:solidFill>
            <a:latin typeface="#9Slide05 SVNFourth" panose="00000500000000000000" pitchFamily="2" charset="0"/>
          </a:endParaRPr>
        </a:p>
      </dsp:txBody>
      <dsp:txXfrm>
        <a:off x="91751" y="43307"/>
        <a:ext cx="2760946" cy="1328850"/>
      </dsp:txXfrm>
    </dsp:sp>
    <dsp:sp modelId="{BE5D5C74-1BC8-482D-9F85-15D4B69460A2}">
      <dsp:nvSpPr>
        <dsp:cNvPr id="0" name=""/>
        <dsp:cNvSpPr/>
      </dsp:nvSpPr>
      <dsp:spPr>
        <a:xfrm>
          <a:off x="3101065" y="416015"/>
          <a:ext cx="498742" cy="583434"/>
        </a:xfrm>
        <a:prstGeom prst="rightArrow">
          <a:avLst>
            <a:gd name="adj1" fmla="val 60000"/>
            <a:gd name="adj2" fmla="val 50000"/>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BZ" sz="2800" b="1" kern="1200">
            <a:solidFill>
              <a:srgbClr val="0070C0"/>
            </a:solidFill>
            <a:latin typeface="#9Slide05 SVNFourth" panose="00000500000000000000" pitchFamily="2" charset="0"/>
          </a:endParaRPr>
        </a:p>
      </dsp:txBody>
      <dsp:txXfrm>
        <a:off x="3101065" y="532702"/>
        <a:ext cx="349119" cy="350060"/>
      </dsp:txXfrm>
    </dsp:sp>
    <dsp:sp modelId="{3269D23B-EA63-4F49-B932-4CEECBD17589}">
      <dsp:nvSpPr>
        <dsp:cNvPr id="0" name=""/>
        <dsp:cNvSpPr/>
      </dsp:nvSpPr>
      <dsp:spPr>
        <a:xfrm>
          <a:off x="3835062" y="1965"/>
          <a:ext cx="2843630" cy="1411534"/>
        </a:xfrm>
        <a:prstGeom prst="roundRect">
          <a:avLst>
            <a:gd name="adj" fmla="val 10000"/>
          </a:avLst>
        </a:prstGeom>
        <a:solidFill>
          <a:schemeClr val="accent2">
            <a:lumMod val="40000"/>
            <a:lumOff val="60000"/>
          </a:schemeClr>
        </a:soli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BZ" sz="3200" b="1" kern="1200" dirty="0" err="1">
              <a:solidFill>
                <a:srgbClr val="0070C0"/>
              </a:solidFill>
              <a:latin typeface="#9Slide05 SVNFourth" panose="00000500000000000000" pitchFamily="2" charset="0"/>
            </a:rPr>
            <a:t>Hết</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sức</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thuốc</a:t>
          </a:r>
          <a:r>
            <a:rPr lang="en-BZ" sz="3200" b="1" kern="1200" dirty="0">
              <a:solidFill>
                <a:srgbClr val="0070C0"/>
              </a:solidFill>
              <a:latin typeface="#9Slide05 SVNFourth" panose="00000500000000000000" pitchFamily="2" charset="0"/>
            </a:rPr>
            <a:t> thang</a:t>
          </a:r>
        </a:p>
      </dsp:txBody>
      <dsp:txXfrm>
        <a:off x="3876404" y="43307"/>
        <a:ext cx="2760946" cy="1328850"/>
      </dsp:txXfrm>
    </dsp:sp>
    <dsp:sp modelId="{F5527B6F-BA72-4F09-9C60-500B68C9F52C}">
      <dsp:nvSpPr>
        <dsp:cNvPr id="0" name=""/>
        <dsp:cNvSpPr/>
      </dsp:nvSpPr>
      <dsp:spPr>
        <a:xfrm rot="5400000">
          <a:off x="5007507" y="1578179"/>
          <a:ext cx="498742" cy="583434"/>
        </a:xfrm>
        <a:prstGeom prst="rightArrow">
          <a:avLst>
            <a:gd name="adj1" fmla="val 60000"/>
            <a:gd name="adj2" fmla="val 50000"/>
          </a:avLst>
        </a:prstGeom>
        <a:gradFill rotWithShape="0">
          <a:gsLst>
            <a:gs pos="0">
              <a:schemeClr val="accent2">
                <a:shade val="90000"/>
                <a:hueOff val="-229872"/>
                <a:satOff val="164"/>
                <a:lumOff val="12846"/>
                <a:alphaOff val="0"/>
                <a:satMod val="103000"/>
                <a:lumMod val="102000"/>
                <a:tint val="94000"/>
              </a:schemeClr>
            </a:gs>
            <a:gs pos="50000">
              <a:schemeClr val="accent2">
                <a:shade val="90000"/>
                <a:hueOff val="-229872"/>
                <a:satOff val="164"/>
                <a:lumOff val="12846"/>
                <a:alphaOff val="0"/>
                <a:satMod val="110000"/>
                <a:lumMod val="100000"/>
                <a:shade val="100000"/>
              </a:schemeClr>
            </a:gs>
            <a:gs pos="100000">
              <a:schemeClr val="accent2">
                <a:shade val="90000"/>
                <a:hueOff val="-229872"/>
                <a:satOff val="164"/>
                <a:lumOff val="12846"/>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BZ" sz="2800" b="1" kern="1200">
            <a:solidFill>
              <a:srgbClr val="0070C0"/>
            </a:solidFill>
            <a:latin typeface="#9Slide05 SVNFourth" panose="00000500000000000000" pitchFamily="2" charset="0"/>
          </a:endParaRPr>
        </a:p>
      </dsp:txBody>
      <dsp:txXfrm rot="-5400000">
        <a:off x="5081849" y="1620525"/>
        <a:ext cx="350060" cy="349119"/>
      </dsp:txXfrm>
    </dsp:sp>
    <dsp:sp modelId="{C53526CB-0646-4089-AE63-76E446439699}">
      <dsp:nvSpPr>
        <dsp:cNvPr id="0" name=""/>
        <dsp:cNvSpPr/>
      </dsp:nvSpPr>
      <dsp:spPr>
        <a:xfrm>
          <a:off x="3835062" y="2354523"/>
          <a:ext cx="2843630" cy="1411534"/>
        </a:xfrm>
        <a:prstGeom prst="roundRect">
          <a:avLst>
            <a:gd name="adj" fmla="val 10000"/>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BZ" sz="3200" b="1" kern="1200" dirty="0" err="1">
              <a:solidFill>
                <a:srgbClr val="0070C0"/>
              </a:solidFill>
              <a:latin typeface="#9Slide05 SVNFourth" panose="00000500000000000000" pitchFamily="2" charset="0"/>
            </a:rPr>
            <a:t>Lễ</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bái</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thần</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phật</a:t>
          </a:r>
          <a:endParaRPr lang="en-BZ" sz="3200" b="1" kern="1200" dirty="0">
            <a:solidFill>
              <a:srgbClr val="0070C0"/>
            </a:solidFill>
            <a:latin typeface="#9Slide05 SVNFourth" panose="00000500000000000000" pitchFamily="2" charset="0"/>
          </a:endParaRPr>
        </a:p>
      </dsp:txBody>
      <dsp:txXfrm>
        <a:off x="3876404" y="2395865"/>
        <a:ext cx="2760946" cy="1328850"/>
      </dsp:txXfrm>
    </dsp:sp>
    <dsp:sp modelId="{46F57F98-5756-4B2D-A849-25DA17FE267C}">
      <dsp:nvSpPr>
        <dsp:cNvPr id="0" name=""/>
        <dsp:cNvSpPr/>
      </dsp:nvSpPr>
      <dsp:spPr>
        <a:xfrm rot="10800000">
          <a:off x="3129295" y="2768573"/>
          <a:ext cx="498742" cy="583434"/>
        </a:xfrm>
        <a:prstGeom prst="rightArrow">
          <a:avLst>
            <a:gd name="adj1" fmla="val 60000"/>
            <a:gd name="adj2" fmla="val 50000"/>
          </a:avLst>
        </a:prstGeom>
        <a:gradFill rotWithShape="0">
          <a:gsLst>
            <a:gs pos="0">
              <a:schemeClr val="accent2">
                <a:shade val="90000"/>
                <a:hueOff val="-459745"/>
                <a:satOff val="327"/>
                <a:lumOff val="25691"/>
                <a:alphaOff val="0"/>
                <a:satMod val="103000"/>
                <a:lumMod val="102000"/>
                <a:tint val="94000"/>
              </a:schemeClr>
            </a:gs>
            <a:gs pos="50000">
              <a:schemeClr val="accent2">
                <a:shade val="90000"/>
                <a:hueOff val="-459745"/>
                <a:satOff val="327"/>
                <a:lumOff val="25691"/>
                <a:alphaOff val="0"/>
                <a:satMod val="110000"/>
                <a:lumMod val="100000"/>
                <a:shade val="100000"/>
              </a:schemeClr>
            </a:gs>
            <a:gs pos="100000">
              <a:schemeClr val="accent2">
                <a:shade val="90000"/>
                <a:hueOff val="-459745"/>
                <a:satOff val="327"/>
                <a:lumOff val="25691"/>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BZ" sz="2800" b="1" kern="1200">
            <a:solidFill>
              <a:srgbClr val="0070C0"/>
            </a:solidFill>
            <a:latin typeface="#9Slide05 SVNFourth" panose="00000500000000000000" pitchFamily="2" charset="0"/>
          </a:endParaRPr>
        </a:p>
      </dsp:txBody>
      <dsp:txXfrm rot="10800000">
        <a:off x="3278918" y="2885260"/>
        <a:ext cx="349119" cy="350060"/>
      </dsp:txXfrm>
    </dsp:sp>
    <dsp:sp modelId="{9E07DE62-C2AC-41DF-9EF8-1CE72434924F}">
      <dsp:nvSpPr>
        <dsp:cNvPr id="0" name=""/>
        <dsp:cNvSpPr/>
      </dsp:nvSpPr>
      <dsp:spPr>
        <a:xfrm>
          <a:off x="50409" y="2354523"/>
          <a:ext cx="2843630" cy="1411534"/>
        </a:xfrm>
        <a:prstGeom prst="roundRect">
          <a:avLst>
            <a:gd name="adj" fmla="val 10000"/>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BZ" sz="3200" b="1" kern="1200" dirty="0" err="1">
              <a:solidFill>
                <a:srgbClr val="0070C0"/>
              </a:solidFill>
              <a:latin typeface="#9Slide05 SVNFourth" panose="00000500000000000000" pitchFamily="2" charset="0"/>
            </a:rPr>
            <a:t>Dùng</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lời</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ngọt</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ngào</a:t>
          </a:r>
          <a:endParaRPr lang="en-BZ" sz="3200" b="1" kern="1200" dirty="0">
            <a:solidFill>
              <a:srgbClr val="0070C0"/>
            </a:solidFill>
            <a:latin typeface="#9Slide05 SVNFourth" panose="00000500000000000000" pitchFamily="2" charset="0"/>
          </a:endParaRPr>
        </a:p>
      </dsp:txBody>
      <dsp:txXfrm>
        <a:off x="91751" y="2395865"/>
        <a:ext cx="2760946" cy="1328850"/>
      </dsp:txXfrm>
    </dsp:sp>
    <dsp:sp modelId="{6BDC8ADE-52AB-4A4B-BAC2-477DD46A6132}">
      <dsp:nvSpPr>
        <dsp:cNvPr id="0" name=""/>
        <dsp:cNvSpPr/>
      </dsp:nvSpPr>
      <dsp:spPr>
        <a:xfrm rot="5400000">
          <a:off x="1222853" y="3930736"/>
          <a:ext cx="498742" cy="583434"/>
        </a:xfrm>
        <a:prstGeom prst="rightArrow">
          <a:avLst>
            <a:gd name="adj1" fmla="val 60000"/>
            <a:gd name="adj2" fmla="val 50000"/>
          </a:avLst>
        </a:prstGeom>
        <a:gradFill rotWithShape="0">
          <a:gsLst>
            <a:gs pos="0">
              <a:schemeClr val="accent2">
                <a:shade val="90000"/>
                <a:hueOff val="-459745"/>
                <a:satOff val="327"/>
                <a:lumOff val="25691"/>
                <a:alphaOff val="0"/>
                <a:satMod val="103000"/>
                <a:lumMod val="102000"/>
                <a:tint val="94000"/>
              </a:schemeClr>
            </a:gs>
            <a:gs pos="50000">
              <a:schemeClr val="accent2">
                <a:shade val="90000"/>
                <a:hueOff val="-459745"/>
                <a:satOff val="327"/>
                <a:lumOff val="25691"/>
                <a:alphaOff val="0"/>
                <a:satMod val="110000"/>
                <a:lumMod val="100000"/>
                <a:shade val="100000"/>
              </a:schemeClr>
            </a:gs>
            <a:gs pos="100000">
              <a:schemeClr val="accent2">
                <a:shade val="90000"/>
                <a:hueOff val="-459745"/>
                <a:satOff val="327"/>
                <a:lumOff val="25691"/>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BZ" sz="2800" b="1" kern="1200">
            <a:solidFill>
              <a:srgbClr val="0070C0"/>
            </a:solidFill>
            <a:latin typeface="#9Slide05 SVNFourth" panose="00000500000000000000" pitchFamily="2" charset="0"/>
          </a:endParaRPr>
        </a:p>
      </dsp:txBody>
      <dsp:txXfrm rot="-5400000">
        <a:off x="1297195" y="3973082"/>
        <a:ext cx="350060" cy="349119"/>
      </dsp:txXfrm>
    </dsp:sp>
    <dsp:sp modelId="{BD04D2DC-289C-4D85-AC4F-2CC1EE102E1D}">
      <dsp:nvSpPr>
        <dsp:cNvPr id="0" name=""/>
        <dsp:cNvSpPr/>
      </dsp:nvSpPr>
      <dsp:spPr>
        <a:xfrm>
          <a:off x="50409" y="4707080"/>
          <a:ext cx="2843630" cy="1411534"/>
        </a:xfrm>
        <a:prstGeom prst="roundRect">
          <a:avLst>
            <a:gd name="adj" fmla="val 10000"/>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w="38100">
          <a:solidFill>
            <a:schemeClr val="accent2">
              <a:lumMod val="50000"/>
            </a:schemeClr>
          </a:solidFill>
        </a:ln>
        <a:effectLst>
          <a:outerShdw blurRad="76200" dir="13500000" sy="23000" kx="1200000" algn="br"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BZ" sz="3200" b="1" kern="1200" dirty="0" err="1">
              <a:solidFill>
                <a:srgbClr val="0070C0"/>
              </a:solidFill>
              <a:latin typeface="#9Slide05 SVNFourth" panose="00000500000000000000" pitchFamily="2" charset="0"/>
            </a:rPr>
            <a:t>Thương</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xót</a:t>
          </a:r>
          <a:endParaRPr lang="en-BZ" sz="3200" b="1" kern="1200" dirty="0">
            <a:solidFill>
              <a:srgbClr val="0070C0"/>
            </a:solidFill>
            <a:latin typeface="#9Slide05 SVNFourth" panose="00000500000000000000" pitchFamily="2" charset="0"/>
          </a:endParaRPr>
        </a:p>
      </dsp:txBody>
      <dsp:txXfrm>
        <a:off x="91751" y="4748422"/>
        <a:ext cx="2760946" cy="1328850"/>
      </dsp:txXfrm>
    </dsp:sp>
    <dsp:sp modelId="{DA875A06-E579-428C-A795-2E122D92A80C}">
      <dsp:nvSpPr>
        <dsp:cNvPr id="0" name=""/>
        <dsp:cNvSpPr/>
      </dsp:nvSpPr>
      <dsp:spPr>
        <a:xfrm>
          <a:off x="3101065" y="5121130"/>
          <a:ext cx="498742" cy="583434"/>
        </a:xfrm>
        <a:prstGeom prst="rightArrow">
          <a:avLst>
            <a:gd name="adj1" fmla="val 60000"/>
            <a:gd name="adj2" fmla="val 50000"/>
          </a:avLst>
        </a:prstGeom>
        <a:gradFill rotWithShape="0">
          <a:gsLst>
            <a:gs pos="0">
              <a:schemeClr val="accent2">
                <a:shade val="90000"/>
                <a:hueOff val="-229872"/>
                <a:satOff val="164"/>
                <a:lumOff val="12846"/>
                <a:alphaOff val="0"/>
                <a:satMod val="103000"/>
                <a:lumMod val="102000"/>
                <a:tint val="94000"/>
              </a:schemeClr>
            </a:gs>
            <a:gs pos="50000">
              <a:schemeClr val="accent2">
                <a:shade val="90000"/>
                <a:hueOff val="-229872"/>
                <a:satOff val="164"/>
                <a:lumOff val="12846"/>
                <a:alphaOff val="0"/>
                <a:satMod val="110000"/>
                <a:lumMod val="100000"/>
                <a:shade val="100000"/>
              </a:schemeClr>
            </a:gs>
            <a:gs pos="100000">
              <a:schemeClr val="accent2">
                <a:shade val="90000"/>
                <a:hueOff val="-229872"/>
                <a:satOff val="164"/>
                <a:lumOff val="1284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BZ" sz="2800" b="1" kern="1200">
            <a:solidFill>
              <a:srgbClr val="0070C0"/>
            </a:solidFill>
            <a:latin typeface="#9Slide05 SVNFourth" panose="00000500000000000000" pitchFamily="2" charset="0"/>
          </a:endParaRPr>
        </a:p>
      </dsp:txBody>
      <dsp:txXfrm>
        <a:off x="3101065" y="5237817"/>
        <a:ext cx="349119" cy="350060"/>
      </dsp:txXfrm>
    </dsp:sp>
    <dsp:sp modelId="{D2A8F269-A29F-49CF-9D18-9450D9DCC075}">
      <dsp:nvSpPr>
        <dsp:cNvPr id="0" name=""/>
        <dsp:cNvSpPr/>
      </dsp:nvSpPr>
      <dsp:spPr>
        <a:xfrm>
          <a:off x="3835062" y="4707080"/>
          <a:ext cx="2843630" cy="1411534"/>
        </a:xfrm>
        <a:prstGeom prst="roundRect">
          <a:avLst>
            <a:gd name="adj" fmla="val 10000"/>
          </a:avLst>
        </a:prstGeom>
        <a:solidFill>
          <a:schemeClr val="accent2">
            <a:lumMod val="20000"/>
            <a:lumOff val="80000"/>
          </a:schemeClr>
        </a:solidFill>
        <a:ln w="38100">
          <a:solidFill>
            <a:schemeClr val="accent2">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BZ" sz="3200" b="1" kern="1200" dirty="0">
              <a:solidFill>
                <a:srgbClr val="0070C0"/>
              </a:solidFill>
              <a:latin typeface="#9Slide05 SVNFourth" panose="00000500000000000000" pitchFamily="2" charset="0"/>
            </a:rPr>
            <a:t>Lo ma </a:t>
          </a:r>
          <a:r>
            <a:rPr lang="en-BZ" sz="3200" b="1" kern="1200" dirty="0" err="1">
              <a:solidFill>
                <a:srgbClr val="0070C0"/>
              </a:solidFill>
              <a:latin typeface="#9Slide05 SVNFourth" panose="00000500000000000000" pitchFamily="2" charset="0"/>
            </a:rPr>
            <a:t>chay</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như</a:t>
          </a:r>
          <a:r>
            <a:rPr lang="en-BZ" sz="3200" b="1" kern="1200" dirty="0">
              <a:solidFill>
                <a:srgbClr val="0070C0"/>
              </a:solidFill>
              <a:latin typeface="#9Slide05 SVNFourth" panose="00000500000000000000" pitchFamily="2" charset="0"/>
            </a:rPr>
            <a:t> cha </a:t>
          </a:r>
          <a:r>
            <a:rPr lang="en-BZ" sz="3200" b="1" kern="1200" dirty="0" err="1">
              <a:solidFill>
                <a:srgbClr val="0070C0"/>
              </a:solidFill>
              <a:latin typeface="#9Slide05 SVNFourth" panose="00000500000000000000" pitchFamily="2" charset="0"/>
            </a:rPr>
            <a:t>mẹ</a:t>
          </a:r>
          <a:r>
            <a:rPr lang="en-BZ" sz="3200" b="1" kern="1200" dirty="0">
              <a:solidFill>
                <a:srgbClr val="0070C0"/>
              </a:solidFill>
              <a:latin typeface="#9Slide05 SVNFourth" panose="00000500000000000000" pitchFamily="2" charset="0"/>
            </a:rPr>
            <a:t> </a:t>
          </a:r>
          <a:r>
            <a:rPr lang="en-BZ" sz="3200" b="1" kern="1200" dirty="0" err="1">
              <a:solidFill>
                <a:srgbClr val="0070C0"/>
              </a:solidFill>
              <a:latin typeface="#9Slide05 SVNFourth" panose="00000500000000000000" pitchFamily="2" charset="0"/>
            </a:rPr>
            <a:t>ruột</a:t>
          </a:r>
          <a:endParaRPr lang="en-BZ" sz="3200" b="1" kern="1200" dirty="0">
            <a:solidFill>
              <a:srgbClr val="0070C0"/>
            </a:solidFill>
            <a:latin typeface="#9Slide05 SVNFourth" panose="00000500000000000000" pitchFamily="2" charset="0"/>
          </a:endParaRPr>
        </a:p>
      </dsp:txBody>
      <dsp:txXfrm>
        <a:off x="3876404" y="4748422"/>
        <a:ext cx="2760946" cy="1328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60483-ACB9-4FC8-B1B8-5B9290B0EB2A}">
      <dsp:nvSpPr>
        <dsp:cNvPr id="0" name=""/>
        <dsp:cNvSpPr/>
      </dsp:nvSpPr>
      <dsp:spPr>
        <a:xfrm>
          <a:off x="49713" y="5547"/>
          <a:ext cx="6407421" cy="1031325"/>
        </a:xfrm>
        <a:prstGeom prst="roundRect">
          <a:avLst>
            <a:gd name="adj" fmla="val 10000"/>
          </a:avLst>
        </a:prstGeom>
        <a:solidFill>
          <a:srgbClr val="A383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latin typeface="#9Slide03 Arima Madurai" panose="00000500000000000000" pitchFamily="2" charset="0"/>
              <a:cs typeface="#9Slide03 Arima Madurai" panose="00000500000000000000" pitchFamily="2" charset="0"/>
            </a:rPr>
            <a:t>Cố</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thanh</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minh</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giãi</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bày</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trong</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tủi</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hổ</a:t>
          </a:r>
          <a:endParaRPr lang="en-BZ" sz="2800" kern="1200" dirty="0">
            <a:latin typeface="#9Slide03 Arima Madurai" panose="00000500000000000000" pitchFamily="2" charset="0"/>
            <a:cs typeface="#9Slide03 Arima Madurai" panose="00000500000000000000" pitchFamily="2" charset="0"/>
          </a:endParaRPr>
        </a:p>
      </dsp:txBody>
      <dsp:txXfrm>
        <a:off x="79919" y="35753"/>
        <a:ext cx="6347009" cy="970913"/>
      </dsp:txXfrm>
    </dsp:sp>
    <dsp:sp modelId="{1380CB88-008D-4EBD-8CD2-655B18B998A1}">
      <dsp:nvSpPr>
        <dsp:cNvPr id="0" name=""/>
        <dsp:cNvSpPr/>
      </dsp:nvSpPr>
      <dsp:spPr>
        <a:xfrm rot="5400000">
          <a:off x="3060050" y="1062656"/>
          <a:ext cx="386747" cy="4640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BZ" sz="1400" kern="1200">
            <a:latin typeface="#9Slide03 Arima Madurai" panose="00000500000000000000" pitchFamily="2" charset="0"/>
            <a:cs typeface="#9Slide03 Arima Madurai" panose="00000500000000000000" pitchFamily="2" charset="0"/>
          </a:endParaRPr>
        </a:p>
      </dsp:txBody>
      <dsp:txXfrm rot="-5400000">
        <a:off x="3114195" y="1101330"/>
        <a:ext cx="278458" cy="270723"/>
      </dsp:txXfrm>
    </dsp:sp>
    <dsp:sp modelId="{9B87AFEA-2A85-4236-8C0B-F3F8BA9E1052}">
      <dsp:nvSpPr>
        <dsp:cNvPr id="0" name=""/>
        <dsp:cNvSpPr/>
      </dsp:nvSpPr>
      <dsp:spPr>
        <a:xfrm>
          <a:off x="49713" y="1552536"/>
          <a:ext cx="6407421" cy="1031325"/>
        </a:xfrm>
        <a:prstGeom prst="roundRect">
          <a:avLst>
            <a:gd name="adj" fmla="val 10000"/>
          </a:avLst>
        </a:prstGeom>
        <a:solidFill>
          <a:srgbClr val="A383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latin typeface="#9Slide03 Arima Madurai" panose="00000500000000000000" pitchFamily="2" charset="0"/>
              <a:cs typeface="#9Slide03 Arima Madurai" panose="00000500000000000000" pitchFamily="2" charset="0"/>
            </a:rPr>
            <a:t>Xót</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xa</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đau</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đớn</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trước</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tình</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cảnh</a:t>
          </a:r>
          <a:r>
            <a:rPr lang="en-BZ" sz="2800" kern="1200" dirty="0">
              <a:latin typeface="#9Slide03 Arima Madurai" panose="00000500000000000000" pitchFamily="2" charset="0"/>
              <a:cs typeface="#9Slide03 Arima Madurai" panose="00000500000000000000" pitchFamily="2" charset="0"/>
            </a:rPr>
            <a:t> chia </a:t>
          </a:r>
          <a:r>
            <a:rPr lang="en-BZ" sz="2800" kern="1200" dirty="0" err="1">
              <a:latin typeface="#9Slide03 Arima Madurai" panose="00000500000000000000" pitchFamily="2" charset="0"/>
              <a:cs typeface="#9Slide03 Arima Madurai" panose="00000500000000000000" pitchFamily="2" charset="0"/>
            </a:rPr>
            <a:t>lìa</a:t>
          </a:r>
          <a:endParaRPr lang="en-BZ" sz="2800" kern="1200" dirty="0">
            <a:latin typeface="#9Slide03 Arima Madurai" panose="00000500000000000000" pitchFamily="2" charset="0"/>
            <a:cs typeface="#9Slide03 Arima Madurai" panose="00000500000000000000" pitchFamily="2" charset="0"/>
          </a:endParaRPr>
        </a:p>
      </dsp:txBody>
      <dsp:txXfrm>
        <a:off x="79919" y="1582742"/>
        <a:ext cx="6347009" cy="970913"/>
      </dsp:txXfrm>
    </dsp:sp>
    <dsp:sp modelId="{31F34716-FD11-492E-AA31-A5C6DB6D94D6}">
      <dsp:nvSpPr>
        <dsp:cNvPr id="0" name=""/>
        <dsp:cNvSpPr/>
      </dsp:nvSpPr>
      <dsp:spPr>
        <a:xfrm rot="5400000">
          <a:off x="3060050" y="2609645"/>
          <a:ext cx="386747" cy="4640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BZ" sz="1400" kern="1200">
            <a:latin typeface="#9Slide03 Arima Madurai" panose="00000500000000000000" pitchFamily="2" charset="0"/>
            <a:cs typeface="#9Slide03 Arima Madurai" panose="00000500000000000000" pitchFamily="2" charset="0"/>
          </a:endParaRPr>
        </a:p>
      </dsp:txBody>
      <dsp:txXfrm rot="-5400000">
        <a:off x="3114195" y="2648319"/>
        <a:ext cx="278458" cy="270723"/>
      </dsp:txXfrm>
    </dsp:sp>
    <dsp:sp modelId="{6C34846E-F05B-4703-9B79-3A6876EBD595}">
      <dsp:nvSpPr>
        <dsp:cNvPr id="0" name=""/>
        <dsp:cNvSpPr/>
      </dsp:nvSpPr>
      <dsp:spPr>
        <a:xfrm>
          <a:off x="49713" y="3099524"/>
          <a:ext cx="6407421" cy="1031325"/>
        </a:xfrm>
        <a:prstGeom prst="roundRect">
          <a:avLst>
            <a:gd name="adj" fmla="val 10000"/>
          </a:avLst>
        </a:prstGeom>
        <a:solidFill>
          <a:srgbClr val="A383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latin typeface="#9Slide03 Arima Madurai" panose="00000500000000000000" pitchFamily="2" charset="0"/>
              <a:cs typeface="#9Slide03 Arima Madurai" panose="00000500000000000000" pitchFamily="2" charset="0"/>
            </a:rPr>
            <a:t>Tuyệt</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vọng</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lấy</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cái</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chết</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để</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minh</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chứng</a:t>
          </a:r>
          <a:endParaRPr lang="en-BZ" sz="2800" kern="1200" dirty="0">
            <a:latin typeface="#9Slide03 Arima Madurai" panose="00000500000000000000" pitchFamily="2" charset="0"/>
            <a:cs typeface="#9Slide03 Arima Madurai" panose="00000500000000000000" pitchFamily="2" charset="0"/>
          </a:endParaRPr>
        </a:p>
      </dsp:txBody>
      <dsp:txXfrm>
        <a:off x="79919" y="3129730"/>
        <a:ext cx="6347009" cy="970913"/>
      </dsp:txXfrm>
    </dsp:sp>
    <dsp:sp modelId="{099CDB31-541B-4A2A-AF44-B7D04C669428}">
      <dsp:nvSpPr>
        <dsp:cNvPr id="0" name=""/>
        <dsp:cNvSpPr/>
      </dsp:nvSpPr>
      <dsp:spPr>
        <a:xfrm rot="5400000">
          <a:off x="3060050" y="4156633"/>
          <a:ext cx="386747" cy="4640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BZ" sz="1400" kern="1200">
            <a:latin typeface="#9Slide03 Arima Madurai" panose="00000500000000000000" pitchFamily="2" charset="0"/>
            <a:cs typeface="#9Slide03 Arima Madurai" panose="00000500000000000000" pitchFamily="2" charset="0"/>
          </a:endParaRPr>
        </a:p>
      </dsp:txBody>
      <dsp:txXfrm rot="-5400000">
        <a:off x="3114195" y="4195307"/>
        <a:ext cx="278458" cy="270723"/>
      </dsp:txXfrm>
    </dsp:sp>
    <dsp:sp modelId="{BA99F4A8-389F-4509-8237-D82AD9BC015A}">
      <dsp:nvSpPr>
        <dsp:cNvPr id="0" name=""/>
        <dsp:cNvSpPr/>
      </dsp:nvSpPr>
      <dsp:spPr>
        <a:xfrm>
          <a:off x="49713" y="4646513"/>
          <a:ext cx="6407421" cy="1031325"/>
        </a:xfrm>
        <a:prstGeom prst="roundRect">
          <a:avLst>
            <a:gd name="adj" fmla="val 10000"/>
          </a:avLst>
        </a:prstGeom>
        <a:solidFill>
          <a:srgbClr val="A383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latin typeface="#9Slide03 Arima Madurai" panose="00000500000000000000" pitchFamily="2" charset="0"/>
              <a:cs typeface="#9Slide03 Arima Madurai" panose="00000500000000000000" pitchFamily="2" charset="0"/>
            </a:rPr>
            <a:t>Số</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phận</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oan</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nghiệt</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bất</a:t>
          </a:r>
          <a:r>
            <a:rPr lang="en-BZ" sz="2800" kern="1200" dirty="0">
              <a:latin typeface="#9Slide03 Arima Madurai" panose="00000500000000000000" pitchFamily="2" charset="0"/>
              <a:cs typeface="#9Slide03 Arima Madurai" panose="00000500000000000000" pitchFamily="2" charset="0"/>
            </a:rPr>
            <a:t> </a:t>
          </a:r>
          <a:r>
            <a:rPr lang="en-BZ" sz="2800" kern="1200" dirty="0" err="1">
              <a:latin typeface="#9Slide03 Arima Madurai" panose="00000500000000000000" pitchFamily="2" charset="0"/>
              <a:cs typeface="#9Slide03 Arima Madurai" panose="00000500000000000000" pitchFamily="2" charset="0"/>
            </a:rPr>
            <a:t>hạnh</a:t>
          </a:r>
          <a:endParaRPr lang="en-BZ" sz="2800" kern="1200" dirty="0">
            <a:latin typeface="#9Slide03 Arima Madurai" panose="00000500000000000000" pitchFamily="2" charset="0"/>
            <a:cs typeface="#9Slide03 Arima Madurai" panose="00000500000000000000" pitchFamily="2" charset="0"/>
          </a:endParaRPr>
        </a:p>
      </dsp:txBody>
      <dsp:txXfrm>
        <a:off x="79919" y="4676719"/>
        <a:ext cx="6347009" cy="9709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ED291-A439-448F-B756-B52275D4603C}">
      <dsp:nvSpPr>
        <dsp:cNvPr id="0" name=""/>
        <dsp:cNvSpPr/>
      </dsp:nvSpPr>
      <dsp:spPr>
        <a:xfrm>
          <a:off x="2495781" y="722587"/>
          <a:ext cx="543574" cy="91440"/>
        </a:xfrm>
        <a:custGeom>
          <a:avLst/>
          <a:gdLst/>
          <a:ahLst/>
          <a:cxnLst/>
          <a:rect l="0" t="0" r="0" b="0"/>
          <a:pathLst>
            <a:path>
              <a:moveTo>
                <a:pt x="0" y="45720"/>
              </a:moveTo>
              <a:lnTo>
                <a:pt x="54357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Z" sz="500" kern="1200">
            <a:latin typeface="#9Slide03 FS Neusa Bold" panose="00000800000000000000" pitchFamily="2" charset="0"/>
          </a:endParaRPr>
        </a:p>
      </dsp:txBody>
      <dsp:txXfrm>
        <a:off x="2753214" y="765436"/>
        <a:ext cx="28708" cy="5741"/>
      </dsp:txXfrm>
    </dsp:sp>
    <dsp:sp modelId="{5BB62B86-E600-473C-9E5D-C533E3239E1E}">
      <dsp:nvSpPr>
        <dsp:cNvPr id="0" name=""/>
        <dsp:cNvSpPr/>
      </dsp:nvSpPr>
      <dsp:spPr>
        <a:xfrm>
          <a:off x="1169" y="19383"/>
          <a:ext cx="2496412" cy="1497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err="1">
              <a:latin typeface="#9Slide03 FS Neusa Bold" panose="00000800000000000000" pitchFamily="2" charset="0"/>
            </a:rPr>
            <a:t>Tạo</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kết</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thúc</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có</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hậu</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giảm</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bớt</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đau</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thương</a:t>
          </a:r>
          <a:endParaRPr lang="en-BZ" sz="2100" kern="1200" dirty="0">
            <a:latin typeface="#9Slide03 FS Neusa Bold" panose="00000800000000000000" pitchFamily="2" charset="0"/>
          </a:endParaRPr>
        </a:p>
      </dsp:txBody>
      <dsp:txXfrm>
        <a:off x="1169" y="19383"/>
        <a:ext cx="2496412" cy="1497847"/>
      </dsp:txXfrm>
    </dsp:sp>
    <dsp:sp modelId="{81BF037B-9050-408E-AFF7-F2C89B0BB3D7}">
      <dsp:nvSpPr>
        <dsp:cNvPr id="0" name=""/>
        <dsp:cNvSpPr/>
      </dsp:nvSpPr>
      <dsp:spPr>
        <a:xfrm>
          <a:off x="1249375" y="1515431"/>
          <a:ext cx="3070587" cy="543574"/>
        </a:xfrm>
        <a:custGeom>
          <a:avLst/>
          <a:gdLst/>
          <a:ahLst/>
          <a:cxnLst/>
          <a:rect l="0" t="0" r="0" b="0"/>
          <a:pathLst>
            <a:path>
              <a:moveTo>
                <a:pt x="3070587" y="0"/>
              </a:moveTo>
              <a:lnTo>
                <a:pt x="3070587" y="288887"/>
              </a:lnTo>
              <a:lnTo>
                <a:pt x="0" y="288887"/>
              </a:lnTo>
              <a:lnTo>
                <a:pt x="0" y="543574"/>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Z" sz="500" kern="1200">
            <a:latin typeface="#9Slide03 FS Neusa Bold" panose="00000800000000000000" pitchFamily="2" charset="0"/>
          </a:endParaRPr>
        </a:p>
      </dsp:txBody>
      <dsp:txXfrm>
        <a:off x="2706573" y="1784347"/>
        <a:ext cx="156190" cy="5741"/>
      </dsp:txXfrm>
    </dsp:sp>
    <dsp:sp modelId="{7655899C-894F-4D2F-8C9D-473B68E01AB1}">
      <dsp:nvSpPr>
        <dsp:cNvPr id="0" name=""/>
        <dsp:cNvSpPr/>
      </dsp:nvSpPr>
      <dsp:spPr>
        <a:xfrm>
          <a:off x="3071756" y="19383"/>
          <a:ext cx="2496412" cy="1497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9Slide03 FS Neusa Bold" panose="00000800000000000000" pitchFamily="2" charset="0"/>
            </a:rPr>
            <a:t>Minh </a:t>
          </a:r>
          <a:r>
            <a:rPr lang="en-US" sz="2100" kern="1200" dirty="0" err="1">
              <a:latin typeface="#9Slide03 FS Neusa Bold" panose="00000800000000000000" pitchFamily="2" charset="0"/>
            </a:rPr>
            <a:t>oan</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và</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khẳng</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định</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phẩm</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chất</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tốt</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đẹp</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của</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Vũ</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Nương</a:t>
          </a:r>
          <a:endParaRPr lang="en-BZ" sz="2100" kern="1200" dirty="0">
            <a:latin typeface="#9Slide03 FS Neusa Bold" panose="00000800000000000000" pitchFamily="2" charset="0"/>
          </a:endParaRPr>
        </a:p>
      </dsp:txBody>
      <dsp:txXfrm>
        <a:off x="3071756" y="19383"/>
        <a:ext cx="2496412" cy="1497847"/>
      </dsp:txXfrm>
    </dsp:sp>
    <dsp:sp modelId="{323F631A-A0DE-4D4C-B5A5-F16091E2A111}">
      <dsp:nvSpPr>
        <dsp:cNvPr id="0" name=""/>
        <dsp:cNvSpPr/>
      </dsp:nvSpPr>
      <dsp:spPr>
        <a:xfrm>
          <a:off x="2495781" y="2794609"/>
          <a:ext cx="543574" cy="91440"/>
        </a:xfrm>
        <a:custGeom>
          <a:avLst/>
          <a:gdLst/>
          <a:ahLst/>
          <a:cxnLst/>
          <a:rect l="0" t="0" r="0" b="0"/>
          <a:pathLst>
            <a:path>
              <a:moveTo>
                <a:pt x="0" y="45720"/>
              </a:moveTo>
              <a:lnTo>
                <a:pt x="54357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Z" sz="500" kern="1200">
            <a:latin typeface="#9Slide03 FS Neusa Bold" panose="00000800000000000000" pitchFamily="2" charset="0"/>
          </a:endParaRPr>
        </a:p>
      </dsp:txBody>
      <dsp:txXfrm>
        <a:off x="2753214" y="2837458"/>
        <a:ext cx="28708" cy="5741"/>
      </dsp:txXfrm>
    </dsp:sp>
    <dsp:sp modelId="{99920D65-4E8C-4379-B4AB-7D4D302C9E42}">
      <dsp:nvSpPr>
        <dsp:cNvPr id="0" name=""/>
        <dsp:cNvSpPr/>
      </dsp:nvSpPr>
      <dsp:spPr>
        <a:xfrm>
          <a:off x="1169" y="2091405"/>
          <a:ext cx="2496412" cy="1497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err="1">
              <a:latin typeface="#9Slide03 FS Neusa Bold" panose="00000800000000000000" pitchFamily="2" charset="0"/>
            </a:rPr>
            <a:t>Tố</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cáo</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thế</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lực</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phong</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kiến</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tước</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đoạt</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quyền</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sống</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hạnh</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phúc</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của</a:t>
          </a:r>
          <a:r>
            <a:rPr lang="en-US" sz="2100" kern="1200" dirty="0">
              <a:latin typeface="#9Slide03 FS Neusa Bold" panose="00000800000000000000" pitchFamily="2" charset="0"/>
            </a:rPr>
            <a:t> con </a:t>
          </a:r>
          <a:r>
            <a:rPr lang="en-US" sz="2100" kern="1200" dirty="0" err="1">
              <a:latin typeface="#9Slide03 FS Neusa Bold" panose="00000800000000000000" pitchFamily="2" charset="0"/>
            </a:rPr>
            <a:t>người</a:t>
          </a:r>
          <a:endParaRPr lang="en-BZ" sz="2100" kern="1200" dirty="0">
            <a:latin typeface="#9Slide03 FS Neusa Bold" panose="00000800000000000000" pitchFamily="2" charset="0"/>
          </a:endParaRPr>
        </a:p>
      </dsp:txBody>
      <dsp:txXfrm>
        <a:off x="1169" y="2091405"/>
        <a:ext cx="2496412" cy="1497847"/>
      </dsp:txXfrm>
    </dsp:sp>
    <dsp:sp modelId="{0F7341E7-CE50-4060-AAD3-8B864422BEDE}">
      <dsp:nvSpPr>
        <dsp:cNvPr id="0" name=""/>
        <dsp:cNvSpPr/>
      </dsp:nvSpPr>
      <dsp:spPr>
        <a:xfrm>
          <a:off x="1249375" y="3587453"/>
          <a:ext cx="3070587" cy="543574"/>
        </a:xfrm>
        <a:custGeom>
          <a:avLst/>
          <a:gdLst/>
          <a:ahLst/>
          <a:cxnLst/>
          <a:rect l="0" t="0" r="0" b="0"/>
          <a:pathLst>
            <a:path>
              <a:moveTo>
                <a:pt x="3070587" y="0"/>
              </a:moveTo>
              <a:lnTo>
                <a:pt x="3070587" y="288887"/>
              </a:lnTo>
              <a:lnTo>
                <a:pt x="0" y="288887"/>
              </a:lnTo>
              <a:lnTo>
                <a:pt x="0" y="543574"/>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Z" sz="500" kern="1200">
            <a:latin typeface="#9Slide03 FS Neusa Bold" panose="00000800000000000000" pitchFamily="2" charset="0"/>
          </a:endParaRPr>
        </a:p>
      </dsp:txBody>
      <dsp:txXfrm>
        <a:off x="2706573" y="3856369"/>
        <a:ext cx="156190" cy="5741"/>
      </dsp:txXfrm>
    </dsp:sp>
    <dsp:sp modelId="{477827C4-3D22-4C40-B08D-F54F53FC05E2}">
      <dsp:nvSpPr>
        <dsp:cNvPr id="0" name=""/>
        <dsp:cNvSpPr/>
      </dsp:nvSpPr>
      <dsp:spPr>
        <a:xfrm>
          <a:off x="3071756" y="2091405"/>
          <a:ext cx="2496412" cy="1497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err="1">
              <a:latin typeface="#9Slide03 FS Neusa Bold" panose="00000800000000000000" pitchFamily="2" charset="0"/>
            </a:rPr>
            <a:t>Tạo</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sự</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kì</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ảo</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hấp</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dẫn</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cho</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câu</a:t>
          </a:r>
          <a:r>
            <a:rPr lang="en-US" sz="2100" kern="1200" dirty="0">
              <a:latin typeface="#9Slide03 FS Neusa Bold" panose="00000800000000000000" pitchFamily="2" charset="0"/>
            </a:rPr>
            <a:t> </a:t>
          </a:r>
          <a:r>
            <a:rPr lang="en-US" sz="2100" kern="1200" dirty="0" err="1">
              <a:latin typeface="#9Slide03 FS Neusa Bold" panose="00000800000000000000" pitchFamily="2" charset="0"/>
            </a:rPr>
            <a:t>chuyện</a:t>
          </a:r>
          <a:endParaRPr lang="en-BZ" sz="2100" kern="1200" dirty="0">
            <a:latin typeface="#9Slide03 FS Neusa Bold" panose="00000800000000000000" pitchFamily="2" charset="0"/>
          </a:endParaRPr>
        </a:p>
      </dsp:txBody>
      <dsp:txXfrm>
        <a:off x="3071756" y="2091405"/>
        <a:ext cx="2496412" cy="1497847"/>
      </dsp:txXfrm>
    </dsp:sp>
    <dsp:sp modelId="{5A949AA9-D894-4623-B164-E67C9A44C176}">
      <dsp:nvSpPr>
        <dsp:cNvPr id="0" name=""/>
        <dsp:cNvSpPr/>
      </dsp:nvSpPr>
      <dsp:spPr>
        <a:xfrm>
          <a:off x="1169" y="4163427"/>
          <a:ext cx="2496412" cy="1497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BZ" sz="2100" kern="1200" dirty="0" err="1">
              <a:latin typeface="#9Slide03 FS Neusa Bold" panose="00000800000000000000" pitchFamily="2" charset="0"/>
            </a:rPr>
            <a:t>Là</a:t>
          </a:r>
          <a:r>
            <a:rPr lang="en-BZ" sz="2100" kern="1200" dirty="0">
              <a:latin typeface="#9Slide03 FS Neusa Bold" panose="00000800000000000000" pitchFamily="2" charset="0"/>
            </a:rPr>
            <a:t> </a:t>
          </a:r>
          <a:r>
            <a:rPr lang="en-BZ" sz="2100" kern="1200" dirty="0" err="1">
              <a:latin typeface="#9Slide03 FS Neusa Bold" panose="00000800000000000000" pitchFamily="2" charset="0"/>
            </a:rPr>
            <a:t>sự</a:t>
          </a:r>
          <a:r>
            <a:rPr lang="en-BZ" sz="2100" kern="1200" dirty="0">
              <a:latin typeface="#9Slide03 FS Neusa Bold" panose="00000800000000000000" pitchFamily="2" charset="0"/>
            </a:rPr>
            <a:t> </a:t>
          </a:r>
          <a:r>
            <a:rPr lang="en-BZ" sz="2100" kern="1200" dirty="0" err="1">
              <a:latin typeface="#9Slide03 FS Neusa Bold" panose="00000800000000000000" pitchFamily="2" charset="0"/>
            </a:rPr>
            <a:t>sáng</a:t>
          </a:r>
          <a:r>
            <a:rPr lang="en-BZ" sz="2100" kern="1200" dirty="0">
              <a:latin typeface="#9Slide03 FS Neusa Bold" panose="00000800000000000000" pitchFamily="2" charset="0"/>
            </a:rPr>
            <a:t> </a:t>
          </a:r>
          <a:r>
            <a:rPr lang="en-BZ" sz="2100" kern="1200" dirty="0" err="1">
              <a:latin typeface="#9Slide03 FS Neusa Bold" panose="00000800000000000000" pitchFamily="2" charset="0"/>
            </a:rPr>
            <a:t>tạo</a:t>
          </a:r>
          <a:r>
            <a:rPr lang="en-BZ" sz="2100" kern="1200" dirty="0">
              <a:latin typeface="#9Slide03 FS Neusa Bold" panose="00000800000000000000" pitchFamily="2" charset="0"/>
            </a:rPr>
            <a:t> </a:t>
          </a:r>
          <a:r>
            <a:rPr lang="en-BZ" sz="2100" kern="1200" dirty="0" err="1">
              <a:latin typeface="#9Slide03 FS Neusa Bold" panose="00000800000000000000" pitchFamily="2" charset="0"/>
            </a:rPr>
            <a:t>đậm</a:t>
          </a:r>
          <a:r>
            <a:rPr lang="en-BZ" sz="2100" kern="1200" dirty="0">
              <a:latin typeface="#9Slide03 FS Neusa Bold" panose="00000800000000000000" pitchFamily="2" charset="0"/>
            </a:rPr>
            <a:t> </a:t>
          </a:r>
          <a:r>
            <a:rPr lang="en-BZ" sz="2100" kern="1200" dirty="0" err="1">
              <a:latin typeface="#9Slide03 FS Neusa Bold" panose="00000800000000000000" pitchFamily="2" charset="0"/>
            </a:rPr>
            <a:t>chất</a:t>
          </a:r>
          <a:r>
            <a:rPr lang="en-BZ" sz="2100" kern="1200" dirty="0">
              <a:latin typeface="#9Slide03 FS Neusa Bold" panose="00000800000000000000" pitchFamily="2" charset="0"/>
            </a:rPr>
            <a:t> </a:t>
          </a:r>
          <a:r>
            <a:rPr lang="en-BZ" sz="2100" kern="1200" dirty="0" err="1">
              <a:latin typeface="#9Slide03 FS Neusa Bold" panose="00000800000000000000" pitchFamily="2" charset="0"/>
            </a:rPr>
            <a:t>nhân</a:t>
          </a:r>
          <a:r>
            <a:rPr lang="en-BZ" sz="2100" kern="1200" dirty="0">
              <a:latin typeface="#9Slide03 FS Neusa Bold" panose="00000800000000000000" pitchFamily="2" charset="0"/>
            </a:rPr>
            <a:t> </a:t>
          </a:r>
          <a:r>
            <a:rPr lang="en-BZ" sz="2100" kern="1200" dirty="0" err="1">
              <a:latin typeface="#9Slide03 FS Neusa Bold" panose="00000800000000000000" pitchFamily="2" charset="0"/>
            </a:rPr>
            <a:t>văn</a:t>
          </a:r>
          <a:r>
            <a:rPr lang="en-BZ" sz="2100" kern="1200" dirty="0">
              <a:latin typeface="#9Slide03 FS Neusa Bold" panose="00000800000000000000" pitchFamily="2" charset="0"/>
            </a:rPr>
            <a:t> </a:t>
          </a:r>
          <a:r>
            <a:rPr lang="en-BZ" sz="2100" kern="1200" dirty="0" err="1">
              <a:latin typeface="#9Slide03 FS Neusa Bold" panose="00000800000000000000" pitchFamily="2" charset="0"/>
            </a:rPr>
            <a:t>của</a:t>
          </a:r>
          <a:r>
            <a:rPr lang="en-BZ" sz="2100" kern="1200" dirty="0">
              <a:latin typeface="#9Slide03 FS Neusa Bold" panose="00000800000000000000" pitchFamily="2" charset="0"/>
            </a:rPr>
            <a:t> Nguyễn </a:t>
          </a:r>
          <a:r>
            <a:rPr lang="en-BZ" sz="2100" kern="1200" dirty="0" err="1">
              <a:latin typeface="#9Slide03 FS Neusa Bold" panose="00000800000000000000" pitchFamily="2" charset="0"/>
            </a:rPr>
            <a:t>Dữ</a:t>
          </a:r>
          <a:endParaRPr lang="en-BZ" sz="2100" kern="1200" dirty="0">
            <a:latin typeface="#9Slide03 FS Neusa Bold" panose="00000800000000000000" pitchFamily="2" charset="0"/>
          </a:endParaRPr>
        </a:p>
      </dsp:txBody>
      <dsp:txXfrm>
        <a:off x="1169" y="4163427"/>
        <a:ext cx="2496412" cy="14978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bkpt" val="endCnv"/>
          <dgm:param type="contDir" val="revDir"/>
          <dgm:param type="grDir" val="tL"/>
          <dgm:param type="flowDir" val="row"/>
        </dgm:alg>
      </dgm:if>
      <dgm:else name="Name2">
        <dgm:alg type="snake">
          <dgm:param type="bkpt" val="endCnv"/>
          <dgm:param type="contDir" val="rev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bkpt" val="endCnv"/>
          <dgm:param type="contDir" val="sameDir"/>
          <dgm:param type="grDir" val="tL"/>
          <dgm:param type="flowDir" val="row"/>
        </dgm:alg>
      </dgm:if>
      <dgm:else name="Name3">
        <dgm:alg type="snake">
          <dgm:param type="bkpt" val="endCnv"/>
          <dgm:param type="contDir" val="same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dim" val="1D"/>
                <dgm:param type="connRout" val="bend"/>
                <dgm:param type="begPts" val="midR bCtr"/>
                <dgm:param type="endPts" val="midL tCtr"/>
              </dgm:alg>
            </dgm:if>
            <dgm:else name="Name6">
              <dgm:alg type="conn">
                <dgm:param type="dim" val="1D"/>
                <dgm:param type="connRout" val="ben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A736B-B312-45F4-8299-42858737638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F053B-06B8-4F9B-B7DB-5480CF88FA4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a:t>
            </a:r>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FE99608-7868-45A6-8381-BE2C73B26F9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99608-7868-45A6-8381-BE2C73B26F9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73EC8-3E37-4BFB-BD6B-5B212A2D88FD}" type="slidenum">
              <a:rPr lang="zh-CN" altLang="en-US" smtClean="0"/>
            </a:fld>
            <a:endParaRPr lang="zh-CN" altLang="en-US"/>
          </a:p>
        </p:txBody>
      </p:sp>
      <p:pic>
        <p:nvPicPr>
          <p:cNvPr id="9" name="图片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834" y="-35996"/>
            <a:ext cx="12252361" cy="68939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25.jpeg"/><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image" Target="../media/image33.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5.xml.rels><?xml version="1.0" encoding="UTF-8" standalone="yes"?>
<Relationships xmlns="http://schemas.openxmlformats.org/package/2006/relationships"><Relationship Id="rId4" Type="http://schemas.openxmlformats.org/officeDocument/2006/relationships/comments" Target="../comments/comment2.xml"/><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2.xml"/><Relationship Id="rId6" Type="http://schemas.openxmlformats.org/officeDocument/2006/relationships/image" Target="../media/image39.jpeg"/><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40.emf"/><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40.emf"/><Relationship Id="rId1"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11.jpeg"/><Relationship Id="rId4" Type="http://schemas.openxmlformats.org/officeDocument/2006/relationships/image" Target="../media/image39.jpeg"/><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44.png"/><Relationship Id="rId3" Type="http://schemas.openxmlformats.org/officeDocument/2006/relationships/tags" Target="../tags/tag2.xml"/><Relationship Id="rId2" Type="http://schemas.openxmlformats.org/officeDocument/2006/relationships/image" Target="../media/image43.png"/><Relationship Id="rId10" Type="http://schemas.openxmlformats.org/officeDocument/2006/relationships/notesSlide" Target="../notesSlides/notesSlide35.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7.xml"/><Relationship Id="rId5" Type="http://schemas.openxmlformats.org/officeDocument/2006/relationships/image" Target="../media/image49.GIF"/><Relationship Id="rId4" Type="http://schemas.openxmlformats.org/officeDocument/2006/relationships/image" Target="../media/image48.GIF"/><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image" Target="../media/image45.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image" Target="../media/image40.emf"/><Relationship Id="rId1" Type="http://schemas.openxmlformats.org/officeDocument/2006/relationships/image" Target="../media/image50.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2.xml"/><Relationship Id="rId3" Type="http://schemas.openxmlformats.org/officeDocument/2006/relationships/image" Target="../media/image52.png"/><Relationship Id="rId2" Type="http://schemas.openxmlformats.org/officeDocument/2006/relationships/image" Target="../media/image40.emf"/><Relationship Id="rId1"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9" Type="http://schemas.openxmlformats.org/officeDocument/2006/relationships/notesSlide" Target="../notesSlides/notesSlide41.xml"/><Relationship Id="rId28" Type="http://schemas.openxmlformats.org/officeDocument/2006/relationships/slideLayout" Target="../slideLayouts/slideLayout7.xml"/><Relationship Id="rId27" Type="http://schemas.openxmlformats.org/officeDocument/2006/relationships/image" Target="../media/image79.jpeg"/><Relationship Id="rId26" Type="http://schemas.openxmlformats.org/officeDocument/2006/relationships/image" Target="../media/image78.jpeg"/><Relationship Id="rId25" Type="http://schemas.openxmlformats.org/officeDocument/2006/relationships/image" Target="../media/image77.png"/><Relationship Id="rId24" Type="http://schemas.openxmlformats.org/officeDocument/2006/relationships/image" Target="../media/image76.png"/><Relationship Id="rId23" Type="http://schemas.openxmlformats.org/officeDocument/2006/relationships/image" Target="../media/image75.png"/><Relationship Id="rId22" Type="http://schemas.openxmlformats.org/officeDocument/2006/relationships/image" Target="../media/image74.png"/><Relationship Id="rId21" Type="http://schemas.openxmlformats.org/officeDocument/2006/relationships/image" Target="../media/image73.png"/><Relationship Id="rId20" Type="http://schemas.openxmlformats.org/officeDocument/2006/relationships/image" Target="../media/image72.png"/><Relationship Id="rId2" Type="http://schemas.openxmlformats.org/officeDocument/2006/relationships/image" Target="../media/image54.png"/><Relationship Id="rId19" Type="http://schemas.openxmlformats.org/officeDocument/2006/relationships/image" Target="../media/image71.png"/><Relationship Id="rId18" Type="http://schemas.openxmlformats.org/officeDocument/2006/relationships/image" Target="../media/image70.png"/><Relationship Id="rId17" Type="http://schemas.openxmlformats.org/officeDocument/2006/relationships/image" Target="../media/image69.png"/><Relationship Id="rId16" Type="http://schemas.openxmlformats.org/officeDocument/2006/relationships/image" Target="../media/image68.png"/><Relationship Id="rId15" Type="http://schemas.openxmlformats.org/officeDocument/2006/relationships/image" Target="../media/image67.png"/><Relationship Id="rId14" Type="http://schemas.openxmlformats.org/officeDocument/2006/relationships/image" Target="../media/image66.png"/><Relationship Id="rId13" Type="http://schemas.openxmlformats.org/officeDocument/2006/relationships/image" Target="../media/image65.png"/><Relationship Id="rId12" Type="http://schemas.openxmlformats.org/officeDocument/2006/relationships/image" Target="../media/image64.png"/><Relationship Id="rId11" Type="http://schemas.openxmlformats.org/officeDocument/2006/relationships/image" Target="../media/image63.png"/><Relationship Id="rId10" Type="http://schemas.openxmlformats.org/officeDocument/2006/relationships/image" Target="../media/image62.png"/><Relationship Id="rId1" Type="http://schemas.openxmlformats.org/officeDocument/2006/relationships/image" Target="../media/image53.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image" Target="../media/image82.emf"/><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40.emf"/></Relationships>
</file>

<file path=ppt/slides/_rels/slide5.xml.rels><?xml version="1.0" encoding="UTF-8" standalone="yes"?>
<Relationships xmlns="http://schemas.openxmlformats.org/package/2006/relationships"><Relationship Id="rId9" Type="http://schemas.openxmlformats.org/officeDocument/2006/relationships/comments" Target="../comments/comment1.xml"/><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483" y="-35995"/>
            <a:ext cx="3837407" cy="3333378"/>
          </a:xfrm>
          <a:prstGeom prst="rect">
            <a:avLst/>
          </a:prstGeom>
        </p:spPr>
      </p:pic>
      <p:pic>
        <p:nvPicPr>
          <p:cNvPr id="71" name="图片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5962" y="2861499"/>
            <a:ext cx="2015293" cy="1597573"/>
          </a:xfrm>
          <a:prstGeom prst="rect">
            <a:avLst/>
          </a:prstGeom>
        </p:spPr>
      </p:pic>
      <p:pic>
        <p:nvPicPr>
          <p:cNvPr id="72"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27474"/>
          <a:stretch>
            <a:fillRect/>
          </a:stretch>
        </p:blipFill>
        <p:spPr>
          <a:xfrm>
            <a:off x="8100660" y="3788955"/>
            <a:ext cx="4456185" cy="3032914"/>
          </a:xfrm>
          <a:prstGeom prst="rect">
            <a:avLst/>
          </a:prstGeom>
        </p:spPr>
      </p:pic>
      <p:sp>
        <p:nvSpPr>
          <p:cNvPr id="3" name="TextBox 2"/>
          <p:cNvSpPr txBox="1"/>
          <p:nvPr/>
        </p:nvSpPr>
        <p:spPr>
          <a:xfrm>
            <a:off x="1623060" y="1844675"/>
            <a:ext cx="9215755" cy="4123055"/>
          </a:xfrm>
          <a:prstGeom prst="rect">
            <a:avLst/>
          </a:prstGeom>
          <a:noFill/>
        </p:spPr>
        <p:txBody>
          <a:bodyPr wrap="square" rtlCol="0">
            <a:spAutoFit/>
          </a:bodyPr>
          <a:lstStyle/>
          <a:p>
            <a:pPr algn="ctr"/>
            <a:r>
              <a:rPr lang="en-SG" sz="11500"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5 SVNThe Carpenter" pitchFamily="2" charset="0"/>
                <a:cs typeface="#9Slide03 Arima Madurai Black" panose="00000A00000000000000" pitchFamily="2" charset="0"/>
              </a:rPr>
              <a:t>Chuyện</a:t>
            </a:r>
            <a:r>
              <a:rPr lang="en-SG" sz="1150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5 SVNThe Carpenter" pitchFamily="2" charset="0"/>
                <a:cs typeface="#9Slide03 Arima Madurai Black" panose="00000A00000000000000" pitchFamily="2" charset="0"/>
              </a:rPr>
              <a:t> ng</a:t>
            </a:r>
            <a:r>
              <a:rPr lang="vi-VN" sz="1150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5 SVNThe Carpenter" pitchFamily="2" charset="0"/>
                <a:cs typeface="#9Slide03 Arima Madurai Black" panose="00000A00000000000000" pitchFamily="2" charset="0"/>
              </a:rPr>
              <a:t>ư</a:t>
            </a:r>
            <a:r>
              <a:rPr lang="en-SG" sz="11500"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5 SVNThe Carpenter" pitchFamily="2" charset="0"/>
                <a:cs typeface="#9Slide03 Arima Madurai Black" panose="00000A00000000000000" pitchFamily="2" charset="0"/>
              </a:rPr>
              <a:t>ời</a:t>
            </a:r>
            <a:r>
              <a:rPr lang="en-SG" sz="1150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5 SVNThe Carpenter" pitchFamily="2" charset="0"/>
                <a:cs typeface="#9Slide03 Arima Madurai Black" panose="00000A00000000000000" pitchFamily="2" charset="0"/>
              </a:rPr>
              <a:t> con </a:t>
            </a:r>
            <a:r>
              <a:rPr lang="en-SG" sz="11500"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5 SVNThe Carpenter" pitchFamily="2" charset="0"/>
                <a:cs typeface="#9Slide03 Arima Madurai Black" panose="00000A00000000000000" pitchFamily="2" charset="0"/>
              </a:rPr>
              <a:t>gái</a:t>
            </a:r>
            <a:r>
              <a:rPr lang="en-SG" sz="1150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5 SVNThe Carpenter" pitchFamily="2" charset="0"/>
                <a:cs typeface="#9Slide03 Arima Madurai Black" panose="00000A00000000000000" pitchFamily="2" charset="0"/>
              </a:rPr>
              <a:t> Nam X</a:t>
            </a:r>
            <a:r>
              <a:rPr lang="vi-VN" sz="1150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5 SVNThe Carpenter" pitchFamily="2" charset="0"/>
                <a:cs typeface="#9Slide03 Arima Madurai Black" panose="00000A00000000000000" pitchFamily="2" charset="0"/>
              </a:rPr>
              <a:t>ư</a:t>
            </a:r>
            <a:r>
              <a:rPr lang="en-SG" sz="11500"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5 SVNThe Carpenter" pitchFamily="2" charset="0"/>
                <a:cs typeface="#9Slide03 Arima Madurai Black" panose="00000A00000000000000" pitchFamily="2" charset="0"/>
              </a:rPr>
              <a:t>ơng</a:t>
            </a:r>
            <a:endParaRPr lang="en-SG" sz="11500"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5 SVNThe Carpenter" pitchFamily="2" charset="0"/>
              <a:cs typeface="#9Slide03 Arima Madurai Black" panose="00000A00000000000000" pitchFamily="2" charset="0"/>
            </a:endParaRPr>
          </a:p>
          <a:p>
            <a:pPr algn="ctr"/>
            <a:r>
              <a:rPr lang="en-US" altLang="en-SG" sz="3200" dirty="0">
                <a:latin typeface="Times New Roman" panose="02020603050405020304" pitchFamily="18" charset="0"/>
                <a:cs typeface="Times New Roman" panose="02020603050405020304" pitchFamily="18" charset="0"/>
              </a:rPr>
              <a:t>					</a:t>
            </a:r>
            <a:r>
              <a:rPr lang="en-US" altLang="en-SG" sz="3200" b="1" dirty="0">
                <a:solidFill>
                  <a:srgbClr val="FF0000"/>
                </a:solidFill>
                <a:latin typeface="Times New Roman" panose="02020603050405020304" pitchFamily="18" charset="0"/>
                <a:cs typeface="Times New Roman" panose="02020603050405020304" pitchFamily="18" charset="0"/>
              </a:rPr>
              <a:t>( Nguyễn Dữ)</a:t>
            </a:r>
            <a:endParaRPr lang="en-US" altLang="en-SG" sz="3200" b="1" dirty="0">
              <a:solidFill>
                <a:srgbClr val="FF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3315335" y="184785"/>
            <a:ext cx="3208655" cy="1076325"/>
          </a:xfrm>
          <a:prstGeom prst="rect">
            <a:avLst/>
          </a:prstGeom>
          <a:noFill/>
        </p:spPr>
        <p:txBody>
          <a:bodyPr wrap="square" rtlCol="0">
            <a:spAutoFit/>
          </a:bodyPr>
          <a:p>
            <a:r>
              <a:rPr lang="en-US" sz="3200" b="1" u="sng">
                <a:solidFill>
                  <a:srgbClr val="FF0000"/>
                </a:solidFill>
                <a:latin typeface="Times New Roman" panose="02020603050405020304" pitchFamily="18" charset="0"/>
                <a:cs typeface="Times New Roman" panose="02020603050405020304" pitchFamily="18" charset="0"/>
              </a:rPr>
              <a:t>Tuần 3</a:t>
            </a:r>
            <a:endParaRPr lang="en-US" sz="3200" b="1" u="sng">
              <a:solidFill>
                <a:srgbClr val="FF0000"/>
              </a:solidFill>
              <a:latin typeface="Times New Roman" panose="02020603050405020304" pitchFamily="18" charset="0"/>
              <a:cs typeface="Times New Roman" panose="02020603050405020304" pitchFamily="18" charset="0"/>
            </a:endParaRPr>
          </a:p>
          <a:p>
            <a:r>
              <a:rPr lang="en-US" sz="3200" b="1" u="sng">
                <a:solidFill>
                  <a:srgbClr val="FF0000"/>
                </a:solidFill>
                <a:latin typeface="Times New Roman" panose="02020603050405020304" pitchFamily="18" charset="0"/>
                <a:cs typeface="Times New Roman" panose="02020603050405020304" pitchFamily="18" charset="0"/>
              </a:rPr>
              <a:t>Tiết : 11,12,13</a:t>
            </a:r>
            <a:endParaRPr lang="en-US" sz="3200" b="1" u="sng">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5000" fill="hold" nodeType="withEffect" p14:presetBounceEnd="55000">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14:bounceEnd="55000">
                                          <p:cBhvr additive="base">
                                            <p:cTn id="7" dur="2000" fill="hold"/>
                                            <p:tgtEl>
                                              <p:spTgt spid="69"/>
                                            </p:tgtEl>
                                            <p:attrNameLst>
                                              <p:attrName>ppt_x</p:attrName>
                                            </p:attrNameLst>
                                          </p:cBhvr>
                                          <p:tavLst>
                                            <p:tav tm="0">
                                              <p:val>
                                                <p:strVal val="0-#ppt_w/2"/>
                                              </p:val>
                                            </p:tav>
                                            <p:tav tm="100000">
                                              <p:val>
                                                <p:strVal val="#ppt_x"/>
                                              </p:val>
                                            </p:tav>
                                          </p:tavLst>
                                        </p:anim>
                                        <p:anim calcmode="lin" valueType="num" p14:bounceEnd="55000">
                                          <p:cBhvr additive="base">
                                            <p:cTn id="8" dur="2000" fill="hold"/>
                                            <p:tgtEl>
                                              <p:spTgt spid="69"/>
                                            </p:tgtEl>
                                            <p:attrNameLst>
                                              <p:attrName>ppt_y</p:attrName>
                                            </p:attrNameLst>
                                          </p:cBhvr>
                                          <p:tavLst>
                                            <p:tav tm="0">
                                              <p:val>
                                                <p:strVal val="#ppt_y"/>
                                              </p:val>
                                            </p:tav>
                                            <p:tav tm="100000">
                                              <p:val>
                                                <p:strVal val="#ppt_y"/>
                                              </p:val>
                                            </p:tav>
                                          </p:tavLst>
                                        </p:anim>
                                      </p:childTnLst>
                                    </p:cTn>
                                  </p:par>
                                  <p:par>
                                    <p:cTn id="9" presetID="2" presetClass="entr" presetSubtype="2" accel="35000" fill="hold" nodeType="withEffect" p14:presetBounceEnd="55000">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14:bounceEnd="55000">
                                          <p:cBhvr additive="base">
                                            <p:cTn id="11" dur="2000" fill="hold"/>
                                            <p:tgtEl>
                                              <p:spTgt spid="72"/>
                                            </p:tgtEl>
                                            <p:attrNameLst>
                                              <p:attrName>ppt_x</p:attrName>
                                            </p:attrNameLst>
                                          </p:cBhvr>
                                          <p:tavLst>
                                            <p:tav tm="0">
                                              <p:val>
                                                <p:strVal val="1+#ppt_w/2"/>
                                              </p:val>
                                            </p:tav>
                                            <p:tav tm="100000">
                                              <p:val>
                                                <p:strVal val="#ppt_x"/>
                                              </p:val>
                                            </p:tav>
                                          </p:tavLst>
                                        </p:anim>
                                        <p:anim calcmode="lin" valueType="num" p14:bounceEnd="55000">
                                          <p:cBhvr additive="base">
                                            <p:cTn id="12" dur="2000" fill="hold"/>
                                            <p:tgtEl>
                                              <p:spTgt spid="7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500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2000" fill="hold"/>
                                            <p:tgtEl>
                                              <p:spTgt spid="69"/>
                                            </p:tgtEl>
                                            <p:attrNameLst>
                                              <p:attrName>ppt_x</p:attrName>
                                            </p:attrNameLst>
                                          </p:cBhvr>
                                          <p:tavLst>
                                            <p:tav tm="0">
                                              <p:val>
                                                <p:strVal val="0-#ppt_w/2"/>
                                              </p:val>
                                            </p:tav>
                                            <p:tav tm="100000">
                                              <p:val>
                                                <p:strVal val="#ppt_x"/>
                                              </p:val>
                                            </p:tav>
                                          </p:tavLst>
                                        </p:anim>
                                        <p:anim calcmode="lin" valueType="num">
                                          <p:cBhvr additive="base">
                                            <p:cTn id="8" dur="2000" fill="hold"/>
                                            <p:tgtEl>
                                              <p:spTgt spid="69"/>
                                            </p:tgtEl>
                                            <p:attrNameLst>
                                              <p:attrName>ppt_y</p:attrName>
                                            </p:attrNameLst>
                                          </p:cBhvr>
                                          <p:tavLst>
                                            <p:tav tm="0">
                                              <p:val>
                                                <p:strVal val="#ppt_y"/>
                                              </p:val>
                                            </p:tav>
                                            <p:tav tm="100000">
                                              <p:val>
                                                <p:strVal val="#ppt_y"/>
                                              </p:val>
                                            </p:tav>
                                          </p:tavLst>
                                        </p:anim>
                                      </p:childTnLst>
                                    </p:cTn>
                                  </p:par>
                                  <p:par>
                                    <p:cTn id="9" presetID="2" presetClass="entr" presetSubtype="2" accel="3500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2000" fill="hold"/>
                                            <p:tgtEl>
                                              <p:spTgt spid="72"/>
                                            </p:tgtEl>
                                            <p:attrNameLst>
                                              <p:attrName>ppt_x</p:attrName>
                                            </p:attrNameLst>
                                          </p:cBhvr>
                                          <p:tavLst>
                                            <p:tav tm="0">
                                              <p:val>
                                                <p:strVal val="1+#ppt_w/2"/>
                                              </p:val>
                                            </p:tav>
                                            <p:tav tm="100000">
                                              <p:val>
                                                <p:strVal val="#ppt_x"/>
                                              </p:val>
                                            </p:tav>
                                          </p:tavLst>
                                        </p:anim>
                                        <p:anim calcmode="lin" valueType="num">
                                          <p:cBhvr additive="base">
                                            <p:cTn id="12" dur="2000" fill="hold"/>
                                            <p:tgtEl>
                                              <p:spTgt spid="7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797989">
            <a:off x="4823002" y="78725"/>
            <a:ext cx="3076233" cy="5813886"/>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868582">
            <a:off x="4438127" y="2466548"/>
            <a:ext cx="1955938" cy="10382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57417" flipH="1">
            <a:off x="5626162" y="1065222"/>
            <a:ext cx="1528377" cy="811285"/>
          </a:xfrm>
          <a:prstGeom prst="rect">
            <a:avLst/>
          </a:prstGeom>
        </p:spPr>
      </p:pic>
      <p:grpSp>
        <p:nvGrpSpPr>
          <p:cNvPr id="25" name="组合 24"/>
          <p:cNvGrpSpPr/>
          <p:nvPr/>
        </p:nvGrpSpPr>
        <p:grpSpPr>
          <a:xfrm flipV="1">
            <a:off x="1332054" y="2985668"/>
            <a:ext cx="3820201" cy="456765"/>
            <a:chOff x="901906" y="1454835"/>
            <a:chExt cx="3820201" cy="456765"/>
          </a:xfrm>
        </p:grpSpPr>
        <p:cxnSp>
          <p:nvCxnSpPr>
            <p:cNvPr id="26" name="直接连接符 25"/>
            <p:cNvCxnSpPr/>
            <p:nvPr/>
          </p:nvCxnSpPr>
          <p:spPr>
            <a:xfrm flipH="1" flipV="1">
              <a:off x="4265342" y="1454835"/>
              <a:ext cx="456765" cy="456765"/>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901906" y="1454835"/>
              <a:ext cx="3363437" cy="0"/>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flipH="1" flipV="1">
            <a:off x="6810677" y="2985668"/>
            <a:ext cx="3820201" cy="456765"/>
            <a:chOff x="901906" y="1454835"/>
            <a:chExt cx="3820201" cy="456765"/>
          </a:xfrm>
        </p:grpSpPr>
        <p:cxnSp>
          <p:nvCxnSpPr>
            <p:cNvPr id="31" name="直接连接符 30"/>
            <p:cNvCxnSpPr/>
            <p:nvPr/>
          </p:nvCxnSpPr>
          <p:spPr>
            <a:xfrm flipH="1" flipV="1">
              <a:off x="4265342" y="1454835"/>
              <a:ext cx="456765" cy="456765"/>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901906" y="1454835"/>
              <a:ext cx="3363437" cy="0"/>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38" name="Hình chữ nhật 6"/>
          <p:cNvSpPr/>
          <p:nvPr/>
        </p:nvSpPr>
        <p:spPr>
          <a:xfrm>
            <a:off x="1248646" y="1140981"/>
            <a:ext cx="3670935" cy="1568450"/>
          </a:xfrm>
          <a:prstGeom prst="rect">
            <a:avLst/>
          </a:prstGeom>
        </p:spPr>
        <p:txBody>
          <a:bodyPr wrap="none">
            <a:spAutoFit/>
          </a:bodyPr>
          <a:lstStyle/>
          <a:p>
            <a:pPr algn="ctr"/>
            <a:r>
              <a:rPr lang="en-BZ" sz="9600" b="1" dirty="0" err="1">
                <a:solidFill>
                  <a:srgbClr val="FF0000"/>
                </a:solidFill>
                <a:latin typeface="Times New Roman" panose="02020603050405020304" pitchFamily="18" charset="0"/>
                <a:cs typeface="Times New Roman" panose="02020603050405020304" pitchFamily="18" charset="0"/>
              </a:rPr>
              <a:t>Bố</a:t>
            </a:r>
            <a:r>
              <a:rPr lang="en-BZ" sz="9600" b="1" dirty="0">
                <a:solidFill>
                  <a:srgbClr val="FF0000"/>
                </a:solidFill>
                <a:latin typeface="Times New Roman" panose="02020603050405020304" pitchFamily="18" charset="0"/>
                <a:cs typeface="Times New Roman" panose="02020603050405020304" pitchFamily="18" charset="0"/>
              </a:rPr>
              <a:t> </a:t>
            </a:r>
            <a:r>
              <a:rPr lang="en-BZ" sz="9600" b="1" dirty="0" err="1">
                <a:solidFill>
                  <a:srgbClr val="FF0000"/>
                </a:solidFill>
                <a:latin typeface="Times New Roman" panose="02020603050405020304" pitchFamily="18" charset="0"/>
                <a:cs typeface="Times New Roman" panose="02020603050405020304" pitchFamily="18" charset="0"/>
              </a:rPr>
              <a:t>cục</a:t>
            </a:r>
            <a:endParaRPr lang="en-BZ" sz="9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398002" y="716382"/>
            <a:ext cx="4412999" cy="2061210"/>
          </a:xfrm>
          <a:prstGeom prst="rect">
            <a:avLst/>
          </a:prstGeom>
        </p:spPr>
        <p:txBody>
          <a:bodyPr wrap="square">
            <a:spAutoFit/>
          </a:bodyPr>
          <a:lstStyle/>
          <a:p>
            <a:pPr lvl="0" algn="just"/>
            <a:r>
              <a:rPr lang="en-US" sz="3200" b="1" dirty="0">
                <a:solidFill>
                  <a:srgbClr val="FF0000"/>
                </a:solidFill>
                <a:latin typeface="Times New Roman" panose="02020603050405020304" pitchFamily="18" charset="0"/>
                <a:cs typeface="Times New Roman" panose="02020603050405020304" pitchFamily="18" charset="0"/>
              </a:rPr>
              <a:t>P1: T</a:t>
            </a:r>
            <a:r>
              <a:rPr lang="vi-VN" sz="3200" b="1" dirty="0">
                <a:solidFill>
                  <a:srgbClr val="FF0000"/>
                </a:solidFill>
                <a:latin typeface="Times New Roman" panose="02020603050405020304" pitchFamily="18" charset="0"/>
                <a:cs typeface="Times New Roman" panose="02020603050405020304" pitchFamily="18" charset="0"/>
              </a:rPr>
              <a:t>ừ đầu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solidFill>
                  <a:srgbClr val="FF0000"/>
                </a:solidFill>
                <a:latin typeface="Times New Roman" panose="02020603050405020304" pitchFamily="18" charset="0"/>
                <a:cs typeface="Times New Roman" panose="02020603050405020304" pitchFamily="18" charset="0"/>
              </a:rPr>
              <a:t>“</a:t>
            </a:r>
            <a:r>
              <a:rPr lang="en-BZ" sz="3200" b="1" dirty="0" err="1">
                <a:solidFill>
                  <a:srgbClr val="FF0000"/>
                </a:solidFill>
                <a:latin typeface="Times New Roman" panose="02020603050405020304" pitchFamily="18" charset="0"/>
                <a:cs typeface="Times New Roman" panose="02020603050405020304" pitchFamily="18" charset="0"/>
              </a:rPr>
              <a:t>muôn</a:t>
            </a:r>
            <a:r>
              <a:rPr lang="en-BZ" sz="3200" b="1" dirty="0">
                <a:solidFill>
                  <a:srgbClr val="FF0000"/>
                </a:solidFill>
                <a:latin typeface="Times New Roman" panose="02020603050405020304" pitchFamily="18" charset="0"/>
                <a:cs typeface="Times New Roman" panose="02020603050405020304" pitchFamily="18" charset="0"/>
              </a:rPr>
              <a:t> </a:t>
            </a:r>
            <a:r>
              <a:rPr lang="en-BZ" sz="3200" b="1" dirty="0" err="1">
                <a:solidFill>
                  <a:srgbClr val="FF0000"/>
                </a:solidFill>
                <a:latin typeface="Times New Roman" panose="02020603050405020304" pitchFamily="18" charset="0"/>
                <a:cs typeface="Times New Roman" panose="02020603050405020304" pitchFamily="18" charset="0"/>
              </a:rPr>
              <a:t>dặm</a:t>
            </a:r>
            <a:r>
              <a:rPr lang="en-BZ" sz="3200" b="1" dirty="0">
                <a:solidFill>
                  <a:srgbClr val="FF0000"/>
                </a:solidFill>
                <a:latin typeface="Times New Roman" panose="02020603050405020304" pitchFamily="18" charset="0"/>
                <a:cs typeface="Times New Roman" panose="02020603050405020304" pitchFamily="18" charset="0"/>
              </a:rPr>
              <a:t> </a:t>
            </a:r>
            <a:r>
              <a:rPr lang="en-BZ" sz="3200" b="1" dirty="0" err="1">
                <a:solidFill>
                  <a:srgbClr val="FF0000"/>
                </a:solidFill>
                <a:latin typeface="Times New Roman" panose="02020603050405020304" pitchFamily="18" charset="0"/>
                <a:cs typeface="Times New Roman" panose="02020603050405020304" pitchFamily="18" charset="0"/>
              </a:rPr>
              <a:t>quan</a:t>
            </a:r>
            <a:r>
              <a:rPr lang="en-BZ" sz="3200" b="1" dirty="0">
                <a:solidFill>
                  <a:srgbClr val="FF0000"/>
                </a:solidFill>
                <a:latin typeface="Times New Roman" panose="02020603050405020304" pitchFamily="18" charset="0"/>
                <a:cs typeface="Times New Roman" panose="02020603050405020304" pitchFamily="18" charset="0"/>
              </a:rPr>
              <a:t> san</a:t>
            </a:r>
            <a:r>
              <a:rPr lang="vi-VN"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002060"/>
                </a:solidFill>
                <a:latin typeface="Times New Roman" panose="02020603050405020304" pitchFamily="18" charset="0"/>
                <a:cs typeface="Times New Roman" panose="02020603050405020304" pitchFamily="18" charset="0"/>
              </a:rPr>
              <a:t> Cuộc hôn nhân giữa T</a:t>
            </a:r>
            <a:r>
              <a:rPr lang="en-US" sz="3200" b="1" dirty="0">
                <a:solidFill>
                  <a:srgbClr val="002060"/>
                </a:solidFill>
                <a:latin typeface="Times New Roman" panose="02020603050405020304" pitchFamily="18" charset="0"/>
                <a:cs typeface="Times New Roman" panose="02020603050405020304" pitchFamily="18" charset="0"/>
              </a:rPr>
              <a:t>S</a:t>
            </a:r>
            <a:r>
              <a:rPr lang="vi-VN" sz="3200" b="1" dirty="0">
                <a:solidFill>
                  <a:srgbClr val="002060"/>
                </a:solidFill>
                <a:latin typeface="Times New Roman" panose="02020603050405020304" pitchFamily="18" charset="0"/>
                <a:cs typeface="Times New Roman" panose="02020603050405020304" pitchFamily="18" charset="0"/>
              </a:rPr>
              <a:t> và VN</a:t>
            </a:r>
            <a:r>
              <a:rPr lang="en-BZ" sz="3200" b="1" dirty="0">
                <a:solidFill>
                  <a:srgbClr val="002060"/>
                </a:solidFill>
                <a:latin typeface="Times New Roman" panose="02020603050405020304" pitchFamily="18" charset="0"/>
                <a:cs typeface="Times New Roman" panose="02020603050405020304" pitchFamily="18" charset="0"/>
              </a:rPr>
              <a:t>, TS </a:t>
            </a:r>
            <a:r>
              <a:rPr lang="en-BZ" sz="3200" b="1" dirty="0" err="1">
                <a:solidFill>
                  <a:srgbClr val="002060"/>
                </a:solidFill>
                <a:latin typeface="Times New Roman" panose="02020603050405020304" pitchFamily="18" charset="0"/>
                <a:cs typeface="Times New Roman" panose="02020603050405020304" pitchFamily="18" charset="0"/>
              </a:rPr>
              <a:t>đi</a:t>
            </a:r>
            <a:r>
              <a:rPr lang="en-BZ" sz="3200" b="1" dirty="0">
                <a:solidFill>
                  <a:srgbClr val="002060"/>
                </a:solidFill>
                <a:latin typeface="Times New Roman" panose="02020603050405020304" pitchFamily="18" charset="0"/>
                <a:cs typeface="Times New Roman" panose="02020603050405020304" pitchFamily="18" charset="0"/>
              </a:rPr>
              <a:t> </a:t>
            </a:r>
            <a:r>
              <a:rPr lang="en-BZ" sz="3200" b="1" dirty="0" err="1">
                <a:solidFill>
                  <a:srgbClr val="002060"/>
                </a:solidFill>
                <a:latin typeface="Times New Roman" panose="02020603050405020304" pitchFamily="18" charset="0"/>
                <a:cs typeface="Times New Roman" panose="02020603050405020304" pitchFamily="18" charset="0"/>
              </a:rPr>
              <a:t>lính</a:t>
            </a:r>
            <a:endParaRPr lang="en-BZ"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600074" y="4104542"/>
            <a:ext cx="4095416" cy="2061210"/>
          </a:xfrm>
          <a:prstGeom prst="rect">
            <a:avLst/>
          </a:prstGeom>
        </p:spPr>
        <p:txBody>
          <a:bodyPr wrap="square">
            <a:spAutoFit/>
          </a:bodyPr>
          <a:lstStyle/>
          <a:p>
            <a:pPr lvl="0" algn="just"/>
            <a:r>
              <a:rPr lang="en-US" sz="3200" b="1" dirty="0">
                <a:solidFill>
                  <a:srgbClr val="FF0000"/>
                </a:solidFill>
                <a:latin typeface="Times New Roman" panose="02020603050405020304" pitchFamily="18" charset="0"/>
                <a:cs typeface="Times New Roman" panose="02020603050405020304" pitchFamily="18" charset="0"/>
              </a:rPr>
              <a:t>P</a:t>
            </a:r>
            <a:r>
              <a:rPr lang="vi-VN" sz="3200" b="1" dirty="0">
                <a:solidFill>
                  <a:srgbClr val="FF0000"/>
                </a:solidFill>
                <a:latin typeface="Times New Roman" panose="02020603050405020304" pitchFamily="18" charset="0"/>
                <a:cs typeface="Times New Roman" panose="02020603050405020304" pitchFamily="18" charset="0"/>
              </a:rPr>
              <a:t>2:</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Tiếp</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trót đã qua rồi</a:t>
            </a:r>
            <a:r>
              <a:rPr lang="en-US"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002060"/>
                </a:solidFill>
                <a:latin typeface="Times New Roman" panose="02020603050405020304" pitchFamily="18" charset="0"/>
                <a:cs typeface="Times New Roman" panose="02020603050405020304" pitchFamily="18" charset="0"/>
              </a:rPr>
              <a:t> Nỗi oan khuất và cái chết bi thảm của VN</a:t>
            </a:r>
            <a:endParaRPr lang="en-BZ" sz="3200" dirty="0">
              <a:latin typeface="Times New Roman" panose="02020603050405020304" pitchFamily="18" charset="0"/>
              <a:cs typeface="Times New Roman" panose="02020603050405020304" pitchFamily="18" charset="0"/>
            </a:endParaRPr>
          </a:p>
        </p:txBody>
      </p:sp>
      <p:sp>
        <p:nvSpPr>
          <p:cNvPr id="10" name="Rectangle 9"/>
          <p:cNvSpPr/>
          <p:nvPr/>
        </p:nvSpPr>
        <p:spPr>
          <a:xfrm>
            <a:off x="7407529" y="4166097"/>
            <a:ext cx="4403472" cy="1076325"/>
          </a:xfrm>
          <a:prstGeom prst="rect">
            <a:avLst/>
          </a:prstGeom>
        </p:spPr>
        <p:txBody>
          <a:bodyPr wrap="square">
            <a:spAutoFit/>
          </a:bodyPr>
          <a:lstStyle/>
          <a:p>
            <a:pPr lvl="0" algn="just"/>
            <a:r>
              <a:rPr lang="en-US" sz="3200" b="1" dirty="0">
                <a:solidFill>
                  <a:srgbClr val="FF0000"/>
                </a:solidFill>
                <a:latin typeface="Times New Roman" panose="02020603050405020304" pitchFamily="18" charset="0"/>
                <a:cs typeface="Times New Roman" panose="02020603050405020304" pitchFamily="18" charset="0"/>
              </a:rPr>
              <a:t>P3: C</a:t>
            </a:r>
            <a:r>
              <a:rPr lang="vi-VN" sz="3200" b="1" dirty="0">
                <a:solidFill>
                  <a:srgbClr val="FF0000"/>
                </a:solidFill>
                <a:latin typeface="Times New Roman" panose="02020603050405020304" pitchFamily="18" charset="0"/>
                <a:cs typeface="Times New Roman" panose="02020603050405020304" pitchFamily="18" charset="0"/>
              </a:rPr>
              <a:t>òn lại:</a:t>
            </a:r>
            <a:r>
              <a:rPr lang="vi-VN" sz="3200" b="1" dirty="0">
                <a:solidFill>
                  <a:srgbClr val="002060"/>
                </a:solidFill>
                <a:latin typeface="Times New Roman" panose="02020603050405020304" pitchFamily="18" charset="0"/>
                <a:cs typeface="Times New Roman" panose="02020603050405020304" pitchFamily="18" charset="0"/>
              </a:rPr>
              <a:t> Vũ Nương được giải oan</a:t>
            </a:r>
            <a:r>
              <a:rPr lang="en-BZ" sz="3200" b="1" dirty="0">
                <a:solidFill>
                  <a:srgbClr val="002060"/>
                </a:solidFill>
                <a:latin typeface="Times New Roman" panose="02020603050405020304" pitchFamily="18" charset="0"/>
                <a:cs typeface="Times New Roman" panose="02020603050405020304" pitchFamily="18" charset="0"/>
              </a:rPr>
              <a:t>.</a:t>
            </a:r>
            <a:r>
              <a:rPr lang="vi-VN" sz="3200" b="1" dirty="0">
                <a:solidFill>
                  <a:srgbClr val="002060"/>
                </a:solidFill>
                <a:latin typeface="Times New Roman" panose="02020603050405020304" pitchFamily="18" charset="0"/>
                <a:cs typeface="Times New Roman" panose="02020603050405020304" pitchFamily="18" charset="0"/>
              </a:rPr>
              <a:t> </a:t>
            </a:r>
            <a:endParaRPr lang="en-BZ" sz="32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P spid="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图片 7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66878" y="-35996"/>
            <a:ext cx="4188253" cy="3638141"/>
          </a:xfrm>
          <a:prstGeom prst="rect">
            <a:avLst/>
          </a:prstGeom>
        </p:spPr>
      </p:pic>
      <p:pic>
        <p:nvPicPr>
          <p:cNvPr id="76" name="图片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83" y="-35996"/>
            <a:ext cx="4087430" cy="3550561"/>
          </a:xfrm>
          <a:prstGeom prst="rect">
            <a:avLst/>
          </a:prstGeom>
        </p:spPr>
      </p:pic>
      <p:sp>
        <p:nvSpPr>
          <p:cNvPr id="18" name="矩形 40"/>
          <p:cNvSpPr/>
          <p:nvPr/>
        </p:nvSpPr>
        <p:spPr>
          <a:xfrm>
            <a:off x="112395" y="4282440"/>
            <a:ext cx="10962005" cy="682625"/>
          </a:xfrm>
          <a:prstGeom prst="rect">
            <a:avLst/>
          </a:prstGeom>
          <a:noFill/>
        </p:spPr>
        <p:txBody>
          <a:bodyPr vert="horz" wrap="square" lIns="68562" tIns="34281" rIns="68562" bIns="34281" rtlCol="0">
            <a:spAutoFit/>
          </a:bodyPr>
          <a:lstStyle/>
          <a:p>
            <a:pPr algn="l" defTabSz="914400"/>
            <a:r>
              <a:rPr lang="en-US" altLang="en-SG" sz="4000" b="1" dirty="0" err="1">
                <a:solidFill>
                  <a:srgbClr val="C00000"/>
                </a:solidFill>
                <a:latin typeface="Times New Roman" panose="02020603050405020304" pitchFamily="18" charset="0"/>
                <a:ea typeface="+mj-ea"/>
                <a:cs typeface="Times New Roman" panose="02020603050405020304" pitchFamily="18" charset="0"/>
              </a:rPr>
              <a:t>II.</a:t>
            </a:r>
            <a:r>
              <a:rPr lang="en-SG" altLang="zh-CN" sz="4000" b="1" u="sng" dirty="0" err="1">
                <a:solidFill>
                  <a:srgbClr val="C00000"/>
                </a:solidFill>
                <a:latin typeface="Times New Roman" panose="02020603050405020304" pitchFamily="18" charset="0"/>
                <a:ea typeface="+mj-ea"/>
                <a:cs typeface="Times New Roman" panose="02020603050405020304" pitchFamily="18" charset="0"/>
              </a:rPr>
              <a:t>Đọc</a:t>
            </a:r>
            <a:r>
              <a:rPr lang="en-US" altLang="en-SG" sz="4000" b="1" u="sng" dirty="0" err="1">
                <a:solidFill>
                  <a:srgbClr val="C00000"/>
                </a:solidFill>
                <a:latin typeface="Times New Roman" panose="02020603050405020304" pitchFamily="18" charset="0"/>
                <a:ea typeface="+mj-ea"/>
                <a:cs typeface="Times New Roman" panose="02020603050405020304" pitchFamily="18" charset="0"/>
              </a:rPr>
              <a:t> -</a:t>
            </a:r>
            <a:r>
              <a:rPr lang="en-SG" altLang="zh-CN" sz="4000" b="1" u="sng" dirty="0">
                <a:solidFill>
                  <a:srgbClr val="C00000"/>
                </a:solidFill>
                <a:latin typeface="Times New Roman" panose="02020603050405020304" pitchFamily="18" charset="0"/>
                <a:ea typeface="+mj-ea"/>
                <a:cs typeface="Times New Roman" panose="02020603050405020304" pitchFamily="18" charset="0"/>
              </a:rPr>
              <a:t> </a:t>
            </a:r>
            <a:r>
              <a:rPr lang="en-SG" altLang="zh-CN" sz="4000" b="1" u="sng" dirty="0" err="1">
                <a:solidFill>
                  <a:srgbClr val="C00000"/>
                </a:solidFill>
                <a:latin typeface="Times New Roman" panose="02020603050405020304" pitchFamily="18" charset="0"/>
                <a:ea typeface="+mj-ea"/>
                <a:cs typeface="Times New Roman" panose="02020603050405020304" pitchFamily="18" charset="0"/>
              </a:rPr>
              <a:t>hiểu</a:t>
            </a:r>
            <a:r>
              <a:rPr lang="en-SG" altLang="zh-CN" sz="4000" b="1" u="sng" dirty="0">
                <a:solidFill>
                  <a:srgbClr val="C00000"/>
                </a:solidFill>
                <a:latin typeface="Times New Roman" panose="02020603050405020304" pitchFamily="18" charset="0"/>
                <a:ea typeface="+mj-ea"/>
                <a:cs typeface="Times New Roman" panose="02020603050405020304" pitchFamily="18" charset="0"/>
              </a:rPr>
              <a:t> </a:t>
            </a:r>
            <a:r>
              <a:rPr lang="en-SG" altLang="zh-CN" sz="4000" b="1" u="sng" dirty="0" err="1">
                <a:solidFill>
                  <a:srgbClr val="C00000"/>
                </a:solidFill>
                <a:latin typeface="Times New Roman" panose="02020603050405020304" pitchFamily="18" charset="0"/>
                <a:ea typeface="+mj-ea"/>
                <a:cs typeface="Times New Roman" panose="02020603050405020304" pitchFamily="18" charset="0"/>
              </a:rPr>
              <a:t>văn</a:t>
            </a:r>
            <a:r>
              <a:rPr lang="en-SG" altLang="zh-CN" sz="4000" b="1" u="sng" dirty="0">
                <a:solidFill>
                  <a:srgbClr val="C00000"/>
                </a:solidFill>
                <a:latin typeface="Times New Roman" panose="02020603050405020304" pitchFamily="18" charset="0"/>
                <a:ea typeface="+mj-ea"/>
                <a:cs typeface="Times New Roman" panose="02020603050405020304" pitchFamily="18" charset="0"/>
              </a:rPr>
              <a:t> </a:t>
            </a:r>
            <a:r>
              <a:rPr lang="en-SG" altLang="zh-CN" sz="4000" b="1" u="sng" dirty="0" err="1">
                <a:solidFill>
                  <a:srgbClr val="C00000"/>
                </a:solidFill>
                <a:latin typeface="Times New Roman" panose="02020603050405020304" pitchFamily="18" charset="0"/>
                <a:ea typeface="+mj-ea"/>
                <a:cs typeface="Times New Roman" panose="02020603050405020304" pitchFamily="18" charset="0"/>
              </a:rPr>
              <a:t>bản</a:t>
            </a:r>
            <a:r>
              <a:rPr lang="en-US" altLang="en-SG" sz="4000" b="1" u="sng" dirty="0" err="1">
                <a:solidFill>
                  <a:srgbClr val="C00000"/>
                </a:solidFill>
                <a:latin typeface="Times New Roman" panose="02020603050405020304" pitchFamily="18" charset="0"/>
                <a:ea typeface="+mj-ea"/>
                <a:cs typeface="Times New Roman" panose="02020603050405020304" pitchFamily="18" charset="0"/>
              </a:rPr>
              <a:t>:</a:t>
            </a:r>
            <a:endParaRPr lang="en-US" altLang="en-SG" sz="4000" b="1" u="sng" dirty="0" err="1">
              <a:solidFill>
                <a:srgbClr val="C00000"/>
              </a:solidFill>
              <a:latin typeface="Times New Roman" panose="02020603050405020304" pitchFamily="18" charset="0"/>
              <a:ea typeface="+mj-ea"/>
              <a:cs typeface="Times New Roman" panose="02020603050405020304" pitchFamily="18" charset="0"/>
            </a:endParaRPr>
          </a:p>
        </p:txBody>
      </p:sp>
      <p:sp>
        <p:nvSpPr>
          <p:cNvPr id="3" name="TextBox 2"/>
          <p:cNvSpPr txBox="1"/>
          <p:nvPr/>
        </p:nvSpPr>
        <p:spPr>
          <a:xfrm>
            <a:off x="2421890" y="193040"/>
            <a:ext cx="7176135" cy="3630930"/>
          </a:xfrm>
          <a:prstGeom prst="rect">
            <a:avLst/>
          </a:prstGeom>
          <a:noFill/>
        </p:spPr>
        <p:txBody>
          <a:bodyPr wrap="square" rtlCol="0">
            <a:spAutoFit/>
          </a:bodyPr>
          <a:p>
            <a:pPr algn="ctr"/>
            <a:r>
              <a:rPr lang="en-SG" sz="11500" dirty="0" err="1">
                <a:latin typeface="#9Slide05 SVNThe Carpenter" pitchFamily="2" charset="0"/>
                <a:cs typeface="#9Slide03 Arima Madurai Black" panose="00000A00000000000000" pitchFamily="2" charset="0"/>
              </a:rPr>
              <a:t>Chuyện</a:t>
            </a:r>
            <a:r>
              <a:rPr lang="en-SG" sz="11500" dirty="0">
                <a:latin typeface="#9Slide05 SVNThe Carpenter" pitchFamily="2" charset="0"/>
                <a:cs typeface="#9Slide03 Arima Madurai Black" panose="00000A00000000000000" pitchFamily="2" charset="0"/>
              </a:rPr>
              <a:t> ng</a:t>
            </a:r>
            <a:r>
              <a:rPr lang="vi-VN" sz="11500" dirty="0">
                <a:latin typeface="#9Slide05 SVNThe Carpenter" pitchFamily="2" charset="0"/>
                <a:cs typeface="#9Slide03 Arima Madurai Black" panose="00000A00000000000000" pitchFamily="2" charset="0"/>
              </a:rPr>
              <a:t>ư</a:t>
            </a:r>
            <a:r>
              <a:rPr lang="en-SG" sz="11500" dirty="0" err="1">
                <a:latin typeface="#9Slide05 SVNThe Carpenter" pitchFamily="2" charset="0"/>
                <a:cs typeface="#9Slide03 Arima Madurai Black" panose="00000A00000000000000" pitchFamily="2" charset="0"/>
              </a:rPr>
              <a:t>ời</a:t>
            </a:r>
            <a:r>
              <a:rPr lang="en-SG" sz="11500" dirty="0">
                <a:latin typeface="#9Slide05 SVNThe Carpenter" pitchFamily="2" charset="0"/>
                <a:cs typeface="#9Slide03 Arima Madurai Black" panose="00000A00000000000000" pitchFamily="2" charset="0"/>
              </a:rPr>
              <a:t> con </a:t>
            </a:r>
            <a:r>
              <a:rPr lang="en-SG" sz="11500" dirty="0" err="1">
                <a:latin typeface="#9Slide05 SVNThe Carpenter" pitchFamily="2" charset="0"/>
                <a:cs typeface="#9Slide03 Arima Madurai Black" panose="00000A00000000000000" pitchFamily="2" charset="0"/>
              </a:rPr>
              <a:t>gái</a:t>
            </a:r>
            <a:r>
              <a:rPr lang="en-SG" sz="11500" dirty="0">
                <a:latin typeface="#9Slide05 SVNThe Carpenter" pitchFamily="2" charset="0"/>
                <a:cs typeface="#9Slide03 Arima Madurai Black" panose="00000A00000000000000" pitchFamily="2" charset="0"/>
              </a:rPr>
              <a:t> Nam X</a:t>
            </a:r>
            <a:r>
              <a:rPr lang="vi-VN" sz="11500" dirty="0">
                <a:latin typeface="#9Slide05 SVNThe Carpenter" pitchFamily="2" charset="0"/>
                <a:cs typeface="#9Slide03 Arima Madurai Black" panose="00000A00000000000000" pitchFamily="2" charset="0"/>
              </a:rPr>
              <a:t>ư</a:t>
            </a:r>
            <a:r>
              <a:rPr lang="en-SG" sz="11500" dirty="0" err="1">
                <a:latin typeface="#9Slide05 SVNThe Carpenter" pitchFamily="2" charset="0"/>
                <a:cs typeface="#9Slide03 Arima Madurai Black" panose="00000A00000000000000" pitchFamily="2" charset="0"/>
              </a:rPr>
              <a:t>ơng</a:t>
            </a:r>
            <a:endParaRPr lang="en-SG" sz="11500" dirty="0">
              <a:latin typeface="#9Slide05 SVNThe Carpenter" pitchFamily="2" charset="0"/>
              <a:cs typeface="#9Slide03 Arima Madurai Black" panose="00000A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35000" fill="hold" nodeType="withEffect" p14:presetBounceEnd="55000">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14:bounceEnd="55000">
                                          <p:cBhvr additive="base">
                                            <p:cTn id="7" dur="2000" fill="hold"/>
                                            <p:tgtEl>
                                              <p:spTgt spid="75"/>
                                            </p:tgtEl>
                                            <p:attrNameLst>
                                              <p:attrName>ppt_x</p:attrName>
                                            </p:attrNameLst>
                                          </p:cBhvr>
                                          <p:tavLst>
                                            <p:tav tm="0">
                                              <p:val>
                                                <p:strVal val="1+#ppt_w/2"/>
                                              </p:val>
                                            </p:tav>
                                            <p:tav tm="100000">
                                              <p:val>
                                                <p:strVal val="#ppt_x"/>
                                              </p:val>
                                            </p:tav>
                                          </p:tavLst>
                                        </p:anim>
                                        <p:anim calcmode="lin" valueType="num" p14:bounceEnd="55000">
                                          <p:cBhvr additive="base">
                                            <p:cTn id="8" dur="20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8" accel="35000" fill="hold" nodeType="withEffect" p14:presetBounceEnd="55000">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14:bounceEnd="55000">
                                          <p:cBhvr additive="base">
                                            <p:cTn id="11" dur="2000" fill="hold"/>
                                            <p:tgtEl>
                                              <p:spTgt spid="76"/>
                                            </p:tgtEl>
                                            <p:attrNameLst>
                                              <p:attrName>ppt_x</p:attrName>
                                            </p:attrNameLst>
                                          </p:cBhvr>
                                          <p:tavLst>
                                            <p:tav tm="0">
                                              <p:val>
                                                <p:strVal val="0-#ppt_w/2"/>
                                              </p:val>
                                            </p:tav>
                                            <p:tav tm="100000">
                                              <p:val>
                                                <p:strVal val="#ppt_x"/>
                                              </p:val>
                                            </p:tav>
                                          </p:tavLst>
                                        </p:anim>
                                        <p:anim calcmode="lin" valueType="num" p14:bounceEnd="55000">
                                          <p:cBhvr additive="base">
                                            <p:cTn id="12" dur="2000" fill="hold"/>
                                            <p:tgtEl>
                                              <p:spTgt spid="7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4" presetClass="entr" presetSubtype="1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3500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2000" fill="hold"/>
                                            <p:tgtEl>
                                              <p:spTgt spid="75"/>
                                            </p:tgtEl>
                                            <p:attrNameLst>
                                              <p:attrName>ppt_x</p:attrName>
                                            </p:attrNameLst>
                                          </p:cBhvr>
                                          <p:tavLst>
                                            <p:tav tm="0">
                                              <p:val>
                                                <p:strVal val="1+#ppt_w/2"/>
                                              </p:val>
                                            </p:tav>
                                            <p:tav tm="100000">
                                              <p:val>
                                                <p:strVal val="#ppt_x"/>
                                              </p:val>
                                            </p:tav>
                                          </p:tavLst>
                                        </p:anim>
                                        <p:anim calcmode="lin" valueType="num">
                                          <p:cBhvr additive="base">
                                            <p:cTn id="8" dur="20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8" accel="3500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2000" fill="hold"/>
                                            <p:tgtEl>
                                              <p:spTgt spid="76"/>
                                            </p:tgtEl>
                                            <p:attrNameLst>
                                              <p:attrName>ppt_x</p:attrName>
                                            </p:attrNameLst>
                                          </p:cBhvr>
                                          <p:tavLst>
                                            <p:tav tm="0">
                                              <p:val>
                                                <p:strVal val="0-#ppt_w/2"/>
                                              </p:val>
                                            </p:tav>
                                            <p:tav tm="100000">
                                              <p:val>
                                                <p:strVal val="#ppt_x"/>
                                              </p:val>
                                            </p:tav>
                                          </p:tavLst>
                                        </p:anim>
                                        <p:anim calcmode="lin" valueType="num">
                                          <p:cBhvr additive="base">
                                            <p:cTn id="12" dur="2000" fill="hold"/>
                                            <p:tgtEl>
                                              <p:spTgt spid="7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4" presetClass="entr" presetSubtype="1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Ã i vÄn máº«u lá»p 9: Cáº£m nháº­n ná»i oan khuáº¥t cá»§a VÅ© NÆ°Æ¡ng trong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31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532582"/>
            <a:ext cx="12192000" cy="1325418"/>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6000" dirty="0">
                <a:solidFill>
                  <a:srgbClr val="FF0000"/>
                </a:solidFill>
                <a:latin typeface="Times New Roman" panose="02020603050405020304" pitchFamily="18" charset="0"/>
                <a:cs typeface="Times New Roman" panose="02020603050405020304" pitchFamily="18" charset="0"/>
              </a:rPr>
              <a:t>1. </a:t>
            </a:r>
            <a:r>
              <a:rPr lang="en-US" altLang="en-SG" sz="6000" dirty="0">
                <a:solidFill>
                  <a:srgbClr val="FF0000"/>
                </a:solidFill>
                <a:latin typeface="Times New Roman" panose="02020603050405020304" pitchFamily="18" charset="0"/>
                <a:cs typeface="Times New Roman" panose="02020603050405020304" pitchFamily="18" charset="0"/>
              </a:rPr>
              <a:t>Vẻ đẹp của</a:t>
            </a:r>
            <a:r>
              <a:rPr lang="en-SG" sz="6000" dirty="0">
                <a:solidFill>
                  <a:srgbClr val="FF0000"/>
                </a:solidFill>
                <a:latin typeface="Times New Roman" panose="02020603050405020304" pitchFamily="18" charset="0"/>
                <a:cs typeface="Times New Roman" panose="02020603050405020304" pitchFamily="18" charset="0"/>
              </a:rPr>
              <a:t> </a:t>
            </a:r>
            <a:r>
              <a:rPr lang="en-SG" sz="6000" dirty="0" err="1">
                <a:solidFill>
                  <a:srgbClr val="FF0000"/>
                </a:solidFill>
                <a:latin typeface="Times New Roman" panose="02020603050405020304" pitchFamily="18" charset="0"/>
                <a:cs typeface="Times New Roman" panose="02020603050405020304" pitchFamily="18" charset="0"/>
              </a:rPr>
              <a:t>Vũ</a:t>
            </a:r>
            <a:r>
              <a:rPr lang="en-SG" sz="6000" dirty="0">
                <a:solidFill>
                  <a:srgbClr val="FF0000"/>
                </a:solidFill>
                <a:latin typeface="Times New Roman" panose="02020603050405020304" pitchFamily="18" charset="0"/>
                <a:cs typeface="Times New Roman" panose="02020603050405020304" pitchFamily="18" charset="0"/>
              </a:rPr>
              <a:t> N</a:t>
            </a:r>
            <a:r>
              <a:rPr lang="vi-VN" sz="6000" dirty="0">
                <a:solidFill>
                  <a:srgbClr val="FF0000"/>
                </a:solidFill>
                <a:latin typeface="Times New Roman" panose="02020603050405020304" pitchFamily="18" charset="0"/>
                <a:cs typeface="Times New Roman" panose="02020603050405020304" pitchFamily="18" charset="0"/>
              </a:rPr>
              <a:t>ư</a:t>
            </a:r>
            <a:r>
              <a:rPr lang="en-SG" sz="6000" dirty="0" err="1">
                <a:solidFill>
                  <a:srgbClr val="FF0000"/>
                </a:solidFill>
                <a:latin typeface="Times New Roman" panose="02020603050405020304" pitchFamily="18" charset="0"/>
                <a:cs typeface="Times New Roman" panose="02020603050405020304" pitchFamily="18" charset="0"/>
              </a:rPr>
              <a:t>ơng</a:t>
            </a:r>
            <a:endParaRPr lang="en-SG" sz="6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cỏ, ngoài trời, người, bầu trời&#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r="22675" b="2"/>
          <a:stretch>
            <a:fill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solidFill>
            <a:srgbClr val="FFFFFF">
              <a:shade val="85000"/>
            </a:srgbClr>
          </a:solidFill>
        </p:spPr>
      </p:pic>
      <p:sp>
        <p:nvSpPr>
          <p:cNvPr id="7" name="Rounded Rectangle 3"/>
          <p:cNvSpPr/>
          <p:nvPr/>
        </p:nvSpPr>
        <p:spPr>
          <a:xfrm>
            <a:off x="320801" y="175497"/>
            <a:ext cx="4906982" cy="1117128"/>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Times New Roman" panose="02020603050405020304" pitchFamily="18" charset="0"/>
                <a:cs typeface="Times New Roman" panose="02020603050405020304" pitchFamily="18" charset="0"/>
              </a:rPr>
              <a:t>Tiểu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sử</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quê</a:t>
            </a:r>
            <a:r>
              <a:rPr lang="en-US" sz="3200" dirty="0">
                <a:solidFill>
                  <a:schemeClr val="tx1"/>
                </a:solidFill>
                <a:latin typeface="Times New Roman" panose="02020603050405020304" pitchFamily="18" charset="0"/>
                <a:cs typeface="Times New Roman" panose="02020603050405020304" pitchFamily="18" charset="0"/>
              </a:rPr>
              <a:t> ở Nam X</a:t>
            </a:r>
            <a:r>
              <a:rPr lang="vi-VN" sz="3200" dirty="0">
                <a:solidFill>
                  <a:schemeClr val="tx1"/>
                </a:solidFill>
                <a:latin typeface="Times New Roman" panose="02020603050405020304" pitchFamily="18" charset="0"/>
                <a:cs typeface="Times New Roman" panose="02020603050405020304" pitchFamily="18" charset="0"/>
              </a:rPr>
              <a:t>ư</a:t>
            </a:r>
            <a:r>
              <a:rPr lang="en-US" sz="3200" dirty="0" err="1">
                <a:solidFill>
                  <a:schemeClr val="tx1"/>
                </a:solidFill>
                <a:latin typeface="Times New Roman" panose="02020603050405020304" pitchFamily="18" charset="0"/>
                <a:cs typeface="Times New Roman" panose="02020603050405020304" pitchFamily="18" charset="0"/>
              </a:rPr>
              <a:t>ơng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Rounded Rectangle 6"/>
          <p:cNvSpPr/>
          <p:nvPr/>
        </p:nvSpPr>
        <p:spPr>
          <a:xfrm>
            <a:off x="320801" y="1614689"/>
            <a:ext cx="5248723" cy="708871"/>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Times New Roman" panose="02020603050405020304" pitchFamily="18" charset="0"/>
                <a:cs typeface="Times New Roman" panose="02020603050405020304" pitchFamily="18" charset="0"/>
              </a:rPr>
              <a:t>Đức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Thùy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7"/>
          <p:cNvSpPr/>
          <p:nvPr/>
        </p:nvSpPr>
        <p:spPr>
          <a:xfrm>
            <a:off x="320801" y="2653273"/>
            <a:ext cx="5562760" cy="639854"/>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Times New Roman" panose="02020603050405020304" pitchFamily="18" charset="0"/>
                <a:cs typeface="Times New Roman" panose="02020603050405020304" pitchFamily="18" charset="0"/>
              </a:rPr>
              <a:t>Nhan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sắc</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T</a:t>
            </a:r>
            <a:r>
              <a:rPr lang="vi-VN" sz="3200" dirty="0">
                <a:solidFill>
                  <a:schemeClr val="tx1"/>
                </a:solidFill>
                <a:latin typeface="Times New Roman" panose="02020603050405020304" pitchFamily="18" charset="0"/>
                <a:cs typeface="Times New Roman" panose="02020603050405020304" pitchFamily="18" charset="0"/>
              </a:rPr>
              <a:t>ư</a:t>
            </a:r>
            <a:r>
              <a:rPr lang="en-US" sz="3200" dirty="0">
                <a:solidFill>
                  <a:schemeClr val="tx1"/>
                </a:solidFill>
                <a:latin typeface="Times New Roman" panose="02020603050405020304" pitchFamily="18" charset="0"/>
                <a:cs typeface="Times New Roman" panose="02020603050405020304" pitchFamily="18" charset="0"/>
              </a:rPr>
              <a:t> dung </a:t>
            </a:r>
            <a:r>
              <a:rPr lang="en-US" sz="3200" dirty="0" err="1">
                <a:solidFill>
                  <a:schemeClr val="tx1"/>
                </a:solidFill>
                <a:latin typeface="Times New Roman" panose="02020603050405020304" pitchFamily="18" charset="0"/>
                <a:cs typeface="Times New Roman" panose="02020603050405020304" pitchFamily="18" charset="0"/>
              </a:rPr>
              <a:t>tốt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đẹp</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12"/>
          <p:cNvSpPr/>
          <p:nvPr/>
        </p:nvSpPr>
        <p:spPr>
          <a:xfrm>
            <a:off x="320801" y="3641309"/>
            <a:ext cx="5922978" cy="693050"/>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Times New Roman" panose="02020603050405020304" pitchFamily="18" charset="0"/>
                <a:cs typeface="Times New Roman" panose="02020603050405020304" pitchFamily="18" charset="0"/>
              </a:rPr>
              <a:t>Xuất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“Con </a:t>
            </a:r>
            <a:r>
              <a:rPr lang="en-US" sz="3200" dirty="0" err="1">
                <a:solidFill>
                  <a:schemeClr val="tx1"/>
                </a:solidFill>
                <a:latin typeface="Times New Roman" panose="02020603050405020304" pitchFamily="18" charset="0"/>
                <a:cs typeface="Times New Roman" panose="02020603050405020304" pitchFamily="18" charset="0"/>
              </a:rPr>
              <a:t>kẻ</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khó</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9"/>
          <p:cNvSpPr/>
          <p:nvPr/>
        </p:nvSpPr>
        <p:spPr>
          <a:xfrm>
            <a:off x="320801" y="4674898"/>
            <a:ext cx="6486399" cy="834542"/>
          </a:xfrm>
          <a:prstGeom prst="round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Times New Roman" panose="02020603050405020304" pitchFamily="18" charset="0"/>
                <a:cs typeface="Times New Roman" panose="02020603050405020304" pitchFamily="18" charset="0"/>
              </a:rPr>
              <a:t>Lẽ</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sống</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Thú</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vui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thất</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9"/>
          <p:cNvSpPr/>
          <p:nvPr/>
        </p:nvSpPr>
        <p:spPr>
          <a:xfrm>
            <a:off x="214682" y="5853190"/>
            <a:ext cx="7626992" cy="8345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t>
            </a:r>
            <a:r>
              <a:rPr lang="en-US" sz="3200" b="1" dirty="0">
                <a:solidFill>
                  <a:srgbClr val="FF0000"/>
                </a:solidFill>
                <a:latin typeface="Times New Roman" panose="02020603050405020304" pitchFamily="18" charset="0"/>
                <a:cs typeface="Times New Roman" panose="02020603050405020304" pitchFamily="18" charset="0"/>
              </a:rPr>
              <a:t>g</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phụ</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đình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386" y="129312"/>
            <a:ext cx="10198100" cy="645160"/>
          </a:xfrm>
          <a:prstGeom prst="rect">
            <a:avLst/>
          </a:prstGeom>
          <a:noFill/>
        </p:spPr>
        <p:txBody>
          <a:bodyPr wrap="non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Phân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tích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Vũ</a:t>
            </a:r>
            <a:r>
              <a:rPr lang="en-US" sz="3600" dirty="0">
                <a:solidFill>
                  <a:srgbClr val="FF0000"/>
                </a:solidFill>
                <a:latin typeface="Times New Roman" panose="02020603050405020304" pitchFamily="18" charset="0"/>
                <a:cs typeface="Times New Roman" panose="02020603050405020304" pitchFamily="18" charset="0"/>
              </a:rPr>
              <a:t> N</a:t>
            </a:r>
            <a:r>
              <a:rPr lang="vi-VN" sz="3600" dirty="0">
                <a:solidFill>
                  <a:srgbClr val="FF0000"/>
                </a:solidFill>
                <a:latin typeface="Times New Roman" panose="02020603050405020304" pitchFamily="18" charset="0"/>
                <a:cs typeface="Times New Roman" panose="02020603050405020304" pitchFamily="18" charset="0"/>
              </a:rPr>
              <a:t>ư</a:t>
            </a:r>
            <a:r>
              <a:rPr lang="en-US" sz="3600" dirty="0" err="1">
                <a:solidFill>
                  <a:srgbClr val="FF0000"/>
                </a:solidFill>
                <a:latin typeface="Times New Roman" panose="02020603050405020304" pitchFamily="18" charset="0"/>
                <a:cs typeface="Times New Roman" panose="02020603050405020304" pitchFamily="18" charset="0"/>
              </a:rPr>
              <a:t>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theo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gợi</a:t>
            </a:r>
            <a:r>
              <a:rPr lang="en-US" sz="3600" dirty="0">
                <a:solidFill>
                  <a:srgbClr val="FF0000"/>
                </a:solidFill>
                <a:latin typeface="Times New Roman" panose="02020603050405020304" pitchFamily="18" charset="0"/>
                <a:cs typeface="Times New Roman" panose="02020603050405020304" pitchFamily="18" charset="0"/>
              </a:rPr>
              <a:t> ý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sau</a:t>
            </a:r>
            <a:r>
              <a:rPr lang="en-US" sz="3600" dirty="0">
                <a:solidFill>
                  <a:srgbClr val="FF0000"/>
                </a:solidFill>
                <a:latin typeface="Times New Roman" panose="02020603050405020304" pitchFamily="18" charset="0"/>
                <a:cs typeface="Times New Roman" panose="02020603050405020304" pitchFamily="18" charset="0"/>
              </a:rPr>
              <a:t>:</a:t>
            </a:r>
            <a:endParaRPr lang="en-SG"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3"/>
          <p:cNvGraphicFramePr>
            <a:graphicFrameLocks noGrp="1"/>
          </p:cNvGraphicFramePr>
          <p:nvPr/>
        </p:nvGraphicFramePr>
        <p:xfrm>
          <a:off x="283386" y="1405134"/>
          <a:ext cx="11729493" cy="5246038"/>
        </p:xfrm>
        <a:graphic>
          <a:graphicData uri="http://schemas.openxmlformats.org/drawingml/2006/table">
            <a:tbl>
              <a:tblPr firstRow="1" bandRow="1">
                <a:tableStyleId>{5C22544A-7EE6-4342-B048-85BDC9FD1C3A}</a:tableStyleId>
              </a:tblPr>
              <a:tblGrid>
                <a:gridCol w="3669909"/>
                <a:gridCol w="4869517"/>
                <a:gridCol w="3190067"/>
              </a:tblGrid>
              <a:tr h="778153">
                <a:tc>
                  <a:txBody>
                    <a:bodyPr/>
                    <a:lstStyle/>
                    <a:p>
                      <a:pPr algn="ctr"/>
                      <a:r>
                        <a:rPr lang="en-US" sz="3200" dirty="0" err="1">
                          <a:solidFill>
                            <a:srgbClr val="FF0000"/>
                          </a:solidFill>
                          <a:latin typeface="Times New Roman" panose="02020603050405020304" pitchFamily="18" charset="0"/>
                          <a:cs typeface="Times New Roman" panose="02020603050405020304" pitchFamily="18" charset="0"/>
                        </a:rPr>
                        <a:t>Hoàn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cảnh</a:t>
                      </a: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dirty="0">
                          <a:solidFill>
                            <a:srgbClr val="FF0000"/>
                          </a:solidFill>
                          <a:latin typeface="Times New Roman" panose="02020603050405020304" pitchFamily="18" charset="0"/>
                          <a:cs typeface="Times New Roman" panose="02020603050405020304" pitchFamily="18" charset="0"/>
                        </a:rPr>
                        <a:t>Chi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miêu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tả</a:t>
                      </a: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dirty="0" err="1">
                          <a:solidFill>
                            <a:srgbClr val="FF0000"/>
                          </a:solidFill>
                          <a:latin typeface="Times New Roman" panose="02020603050405020304" pitchFamily="18" charset="0"/>
                          <a:cs typeface="Times New Roman" panose="02020603050405020304" pitchFamily="18" charset="0"/>
                        </a:rPr>
                        <a:t>Nhận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xét</a:t>
                      </a: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893577">
                <a:tc>
                  <a:txBody>
                    <a:bodyPr/>
                    <a:lstStyle/>
                    <a:p>
                      <a:r>
                        <a:rPr lang="en-US" sz="3200" b="1" dirty="0">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chồng</a:t>
                      </a:r>
                      <a:r>
                        <a:rPr lang="en-US" sz="3200" b="1" dirty="0">
                          <a:latin typeface="Times New Roman" panose="02020603050405020304" pitchFamily="18" charset="0"/>
                          <a:cs typeface="Times New Roman" panose="02020603050405020304" pitchFamily="18" charset="0"/>
                        </a:rPr>
                        <a:t> ra </a:t>
                      </a:r>
                      <a:r>
                        <a:rPr lang="en-US" sz="3200" b="1" dirty="0" err="1">
                          <a:latin typeface="Times New Roman" panose="02020603050405020304" pitchFamily="18" charset="0"/>
                          <a:cs typeface="Times New Roman" panose="02020603050405020304" pitchFamily="18" charset="0"/>
                        </a:rPr>
                        <a:t>trận</a:t>
                      </a:r>
                      <a:endParaRPr lang="en-SG" sz="32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3445">
                <a:tc>
                  <a:txBody>
                    <a:bodyPr/>
                    <a:lstStyle/>
                    <a:p>
                      <a:r>
                        <a:rPr lang="en-US" sz="3200" b="1" dirty="0" err="1">
                          <a:latin typeface="Times New Roman" panose="02020603050405020304" pitchFamily="18" charset="0"/>
                          <a:cs typeface="Times New Roman" panose="02020603050405020304" pitchFamily="18" charset="0"/>
                        </a:rPr>
                        <a:t>Lúc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tiễn</a:t>
                      </a:r>
                      <a:r>
                        <a:rPr lang="en-US" sz="3200" b="1" dirty="0">
                          <a:latin typeface="Times New Roman" panose="02020603050405020304" pitchFamily="18" charset="0"/>
                          <a:cs typeface="Times New Roman" panose="02020603050405020304" pitchFamily="18" charset="0"/>
                        </a:rPr>
                        <a:t> đ</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chồng</a:t>
                      </a:r>
                      <a:endParaRPr lang="en-SG" sz="32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3577">
                <a:tc>
                  <a:txBody>
                    <a:bodyPr/>
                    <a:lstStyle/>
                    <a:p>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chồng</a:t>
                      </a:r>
                      <a:r>
                        <a:rPr lang="en-US" sz="3200" b="1" dirty="0">
                          <a:latin typeface="Times New Roman" panose="02020603050405020304" pitchFamily="18" charset="0"/>
                          <a:cs typeface="Times New Roman" panose="02020603050405020304" pitchFamily="18" charset="0"/>
                        </a:rPr>
                        <a:t> ra </a:t>
                      </a:r>
                      <a:r>
                        <a:rPr lang="en-US" sz="3200" b="1" dirty="0" err="1">
                          <a:latin typeface="Times New Roman" panose="02020603050405020304" pitchFamily="18" charset="0"/>
                          <a:cs typeface="Times New Roman" panose="02020603050405020304" pitchFamily="18" charset="0"/>
                        </a:rPr>
                        <a:t>trận</a:t>
                      </a:r>
                      <a:endParaRPr lang="en-US" sz="32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3577">
                <a:tc>
                  <a:txBody>
                    <a:bodyPr/>
                    <a:lstStyle/>
                    <a:p>
                      <a:r>
                        <a:rPr lang="en-US" sz="3200" b="1" dirty="0" err="1">
                          <a:latin typeface="Times New Roman" panose="02020603050405020304" pitchFamily="18" charset="0"/>
                          <a:cs typeface="Times New Roman" panose="02020603050405020304" pitchFamily="18" charset="0"/>
                        </a:rPr>
                        <a:t>Lúc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endParaRPr lang="en-US" sz="32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3577">
                <a:tc>
                  <a:txBody>
                    <a:bodyPr/>
                    <a:lstStyle/>
                    <a:p>
                      <a:r>
                        <a:rPr lang="en-US" sz="3200" b="1" dirty="0">
                          <a:latin typeface="Times New Roman" panose="02020603050405020304" pitchFamily="18" charset="0"/>
                          <a:cs typeface="Times New Roman" panose="02020603050405020304" pitchFamily="18" charset="0"/>
                        </a:rPr>
                        <a:t>Sau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chết</a:t>
                      </a:r>
                      <a:endParaRPr lang="en-US" sz="32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RƯỜNG HOÀNG VIỆT\hình nền\hình nền pp\hinh-nen-powerpoint-doc-dao-2-461x346.jpg"/>
          <p:cNvPicPr>
            <a:picLocks noChangeAspect="1" noChangeArrowheads="1"/>
          </p:cNvPicPr>
          <p:nvPr/>
        </p:nvPicPr>
        <p:blipFill>
          <a:blip r:embed="rId1"/>
          <a:srcRect/>
          <a:stretch>
            <a:fillRect/>
          </a:stretch>
        </p:blipFill>
        <p:spPr bwMode="auto">
          <a:xfrm>
            <a:off x="0" y="-4959"/>
            <a:ext cx="12192000" cy="6862959"/>
          </a:xfrm>
          <a:prstGeom prst="rect">
            <a:avLst/>
          </a:prstGeom>
          <a:noFill/>
        </p:spPr>
      </p:pic>
      <p:pic>
        <p:nvPicPr>
          <p:cNvPr id="3" name="Picture 2" descr="vforum.vn-13200-tpnx0410.jpg"/>
          <p:cNvPicPr>
            <a:picLocks noGrp="1" noChangeAspect="1"/>
          </p:cNvPicPr>
          <p:nvPr isPhoto="1"/>
        </p:nvPicPr>
        <p:blipFill>
          <a:blip r:embed="rId2">
            <a:lum/>
          </a:blip>
          <a:stretch>
            <a:fillRect/>
          </a:stretch>
        </p:blipFill>
        <p:spPr>
          <a:xfrm>
            <a:off x="850006" y="457200"/>
            <a:ext cx="4577400" cy="5791200"/>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p:cNvSpPr/>
          <p:nvPr/>
        </p:nvSpPr>
        <p:spPr>
          <a:xfrm>
            <a:off x="6186706" y="789706"/>
            <a:ext cx="5026239" cy="4846320"/>
          </a:xfrm>
          <a:prstGeom prst="rect">
            <a:avLst/>
          </a:prstGeom>
        </p:spPr>
        <p:txBody>
          <a:bodyPr wrap="square">
            <a:spAutoFit/>
          </a:bodyPr>
          <a:lstStyle/>
          <a:p>
            <a:r>
              <a:rPr lang="en-US" sz="5700" b="1" dirty="0">
                <a:latin typeface="#9Slide05 SVNThe Carpenter" pitchFamily="2" charset="0"/>
              </a:rPr>
              <a:t>… </a:t>
            </a:r>
            <a:r>
              <a:rPr lang="en-US" sz="3600" b="1" dirty="0" err="1">
                <a:latin typeface="Times New Roman" panose="02020603050405020304" pitchFamily="18" charset="0"/>
                <a:cs typeface="Times New Roman" panose="02020603050405020304" pitchFamily="18" charset="0"/>
              </a:rPr>
              <a:t>Chẳng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ấn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hầu</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xin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mang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e … </a:t>
            </a:r>
            <a:r>
              <a:rPr lang="en-US" sz="3600" b="1" dirty="0" err="1">
                <a:latin typeface="Times New Roman" panose="02020603050405020304" pitchFamily="18" charset="0"/>
                <a:cs typeface="Times New Roman" panose="02020603050405020304" pitchFamily="18" charset="0"/>
              </a:rPr>
              <a:t>khiến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khoăn</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thổn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thức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tâm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thú</a:t>
            </a:r>
            <a:r>
              <a:rPr lang="en-US" sz="3600" b="1" dirty="0">
                <a:latin typeface="Times New Roman" panose="02020603050405020304" pitchFamily="18" charset="0"/>
                <a:cs typeface="Times New Roman" panose="02020603050405020304" pitchFamily="18" charset="0"/>
              </a:rPr>
              <a:t>! </a:t>
            </a:r>
            <a:endParaRPr lang="en-BZ" sz="3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ơ đồ 1"/>
          <p:cNvGraphicFramePr/>
          <p:nvPr/>
        </p:nvGraphicFramePr>
        <p:xfrm>
          <a:off x="140558" y="905163"/>
          <a:ext cx="8218352" cy="57831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Hộp Văn bản 2"/>
          <p:cNvSpPr txBox="1"/>
          <p:nvPr/>
        </p:nvSpPr>
        <p:spPr>
          <a:xfrm>
            <a:off x="2617243" y="191582"/>
            <a:ext cx="4780936" cy="645160"/>
          </a:xfrm>
          <a:prstGeom prst="rect">
            <a:avLst/>
          </a:prstGeom>
          <a:noFill/>
        </p:spPr>
        <p:txBody>
          <a:bodyPr wrap="square" rtlCol="0">
            <a:spAutoFit/>
          </a:bodyPr>
          <a:lstStyle/>
          <a:p>
            <a:r>
              <a:rPr lang="en-BZ" sz="3600" b="1" dirty="0">
                <a:solidFill>
                  <a:srgbClr val="FF0000"/>
                </a:solidFill>
                <a:latin typeface="Times New Roman" panose="02020603050405020304" pitchFamily="18" charset="0"/>
                <a:cs typeface="Times New Roman" panose="02020603050405020304" pitchFamily="18" charset="0"/>
              </a:rPr>
              <a:t>LỜI TIỄN CHỒNG</a:t>
            </a:r>
            <a:endParaRPr lang="en-BZ"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9631979" y="954663"/>
            <a:ext cx="2395570" cy="5015865"/>
          </a:xfrm>
          <a:prstGeom prst="rect">
            <a:avLst/>
          </a:prstGeom>
        </p:spPr>
        <p:txBody>
          <a:bodyPr wrap="square">
            <a:spAutoFit/>
          </a:bodyPr>
          <a:lstStyle/>
          <a:p>
            <a:pPr algn="ct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Ng</a:t>
            </a:r>
            <a:r>
              <a:rPr lang="vi-VN" sz="4000" b="1" dirty="0">
                <a:solidFill>
                  <a:schemeClr val="tx1">
                    <a:lumMod val="85000"/>
                    <a:lumOff val="15000"/>
                  </a:schemeClr>
                </a:solidFill>
                <a:latin typeface="Times New Roman" panose="02020603050405020304" pitchFamily="18" charset="0"/>
                <a:cs typeface="Times New Roman" panose="02020603050405020304" pitchFamily="18" charset="0"/>
              </a:rPr>
              <a:t>ư</a:t>
            </a:r>
            <a:r>
              <a:rPr lang="en-BZ" sz="4000" b="1" dirty="0" err="1">
                <a:solidFill>
                  <a:schemeClr val="tx1">
                    <a:lumMod val="85000"/>
                    <a:lumOff val="15000"/>
                  </a:schemeClr>
                </a:solidFill>
                <a:latin typeface="Times New Roman" panose="02020603050405020304" pitchFamily="18" charset="0"/>
                <a:cs typeface="Times New Roman" panose="02020603050405020304" pitchFamily="18" charset="0"/>
              </a:rPr>
              <a:t>ời</a:t>
            </a:r>
            <a:r>
              <a:rPr lang="en-BZ"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BZ" sz="4000" b="1" dirty="0" err="1">
                <a:solidFill>
                  <a:schemeClr val="tx1">
                    <a:lumMod val="85000"/>
                    <a:lumOff val="15000"/>
                  </a:schemeClr>
                </a:solidFill>
                <a:latin typeface="Times New Roman" panose="02020603050405020304" pitchFamily="18" charset="0"/>
                <a:cs typeface="Times New Roman" panose="02020603050405020304" pitchFamily="18" charset="0"/>
              </a:rPr>
              <a:t>vợ</a:t>
            </a:r>
            <a:r>
              <a:rPr lang="en-BZ"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BZ" sz="4000" b="1" dirty="0" err="1">
                <a:solidFill>
                  <a:schemeClr val="tx1">
                    <a:lumMod val="85000"/>
                    <a:lumOff val="15000"/>
                  </a:schemeClr>
                </a:solidFill>
                <a:latin typeface="Times New Roman" panose="02020603050405020304" pitchFamily="18" charset="0"/>
                <a:cs typeface="Times New Roman" panose="02020603050405020304" pitchFamily="18" charset="0"/>
              </a:rPr>
              <a:t>tình</a:t>
            </a:r>
            <a:r>
              <a:rPr lang="en-BZ"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BZ" sz="4000" b="1" dirty="0" err="1">
                <a:solidFill>
                  <a:schemeClr val="tx1">
                    <a:lumMod val="85000"/>
                    <a:lumOff val="15000"/>
                  </a:schemeClr>
                </a:solidFill>
                <a:latin typeface="Times New Roman" panose="02020603050405020304" pitchFamily="18" charset="0"/>
                <a:cs typeface="Times New Roman" panose="02020603050405020304" pitchFamily="18" charset="0"/>
              </a:rPr>
              <a:t>nghĩa</a:t>
            </a:r>
            <a:r>
              <a:rPr lang="en-BZ"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BZ" sz="4000" b="1" dirty="0" err="1">
                <a:solidFill>
                  <a:schemeClr val="tx1">
                    <a:lumMod val="85000"/>
                    <a:lumOff val="15000"/>
                  </a:schemeClr>
                </a:solidFill>
                <a:latin typeface="Times New Roman" panose="02020603050405020304" pitchFamily="18" charset="0"/>
                <a:cs typeface="Times New Roman" panose="02020603050405020304" pitchFamily="18" charset="0"/>
              </a:rPr>
              <a:t>đoan</a:t>
            </a:r>
            <a:r>
              <a:rPr lang="en-BZ"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BZ" sz="4000" b="1" dirty="0" err="1">
                <a:solidFill>
                  <a:schemeClr val="tx1">
                    <a:lumMod val="85000"/>
                    <a:lumOff val="15000"/>
                  </a:schemeClr>
                </a:solidFill>
                <a:latin typeface="Times New Roman" panose="02020603050405020304" pitchFamily="18" charset="0"/>
                <a:cs typeface="Times New Roman" panose="02020603050405020304" pitchFamily="18" charset="0"/>
              </a:rPr>
              <a:t>trang</a:t>
            </a:r>
            <a:r>
              <a:rPr lang="en-BZ"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BZ" sz="4000" b="1" dirty="0" err="1">
                <a:solidFill>
                  <a:schemeClr val="tx1">
                    <a:lumMod val="85000"/>
                    <a:lumOff val="15000"/>
                  </a:schemeClr>
                </a:solidFill>
                <a:latin typeface="Times New Roman" panose="02020603050405020304" pitchFamily="18" charset="0"/>
                <a:cs typeface="Times New Roman" panose="02020603050405020304" pitchFamily="18" charset="0"/>
              </a:rPr>
              <a:t>thủy</a:t>
            </a:r>
            <a:r>
              <a:rPr lang="en-BZ"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BZ" sz="4000" b="1" dirty="0" err="1">
                <a:solidFill>
                  <a:schemeClr val="tx1">
                    <a:lumMod val="85000"/>
                    <a:lumOff val="15000"/>
                  </a:schemeClr>
                </a:solidFill>
                <a:latin typeface="Times New Roman" panose="02020603050405020304" pitchFamily="18" charset="0"/>
                <a:cs typeface="Times New Roman" panose="02020603050405020304" pitchFamily="18" charset="0"/>
              </a:rPr>
              <a:t>chung</a:t>
            </a:r>
            <a:r>
              <a:rPr lang="en-BZ"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BZ" sz="4000" b="1" dirty="0" err="1">
                <a:solidFill>
                  <a:schemeClr val="tx1">
                    <a:lumMod val="85000"/>
                    <a:lumOff val="15000"/>
                  </a:schemeClr>
                </a:solidFill>
                <a:latin typeface="Times New Roman" panose="02020603050405020304" pitchFamily="18" charset="0"/>
                <a:cs typeface="Times New Roman" panose="02020603050405020304" pitchFamily="18" charset="0"/>
              </a:rPr>
              <a:t>hết</a:t>
            </a:r>
            <a:r>
              <a:rPr lang="en-BZ"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BZ" sz="4000" b="1" dirty="0" err="1">
                <a:solidFill>
                  <a:schemeClr val="tx1">
                    <a:lumMod val="85000"/>
                    <a:lumOff val="15000"/>
                  </a:schemeClr>
                </a:solidFill>
                <a:latin typeface="Times New Roman" panose="02020603050405020304" pitchFamily="18" charset="0"/>
                <a:cs typeface="Times New Roman" panose="02020603050405020304" pitchFamily="18" charset="0"/>
              </a:rPr>
              <a:t>mực</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Right Brace 5"/>
          <p:cNvSpPr/>
          <p:nvPr/>
        </p:nvSpPr>
        <p:spPr>
          <a:xfrm>
            <a:off x="8676790" y="160447"/>
            <a:ext cx="637309" cy="660519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graphicEl>
                                              <a:dgm id="{1D43F919-23D9-41F8-8E7C-B1A3AF181D10}"/>
                                            </p:graphicEl>
                                          </p:spTgt>
                                        </p:tgtEl>
                                        <p:attrNameLst>
                                          <p:attrName>style.visibility</p:attrName>
                                        </p:attrNameLst>
                                      </p:cBhvr>
                                      <p:to>
                                        <p:strVal val="visible"/>
                                      </p:to>
                                    </p:set>
                                    <p:animEffect transition="in" filter="circle(in)">
                                      <p:cBhvr>
                                        <p:cTn id="7" dur="2000"/>
                                        <p:tgtEl>
                                          <p:spTgt spid="2">
                                            <p:graphicEl>
                                              <a:dgm id="{1D43F919-23D9-41F8-8E7C-B1A3AF181D1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graphicEl>
                                              <a:dgm id="{F5A6CAC0-9A2F-4C12-BD0D-96243A392892}"/>
                                            </p:graphicEl>
                                          </p:spTgt>
                                        </p:tgtEl>
                                        <p:attrNameLst>
                                          <p:attrName>style.visibility</p:attrName>
                                        </p:attrNameLst>
                                      </p:cBhvr>
                                      <p:to>
                                        <p:strVal val="visible"/>
                                      </p:to>
                                    </p:set>
                                    <p:animEffect transition="in" filter="circle(in)">
                                      <p:cBhvr>
                                        <p:cTn id="12" dur="2000"/>
                                        <p:tgtEl>
                                          <p:spTgt spid="2">
                                            <p:graphicEl>
                                              <a:dgm id="{F5A6CAC0-9A2F-4C12-BD0D-96243A392892}"/>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graphicEl>
                                              <a:dgm id="{F01FEF74-4F2D-444F-9B1D-E296BE98C9F1}"/>
                                            </p:graphicEl>
                                          </p:spTgt>
                                        </p:tgtEl>
                                        <p:attrNameLst>
                                          <p:attrName>style.visibility</p:attrName>
                                        </p:attrNameLst>
                                      </p:cBhvr>
                                      <p:to>
                                        <p:strVal val="visible"/>
                                      </p:to>
                                    </p:set>
                                    <p:animEffect transition="in" filter="circle(in)">
                                      <p:cBhvr>
                                        <p:cTn id="15" dur="2000"/>
                                        <p:tgtEl>
                                          <p:spTgt spid="2">
                                            <p:graphicEl>
                                              <a:dgm id="{F01FEF74-4F2D-444F-9B1D-E296BE98C9F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graphicEl>
                                              <a:dgm id="{FCA7956F-DA37-4325-8045-B30140E294FE}"/>
                                            </p:graphicEl>
                                          </p:spTgt>
                                        </p:tgtEl>
                                        <p:attrNameLst>
                                          <p:attrName>style.visibility</p:attrName>
                                        </p:attrNameLst>
                                      </p:cBhvr>
                                      <p:to>
                                        <p:strVal val="visible"/>
                                      </p:to>
                                    </p:set>
                                    <p:animEffect transition="in" filter="circle(in)">
                                      <p:cBhvr>
                                        <p:cTn id="20" dur="2000"/>
                                        <p:tgtEl>
                                          <p:spTgt spid="2">
                                            <p:graphicEl>
                                              <a:dgm id="{FCA7956F-DA37-4325-8045-B30140E294FE}"/>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
                                            <p:graphicEl>
                                              <a:dgm id="{3FA0F4D0-EB72-4E87-89AB-16F91ED3B709}"/>
                                            </p:graphicEl>
                                          </p:spTgt>
                                        </p:tgtEl>
                                        <p:attrNameLst>
                                          <p:attrName>style.visibility</p:attrName>
                                        </p:attrNameLst>
                                      </p:cBhvr>
                                      <p:to>
                                        <p:strVal val="visible"/>
                                      </p:to>
                                    </p:set>
                                    <p:animEffect transition="in" filter="circle(in)">
                                      <p:cBhvr>
                                        <p:cTn id="23" dur="2000"/>
                                        <p:tgtEl>
                                          <p:spTgt spid="2">
                                            <p:graphicEl>
                                              <a:dgm id="{3FA0F4D0-EB72-4E87-89AB-16F91ED3B70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graphicEl>
                                              <a:dgm id="{C59119A1-60E5-4B77-8032-8368824D8A5F}"/>
                                            </p:graphicEl>
                                          </p:spTgt>
                                        </p:tgtEl>
                                        <p:attrNameLst>
                                          <p:attrName>style.visibility</p:attrName>
                                        </p:attrNameLst>
                                      </p:cBhvr>
                                      <p:to>
                                        <p:strVal val="visible"/>
                                      </p:to>
                                    </p:set>
                                    <p:animEffect transition="in" filter="circle(in)">
                                      <p:cBhvr>
                                        <p:cTn id="28" dur="2000"/>
                                        <p:tgtEl>
                                          <p:spTgt spid="2">
                                            <p:graphicEl>
                                              <a:dgm id="{C59119A1-60E5-4B77-8032-8368824D8A5F}"/>
                                            </p:graphic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
                                            <p:graphicEl>
                                              <a:dgm id="{F4AD7E47-8409-41D5-ACA6-730FEC69BEB5}"/>
                                            </p:graphicEl>
                                          </p:spTgt>
                                        </p:tgtEl>
                                        <p:attrNameLst>
                                          <p:attrName>style.visibility</p:attrName>
                                        </p:attrNameLst>
                                      </p:cBhvr>
                                      <p:to>
                                        <p:strVal val="visible"/>
                                      </p:to>
                                    </p:set>
                                    <p:animEffect transition="in" filter="circle(in)">
                                      <p:cBhvr>
                                        <p:cTn id="31" dur="2000"/>
                                        <p:tgtEl>
                                          <p:spTgt spid="2">
                                            <p:graphicEl>
                                              <a:dgm id="{F4AD7E47-8409-41D5-ACA6-730FEC69BEB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
                                            <p:graphicEl>
                                              <a:dgm id="{F239DECA-EDB4-4AD4-A7F2-3968FFB16846}"/>
                                            </p:graphicEl>
                                          </p:spTgt>
                                        </p:tgtEl>
                                        <p:attrNameLst>
                                          <p:attrName>style.visibility</p:attrName>
                                        </p:attrNameLst>
                                      </p:cBhvr>
                                      <p:to>
                                        <p:strVal val="visible"/>
                                      </p:to>
                                    </p:set>
                                    <p:animEffect transition="in" filter="circle(in)">
                                      <p:cBhvr>
                                        <p:cTn id="36" dur="2000"/>
                                        <p:tgtEl>
                                          <p:spTgt spid="2">
                                            <p:graphicEl>
                                              <a:dgm id="{F239DECA-EDB4-4AD4-A7F2-3968FFB16846}"/>
                                            </p:graphicEl>
                                          </p:spTgt>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graphicEl>
                                              <a:dgm id="{8F81E917-B6E2-4943-BBF5-FE000723820E}"/>
                                            </p:graphicEl>
                                          </p:spTgt>
                                        </p:tgtEl>
                                        <p:attrNameLst>
                                          <p:attrName>style.visibility</p:attrName>
                                        </p:attrNameLst>
                                      </p:cBhvr>
                                      <p:to>
                                        <p:strVal val="visible"/>
                                      </p:to>
                                    </p:set>
                                    <p:animEffect transition="in" filter="circle(in)">
                                      <p:cBhvr>
                                        <p:cTn id="39" dur="2000"/>
                                        <p:tgtEl>
                                          <p:spTgt spid="2">
                                            <p:graphicEl>
                                              <a:dgm id="{8F81E917-B6E2-4943-BBF5-FE000723820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ỗ dành sẵn cho Nội dung 5" descr="Ảnh có chứa người, trong nhà, tường, người phụ nữ&#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r="1" b="7494"/>
          <a:stretch>
            <a:fillRect/>
          </a:stretch>
        </p:blipFill>
        <p:spPr>
          <a:xfrm>
            <a:off x="5797543" y="10"/>
            <a:ext cx="6394152" cy="6857990"/>
          </a:xfrm>
          <a:prstGeom prst="rect">
            <a:avLst/>
          </a:prstGeom>
        </p:spPr>
      </p:pic>
      <p:sp>
        <p:nvSpPr>
          <p:cNvPr id="10" name="Content Placeholder 9"/>
          <p:cNvSpPr>
            <a:spLocks noGrp="1"/>
          </p:cNvSpPr>
          <p:nvPr>
            <p:ph idx="1"/>
          </p:nvPr>
        </p:nvSpPr>
        <p:spPr>
          <a:xfrm>
            <a:off x="0" y="1301825"/>
            <a:ext cx="5865161" cy="4254350"/>
          </a:xfrm>
        </p:spPr>
        <p:txBody>
          <a:bodyPr anchor="ctr">
            <a:normAutofit fontScale="80000"/>
          </a:bodyPr>
          <a:lstStyle/>
          <a:p>
            <a:pPr marL="0" indent="0">
              <a:lnSpc>
                <a:spcPct val="120000"/>
              </a:lnSpc>
              <a:buNone/>
            </a:pPr>
            <a:r>
              <a:rPr lang="en-US" sz="5400" b="1" dirty="0">
                <a:solidFill>
                  <a:srgbClr val="0A090E"/>
                </a:solidFill>
                <a:latin typeface="Times New Roman" panose="02020603050405020304" pitchFamily="18" charset="0"/>
                <a:cs typeface="Times New Roman" panose="02020603050405020304" pitchFamily="18" charset="0"/>
              </a:rPr>
              <a:t>“ </a:t>
            </a:r>
            <a:r>
              <a:rPr lang="en-US" sz="5400" b="1" dirty="0" err="1">
                <a:solidFill>
                  <a:srgbClr val="0A090E"/>
                </a:solidFill>
                <a:latin typeface="Times New Roman" panose="02020603050405020304" pitchFamily="18" charset="0"/>
                <a:cs typeface="Times New Roman" panose="02020603050405020304" pitchFamily="18" charset="0"/>
              </a:rPr>
              <a:t>Mỗi</a:t>
            </a:r>
            <a:r>
              <a:rPr lang="en-US" sz="5400" b="1" dirty="0">
                <a:solidFill>
                  <a:srgbClr val="0A090E"/>
                </a:solidFill>
                <a:latin typeface="Times New Roman" panose="02020603050405020304" pitchFamily="18" charset="0"/>
                <a:cs typeface="Times New Roman" panose="02020603050405020304" pitchFamily="18" charset="0"/>
              </a:rPr>
              <a:t> </a:t>
            </a:r>
            <a:r>
              <a:rPr lang="en-US" sz="5400" b="1" dirty="0" err="1">
                <a:solidFill>
                  <a:srgbClr val="0A090E"/>
                </a:solidFill>
                <a:latin typeface="Times New Roman" panose="02020603050405020304" pitchFamily="18" charset="0"/>
                <a:cs typeface="Times New Roman" panose="02020603050405020304" pitchFamily="18" charset="0"/>
              </a:rPr>
              <a:t>khi</a:t>
            </a:r>
            <a:r>
              <a:rPr lang="en-US" sz="5400" b="1" dirty="0">
                <a:solidFill>
                  <a:srgbClr val="0A090E"/>
                </a:solidFill>
                <a:latin typeface="Times New Roman" panose="02020603050405020304" pitchFamily="18" charset="0"/>
                <a:cs typeface="Times New Roman" panose="02020603050405020304" pitchFamily="18" charset="0"/>
              </a:rPr>
              <a:t> </a:t>
            </a:r>
            <a:r>
              <a:rPr lang="en-US" sz="5400" b="1" dirty="0" err="1">
                <a:solidFill>
                  <a:srgbClr val="0A090E"/>
                </a:solidFill>
                <a:latin typeface="Times New Roman" panose="02020603050405020304" pitchFamily="18" charset="0"/>
                <a:cs typeface="Times New Roman" panose="02020603050405020304" pitchFamily="18" charset="0"/>
              </a:rPr>
              <a:t>thấy</a:t>
            </a:r>
            <a:r>
              <a:rPr lang="en-US" sz="5400" b="1" dirty="0">
                <a:solidFill>
                  <a:srgbClr val="0A090E"/>
                </a:solidFill>
                <a:latin typeface="Times New Roman" panose="02020603050405020304" pitchFamily="18" charset="0"/>
                <a:cs typeface="Times New Roman" panose="02020603050405020304" pitchFamily="18" charset="0"/>
              </a:rPr>
              <a:t> b</a:t>
            </a:r>
            <a:r>
              <a:rPr lang="en-BZ" sz="5400" b="1" dirty="0" err="1">
                <a:solidFill>
                  <a:srgbClr val="0A090E"/>
                </a:solidFill>
                <a:latin typeface="Times New Roman" panose="02020603050405020304" pitchFamily="18" charset="0"/>
                <a:cs typeface="Times New Roman" panose="02020603050405020304" pitchFamily="18" charset="0"/>
              </a:rPr>
              <a:t>ướm</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lượn</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đầy</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vườn</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mây</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che</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kín</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núi</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thì</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nỗi</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buồn</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góc</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bể</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chân</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trời</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không</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thể</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nào</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ngăn</a:t>
            </a:r>
            <a:r>
              <a:rPr lang="en-BZ" sz="5400" b="1" dirty="0">
                <a:solidFill>
                  <a:srgbClr val="0A090E"/>
                </a:solidFill>
                <a:latin typeface="Times New Roman" panose="02020603050405020304" pitchFamily="18" charset="0"/>
                <a:cs typeface="Times New Roman" panose="02020603050405020304" pitchFamily="18" charset="0"/>
              </a:rPr>
              <a:t> </a:t>
            </a:r>
            <a:r>
              <a:rPr lang="en-BZ" sz="5400" b="1" dirty="0" err="1">
                <a:solidFill>
                  <a:srgbClr val="0A090E"/>
                </a:solidFill>
                <a:latin typeface="Times New Roman" panose="02020603050405020304" pitchFamily="18" charset="0"/>
                <a:cs typeface="Times New Roman" panose="02020603050405020304" pitchFamily="18" charset="0"/>
              </a:rPr>
              <a:t>được</a:t>
            </a:r>
            <a:r>
              <a:rPr lang="en-BZ" sz="5400" b="1" dirty="0">
                <a:solidFill>
                  <a:srgbClr val="0A090E"/>
                </a:solidFill>
                <a:latin typeface="Times New Roman" panose="02020603050405020304" pitchFamily="18" charset="0"/>
                <a:cs typeface="Times New Roman" panose="02020603050405020304" pitchFamily="18" charset="0"/>
              </a:rPr>
              <a:t>.”</a:t>
            </a:r>
            <a:endParaRPr lang="en-US" sz="5400" b="1" dirty="0">
              <a:solidFill>
                <a:srgbClr val="0A090E"/>
              </a:solidFill>
              <a:latin typeface="Times New Roman" panose="02020603050405020304" pitchFamily="18" charset="0"/>
              <a:cs typeface="Times New Roman" panose="02020603050405020304" pitchFamily="18" charset="0"/>
            </a:endParaRPr>
          </a:p>
        </p:txBody>
      </p:sp>
      <p:sp>
        <p:nvSpPr>
          <p:cNvPr id="5" name="Hộp Văn bản 4"/>
          <p:cNvSpPr txBox="1"/>
          <p:nvPr/>
        </p:nvSpPr>
        <p:spPr>
          <a:xfrm>
            <a:off x="534146" y="405871"/>
            <a:ext cx="4421688" cy="829945"/>
          </a:xfrm>
          <a:prstGeom prst="rect">
            <a:avLst/>
          </a:prstGeom>
          <a:noFill/>
        </p:spPr>
        <p:txBody>
          <a:bodyPr wrap="square" rtlCol="0">
            <a:spAutoFit/>
          </a:bodyPr>
          <a:lstStyle/>
          <a:p>
            <a:pPr algn="ctr"/>
            <a:r>
              <a:rPr lang="en-BZ" sz="4800" dirty="0">
                <a:solidFill>
                  <a:srgbClr val="FF0000"/>
                </a:solidFill>
                <a:latin typeface="Times New Roman" panose="02020603050405020304" pitchFamily="18" charset="0"/>
                <a:cs typeface="Times New Roman" panose="02020603050405020304" pitchFamily="18" charset="0"/>
              </a:rPr>
              <a:t>Khi ở </a:t>
            </a:r>
            <a:r>
              <a:rPr lang="en-BZ" sz="4800" dirty="0" err="1">
                <a:solidFill>
                  <a:srgbClr val="FF0000"/>
                </a:solidFill>
                <a:latin typeface="Times New Roman" panose="02020603050405020304" pitchFamily="18" charset="0"/>
                <a:cs typeface="Times New Roman" panose="02020603050405020304" pitchFamily="18" charset="0"/>
              </a:rPr>
              <a:t>nhà</a:t>
            </a:r>
            <a:r>
              <a:rPr lang="en-BZ" sz="4800" dirty="0">
                <a:solidFill>
                  <a:srgbClr val="FF0000"/>
                </a:solidFill>
                <a:latin typeface="Times New Roman" panose="02020603050405020304" pitchFamily="18" charset="0"/>
                <a:cs typeface="Times New Roman" panose="02020603050405020304" pitchFamily="18" charset="0"/>
              </a:rPr>
              <a:t>:</a:t>
            </a:r>
            <a:endParaRPr lang="en-BZ" sz="4800" dirty="0">
              <a:solidFill>
                <a:srgbClr val="FF0000"/>
              </a:solidFill>
              <a:latin typeface="Times New Roman" panose="02020603050405020304" pitchFamily="18" charset="0"/>
              <a:cs typeface="Times New Roman" panose="02020603050405020304" pitchFamily="18" charset="0"/>
            </a:endParaRPr>
          </a:p>
        </p:txBody>
      </p:sp>
      <p:sp>
        <p:nvSpPr>
          <p:cNvPr id="7" name="Arrow: Right 6"/>
          <p:cNvSpPr/>
          <p:nvPr/>
        </p:nvSpPr>
        <p:spPr>
          <a:xfrm>
            <a:off x="73175" y="5220195"/>
            <a:ext cx="5343629" cy="1459863"/>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err="1">
                <a:solidFill>
                  <a:srgbClr val="0070C0"/>
                </a:solidFill>
                <a:latin typeface="Times New Roman" panose="02020603050405020304" pitchFamily="18" charset="0"/>
                <a:cs typeface="Times New Roman" panose="02020603050405020304" pitchFamily="18" charset="0"/>
              </a:rPr>
              <a:t>Thủy</a:t>
            </a:r>
            <a:r>
              <a:rPr lang="en-US" altLang="zh-CN" sz="3600" b="1" dirty="0">
                <a:solidFill>
                  <a:srgbClr val="0070C0"/>
                </a:solidFill>
                <a:latin typeface="Times New Roman" panose="02020603050405020304" pitchFamily="18" charset="0"/>
                <a:cs typeface="Times New Roman" panose="02020603050405020304" pitchFamily="18" charset="0"/>
              </a:rPr>
              <a:t> </a:t>
            </a:r>
            <a:r>
              <a:rPr lang="en-US" altLang="zh-CN" sz="3600" b="1" dirty="0" err="1">
                <a:solidFill>
                  <a:srgbClr val="0070C0"/>
                </a:solidFill>
                <a:latin typeface="Times New Roman" panose="02020603050405020304" pitchFamily="18" charset="0"/>
                <a:cs typeface="Times New Roman" panose="02020603050405020304" pitchFamily="18" charset="0"/>
              </a:rPr>
              <a:t>chung</a:t>
            </a:r>
            <a:r>
              <a:rPr lang="en-US" altLang="zh-CN" sz="3600" b="1" dirty="0">
                <a:solidFill>
                  <a:srgbClr val="0070C0"/>
                </a:solidFill>
                <a:latin typeface="Times New Roman" panose="02020603050405020304" pitchFamily="18" charset="0"/>
                <a:cs typeface="Times New Roman" panose="02020603050405020304" pitchFamily="18" charset="0"/>
              </a:rPr>
              <a:t>, </a:t>
            </a:r>
            <a:r>
              <a:rPr lang="en-US" altLang="zh-CN" sz="3600" b="1" dirty="0" err="1">
                <a:solidFill>
                  <a:srgbClr val="0070C0"/>
                </a:solidFill>
                <a:latin typeface="Times New Roman" panose="02020603050405020304" pitchFamily="18" charset="0"/>
                <a:cs typeface="Times New Roman" panose="02020603050405020304" pitchFamily="18" charset="0"/>
              </a:rPr>
              <a:t>nhớ</a:t>
            </a:r>
            <a:r>
              <a:rPr lang="en-US" altLang="zh-CN" sz="3600" b="1" dirty="0">
                <a:solidFill>
                  <a:srgbClr val="0070C0"/>
                </a:solidFill>
                <a:latin typeface="Times New Roman" panose="02020603050405020304" pitchFamily="18" charset="0"/>
                <a:cs typeface="Times New Roman" panose="02020603050405020304" pitchFamily="18" charset="0"/>
              </a:rPr>
              <a:t> </a:t>
            </a:r>
            <a:r>
              <a:rPr lang="en-US" altLang="zh-CN" sz="3600" b="1" dirty="0" err="1">
                <a:solidFill>
                  <a:srgbClr val="0070C0"/>
                </a:solidFill>
                <a:latin typeface="Times New Roman" panose="02020603050405020304" pitchFamily="18" charset="0"/>
                <a:cs typeface="Times New Roman" panose="02020603050405020304" pitchFamily="18" charset="0"/>
              </a:rPr>
              <a:t>chồng</a:t>
            </a:r>
            <a:endParaRPr lang="en-SG" sz="36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forum.vn-13200-tpnx0610.jpg"/>
          <p:cNvPicPr>
            <a:picLocks noGrp="1" noChangeAspect="1"/>
          </p:cNvPicPr>
          <p:nvPr isPhoto="1"/>
        </p:nvPicPr>
        <p:blipFill rotWithShape="1">
          <a:blip r:embed="rId1"/>
          <a:srcRect l="3768" r="1" b="1"/>
          <a:stretch>
            <a:fill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p:spPr>
      </p:pic>
      <p:graphicFrame>
        <p:nvGraphicFramePr>
          <p:cNvPr id="6" name="Sơ đồ 5"/>
          <p:cNvGraphicFramePr/>
          <p:nvPr/>
        </p:nvGraphicFramePr>
        <p:xfrm>
          <a:off x="0" y="481443"/>
          <a:ext cx="6729103" cy="6120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graphicEl>
                                              <a:dgm id="{20002821-18CD-4CC2-A74B-8EE68855C000}"/>
                                            </p:graphicEl>
                                          </p:spTgt>
                                        </p:tgtEl>
                                        <p:attrNameLst>
                                          <p:attrName>style.visibility</p:attrName>
                                        </p:attrNameLst>
                                      </p:cBhvr>
                                      <p:to>
                                        <p:strVal val="visible"/>
                                      </p:to>
                                    </p:set>
                                    <p:animEffect transition="in" filter="wheel(1)">
                                      <p:cBhvr>
                                        <p:cTn id="7" dur="2000"/>
                                        <p:tgtEl>
                                          <p:spTgt spid="6">
                                            <p:graphicEl>
                                              <a:dgm id="{20002821-18CD-4CC2-A74B-8EE68855C00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graphicEl>
                                              <a:dgm id="{BE5D5C74-1BC8-482D-9F85-15D4B69460A2}"/>
                                            </p:graphicEl>
                                          </p:spTgt>
                                        </p:tgtEl>
                                        <p:attrNameLst>
                                          <p:attrName>style.visibility</p:attrName>
                                        </p:attrNameLst>
                                      </p:cBhvr>
                                      <p:to>
                                        <p:strVal val="visible"/>
                                      </p:to>
                                    </p:set>
                                    <p:animEffect transition="in" filter="wheel(1)">
                                      <p:cBhvr>
                                        <p:cTn id="12" dur="2000"/>
                                        <p:tgtEl>
                                          <p:spTgt spid="6">
                                            <p:graphicEl>
                                              <a:dgm id="{BE5D5C74-1BC8-482D-9F85-15D4B69460A2}"/>
                                            </p:graphic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graphicEl>
                                              <a:dgm id="{3269D23B-EA63-4F49-B932-4CEECBD17589}"/>
                                            </p:graphicEl>
                                          </p:spTgt>
                                        </p:tgtEl>
                                        <p:attrNameLst>
                                          <p:attrName>style.visibility</p:attrName>
                                        </p:attrNameLst>
                                      </p:cBhvr>
                                      <p:to>
                                        <p:strVal val="visible"/>
                                      </p:to>
                                    </p:set>
                                    <p:animEffect transition="in" filter="wheel(1)">
                                      <p:cBhvr>
                                        <p:cTn id="15" dur="2000"/>
                                        <p:tgtEl>
                                          <p:spTgt spid="6">
                                            <p:graphicEl>
                                              <a:dgm id="{3269D23B-EA63-4F49-B932-4CEECBD1758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graphicEl>
                                              <a:dgm id="{F5527B6F-BA72-4F09-9C60-500B68C9F52C}"/>
                                            </p:graphicEl>
                                          </p:spTgt>
                                        </p:tgtEl>
                                        <p:attrNameLst>
                                          <p:attrName>style.visibility</p:attrName>
                                        </p:attrNameLst>
                                      </p:cBhvr>
                                      <p:to>
                                        <p:strVal val="visible"/>
                                      </p:to>
                                    </p:set>
                                    <p:animEffect transition="in" filter="wheel(1)">
                                      <p:cBhvr>
                                        <p:cTn id="20" dur="2000"/>
                                        <p:tgtEl>
                                          <p:spTgt spid="6">
                                            <p:graphicEl>
                                              <a:dgm id="{F5527B6F-BA72-4F09-9C60-500B68C9F52C}"/>
                                            </p:graphicEl>
                                          </p:spTgt>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graphicEl>
                                              <a:dgm id="{C53526CB-0646-4089-AE63-76E446439699}"/>
                                            </p:graphicEl>
                                          </p:spTgt>
                                        </p:tgtEl>
                                        <p:attrNameLst>
                                          <p:attrName>style.visibility</p:attrName>
                                        </p:attrNameLst>
                                      </p:cBhvr>
                                      <p:to>
                                        <p:strVal val="visible"/>
                                      </p:to>
                                    </p:set>
                                    <p:animEffect transition="in" filter="wheel(1)">
                                      <p:cBhvr>
                                        <p:cTn id="23" dur="2000"/>
                                        <p:tgtEl>
                                          <p:spTgt spid="6">
                                            <p:graphicEl>
                                              <a:dgm id="{C53526CB-0646-4089-AE63-76E44643969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6">
                                            <p:graphicEl>
                                              <a:dgm id="{46F57F98-5756-4B2D-A849-25DA17FE267C}"/>
                                            </p:graphicEl>
                                          </p:spTgt>
                                        </p:tgtEl>
                                        <p:attrNameLst>
                                          <p:attrName>style.visibility</p:attrName>
                                        </p:attrNameLst>
                                      </p:cBhvr>
                                      <p:to>
                                        <p:strVal val="visible"/>
                                      </p:to>
                                    </p:set>
                                    <p:animEffect transition="in" filter="wheel(1)">
                                      <p:cBhvr>
                                        <p:cTn id="28" dur="2000"/>
                                        <p:tgtEl>
                                          <p:spTgt spid="6">
                                            <p:graphicEl>
                                              <a:dgm id="{46F57F98-5756-4B2D-A849-25DA17FE267C}"/>
                                            </p:graphicEl>
                                          </p:spTgt>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6">
                                            <p:graphicEl>
                                              <a:dgm id="{9E07DE62-C2AC-41DF-9EF8-1CE72434924F}"/>
                                            </p:graphicEl>
                                          </p:spTgt>
                                        </p:tgtEl>
                                        <p:attrNameLst>
                                          <p:attrName>style.visibility</p:attrName>
                                        </p:attrNameLst>
                                      </p:cBhvr>
                                      <p:to>
                                        <p:strVal val="visible"/>
                                      </p:to>
                                    </p:set>
                                    <p:animEffect transition="in" filter="wheel(1)">
                                      <p:cBhvr>
                                        <p:cTn id="31" dur="2000"/>
                                        <p:tgtEl>
                                          <p:spTgt spid="6">
                                            <p:graphicEl>
                                              <a:dgm id="{9E07DE62-C2AC-41DF-9EF8-1CE72434924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6">
                                            <p:graphicEl>
                                              <a:dgm id="{6BDC8ADE-52AB-4A4B-BAC2-477DD46A6132}"/>
                                            </p:graphicEl>
                                          </p:spTgt>
                                        </p:tgtEl>
                                        <p:attrNameLst>
                                          <p:attrName>style.visibility</p:attrName>
                                        </p:attrNameLst>
                                      </p:cBhvr>
                                      <p:to>
                                        <p:strVal val="visible"/>
                                      </p:to>
                                    </p:set>
                                    <p:animEffect transition="in" filter="wheel(1)">
                                      <p:cBhvr>
                                        <p:cTn id="36" dur="2000"/>
                                        <p:tgtEl>
                                          <p:spTgt spid="6">
                                            <p:graphicEl>
                                              <a:dgm id="{6BDC8ADE-52AB-4A4B-BAC2-477DD46A6132}"/>
                                            </p:graphicEl>
                                          </p:spTgt>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6">
                                            <p:graphicEl>
                                              <a:dgm id="{BD04D2DC-289C-4D85-AC4F-2CC1EE102E1D}"/>
                                            </p:graphicEl>
                                          </p:spTgt>
                                        </p:tgtEl>
                                        <p:attrNameLst>
                                          <p:attrName>style.visibility</p:attrName>
                                        </p:attrNameLst>
                                      </p:cBhvr>
                                      <p:to>
                                        <p:strVal val="visible"/>
                                      </p:to>
                                    </p:set>
                                    <p:animEffect transition="in" filter="wheel(1)">
                                      <p:cBhvr>
                                        <p:cTn id="39" dur="2000"/>
                                        <p:tgtEl>
                                          <p:spTgt spid="6">
                                            <p:graphicEl>
                                              <a:dgm id="{BD04D2DC-289C-4D85-AC4F-2CC1EE102E1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6">
                                            <p:graphicEl>
                                              <a:dgm id="{DA875A06-E579-428C-A795-2E122D92A80C}"/>
                                            </p:graphicEl>
                                          </p:spTgt>
                                        </p:tgtEl>
                                        <p:attrNameLst>
                                          <p:attrName>style.visibility</p:attrName>
                                        </p:attrNameLst>
                                      </p:cBhvr>
                                      <p:to>
                                        <p:strVal val="visible"/>
                                      </p:to>
                                    </p:set>
                                    <p:animEffect transition="in" filter="wheel(1)">
                                      <p:cBhvr>
                                        <p:cTn id="44" dur="2000"/>
                                        <p:tgtEl>
                                          <p:spTgt spid="6">
                                            <p:graphicEl>
                                              <a:dgm id="{DA875A06-E579-428C-A795-2E122D92A80C}"/>
                                            </p:graphicEl>
                                          </p:spTgt>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6">
                                            <p:graphicEl>
                                              <a:dgm id="{D2A8F269-A29F-49CF-9D18-9450D9DCC075}"/>
                                            </p:graphicEl>
                                          </p:spTgt>
                                        </p:tgtEl>
                                        <p:attrNameLst>
                                          <p:attrName>style.visibility</p:attrName>
                                        </p:attrNameLst>
                                      </p:cBhvr>
                                      <p:to>
                                        <p:strVal val="visible"/>
                                      </p:to>
                                    </p:set>
                                    <p:animEffect transition="in" filter="wheel(1)">
                                      <p:cBhvr>
                                        <p:cTn id="47" dur="2000"/>
                                        <p:tgtEl>
                                          <p:spTgt spid="6">
                                            <p:graphicEl>
                                              <a:dgm id="{D2A8F269-A29F-49CF-9D18-9450D9DCC07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cuốn sách&#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r="12431" b="3"/>
          <a:stretch>
            <a:fill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effectLst>
            <a:reflection blurRad="127000" stA="8000" endPos="65000" dist="50800" dir="5400000" sy="-100000" algn="bl" rotWithShape="0"/>
          </a:effectLst>
        </p:spPr>
      </p:pic>
      <p:sp>
        <p:nvSpPr>
          <p:cNvPr id="5" name="Hình chữ nhật 4"/>
          <p:cNvSpPr/>
          <p:nvPr/>
        </p:nvSpPr>
        <p:spPr>
          <a:xfrm>
            <a:off x="169766" y="157016"/>
            <a:ext cx="6580375" cy="4338320"/>
          </a:xfrm>
          <a:prstGeom prst="rect">
            <a:avLst/>
          </a:prstGeom>
        </p:spPr>
        <p:txBody>
          <a:bodyPr wrap="square">
            <a:spAutoFit/>
          </a:bodyPr>
          <a:lstStyle/>
          <a:p>
            <a:pPr algn="l">
              <a:lnSpc>
                <a:spcPct val="100000"/>
              </a:lnSpc>
            </a:pPr>
            <a:r>
              <a:rPr lang="en-BZ" sz="6000" b="1" dirty="0">
                <a:latin typeface="#9Slide05 SVNThe Carpenter" pitchFamily="2" charset="0"/>
                <a:ea typeface="Calibri" panose="020F0502020204030204" charset="0"/>
              </a:rPr>
              <a:t>“</a:t>
            </a:r>
            <a:r>
              <a:rPr lang="en-BZ" sz="3600" dirty="0" err="1">
                <a:latin typeface="Times New Roman" panose="02020603050405020304" pitchFamily="18" charset="0"/>
                <a:ea typeface="Calibri" panose="020F0502020204030204" charset="0"/>
                <a:cs typeface="Times New Roman" panose="02020603050405020304" pitchFamily="18" charset="0"/>
              </a:rPr>
              <a:t>Chồng</a:t>
            </a:r>
            <a:r>
              <a:rPr lang="en-BZ" sz="3600" dirty="0">
                <a:latin typeface="Times New Roman" panose="02020603050405020304" pitchFamily="18" charset="0"/>
                <a:ea typeface="Calibri" panose="020F0502020204030204" charset="0"/>
                <a:cs typeface="Times New Roman" panose="02020603050405020304" pitchFamily="18" charset="0"/>
              </a:rPr>
              <a:t> con </a:t>
            </a:r>
            <a:r>
              <a:rPr lang="en-BZ" sz="3600" dirty="0" err="1">
                <a:latin typeface="Times New Roman" panose="02020603050405020304" pitchFamily="18" charset="0"/>
                <a:ea typeface="Calibri" panose="020F0502020204030204" charset="0"/>
                <a:cs typeface="Times New Roman" panose="02020603050405020304" pitchFamily="18" charset="0"/>
              </a:rPr>
              <a:t>xa</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xôi</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mẹ</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chết</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lúc</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nào</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không</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thể</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kịp</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về</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đền</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báo</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được</a:t>
            </a:r>
            <a:r>
              <a:rPr lang="en-BZ" sz="3600" dirty="0">
                <a:latin typeface="Times New Roman" panose="02020603050405020304" pitchFamily="18" charset="0"/>
                <a:ea typeface="Calibri" panose="020F0502020204030204" charset="0"/>
                <a:cs typeface="Times New Roman" panose="02020603050405020304" pitchFamily="18" charset="0"/>
              </a:rPr>
              <a:t>. Sau </a:t>
            </a:r>
            <a:r>
              <a:rPr lang="en-BZ" sz="3600" dirty="0" err="1">
                <a:latin typeface="Times New Roman" panose="02020603050405020304" pitchFamily="18" charset="0"/>
                <a:ea typeface="Calibri" panose="020F0502020204030204" charset="0"/>
                <a:cs typeface="Times New Roman" panose="02020603050405020304" pitchFamily="18" charset="0"/>
              </a:rPr>
              <a:t>này</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trời</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giúp</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người</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lành</a:t>
            </a:r>
            <a:r>
              <a:rPr lang="en-BZ" sz="3600" dirty="0">
                <a:latin typeface="Times New Roman" panose="02020603050405020304" pitchFamily="18" charset="0"/>
                <a:ea typeface="Calibri" panose="020F0502020204030204" charset="0"/>
                <a:cs typeface="Times New Roman" panose="02020603050405020304" pitchFamily="18" charset="0"/>
              </a:rPr>
              <a:t>, ban </a:t>
            </a:r>
            <a:r>
              <a:rPr lang="en-BZ" sz="3600" dirty="0" err="1">
                <a:latin typeface="Times New Roman" panose="02020603050405020304" pitchFamily="18" charset="0"/>
                <a:ea typeface="Calibri" panose="020F0502020204030204" charset="0"/>
                <a:cs typeface="Times New Roman" panose="02020603050405020304" pitchFamily="18" charset="0"/>
              </a:rPr>
              <a:t>cho</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phúc</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lớn</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giống</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dòng</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tươi</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tốt</a:t>
            </a:r>
            <a:r>
              <a:rPr lang="en-BZ" sz="3600" dirty="0">
                <a:latin typeface="Times New Roman" panose="02020603050405020304" pitchFamily="18" charset="0"/>
                <a:ea typeface="Calibri" panose="020F0502020204030204" charset="0"/>
                <a:cs typeface="Times New Roman" panose="02020603050405020304" pitchFamily="18" charset="0"/>
              </a:rPr>
              <a:t>, con </a:t>
            </a:r>
            <a:r>
              <a:rPr lang="en-BZ" sz="3600" dirty="0" err="1">
                <a:latin typeface="Times New Roman" panose="02020603050405020304" pitchFamily="18" charset="0"/>
                <a:ea typeface="Calibri" panose="020F0502020204030204" charset="0"/>
                <a:cs typeface="Times New Roman" panose="02020603050405020304" pitchFamily="18" charset="0"/>
              </a:rPr>
              <a:t>cháu</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đông</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đàn</a:t>
            </a:r>
            <a:r>
              <a:rPr lang="en-BZ" sz="3600" dirty="0">
                <a:latin typeface="Times New Roman" panose="02020603050405020304" pitchFamily="18" charset="0"/>
                <a:ea typeface="Calibri" panose="020F0502020204030204" charset="0"/>
                <a:cs typeface="Times New Roman" panose="02020603050405020304" pitchFamily="18" charset="0"/>
              </a:rPr>
              <a:t>, mong </a:t>
            </a:r>
            <a:r>
              <a:rPr lang="en-BZ" sz="3600" dirty="0" err="1">
                <a:latin typeface="Times New Roman" panose="02020603050405020304" pitchFamily="18" charset="0"/>
                <a:ea typeface="Calibri" panose="020F0502020204030204" charset="0"/>
                <a:cs typeface="Times New Roman" panose="02020603050405020304" pitchFamily="18" charset="0"/>
              </a:rPr>
              <a:t>xanh</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kia</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chẳng</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phụ</a:t>
            </a:r>
            <a:r>
              <a:rPr lang="en-BZ" sz="3600" dirty="0">
                <a:latin typeface="Times New Roman" panose="02020603050405020304" pitchFamily="18" charset="0"/>
                <a:ea typeface="Calibri" panose="020F0502020204030204" charset="0"/>
                <a:cs typeface="Times New Roman" panose="02020603050405020304" pitchFamily="18" charset="0"/>
              </a:rPr>
              <a:t> con </a:t>
            </a:r>
            <a:r>
              <a:rPr lang="en-BZ" sz="3600" dirty="0" err="1">
                <a:latin typeface="Times New Roman" panose="02020603050405020304" pitchFamily="18" charset="0"/>
                <a:ea typeface="Calibri" panose="020F0502020204030204" charset="0"/>
                <a:cs typeface="Times New Roman" panose="02020603050405020304" pitchFamily="18" charset="0"/>
              </a:rPr>
              <a:t>cũng</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như</a:t>
            </a:r>
            <a:r>
              <a:rPr lang="en-BZ" sz="3600" dirty="0">
                <a:latin typeface="Times New Roman" panose="02020603050405020304" pitchFamily="18" charset="0"/>
                <a:ea typeface="Calibri" panose="020F0502020204030204" charset="0"/>
                <a:cs typeface="Times New Roman" panose="02020603050405020304" pitchFamily="18" charset="0"/>
              </a:rPr>
              <a:t> con </a:t>
            </a:r>
            <a:r>
              <a:rPr lang="en-BZ" sz="3600" dirty="0" err="1">
                <a:latin typeface="Times New Roman" panose="02020603050405020304" pitchFamily="18" charset="0"/>
                <a:ea typeface="Calibri" panose="020F0502020204030204" charset="0"/>
                <a:cs typeface="Times New Roman" panose="02020603050405020304" pitchFamily="18" charset="0"/>
              </a:rPr>
              <a:t>đã</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chẳng</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nỡ</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phụ</a:t>
            </a:r>
            <a:r>
              <a:rPr lang="en-BZ" sz="3600" dirty="0">
                <a:latin typeface="Times New Roman" panose="02020603050405020304" pitchFamily="18" charset="0"/>
                <a:ea typeface="Calibri" panose="020F0502020204030204" charset="0"/>
                <a:cs typeface="Times New Roman" panose="02020603050405020304" pitchFamily="18" charset="0"/>
              </a:rPr>
              <a:t> </a:t>
            </a:r>
            <a:r>
              <a:rPr lang="en-BZ" sz="3600" dirty="0" err="1">
                <a:latin typeface="Times New Roman" panose="02020603050405020304" pitchFamily="18" charset="0"/>
                <a:ea typeface="Calibri" panose="020F0502020204030204" charset="0"/>
                <a:cs typeface="Times New Roman" panose="02020603050405020304" pitchFamily="18" charset="0"/>
              </a:rPr>
              <a:t>mẹ</a:t>
            </a:r>
            <a:r>
              <a:rPr lang="en-BZ" sz="3600" dirty="0">
                <a:latin typeface="Times New Roman" panose="02020603050405020304" pitchFamily="18" charset="0"/>
                <a:ea typeface="Calibri" panose="020F0502020204030204" charset="0"/>
                <a:cs typeface="Times New Roman" panose="02020603050405020304" pitchFamily="18" charset="0"/>
              </a:rPr>
              <a:t>.”</a:t>
            </a:r>
            <a:endParaRPr lang="en-BZ"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0"/>
          <p:cNvSpPr/>
          <p:nvPr/>
        </p:nvSpPr>
        <p:spPr>
          <a:xfrm>
            <a:off x="183515" y="191770"/>
            <a:ext cx="10344785" cy="1052195"/>
          </a:xfrm>
          <a:prstGeom prst="rect">
            <a:avLst/>
          </a:prstGeom>
          <a:noFill/>
        </p:spPr>
        <p:txBody>
          <a:bodyPr vert="horz" wrap="square" lIns="68562" tIns="34281" rIns="68562" bIns="34281" rtlCol="0">
            <a:spAutoFit/>
          </a:bodyPr>
          <a:lstStyle/>
          <a:p>
            <a:pPr algn="l" defTabSz="914400"/>
            <a:r>
              <a:rPr lang="en-US" altLang="en-SG"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I/ </a:t>
            </a:r>
            <a:r>
              <a:rPr lang="en-US" altLang="en-SG" sz="3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Tìm hiểu chung:</a:t>
            </a:r>
            <a:endParaRPr lang="en-SG" altLang="zh-CN" sz="3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a:p>
            <a:pPr algn="l" defTabSz="914400"/>
            <a:r>
              <a:rPr lang="en-SG" altLang="zh-CN"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1. </a:t>
            </a:r>
            <a:r>
              <a:rPr lang="en-SG" altLang="zh-CN" sz="32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Tác</a:t>
            </a:r>
            <a:r>
              <a:rPr lang="en-SG" altLang="zh-CN" sz="32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SG" altLang="zh-CN" sz="32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giả</a:t>
            </a:r>
            <a:r>
              <a:rPr lang="en-US" altLang="en-SG" sz="32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t>
            </a:r>
            <a:endParaRPr lang="en-US" altLang="en-SG" sz="32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4" name="Arrow: Pentagon 3"/>
          <p:cNvSpPr/>
          <p:nvPr/>
        </p:nvSpPr>
        <p:spPr>
          <a:xfrm>
            <a:off x="2932192" y="1535487"/>
            <a:ext cx="8862644" cy="969818"/>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Arrow: Pentagon 8"/>
          <p:cNvSpPr/>
          <p:nvPr/>
        </p:nvSpPr>
        <p:spPr>
          <a:xfrm>
            <a:off x="2932192" y="2623628"/>
            <a:ext cx="8862644" cy="1210040"/>
          </a:xfrm>
          <a:prstGeom prst="homePlat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extBox 8"/>
          <p:cNvSpPr txBox="1"/>
          <p:nvPr/>
        </p:nvSpPr>
        <p:spPr bwMode="auto">
          <a:xfrm>
            <a:off x="3292709" y="1701359"/>
            <a:ext cx="8141610" cy="830997"/>
          </a:xfrm>
          <a:prstGeom prst="rect">
            <a:avLst/>
          </a:prstGeom>
          <a:noFill/>
        </p:spPr>
        <p:txBody>
          <a:bodyPr wrap="square">
            <a:spAutoFit/>
          </a:bodyPr>
          <a:lstStyle/>
          <a:p>
            <a:pPr algn="just"/>
            <a:r>
              <a:rPr lang="en-SG" altLang="zh-CN" sz="2400" b="1" dirty="0" err="1">
                <a:solidFill>
                  <a:schemeClr val="tx1">
                    <a:lumMod val="85000"/>
                    <a:lumOff val="15000"/>
                  </a:schemeClr>
                </a:solidFill>
                <a:latin typeface="Times New Roman" panose="02020603050405020304" pitchFamily="18" charset="0"/>
                <a:cs typeface="Times New Roman" panose="02020603050405020304" pitchFamily="18" charset="0"/>
              </a:rPr>
              <a:t>Quê</a:t>
            </a:r>
            <a:r>
              <a:rPr lang="en-SG" altLang="zh-CN"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b="1" dirty="0" err="1">
                <a:solidFill>
                  <a:schemeClr val="tx1">
                    <a:lumMod val="85000"/>
                    <a:lumOff val="15000"/>
                  </a:schemeClr>
                </a:solidFill>
                <a:latin typeface="Times New Roman" panose="02020603050405020304" pitchFamily="18" charset="0"/>
                <a:cs typeface="Times New Roman" panose="02020603050405020304" pitchFamily="18" charset="0"/>
              </a:rPr>
              <a:t>quán</a:t>
            </a:r>
            <a:r>
              <a:rPr lang="en-SG" altLang="zh-CN"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Huyện</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Trường</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Tân</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nay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huyện</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Thanh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Miện</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tỉnh</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Hải</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Dương</a:t>
            </a:r>
            <a:endParaRPr lang="zh-CN" altLang="en-US" sz="2400" dirty="0">
              <a:latin typeface="Times New Roman" panose="02020603050405020304" pitchFamily="18" charset="0"/>
              <a:cs typeface="Times New Roman" panose="02020603050405020304" pitchFamily="18" charset="0"/>
            </a:endParaRPr>
          </a:p>
        </p:txBody>
      </p:sp>
      <p:sp>
        <p:nvSpPr>
          <p:cNvPr id="11" name="TextBox 8"/>
          <p:cNvSpPr txBox="1"/>
          <p:nvPr/>
        </p:nvSpPr>
        <p:spPr bwMode="auto">
          <a:xfrm>
            <a:off x="3174071" y="2645219"/>
            <a:ext cx="8186655" cy="1200329"/>
          </a:xfrm>
          <a:prstGeom prst="rect">
            <a:avLst/>
          </a:prstGeom>
          <a:noFill/>
        </p:spPr>
        <p:txBody>
          <a:bodyPr wrap="square">
            <a:spAutoFit/>
          </a:bodyPr>
          <a:lstStyle/>
          <a:p>
            <a:pPr algn="just"/>
            <a:r>
              <a:rPr lang="en-SG" altLang="zh-CN" sz="2400" b="1" dirty="0" err="1">
                <a:latin typeface="Times New Roman" panose="02020603050405020304" pitchFamily="18" charset="0"/>
                <a:cs typeface="Times New Roman" panose="02020603050405020304" pitchFamily="18" charset="0"/>
              </a:rPr>
              <a:t>Cuộc</a:t>
            </a:r>
            <a:r>
              <a:rPr lang="en-SG" altLang="zh-CN" sz="2400" b="1" dirty="0">
                <a:latin typeface="Times New Roman" panose="02020603050405020304" pitchFamily="18" charset="0"/>
                <a:cs typeface="Times New Roman" panose="02020603050405020304" pitchFamily="18" charset="0"/>
              </a:rPr>
              <a:t> </a:t>
            </a:r>
            <a:r>
              <a:rPr lang="en-SG" altLang="zh-CN" sz="2400" b="1" dirty="0" err="1">
                <a:latin typeface="Times New Roman" panose="02020603050405020304" pitchFamily="18" charset="0"/>
                <a:cs typeface="Times New Roman" panose="02020603050405020304" pitchFamily="18" charset="0"/>
              </a:rPr>
              <a:t>đời</a:t>
            </a:r>
            <a:r>
              <a:rPr lang="en-SG" altLang="zh-CN" sz="2400" b="1" dirty="0">
                <a:latin typeface="Times New Roman" panose="02020603050405020304" pitchFamily="18" charset="0"/>
                <a:cs typeface="Times New Roman" panose="02020603050405020304" pitchFamily="18" charset="0"/>
              </a:rPr>
              <a:t>: </a:t>
            </a:r>
            <a:r>
              <a:rPr lang="en-SG" altLang="zh-CN" sz="2400" dirty="0" err="1">
                <a:latin typeface="Times New Roman" panose="02020603050405020304" pitchFamily="18" charset="0"/>
                <a:cs typeface="Times New Roman" panose="02020603050405020304" pitchFamily="18" charset="0"/>
              </a:rPr>
              <a:t>Sống</a:t>
            </a:r>
            <a:r>
              <a:rPr lang="en-SG" altLang="zh-CN" sz="2400" dirty="0">
                <a:latin typeface="Times New Roman" panose="02020603050405020304" pitchFamily="18" charset="0"/>
                <a:cs typeface="Times New Roman" panose="02020603050405020304" pitchFamily="18" charset="0"/>
              </a:rPr>
              <a:t> </a:t>
            </a:r>
            <a:r>
              <a:rPr lang="vi-VN" altLang="zh-CN" sz="2400" dirty="0">
                <a:solidFill>
                  <a:schemeClr val="tx1">
                    <a:lumMod val="85000"/>
                    <a:lumOff val="15000"/>
                  </a:schemeClr>
                </a:solidFill>
                <a:latin typeface="Times New Roman" panose="02020603050405020304" pitchFamily="18" charset="0"/>
                <a:cs typeface="Times New Roman" panose="02020603050405020304" pitchFamily="18" charset="0"/>
              </a:rPr>
              <a:t>vào khoảng thế kỉ XVI</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Lê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khủng</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hoảng</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nội</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chiến</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kéo</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dài</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a:t>
            </a:r>
            <a:r>
              <a:rPr lang="en-SG" altLang="zh-CN" sz="2400" dirty="0">
                <a:latin typeface="Times New Roman" panose="02020603050405020304" pitchFamily="18" charset="0"/>
                <a:cs typeface="Times New Roman" panose="02020603050405020304" pitchFamily="18" charset="0"/>
              </a:rPr>
              <a:t> </a:t>
            </a:r>
            <a:r>
              <a:rPr lang="en-SG" altLang="zh-CN" sz="2400" dirty="0">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dirty="0" err="1">
                <a:latin typeface="Times New Roman" panose="02020603050405020304" pitchFamily="18" charset="0"/>
                <a:cs typeface="Times New Roman" panose="02020603050405020304" pitchFamily="18" charset="0"/>
                <a:sym typeface="Wingdings" panose="05000000000000000000" pitchFamily="2" charset="2"/>
              </a:rPr>
              <a:t>Đ</a:t>
            </a:r>
            <a:r>
              <a:rPr lang="en-SG" altLang="zh-CN" sz="2400" dirty="0" err="1">
                <a:latin typeface="Times New Roman" panose="02020603050405020304" pitchFamily="18" charset="0"/>
                <a:cs typeface="Times New Roman" panose="02020603050405020304" pitchFamily="18" charset="0"/>
              </a:rPr>
              <a:t>ỗ</a:t>
            </a:r>
            <a:r>
              <a:rPr lang="en-SG" altLang="zh-CN" sz="2400" dirty="0">
                <a:latin typeface="Times New Roman" panose="02020603050405020304" pitchFamily="18" charset="0"/>
                <a:cs typeface="Times New Roman" panose="02020603050405020304" pitchFamily="18" charset="0"/>
              </a:rPr>
              <a:t> </a:t>
            </a:r>
            <a:r>
              <a:rPr lang="en-SG" altLang="zh-CN" sz="2400" dirty="0" err="1">
                <a:latin typeface="Times New Roman" panose="02020603050405020304" pitchFamily="18" charset="0"/>
                <a:cs typeface="Times New Roman" panose="02020603050405020304" pitchFamily="18" charset="0"/>
              </a:rPr>
              <a:t>hương</a:t>
            </a:r>
            <a:r>
              <a:rPr lang="en-SG" altLang="zh-CN" sz="2400" dirty="0">
                <a:latin typeface="Times New Roman" panose="02020603050405020304" pitchFamily="18" charset="0"/>
                <a:cs typeface="Times New Roman" panose="02020603050405020304" pitchFamily="18" charset="0"/>
              </a:rPr>
              <a:t> </a:t>
            </a:r>
            <a:r>
              <a:rPr lang="en-SG" altLang="zh-CN" sz="2400" dirty="0" err="1">
                <a:latin typeface="Times New Roman" panose="02020603050405020304" pitchFamily="18" charset="0"/>
                <a:cs typeface="Times New Roman" panose="02020603050405020304" pitchFamily="18" charset="0"/>
              </a:rPr>
              <a:t>cống</a:t>
            </a:r>
            <a:r>
              <a:rPr lang="en-SG" altLang="zh-CN" sz="2400" dirty="0">
                <a:latin typeface="Times New Roman" panose="02020603050405020304" pitchFamily="18" charset="0"/>
                <a:cs typeface="Times New Roman" panose="02020603050405020304" pitchFamily="18" charset="0"/>
              </a:rPr>
              <a:t> </a:t>
            </a:r>
            <a:r>
              <a:rPr lang="vi-VN" altLang="zh-CN" sz="2400" dirty="0">
                <a:latin typeface="Times New Roman" panose="02020603050405020304" pitchFamily="18" charset="0"/>
                <a:cs typeface="Times New Roman" panose="02020603050405020304" pitchFamily="18" charset="0"/>
              </a:rPr>
              <a:t>(cử nhân), làm quan </a:t>
            </a:r>
            <a:r>
              <a:rPr lang="en-SG" altLang="zh-CN" sz="2400" dirty="0">
                <a:latin typeface="Times New Roman" panose="02020603050405020304" pitchFamily="18" charset="0"/>
                <a:cs typeface="Times New Roman" panose="02020603050405020304" pitchFamily="18" charset="0"/>
              </a:rPr>
              <a:t>1 </a:t>
            </a:r>
            <a:r>
              <a:rPr lang="en-SG" altLang="zh-CN" sz="2400" dirty="0" err="1">
                <a:latin typeface="Times New Roman" panose="02020603050405020304" pitchFamily="18" charset="0"/>
                <a:cs typeface="Times New Roman" panose="02020603050405020304" pitchFamily="18" charset="0"/>
              </a:rPr>
              <a:t>năm</a:t>
            </a:r>
            <a:r>
              <a:rPr lang="en-SG" altLang="zh-CN" sz="2400" dirty="0">
                <a:latin typeface="Times New Roman" panose="02020603050405020304" pitchFamily="18" charset="0"/>
                <a:cs typeface="Times New Roman" panose="02020603050405020304" pitchFamily="18" charset="0"/>
              </a:rPr>
              <a:t> </a:t>
            </a:r>
            <a:r>
              <a:rPr lang="en-SG" altLang="zh-CN" sz="2400" dirty="0" err="1">
                <a:latin typeface="Times New Roman" panose="02020603050405020304" pitchFamily="18" charset="0"/>
                <a:cs typeface="Times New Roman" panose="02020603050405020304" pitchFamily="18" charset="0"/>
                <a:sym typeface="Wingdings" panose="05000000000000000000" pitchFamily="2" charset="2"/>
              </a:rPr>
              <a:t>rồi</a:t>
            </a:r>
            <a:r>
              <a:rPr lang="en-SG" altLang="zh-CN" sz="2400" dirty="0">
                <a:latin typeface="Times New Roman" panose="02020603050405020304" pitchFamily="18" charset="0"/>
                <a:cs typeface="Times New Roman" panose="02020603050405020304" pitchFamily="18" charset="0"/>
              </a:rPr>
              <a:t> </a:t>
            </a:r>
            <a:r>
              <a:rPr lang="vi-VN" altLang="zh-CN" sz="2400" dirty="0">
                <a:latin typeface="Times New Roman" panose="02020603050405020304" pitchFamily="18" charset="0"/>
                <a:cs typeface="Times New Roman" panose="02020603050405020304" pitchFamily="18" charset="0"/>
              </a:rPr>
              <a:t>lui về </a:t>
            </a:r>
            <a:r>
              <a:rPr lang="en-SG" altLang="zh-CN" sz="2400" dirty="0">
                <a:latin typeface="Times New Roman" panose="02020603050405020304" pitchFamily="18" charset="0"/>
                <a:cs typeface="Times New Roman" panose="02020603050405020304" pitchFamily="18" charset="0"/>
              </a:rPr>
              <a:t>ở </a:t>
            </a:r>
            <a:r>
              <a:rPr lang="vi-VN" altLang="zh-CN" sz="2400" dirty="0">
                <a:latin typeface="Times New Roman" panose="02020603050405020304" pitchFamily="18" charset="0"/>
                <a:cs typeface="Times New Roman" panose="02020603050405020304" pitchFamily="18" charset="0"/>
              </a:rPr>
              <a:t>ẩn </a:t>
            </a:r>
            <a:r>
              <a:rPr lang="en-SG" altLang="zh-CN" sz="2400" dirty="0">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dirty="0" err="1">
                <a:latin typeface="Times New Roman" panose="02020603050405020304" pitchFamily="18" charset="0"/>
                <a:cs typeface="Times New Roman" panose="02020603050405020304" pitchFamily="18" charset="0"/>
                <a:sym typeface="Wingdings" panose="05000000000000000000" pitchFamily="2" charset="2"/>
              </a:rPr>
              <a:t>Trí</a:t>
            </a:r>
            <a:r>
              <a:rPr lang="en-SG" altLang="zh-CN" sz="2400" dirty="0">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dirty="0" err="1">
                <a:latin typeface="Times New Roman" panose="02020603050405020304" pitchFamily="18" charset="0"/>
                <a:cs typeface="Times New Roman" panose="02020603050405020304" pitchFamily="18" charset="0"/>
                <a:sym typeface="Wingdings" panose="05000000000000000000" pitchFamily="2" charset="2"/>
              </a:rPr>
              <a:t>thức</a:t>
            </a:r>
            <a:r>
              <a:rPr lang="en-SG" altLang="zh-CN" sz="2400" dirty="0">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dirty="0" err="1">
                <a:latin typeface="Times New Roman" panose="02020603050405020304" pitchFamily="18" charset="0"/>
                <a:cs typeface="Times New Roman" panose="02020603050405020304" pitchFamily="18" charset="0"/>
                <a:sym typeface="Wingdings" panose="05000000000000000000" pitchFamily="2" charset="2"/>
              </a:rPr>
              <a:t>tâm</a:t>
            </a:r>
            <a:r>
              <a:rPr lang="en-SG" altLang="zh-CN" sz="2400" dirty="0">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dirty="0" err="1">
                <a:latin typeface="Times New Roman" panose="02020603050405020304" pitchFamily="18" charset="0"/>
                <a:cs typeface="Times New Roman" panose="02020603050405020304" pitchFamily="18" charset="0"/>
                <a:sym typeface="Wingdings" panose="05000000000000000000" pitchFamily="2" charset="2"/>
              </a:rPr>
              <a:t>huyết</a:t>
            </a:r>
            <a:r>
              <a:rPr lang="en-SG" altLang="zh-CN" sz="2400" dirty="0">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SG" altLang="zh-CN" sz="2400" dirty="0">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SG" altLang="zh-CN" sz="2400" dirty="0">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dirty="0" err="1">
                <a:latin typeface="Times New Roman" panose="02020603050405020304" pitchFamily="18" charset="0"/>
                <a:cs typeface="Times New Roman" panose="02020603050405020304" pitchFamily="18" charset="0"/>
                <a:sym typeface="Wingdings" panose="05000000000000000000" pitchFamily="2" charset="2"/>
              </a:rPr>
              <a:t>gặp</a:t>
            </a:r>
            <a:r>
              <a:rPr lang="en-SG" altLang="zh-CN" sz="2400" dirty="0">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dirty="0" err="1">
                <a:latin typeface="Times New Roman" panose="02020603050405020304" pitchFamily="18" charset="0"/>
                <a:cs typeface="Times New Roman" panose="02020603050405020304" pitchFamily="18" charset="0"/>
                <a:sym typeface="Wingdings" panose="05000000000000000000" pitchFamily="2" charset="2"/>
              </a:rPr>
              <a:t>thời</a:t>
            </a:r>
            <a:endParaRPr lang="en-US" altLang="zh-CN" sz="2400" dirty="0">
              <a:latin typeface="Times New Roman" panose="02020603050405020304" pitchFamily="18" charset="0"/>
              <a:cs typeface="Times New Roman" panose="02020603050405020304" pitchFamily="18" charset="0"/>
            </a:endParaRPr>
          </a:p>
        </p:txBody>
      </p:sp>
      <p:sp>
        <p:nvSpPr>
          <p:cNvPr id="12" name="Arrow: Pentagon 11"/>
          <p:cNvSpPr/>
          <p:nvPr/>
        </p:nvSpPr>
        <p:spPr>
          <a:xfrm>
            <a:off x="2932192" y="4044565"/>
            <a:ext cx="8862644" cy="121004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TextBox 8"/>
          <p:cNvSpPr txBox="1"/>
          <p:nvPr/>
        </p:nvSpPr>
        <p:spPr bwMode="auto">
          <a:xfrm>
            <a:off x="3174071" y="3990591"/>
            <a:ext cx="8186655" cy="1198880"/>
          </a:xfrm>
          <a:prstGeom prst="rect">
            <a:avLst/>
          </a:prstGeom>
          <a:noFill/>
        </p:spPr>
        <p:txBody>
          <a:bodyPr wrap="square">
            <a:spAutoFit/>
          </a:bodyPr>
          <a:lstStyle/>
          <a:p>
            <a:pPr algn="just"/>
            <a:r>
              <a:rPr lang="en-US" altLang="zh-CN" sz="2400" b="1" dirty="0">
                <a:solidFill>
                  <a:schemeClr val="tx1">
                    <a:lumMod val="85000"/>
                    <a:lumOff val="15000"/>
                  </a:schemeClr>
                </a:solidFill>
                <a:latin typeface="Times New Roman" panose="02020603050405020304" pitchFamily="18" charset="0"/>
                <a:cs typeface="Times New Roman" panose="02020603050405020304" pitchFamily="18" charset="0"/>
              </a:rPr>
              <a:t>PCST: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Viết</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về</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Người</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phụ</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nữ</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đức</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hạnh</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nhưng</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bị</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đẩy</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vào</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hoàn</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cảnh</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éo</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le,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oan</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khuất</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bất</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hạnh</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Người</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trí</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thức</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có</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tâm</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huyết</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bất</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mãn</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thời</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cuộc</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không</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chịu</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trói</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mình</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trong</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vòng</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chật</a:t>
            </a:r>
            <a:r>
              <a:rPr lang="en-SG" altLang="zh-CN"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2400" dirty="0" err="1">
                <a:solidFill>
                  <a:schemeClr val="tx1">
                    <a:lumMod val="85000"/>
                    <a:lumOff val="15000"/>
                  </a:schemeClr>
                </a:solidFill>
                <a:latin typeface="Times New Roman" panose="02020603050405020304" pitchFamily="18" charset="0"/>
                <a:cs typeface="Times New Roman" panose="02020603050405020304" pitchFamily="18" charset="0"/>
              </a:rPr>
              <a:t>hẹp</a:t>
            </a:r>
            <a:r>
              <a:rPr lang="en-US" altLang="en-SG" sz="2400" dirty="0" err="1">
                <a:solidFill>
                  <a:schemeClr val="tx1">
                    <a:lumMod val="85000"/>
                    <a:lumOff val="15000"/>
                  </a:schemeClr>
                </a:solidFill>
                <a:latin typeface="Times New Roman" panose="02020603050405020304" pitchFamily="18" charset="0"/>
                <a:cs typeface="Times New Roman" panose="02020603050405020304" pitchFamily="18" charset="0"/>
              </a:rPr>
              <a:t>.</a:t>
            </a:r>
            <a:endParaRPr lang="en-US" altLang="en-SG" sz="2400" dirty="0" err="1">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121997" y="1621826"/>
            <a:ext cx="2998103" cy="3958458"/>
            <a:chOff x="186652" y="1573652"/>
            <a:chExt cx="2998103" cy="3565886"/>
          </a:xfrm>
        </p:grpSpPr>
        <p:pic>
          <p:nvPicPr>
            <p:cNvPr id="15" name="Picture 2" descr="Giá»i thiá»u vá» Nguyá»n Dá»¯ vÃ  thá» loáº¡i truyá»n kÃ¬ âTruyá»n kÃ¬ máº¡n lá»¥c ..."/>
            <p:cNvPicPr>
              <a:picLocks noChangeAspect="1" noChangeArrowheads="1"/>
            </p:cNvPicPr>
            <p:nvPr/>
          </p:nvPicPr>
          <p:blipFill rotWithShape="1">
            <a:blip r:embed="rId1">
              <a:extLst>
                <a:ext uri="{28A0092B-C50C-407E-A947-70E740481C1C}">
                  <a14:useLocalDpi xmlns:a14="http://schemas.microsoft.com/office/drawing/2010/main" val="0"/>
                </a:ext>
              </a:extLst>
            </a:blip>
            <a:srcRect l="18970" r="14315"/>
            <a:stretch>
              <a:fillRect/>
            </a:stretch>
          </p:blipFill>
          <p:spPr bwMode="auto">
            <a:xfrm>
              <a:off x="251423" y="1573652"/>
              <a:ext cx="2933332" cy="31680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flipH="1">
              <a:off x="186652" y="4724820"/>
              <a:ext cx="2933330" cy="4147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SG" sz="2400" b="1" dirty="0" err="1">
                  <a:solidFill>
                    <a:srgbClr val="FF0000"/>
                  </a:solidFill>
                  <a:latin typeface="Times New Roman" panose="02020603050405020304" pitchFamily="18" charset="0"/>
                  <a:cs typeface="Times New Roman" panose="02020603050405020304" pitchFamily="18" charset="0"/>
                </a:rPr>
                <a:t>Nguyễn</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Dữ</a:t>
              </a:r>
              <a:endParaRPr lang="en-SG" sz="2400" b="1" dirty="0" err="1">
                <a:solidFill>
                  <a:srgbClr val="FF0000"/>
                </a:solidFill>
                <a:latin typeface="Times New Roman" panose="02020603050405020304" pitchFamily="18" charset="0"/>
                <a:cs typeface="Times New Roman" panose="02020603050405020304" pitchFamily="18" charset="0"/>
              </a:endParaRPr>
            </a:p>
          </p:txBody>
        </p:sp>
      </p:grpSp>
      <p:sp>
        <p:nvSpPr>
          <p:cNvPr id="8" name="Arrow: Right 7"/>
          <p:cNvSpPr/>
          <p:nvPr/>
        </p:nvSpPr>
        <p:spPr>
          <a:xfrm>
            <a:off x="240742" y="5274079"/>
            <a:ext cx="11554094" cy="1459863"/>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200" b="1" dirty="0">
                <a:solidFill>
                  <a:schemeClr val="tx1">
                    <a:lumMod val="85000"/>
                    <a:lumOff val="15000"/>
                  </a:schemeClr>
                </a:solidFill>
                <a:latin typeface="Times New Roman" panose="02020603050405020304" pitchFamily="18" charset="0"/>
                <a:cs typeface="Times New Roman" panose="02020603050405020304" pitchFamily="18" charset="0"/>
              </a:rPr>
              <a:t>SN </a:t>
            </a:r>
            <a:r>
              <a:rPr lang="en-SG" altLang="zh-CN" sz="3200" b="1" dirty="0" err="1">
                <a:solidFill>
                  <a:schemeClr val="tx1">
                    <a:lumMod val="85000"/>
                    <a:lumOff val="15000"/>
                  </a:schemeClr>
                </a:solidFill>
                <a:latin typeface="Times New Roman" panose="02020603050405020304" pitchFamily="18" charset="0"/>
                <a:cs typeface="Times New Roman" panose="02020603050405020304" pitchFamily="18" charset="0"/>
              </a:rPr>
              <a:t>sáng</a:t>
            </a:r>
            <a:r>
              <a:rPr lang="en-SG" altLang="zh-C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200" b="1" dirty="0" err="1">
                <a:solidFill>
                  <a:schemeClr val="tx1">
                    <a:lumMod val="85000"/>
                    <a:lumOff val="15000"/>
                  </a:schemeClr>
                </a:solidFill>
                <a:latin typeface="Times New Roman" panose="02020603050405020304" pitchFamily="18" charset="0"/>
                <a:cs typeface="Times New Roman" panose="02020603050405020304" pitchFamily="18" charset="0"/>
              </a:rPr>
              <a:t>tác</a:t>
            </a:r>
            <a:r>
              <a:rPr lang="en-SG" altLang="zh-C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3200" dirty="0">
                <a:solidFill>
                  <a:schemeClr val="tx1"/>
                </a:solidFill>
                <a:latin typeface="Times New Roman" panose="02020603050405020304" pitchFamily="18" charset="0"/>
                <a:cs typeface="Times New Roman" panose="02020603050405020304" pitchFamily="18" charset="0"/>
              </a:rPr>
              <a:t>“</a:t>
            </a:r>
            <a:r>
              <a:rPr lang="en-US" altLang="zh-CN" sz="3200" dirty="0" err="1">
                <a:solidFill>
                  <a:schemeClr val="tx1"/>
                </a:solidFill>
                <a:latin typeface="Times New Roman" panose="02020603050405020304" pitchFamily="18" charset="0"/>
                <a:cs typeface="Times New Roman" panose="02020603050405020304" pitchFamily="18" charset="0"/>
              </a:rPr>
              <a:t>Truyền</a:t>
            </a:r>
            <a:r>
              <a:rPr lang="en-US" altLang="zh-CN" sz="3200" dirty="0">
                <a:solidFill>
                  <a:schemeClr val="tx1"/>
                </a:solidFill>
                <a:latin typeface="Times New Roman" panose="02020603050405020304" pitchFamily="18" charset="0"/>
                <a:cs typeface="Times New Roman" panose="02020603050405020304" pitchFamily="18" charset="0"/>
              </a:rPr>
              <a:t> </a:t>
            </a:r>
            <a:r>
              <a:rPr lang="en-US" altLang="zh-CN" sz="3200" dirty="0" err="1">
                <a:solidFill>
                  <a:schemeClr val="tx1"/>
                </a:solidFill>
                <a:latin typeface="Times New Roman" panose="02020603050405020304" pitchFamily="18" charset="0"/>
                <a:cs typeface="Times New Roman" panose="02020603050405020304" pitchFamily="18" charset="0"/>
              </a:rPr>
              <a:t>kỳ</a:t>
            </a:r>
            <a:r>
              <a:rPr lang="en-US" altLang="zh-CN" sz="3200" dirty="0">
                <a:solidFill>
                  <a:schemeClr val="tx1"/>
                </a:solidFill>
                <a:latin typeface="Times New Roman" panose="02020603050405020304" pitchFamily="18" charset="0"/>
                <a:cs typeface="Times New Roman" panose="02020603050405020304" pitchFamily="18" charset="0"/>
              </a:rPr>
              <a:t> </a:t>
            </a:r>
            <a:r>
              <a:rPr lang="en-US" altLang="zh-CN" sz="3200" dirty="0" err="1">
                <a:solidFill>
                  <a:schemeClr val="tx1"/>
                </a:solidFill>
                <a:latin typeface="Times New Roman" panose="02020603050405020304" pitchFamily="18" charset="0"/>
                <a:cs typeface="Times New Roman" panose="02020603050405020304" pitchFamily="18" charset="0"/>
              </a:rPr>
              <a:t>mạn</a:t>
            </a:r>
            <a:r>
              <a:rPr lang="en-US" altLang="zh-CN" sz="3200" dirty="0">
                <a:solidFill>
                  <a:schemeClr val="tx1"/>
                </a:solidFill>
                <a:latin typeface="Times New Roman" panose="02020603050405020304" pitchFamily="18" charset="0"/>
                <a:cs typeface="Times New Roman" panose="02020603050405020304" pitchFamily="18" charset="0"/>
              </a:rPr>
              <a:t> </a:t>
            </a:r>
            <a:r>
              <a:rPr lang="en-US" altLang="zh-CN" sz="3200" dirty="0" err="1">
                <a:solidFill>
                  <a:schemeClr val="tx1"/>
                </a:solidFill>
                <a:latin typeface="Times New Roman" panose="02020603050405020304" pitchFamily="18" charset="0"/>
                <a:cs typeface="Times New Roman" panose="02020603050405020304" pitchFamily="18" charset="0"/>
              </a:rPr>
              <a:t>lục</a:t>
            </a:r>
            <a:r>
              <a:rPr lang="en-US" altLang="zh-CN" sz="3200" dirty="0">
                <a:solidFill>
                  <a:schemeClr val="tx1"/>
                </a:solidFill>
                <a:latin typeface="Times New Roman" panose="02020603050405020304" pitchFamily="18" charset="0"/>
                <a:cs typeface="Times New Roman" panose="02020603050405020304" pitchFamily="18" charset="0"/>
              </a:rPr>
              <a:t>” </a:t>
            </a:r>
            <a:r>
              <a:rPr lang="en-US" altLang="zh-CN" sz="3200" dirty="0" err="1">
                <a:solidFill>
                  <a:schemeClr val="tx1"/>
                </a:solidFill>
                <a:latin typeface="Times New Roman" panose="02020603050405020304" pitchFamily="18" charset="0"/>
                <a:cs typeface="Times New Roman" panose="02020603050405020304" pitchFamily="18" charset="0"/>
              </a:rPr>
              <a:t>gồm</a:t>
            </a:r>
            <a:r>
              <a:rPr lang="en-US" altLang="zh-CN" sz="3200" dirty="0">
                <a:solidFill>
                  <a:schemeClr val="tx1"/>
                </a:solidFill>
                <a:latin typeface="Times New Roman" panose="02020603050405020304" pitchFamily="18" charset="0"/>
                <a:cs typeface="Times New Roman" panose="02020603050405020304" pitchFamily="18" charset="0"/>
              </a:rPr>
              <a:t> 20 </a:t>
            </a:r>
            <a:r>
              <a:rPr lang="en-US" altLang="zh-CN" sz="3200" dirty="0" err="1">
                <a:solidFill>
                  <a:schemeClr val="tx1"/>
                </a:solidFill>
                <a:latin typeface="Times New Roman" panose="02020603050405020304" pitchFamily="18" charset="0"/>
                <a:cs typeface="Times New Roman" panose="02020603050405020304" pitchFamily="18" charset="0"/>
              </a:rPr>
              <a:t>chuyện</a:t>
            </a:r>
            <a:endParaRPr lang="en-SG" sz="32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heel(1)">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ldLvl="0" animBg="1"/>
      <p:bldP spid="9" grpId="0" bldLvl="0" animBg="1"/>
      <p:bldP spid="10" grpId="0"/>
      <p:bldP spid="11" grpId="0"/>
      <p:bldP spid="12" grpId="0" bldLvl="0" animBg="1"/>
      <p:bldP spid="13" grpId="0"/>
      <p:bldP spid="8"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Ảnh có chứa cỏ, ngoài trời&#10;&#10;Mô tả được tạo tự động"/>
          <p:cNvPicPr>
            <a:picLocks noGrp="1" noChangeAspect="1"/>
          </p:cNvPicPr>
          <p:nvPr>
            <p:ph idx="1"/>
          </p:nvPr>
        </p:nvPicPr>
        <p:blipFill rotWithShape="1">
          <a:blip r:embed="rId1">
            <a:extLst>
              <a:ext uri="{28A0092B-C50C-407E-A947-70E740481C1C}">
                <a14:useLocalDpi xmlns:a14="http://schemas.microsoft.com/office/drawing/2010/main" val="0"/>
              </a:ext>
            </a:extLst>
          </a:blip>
          <a:srcRect t="14159" r="-1" b="7985"/>
          <a:stretch>
            <a:fillRect/>
          </a:stretch>
        </p:blipFill>
        <p:spPr>
          <a:xfrm>
            <a:off x="1268164"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rgbClr val="FFFFFF"/>
          </a:solidFill>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1397" r="10596" b="-1"/>
          <a:stretch>
            <a:fillRect/>
          </a:stretch>
        </p:blipFill>
        <p:spPr>
          <a:xfrm>
            <a:off x="20" y="2279205"/>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rgbClr val="FFFFFF"/>
          </a:solidFill>
          <a:scene3d>
            <a:camera prst="orthographicFront"/>
            <a:lightRig rig="threePt" dir="t">
              <a:rot lat="0" lon="0" rev="2700000"/>
            </a:lightRig>
          </a:scene3d>
          <a:sp3d>
            <a:bevelT h="38100"/>
            <a:contourClr>
              <a:srgbClr val="C0C0C0"/>
            </a:contourClr>
          </a:sp3d>
        </p:spPr>
      </p:pic>
      <p:pic>
        <p:nvPicPr>
          <p:cNvPr id="10" name="Picture 9" descr="Ảnh có chứa người&#10;&#10;Mô tả được tạo tự động"/>
          <p:cNvPicPr>
            <a:picLocks noChangeAspect="1"/>
          </p:cNvPicPr>
          <p:nvPr/>
        </p:nvPicPr>
        <p:blipFill rotWithShape="1">
          <a:blip r:embed="rId3"/>
          <a:srcRect r="-4" b="-4"/>
          <a:stretch>
            <a:fillRect/>
          </a:stretch>
        </p:blipFill>
        <p:spPr>
          <a:xfrm>
            <a:off x="5511871" y="780500"/>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rgbClr val="FFFFFF"/>
          </a:solidFill>
          <a:scene3d>
            <a:camera prst="orthographicFront"/>
            <a:lightRig rig="threePt" dir="t">
              <a:rot lat="0" lon="0" rev="2700000"/>
            </a:lightRig>
          </a:scene3d>
          <a:sp3d>
            <a:bevelT h="38100"/>
            <a:contourClr>
              <a:srgbClr val="C0C0C0"/>
            </a:contourClr>
          </a:sp3d>
        </p:spPr>
      </p:pic>
      <p:pic>
        <p:nvPicPr>
          <p:cNvPr id="11" name="Picture 10" descr="Ảnh có chứa trong nhà, sàn&#10;&#10;Mô tả được tạo tự động"/>
          <p:cNvPicPr>
            <a:picLocks noChangeAspect="1"/>
          </p:cNvPicPr>
          <p:nvPr/>
        </p:nvPicPr>
        <p:blipFill rotWithShape="1">
          <a:blip r:embed="rId4"/>
          <a:srcRect l="21839" r="1733"/>
          <a:stretch>
            <a:fillRect/>
          </a:stretch>
        </p:blipFill>
        <p:spPr>
          <a:xfrm>
            <a:off x="8918761" y="-4331"/>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solidFill>
            <a:srgbClr val="FFFFFF"/>
          </a:solidFill>
          <a:scene3d>
            <a:camera prst="orthographicFront"/>
            <a:lightRig rig="threePt" dir="t">
              <a:rot lat="0" lon="0" rev="2700000"/>
            </a:lightRig>
          </a:scene3d>
          <a:sp3d>
            <a:bevelT h="38100"/>
            <a:contourClr>
              <a:srgbClr val="C0C0C0"/>
            </a:contourClr>
          </a:sp3d>
        </p:spPr>
      </p:pic>
      <p:sp>
        <p:nvSpPr>
          <p:cNvPr id="2" name="Hộp Văn bản 1"/>
          <p:cNvSpPr txBox="1"/>
          <p:nvPr/>
        </p:nvSpPr>
        <p:spPr>
          <a:xfrm>
            <a:off x="4509370" y="4396636"/>
            <a:ext cx="7039627" cy="1753235"/>
          </a:xfrm>
          <a:prstGeom prst="rect">
            <a:avLst/>
          </a:prstGeom>
          <a:noFill/>
        </p:spPr>
        <p:txBody>
          <a:bodyPr wrap="square" rtlCol="0">
            <a:spAutoFit/>
          </a:bodyPr>
          <a:lstStyle/>
          <a:p>
            <a:pPr algn="ctr"/>
            <a:r>
              <a:rPr lang="en-BZ" sz="5400" dirty="0" err="1">
                <a:latin typeface="Times New Roman" panose="02020603050405020304" pitchFamily="18" charset="0"/>
                <a:cs typeface="Times New Roman" panose="02020603050405020304" pitchFamily="18" charset="0"/>
              </a:rPr>
              <a:t>Người</a:t>
            </a:r>
            <a:r>
              <a:rPr lang="en-BZ" sz="5400" dirty="0">
                <a:latin typeface="Times New Roman" panose="02020603050405020304" pitchFamily="18" charset="0"/>
                <a:cs typeface="Times New Roman" panose="02020603050405020304" pitchFamily="18" charset="0"/>
              </a:rPr>
              <a:t> </a:t>
            </a:r>
            <a:r>
              <a:rPr lang="en-BZ" sz="5400" dirty="0" err="1">
                <a:latin typeface="Times New Roman" panose="02020603050405020304" pitchFamily="18" charset="0"/>
                <a:cs typeface="Times New Roman" panose="02020603050405020304" pitchFamily="18" charset="0"/>
              </a:rPr>
              <a:t>vợ</a:t>
            </a:r>
            <a:r>
              <a:rPr lang="en-BZ" sz="5400" dirty="0">
                <a:latin typeface="Times New Roman" panose="02020603050405020304" pitchFamily="18" charset="0"/>
                <a:cs typeface="Times New Roman" panose="02020603050405020304" pitchFamily="18" charset="0"/>
              </a:rPr>
              <a:t> </a:t>
            </a:r>
            <a:r>
              <a:rPr lang="en-BZ" sz="5400" dirty="0" err="1">
                <a:latin typeface="Times New Roman" panose="02020603050405020304" pitchFamily="18" charset="0"/>
                <a:cs typeface="Times New Roman" panose="02020603050405020304" pitchFamily="18" charset="0"/>
              </a:rPr>
              <a:t>đảm</a:t>
            </a:r>
            <a:r>
              <a:rPr lang="en-BZ" sz="5400" dirty="0">
                <a:latin typeface="Times New Roman" panose="02020603050405020304" pitchFamily="18" charset="0"/>
                <a:cs typeface="Times New Roman" panose="02020603050405020304" pitchFamily="18" charset="0"/>
              </a:rPr>
              <a:t> </a:t>
            </a:r>
            <a:r>
              <a:rPr lang="en-BZ" sz="5400" dirty="0" err="1">
                <a:latin typeface="Times New Roman" panose="02020603050405020304" pitchFamily="18" charset="0"/>
                <a:cs typeface="Times New Roman" panose="02020603050405020304" pitchFamily="18" charset="0"/>
              </a:rPr>
              <a:t>đang</a:t>
            </a:r>
            <a:r>
              <a:rPr lang="en-BZ" sz="5400" dirty="0">
                <a:latin typeface="Times New Roman" panose="02020603050405020304" pitchFamily="18" charset="0"/>
                <a:cs typeface="Times New Roman" panose="02020603050405020304" pitchFamily="18" charset="0"/>
              </a:rPr>
              <a:t>, </a:t>
            </a:r>
            <a:r>
              <a:rPr lang="en-BZ" sz="5400" dirty="0" err="1">
                <a:latin typeface="Times New Roman" panose="02020603050405020304" pitchFamily="18" charset="0"/>
                <a:cs typeface="Times New Roman" panose="02020603050405020304" pitchFamily="18" charset="0"/>
              </a:rPr>
              <a:t>người</a:t>
            </a:r>
            <a:r>
              <a:rPr lang="en-BZ" sz="5400" dirty="0">
                <a:latin typeface="Times New Roman" panose="02020603050405020304" pitchFamily="18" charset="0"/>
                <a:cs typeface="Times New Roman" panose="02020603050405020304" pitchFamily="18" charset="0"/>
              </a:rPr>
              <a:t> con </a:t>
            </a:r>
            <a:r>
              <a:rPr lang="en-BZ" sz="5400" dirty="0" err="1">
                <a:latin typeface="Times New Roman" panose="02020603050405020304" pitchFamily="18" charset="0"/>
                <a:cs typeface="Times New Roman" panose="02020603050405020304" pitchFamily="18" charset="0"/>
              </a:rPr>
              <a:t>dâu</a:t>
            </a:r>
            <a:r>
              <a:rPr lang="en-BZ" sz="5400" dirty="0">
                <a:latin typeface="Times New Roman" panose="02020603050405020304" pitchFamily="18" charset="0"/>
                <a:cs typeface="Times New Roman" panose="02020603050405020304" pitchFamily="18" charset="0"/>
              </a:rPr>
              <a:t> </a:t>
            </a:r>
            <a:r>
              <a:rPr lang="en-BZ" sz="5400" dirty="0" err="1">
                <a:latin typeface="Times New Roman" panose="02020603050405020304" pitchFamily="18" charset="0"/>
                <a:cs typeface="Times New Roman" panose="02020603050405020304" pitchFamily="18" charset="0"/>
              </a:rPr>
              <a:t>hiếu</a:t>
            </a:r>
            <a:r>
              <a:rPr lang="en-BZ" sz="5400" dirty="0">
                <a:latin typeface="Times New Roman" panose="02020603050405020304" pitchFamily="18" charset="0"/>
                <a:cs typeface="Times New Roman" panose="02020603050405020304" pitchFamily="18" charset="0"/>
              </a:rPr>
              <a:t> </a:t>
            </a:r>
            <a:r>
              <a:rPr lang="en-BZ" sz="5400" dirty="0" err="1">
                <a:latin typeface="Times New Roman" panose="02020603050405020304" pitchFamily="18" charset="0"/>
                <a:cs typeface="Times New Roman" panose="02020603050405020304" pitchFamily="18" charset="0"/>
              </a:rPr>
              <a:t>thảo</a:t>
            </a:r>
            <a:endParaRPr lang="en-BZ" sz="5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1000"/>
                                        <p:tgtEl>
                                          <p:spTgt spid="10"/>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000"/>
                                        <p:tgtEl>
                                          <p:spTgt spid="11"/>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3125968" y="2527222"/>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Chỗ dành sẵn cho Nội dung 4"/>
          <p:cNvPicPr>
            <a:picLocks noChangeAspect="1"/>
          </p:cNvPicPr>
          <p:nvPr/>
        </p:nvPicPr>
        <p:blipFill rotWithShape="1">
          <a:blip r:embed="rId2">
            <a:extLst>
              <a:ext uri="{28A0092B-C50C-407E-A947-70E740481C1C}">
                <a14:useLocalDpi xmlns:a14="http://schemas.microsoft.com/office/drawing/2010/main" val="0"/>
              </a:ext>
            </a:extLst>
          </a:blip>
          <a:srcRect t="13787" r="2" b="1224"/>
          <a:stretch>
            <a:fillRect/>
          </a:stretch>
        </p:blipFill>
        <p:spPr>
          <a:xfrm>
            <a:off x="1" y="1"/>
            <a:ext cx="4443799"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11" name="Hình ảnh 10"/>
          <p:cNvPicPr>
            <a:picLocks noChangeAspect="1"/>
          </p:cNvPicPr>
          <p:nvPr/>
        </p:nvPicPr>
        <p:blipFill rotWithShape="1">
          <a:blip r:embed="rId3">
            <a:extLst>
              <a:ext uri="{28A0092B-C50C-407E-A947-70E740481C1C}">
                <a14:useLocalDpi xmlns:a14="http://schemas.microsoft.com/office/drawing/2010/main" val="0"/>
              </a:ext>
            </a:extLst>
          </a:blip>
          <a:srcRect t="11256" r="1" b="2997"/>
          <a:stretch>
            <a:fillRect/>
          </a:stretch>
        </p:blipFill>
        <p:spPr>
          <a:xfrm>
            <a:off x="20" y="3917273"/>
            <a:ext cx="344056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sp>
        <p:nvSpPr>
          <p:cNvPr id="2" name="Tiêu đề 1"/>
          <p:cNvSpPr>
            <a:spLocks noGrp="1"/>
          </p:cNvSpPr>
          <p:nvPr>
            <p:ph type="title"/>
          </p:nvPr>
        </p:nvSpPr>
        <p:spPr>
          <a:xfrm>
            <a:off x="5301252" y="434341"/>
            <a:ext cx="6173510" cy="1454051"/>
          </a:xfrm>
        </p:spPr>
        <p:txBody>
          <a:bodyPr>
            <a:normAutofit/>
          </a:bodyPr>
          <a:lstStyle/>
          <a:p>
            <a:r>
              <a:rPr lang="en-BZ" sz="3600" b="1" dirty="0">
                <a:solidFill>
                  <a:srgbClr val="FF0000"/>
                </a:solidFill>
                <a:latin typeface="Times New Roman" panose="02020603050405020304" pitchFamily="18" charset="0"/>
                <a:cs typeface="Times New Roman" panose="02020603050405020304" pitchFamily="18" charset="0"/>
              </a:rPr>
              <a:t>TR</a:t>
            </a:r>
            <a:r>
              <a:rPr lang="vi-VN" sz="3600" b="1" dirty="0">
                <a:solidFill>
                  <a:srgbClr val="FF0000"/>
                </a:solidFill>
                <a:latin typeface="Times New Roman" panose="02020603050405020304" pitchFamily="18" charset="0"/>
                <a:cs typeface="Times New Roman" panose="02020603050405020304" pitchFamily="18" charset="0"/>
              </a:rPr>
              <a:t>Ư</a:t>
            </a:r>
            <a:r>
              <a:rPr lang="en-BZ" sz="3600" b="1" dirty="0">
                <a:solidFill>
                  <a:srgbClr val="FF0000"/>
                </a:solidFill>
                <a:latin typeface="Times New Roman" panose="02020603050405020304" pitchFamily="18" charset="0"/>
                <a:cs typeface="Times New Roman" panose="02020603050405020304" pitchFamily="18" charset="0"/>
              </a:rPr>
              <a:t>ƠNG SINH TRỞ VỀ:</a:t>
            </a:r>
            <a:endParaRPr lang="en-BZ" sz="3600" b="1" dirty="0">
              <a:solidFill>
                <a:srgbClr val="FF0000"/>
              </a:solidFill>
              <a:latin typeface="Times New Roman" panose="02020603050405020304" pitchFamily="18" charset="0"/>
              <a:cs typeface="Times New Roman" panose="02020603050405020304" pitchFamily="18" charset="0"/>
            </a:endParaRPr>
          </a:p>
        </p:txBody>
      </p:sp>
      <p:sp>
        <p:nvSpPr>
          <p:cNvPr id="15" name="Content Placeholder 14"/>
          <p:cNvSpPr>
            <a:spLocks noGrp="1"/>
          </p:cNvSpPr>
          <p:nvPr>
            <p:ph idx="1"/>
          </p:nvPr>
        </p:nvSpPr>
        <p:spPr>
          <a:xfrm>
            <a:off x="7334017" y="2527222"/>
            <a:ext cx="4839966" cy="4453345"/>
          </a:xfrm>
        </p:spPr>
        <p:txBody>
          <a:bodyPr anchor="ctr">
            <a:normAutofit lnSpcReduction="10000"/>
          </a:bodyPr>
          <a:lstStyle/>
          <a:p>
            <a:pPr>
              <a:lnSpc>
                <a:spcPct val="130000"/>
              </a:lnSpc>
            </a:pPr>
            <a:r>
              <a:rPr lang="en-US" sz="4000" dirty="0" err="1">
                <a:solidFill>
                  <a:srgbClr val="000000"/>
                </a:solidFill>
                <a:latin typeface="Times New Roman" panose="02020603050405020304" pitchFamily="18" charset="0"/>
                <a:cs typeface="Times New Roman" panose="02020603050405020304" pitchFamily="18" charset="0"/>
              </a:rPr>
              <a:t>Bị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nghi</a:t>
            </a:r>
            <a:r>
              <a:rPr lang="en-US" sz="4000" dirty="0">
                <a:solidFill>
                  <a:srgbClr val="000000"/>
                </a:solidFill>
                <a:latin typeface="Times New Roman" panose="02020603050405020304" pitchFamily="18" charset="0"/>
                <a:cs typeface="Times New Roman" panose="02020603050405020304" pitchFamily="18" charset="0"/>
              </a:rPr>
              <a:t> ng</a:t>
            </a:r>
            <a:r>
              <a:rPr lang="en-BZ" sz="4000" dirty="0">
                <a:solidFill>
                  <a:srgbClr val="000000"/>
                </a:solidFill>
                <a:latin typeface="Times New Roman" panose="02020603050405020304" pitchFamily="18" charset="0"/>
                <a:cs typeface="Times New Roman" panose="02020603050405020304" pitchFamily="18" charset="0"/>
              </a:rPr>
              <a:t>ờ</a:t>
            </a:r>
            <a:endParaRPr lang="en-BZ" sz="4000" dirty="0">
              <a:solidFill>
                <a:srgbClr val="000000"/>
              </a:solidFill>
              <a:latin typeface="Times New Roman" panose="02020603050405020304" pitchFamily="18" charset="0"/>
              <a:cs typeface="Times New Roman" panose="02020603050405020304" pitchFamily="18" charset="0"/>
            </a:endParaRPr>
          </a:p>
          <a:p>
            <a:pPr>
              <a:lnSpc>
                <a:spcPct val="130000"/>
              </a:lnSpc>
            </a:pPr>
            <a:r>
              <a:rPr lang="en-BZ" sz="4000" dirty="0" err="1">
                <a:solidFill>
                  <a:srgbClr val="000000"/>
                </a:solidFill>
                <a:latin typeface="Times New Roman" panose="02020603050405020304" pitchFamily="18" charset="0"/>
                <a:cs typeface="Times New Roman" panose="02020603050405020304" pitchFamily="18" charset="0"/>
              </a:rPr>
              <a:t>Bị</a:t>
            </a:r>
            <a:r>
              <a:rPr lang="en-BZ" sz="4000" dirty="0">
                <a:solidFill>
                  <a:srgbClr val="000000"/>
                </a:solidFill>
                <a:latin typeface="Times New Roman" panose="02020603050405020304" pitchFamily="18" charset="0"/>
                <a:cs typeface="Times New Roman" panose="02020603050405020304" pitchFamily="18" charset="0"/>
              </a:rPr>
              <a:t> </a:t>
            </a:r>
            <a:r>
              <a:rPr lang="en-BZ" sz="4000" dirty="0" err="1">
                <a:solidFill>
                  <a:srgbClr val="000000"/>
                </a:solidFill>
                <a:latin typeface="Times New Roman" panose="02020603050405020304" pitchFamily="18" charset="0"/>
                <a:cs typeface="Times New Roman" panose="02020603050405020304" pitchFamily="18" charset="0"/>
              </a:rPr>
              <a:t>nhiếc</a:t>
            </a:r>
            <a:r>
              <a:rPr lang="en-BZ" sz="4000" dirty="0">
                <a:solidFill>
                  <a:srgbClr val="000000"/>
                </a:solidFill>
                <a:latin typeface="Times New Roman" panose="02020603050405020304" pitchFamily="18" charset="0"/>
                <a:cs typeface="Times New Roman" panose="02020603050405020304" pitchFamily="18" charset="0"/>
              </a:rPr>
              <a:t> </a:t>
            </a:r>
            <a:r>
              <a:rPr lang="en-BZ" sz="4000" dirty="0" err="1">
                <a:solidFill>
                  <a:srgbClr val="000000"/>
                </a:solidFill>
                <a:latin typeface="Times New Roman" panose="02020603050405020304" pitchFamily="18" charset="0"/>
                <a:cs typeface="Times New Roman" panose="02020603050405020304" pitchFamily="18" charset="0"/>
              </a:rPr>
              <a:t>mắng</a:t>
            </a:r>
            <a:endParaRPr lang="en-BZ" sz="4000" dirty="0">
              <a:solidFill>
                <a:srgbClr val="000000"/>
              </a:solidFill>
              <a:latin typeface="Times New Roman" panose="02020603050405020304" pitchFamily="18" charset="0"/>
              <a:cs typeface="Times New Roman" panose="02020603050405020304" pitchFamily="18" charset="0"/>
            </a:endParaRPr>
          </a:p>
          <a:p>
            <a:pPr>
              <a:lnSpc>
                <a:spcPct val="130000"/>
              </a:lnSpc>
            </a:pPr>
            <a:r>
              <a:rPr lang="en-BZ" sz="4000" dirty="0" err="1">
                <a:solidFill>
                  <a:srgbClr val="000000"/>
                </a:solidFill>
                <a:latin typeface="Times New Roman" panose="02020603050405020304" pitchFamily="18" charset="0"/>
                <a:cs typeface="Times New Roman" panose="02020603050405020304" pitchFamily="18" charset="0"/>
              </a:rPr>
              <a:t>Bị</a:t>
            </a:r>
            <a:r>
              <a:rPr lang="en-BZ" sz="4000" dirty="0">
                <a:solidFill>
                  <a:srgbClr val="000000"/>
                </a:solidFill>
                <a:latin typeface="Times New Roman" panose="02020603050405020304" pitchFamily="18" charset="0"/>
                <a:cs typeface="Times New Roman" panose="02020603050405020304" pitchFamily="18" charset="0"/>
              </a:rPr>
              <a:t> </a:t>
            </a:r>
            <a:r>
              <a:rPr lang="en-BZ" sz="4000" dirty="0" err="1">
                <a:solidFill>
                  <a:srgbClr val="000000"/>
                </a:solidFill>
                <a:latin typeface="Times New Roman" panose="02020603050405020304" pitchFamily="18" charset="0"/>
                <a:cs typeface="Times New Roman" panose="02020603050405020304" pitchFamily="18" charset="0"/>
              </a:rPr>
              <a:t>kết</a:t>
            </a:r>
            <a:r>
              <a:rPr lang="en-BZ" sz="4000" dirty="0">
                <a:solidFill>
                  <a:srgbClr val="000000"/>
                </a:solidFill>
                <a:latin typeface="Times New Roman" panose="02020603050405020304" pitchFamily="18" charset="0"/>
                <a:cs typeface="Times New Roman" panose="02020603050405020304" pitchFamily="18" charset="0"/>
              </a:rPr>
              <a:t> </a:t>
            </a:r>
            <a:r>
              <a:rPr lang="en-BZ" sz="4000" dirty="0" err="1">
                <a:solidFill>
                  <a:srgbClr val="000000"/>
                </a:solidFill>
                <a:latin typeface="Times New Roman" panose="02020603050405020304" pitchFamily="18" charset="0"/>
                <a:cs typeface="Times New Roman" panose="02020603050405020304" pitchFamily="18" charset="0"/>
              </a:rPr>
              <a:t>tội</a:t>
            </a:r>
            <a:endParaRPr lang="en-BZ" sz="4000" dirty="0">
              <a:solidFill>
                <a:srgbClr val="000000"/>
              </a:solidFill>
              <a:latin typeface="Times New Roman" panose="02020603050405020304" pitchFamily="18" charset="0"/>
              <a:cs typeface="Times New Roman" panose="02020603050405020304" pitchFamily="18" charset="0"/>
            </a:endParaRPr>
          </a:p>
          <a:p>
            <a:pPr>
              <a:lnSpc>
                <a:spcPct val="130000"/>
              </a:lnSpc>
            </a:pPr>
            <a:r>
              <a:rPr lang="en-BZ" sz="4000" dirty="0" err="1">
                <a:solidFill>
                  <a:srgbClr val="000000"/>
                </a:solidFill>
                <a:latin typeface="Times New Roman" panose="02020603050405020304" pitchFamily="18" charset="0"/>
                <a:cs typeface="Times New Roman" panose="02020603050405020304" pitchFamily="18" charset="0"/>
              </a:rPr>
              <a:t>Bị</a:t>
            </a:r>
            <a:r>
              <a:rPr lang="en-BZ" sz="4000" dirty="0">
                <a:solidFill>
                  <a:srgbClr val="000000"/>
                </a:solidFill>
                <a:latin typeface="Times New Roman" panose="02020603050405020304" pitchFamily="18" charset="0"/>
                <a:cs typeface="Times New Roman" panose="02020603050405020304" pitchFamily="18" charset="0"/>
              </a:rPr>
              <a:t> </a:t>
            </a:r>
            <a:r>
              <a:rPr lang="en-BZ" sz="4000" dirty="0" err="1">
                <a:solidFill>
                  <a:srgbClr val="000000"/>
                </a:solidFill>
                <a:latin typeface="Times New Roman" panose="02020603050405020304" pitchFamily="18" charset="0"/>
                <a:cs typeface="Times New Roman" panose="02020603050405020304" pitchFamily="18" charset="0"/>
              </a:rPr>
              <a:t>đánh</a:t>
            </a:r>
            <a:r>
              <a:rPr lang="en-BZ" sz="4000" dirty="0">
                <a:solidFill>
                  <a:srgbClr val="000000"/>
                </a:solidFill>
                <a:latin typeface="Times New Roman" panose="02020603050405020304" pitchFamily="18" charset="0"/>
                <a:cs typeface="Times New Roman" panose="02020603050405020304" pitchFamily="18" charset="0"/>
              </a:rPr>
              <a:t> </a:t>
            </a:r>
            <a:r>
              <a:rPr lang="en-BZ" sz="4000" dirty="0" err="1">
                <a:solidFill>
                  <a:srgbClr val="000000"/>
                </a:solidFill>
                <a:latin typeface="Times New Roman" panose="02020603050405020304" pitchFamily="18" charset="0"/>
                <a:cs typeface="Times New Roman" panose="02020603050405020304" pitchFamily="18" charset="0"/>
              </a:rPr>
              <a:t>đuổi</a:t>
            </a:r>
            <a:endParaRPr lang="en-BZ" sz="4000" dirty="0">
              <a:solidFill>
                <a:srgbClr val="000000"/>
              </a:solidFill>
              <a:latin typeface="Times New Roman" panose="02020603050405020304" pitchFamily="18" charset="0"/>
              <a:cs typeface="Times New Roman" panose="02020603050405020304" pitchFamily="18" charset="0"/>
            </a:endParaRPr>
          </a:p>
          <a:p>
            <a:pPr>
              <a:lnSpc>
                <a:spcPct val="130000"/>
              </a:lnSpc>
            </a:pPr>
            <a:r>
              <a:rPr lang="en-BZ" sz="4000" dirty="0" err="1">
                <a:solidFill>
                  <a:srgbClr val="000000"/>
                </a:solidFill>
                <a:latin typeface="Times New Roman" panose="02020603050405020304" pitchFamily="18" charset="0"/>
                <a:cs typeface="Times New Roman" panose="02020603050405020304" pitchFamily="18" charset="0"/>
              </a:rPr>
              <a:t>Bị</a:t>
            </a:r>
            <a:r>
              <a:rPr lang="en-BZ" sz="4000" dirty="0">
                <a:solidFill>
                  <a:srgbClr val="000000"/>
                </a:solidFill>
                <a:latin typeface="Times New Roman" panose="02020603050405020304" pitchFamily="18" charset="0"/>
                <a:cs typeface="Times New Roman" panose="02020603050405020304" pitchFamily="18" charset="0"/>
              </a:rPr>
              <a:t> </a:t>
            </a:r>
            <a:r>
              <a:rPr lang="en-BZ" sz="4000" dirty="0" err="1">
                <a:solidFill>
                  <a:srgbClr val="000000"/>
                </a:solidFill>
                <a:latin typeface="Times New Roman" panose="02020603050405020304" pitchFamily="18" charset="0"/>
                <a:cs typeface="Times New Roman" panose="02020603050405020304" pitchFamily="18" charset="0"/>
              </a:rPr>
              <a:t>đẩy</a:t>
            </a:r>
            <a:r>
              <a:rPr lang="en-BZ" sz="4000" dirty="0">
                <a:solidFill>
                  <a:srgbClr val="000000"/>
                </a:solidFill>
                <a:latin typeface="Times New Roman" panose="02020603050405020304" pitchFamily="18" charset="0"/>
                <a:cs typeface="Times New Roman" panose="02020603050405020304" pitchFamily="18" charset="0"/>
              </a:rPr>
              <a:t> </a:t>
            </a:r>
            <a:r>
              <a:rPr lang="en-BZ" sz="4000" dirty="0" err="1">
                <a:solidFill>
                  <a:srgbClr val="000000"/>
                </a:solidFill>
                <a:latin typeface="Times New Roman" panose="02020603050405020304" pitchFamily="18" charset="0"/>
                <a:cs typeface="Times New Roman" panose="02020603050405020304" pitchFamily="18" charset="0"/>
              </a:rPr>
              <a:t>đến</a:t>
            </a:r>
            <a:r>
              <a:rPr lang="en-BZ" sz="4000" dirty="0">
                <a:solidFill>
                  <a:srgbClr val="000000"/>
                </a:solidFill>
                <a:latin typeface="Times New Roman" panose="02020603050405020304" pitchFamily="18" charset="0"/>
                <a:cs typeface="Times New Roman" panose="02020603050405020304" pitchFamily="18" charset="0"/>
              </a:rPr>
              <a:t> </a:t>
            </a:r>
            <a:r>
              <a:rPr lang="en-BZ" sz="4000" dirty="0" err="1">
                <a:solidFill>
                  <a:srgbClr val="000000"/>
                </a:solidFill>
                <a:latin typeface="Times New Roman" panose="02020603050405020304" pitchFamily="18" charset="0"/>
                <a:cs typeface="Times New Roman" panose="02020603050405020304" pitchFamily="18" charset="0"/>
              </a:rPr>
              <a:t>cái</a:t>
            </a:r>
            <a:r>
              <a:rPr lang="en-BZ" sz="4000" dirty="0">
                <a:solidFill>
                  <a:srgbClr val="000000"/>
                </a:solidFill>
                <a:latin typeface="Times New Roman" panose="02020603050405020304" pitchFamily="18" charset="0"/>
                <a:cs typeface="Times New Roman" panose="02020603050405020304" pitchFamily="18" charset="0"/>
              </a:rPr>
              <a:t> </a:t>
            </a:r>
            <a:r>
              <a:rPr lang="en-BZ" sz="4000" dirty="0" err="1">
                <a:solidFill>
                  <a:srgbClr val="000000"/>
                </a:solidFill>
                <a:latin typeface="Times New Roman" panose="02020603050405020304" pitchFamily="18" charset="0"/>
                <a:cs typeface="Times New Roman" panose="02020603050405020304" pitchFamily="18" charset="0"/>
              </a:rPr>
              <a:t>chết</a:t>
            </a:r>
            <a:endParaRPr lang="en-US" sz="4000" dirty="0">
              <a:solidFill>
                <a:srgbClr val="000000"/>
              </a:solidFill>
              <a:latin typeface="Times New Roman" panose="02020603050405020304" pitchFamily="18" charset="0"/>
              <a:cs typeface="Times New Roman" panose="02020603050405020304" pitchFamily="18" charset="0"/>
            </a:endParaRPr>
          </a:p>
          <a:p>
            <a:pPr marL="0" indent="0">
              <a:lnSpc>
                <a:spcPct val="130000"/>
              </a:lnSpc>
              <a:buNone/>
            </a:pPr>
            <a:endParaRPr lang="en-US" sz="4000" b="1" dirty="0">
              <a:solidFill>
                <a:srgbClr val="000000"/>
              </a:solidFill>
              <a:latin typeface="#9Slide05 SVNFourth" panose="00000500000000000000" pitchFamily="2" charset="0"/>
            </a:endParaRPr>
          </a:p>
          <a:p>
            <a:pPr>
              <a:lnSpc>
                <a:spcPct val="130000"/>
              </a:lnSpc>
            </a:pPr>
            <a:endParaRPr lang="en-US" sz="4000" b="1" dirty="0">
              <a:solidFill>
                <a:srgbClr val="000000"/>
              </a:solidFill>
              <a:latin typeface="#9Slide05 SVNFourth"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1000"/>
                                        <p:tgtEl>
                                          <p:spTgt spid="15">
                                            <p:txEl>
                                              <p:pRg st="0" end="0"/>
                                            </p:txEl>
                                          </p:spTgt>
                                        </p:tgtEl>
                                      </p:cBhvr>
                                    </p:animEffect>
                                    <p:anim calcmode="lin" valueType="num">
                                      <p:cBhvr>
                                        <p:cTn id="2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fade">
                                      <p:cBhvr>
                                        <p:cTn id="33" dur="1000"/>
                                        <p:tgtEl>
                                          <p:spTgt spid="15">
                                            <p:txEl>
                                              <p:pRg st="1" end="1"/>
                                            </p:txEl>
                                          </p:spTgt>
                                        </p:tgtEl>
                                      </p:cBhvr>
                                    </p:animEffect>
                                    <p:anim calcmode="lin" valueType="num">
                                      <p:cBhvr>
                                        <p:cTn id="3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xEl>
                                              <p:pRg st="2" end="2"/>
                                            </p:txEl>
                                          </p:spTgt>
                                        </p:tgtEl>
                                        <p:attrNameLst>
                                          <p:attrName>style.visibility</p:attrName>
                                        </p:attrNameLst>
                                      </p:cBhvr>
                                      <p:to>
                                        <p:strVal val="visible"/>
                                      </p:to>
                                    </p:set>
                                    <p:animEffect transition="in" filter="fade">
                                      <p:cBhvr>
                                        <p:cTn id="40" dur="1000"/>
                                        <p:tgtEl>
                                          <p:spTgt spid="15">
                                            <p:txEl>
                                              <p:pRg st="2" end="2"/>
                                            </p:txEl>
                                          </p:spTgt>
                                        </p:tgtEl>
                                      </p:cBhvr>
                                    </p:animEffect>
                                    <p:anim calcmode="lin" valueType="num">
                                      <p:cBhvr>
                                        <p:cTn id="41"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5">
                                            <p:txEl>
                                              <p:pRg st="3" end="3"/>
                                            </p:txEl>
                                          </p:spTgt>
                                        </p:tgtEl>
                                        <p:attrNameLst>
                                          <p:attrName>style.visibility</p:attrName>
                                        </p:attrNameLst>
                                      </p:cBhvr>
                                      <p:to>
                                        <p:strVal val="visible"/>
                                      </p:to>
                                    </p:set>
                                    <p:animEffect transition="in" filter="fade">
                                      <p:cBhvr>
                                        <p:cTn id="47" dur="1000"/>
                                        <p:tgtEl>
                                          <p:spTgt spid="15">
                                            <p:txEl>
                                              <p:pRg st="3" end="3"/>
                                            </p:txEl>
                                          </p:spTgt>
                                        </p:tgtEl>
                                      </p:cBhvr>
                                    </p:animEffect>
                                    <p:anim calcmode="lin" valueType="num">
                                      <p:cBhvr>
                                        <p:cTn id="4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xEl>
                                              <p:pRg st="4" end="4"/>
                                            </p:txEl>
                                          </p:spTgt>
                                        </p:tgtEl>
                                        <p:attrNameLst>
                                          <p:attrName>style.visibility</p:attrName>
                                        </p:attrNameLst>
                                      </p:cBhvr>
                                      <p:to>
                                        <p:strVal val="visible"/>
                                      </p:to>
                                    </p:set>
                                    <p:animEffect transition="in" filter="fade">
                                      <p:cBhvr>
                                        <p:cTn id="54" dur="1000"/>
                                        <p:tgtEl>
                                          <p:spTgt spid="15">
                                            <p:txEl>
                                              <p:pRg st="4" end="4"/>
                                            </p:txEl>
                                          </p:spTgt>
                                        </p:tgtEl>
                                      </p:cBhvr>
                                    </p:animEffect>
                                    <p:anim calcmode="lin" valueType="num">
                                      <p:cBhvr>
                                        <p:cTn id="5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12192000" cy="6787663"/>
          </a:xfrm>
          <a:prstGeom prst="rect">
            <a:avLst/>
          </a:prstGeom>
          <a:ln>
            <a:noFill/>
          </a:ln>
          <a:effectLst>
            <a:outerShdw blurRad="190500" algn="tl" rotWithShape="0">
              <a:srgbClr val="000000">
                <a:alpha val="70000"/>
              </a:srgbClr>
            </a:outerShdw>
          </a:effectLst>
        </p:spPr>
      </p:pic>
      <p:pic>
        <p:nvPicPr>
          <p:cNvPr id="5123" name="Picture 4" descr="C:\Users\dell\Desktop\Untitled-8.png"/>
          <p:cNvPicPr>
            <a:picLocks noChangeAspect="1" noChangeArrowheads="1"/>
          </p:cNvPicPr>
          <p:nvPr/>
        </p:nvPicPr>
        <p:blipFill>
          <a:blip r:embed="rId2"/>
          <a:srcRect/>
          <a:stretch>
            <a:fillRect/>
          </a:stretch>
        </p:blipFill>
        <p:spPr bwMode="auto">
          <a:xfrm>
            <a:off x="888024" y="267752"/>
            <a:ext cx="2382714" cy="1371600"/>
          </a:xfrm>
          <a:prstGeom prst="rect">
            <a:avLst/>
          </a:prstGeom>
          <a:noFill/>
          <a:ln w="9525">
            <a:noFill/>
            <a:miter lim="800000"/>
            <a:headEnd/>
            <a:tailEnd/>
          </a:ln>
        </p:spPr>
      </p:pic>
      <p:pic>
        <p:nvPicPr>
          <p:cNvPr id="5127" name="Picture 4" descr="C:\Users\dell\Desktop\Untitled-8.png"/>
          <p:cNvPicPr>
            <a:picLocks noChangeAspect="1" noChangeArrowheads="1"/>
          </p:cNvPicPr>
          <p:nvPr/>
        </p:nvPicPr>
        <p:blipFill>
          <a:blip r:embed="rId2"/>
          <a:srcRect/>
          <a:stretch>
            <a:fillRect/>
          </a:stretch>
        </p:blipFill>
        <p:spPr bwMode="auto">
          <a:xfrm>
            <a:off x="967154" y="2451908"/>
            <a:ext cx="2303584" cy="1371600"/>
          </a:xfrm>
          <a:prstGeom prst="rect">
            <a:avLst/>
          </a:prstGeom>
          <a:noFill/>
          <a:ln w="9525">
            <a:noFill/>
            <a:miter lim="800000"/>
            <a:headEnd/>
            <a:tailEnd/>
          </a:ln>
        </p:spPr>
      </p:pic>
      <p:pic>
        <p:nvPicPr>
          <p:cNvPr id="5131" name="Picture 4" descr="C:\Users\dell\Desktop\Untitled-8.png"/>
          <p:cNvPicPr>
            <a:picLocks noChangeAspect="1" noChangeArrowheads="1"/>
          </p:cNvPicPr>
          <p:nvPr/>
        </p:nvPicPr>
        <p:blipFill>
          <a:blip r:embed="rId2"/>
          <a:srcRect/>
          <a:stretch>
            <a:fillRect/>
          </a:stretch>
        </p:blipFill>
        <p:spPr bwMode="auto">
          <a:xfrm>
            <a:off x="967154" y="4736812"/>
            <a:ext cx="2303584" cy="1371600"/>
          </a:xfrm>
          <a:prstGeom prst="rect">
            <a:avLst/>
          </a:prstGeom>
          <a:noFill/>
          <a:ln w="9525">
            <a:noFill/>
            <a:miter lim="800000"/>
            <a:headEnd/>
            <a:tailEnd/>
          </a:ln>
        </p:spPr>
      </p:pic>
      <p:sp>
        <p:nvSpPr>
          <p:cNvPr id="38" name="TextBox 37"/>
          <p:cNvSpPr txBox="1"/>
          <p:nvPr/>
        </p:nvSpPr>
        <p:spPr>
          <a:xfrm>
            <a:off x="3947158" y="465561"/>
            <a:ext cx="8030534" cy="1383665"/>
          </a:xfrm>
          <a:prstGeom prst="rect">
            <a:avLst/>
          </a:prstGeom>
          <a:noFill/>
          <a:ln>
            <a:noFill/>
          </a:ln>
        </p:spPr>
        <p:txBody>
          <a:bodyPr wrap="square" anchor="ctr">
            <a:spAutoFit/>
          </a:bodyPr>
          <a:lstStyle/>
          <a:p>
            <a:pPr algn="just"/>
            <a:r>
              <a:rPr lang="en-BZ" sz="2800" b="1" dirty="0">
                <a:latin typeface="#9Slide03 Arima Madurai" panose="00000500000000000000" pitchFamily="2" charset="0"/>
                <a:ea typeface="Verdana" panose="020B0604030504040204" pitchFamily="34" charset="0"/>
                <a:cs typeface="#9Slide03 Arima Madurai" panose="00000500000000000000" pitchFamily="2" charset="0"/>
              </a:rPr>
              <a:t>...</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vốn</a:t>
            </a:r>
            <a:r>
              <a:rPr lang="en-BZ" sz="2800" b="1" dirty="0">
                <a:latin typeface="Times New Roman" panose="02020603050405020304" pitchFamily="18" charset="0"/>
                <a:ea typeface="Verdana" panose="020B0604030504040204" pitchFamily="34" charset="0"/>
                <a:cs typeface="Times New Roman" panose="02020603050405020304" pitchFamily="18" charset="0"/>
              </a:rPr>
              <a:t> con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kẻ</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khó</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được</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nương</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tựa</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nhà</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giàu</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chia</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phôi</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vì</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động</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việc</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lửa</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binh</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đã</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nguôi</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lòng</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chưa</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từng</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bén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gót</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đâu</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có</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dám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xin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mong</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chàng</a:t>
            </a:r>
            <a:r>
              <a:rPr lang="en-BZ" sz="2800" b="1" dirty="0">
                <a:latin typeface="Times New Roman" panose="02020603050405020304" pitchFamily="18" charset="0"/>
                <a:ea typeface="Verdana" panose="020B0604030504040204" pitchFamily="34" charset="0"/>
                <a:cs typeface="Times New Roman" panose="02020603050405020304" pitchFamily="18" charset="0"/>
              </a:rPr>
              <a:t>...</a:t>
            </a:r>
            <a:r>
              <a:rPr lang="vi-VN" sz="2800" b="1" dirty="0">
                <a:latin typeface="Times New Roman" panose="02020603050405020304" pitchFamily="18" charset="0"/>
                <a:ea typeface="Verdana" panose="020B0604030504040204" pitchFamily="34" charset="0"/>
                <a:cs typeface="Times New Roman" panose="02020603050405020304" pitchFamily="18" charset="0"/>
              </a:rPr>
              <a:t> </a:t>
            </a:r>
            <a:endParaRPr lang="en-US" sz="2800" b="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39" name="TextBox 38"/>
          <p:cNvSpPr txBox="1"/>
          <p:nvPr/>
        </p:nvSpPr>
        <p:spPr>
          <a:xfrm>
            <a:off x="3972380" y="2710866"/>
            <a:ext cx="8030535" cy="1383665"/>
          </a:xfrm>
          <a:prstGeom prst="rect">
            <a:avLst/>
          </a:prstGeom>
          <a:noFill/>
          <a:ln>
            <a:noFill/>
          </a:ln>
        </p:spPr>
        <p:txBody>
          <a:bodyPr wrap="square" anchor="ctr">
            <a:spAutoFit/>
          </a:bodyPr>
          <a:lstStyle/>
          <a:p>
            <a:pPr algn="just"/>
            <a:r>
              <a:rPr lang="en-BZ" sz="2800" b="1" dirty="0">
                <a:latin typeface="#9Slide03 Arima Madurai" panose="00000500000000000000" pitchFamily="2" charset="0"/>
                <a:ea typeface="Verdana" panose="020B0604030504040204" pitchFamily="34" charset="0"/>
                <a:cs typeface="#9Slide03 Arima Madurai" panose="00000500000000000000" pitchFamily="2" charset="0"/>
              </a:rPr>
              <a:t>..</a:t>
            </a:r>
            <a:r>
              <a:rPr lang="en-BZ" sz="2800" b="1" dirty="0">
                <a:latin typeface="Times New Roman" panose="02020603050405020304" pitchFamily="18" charset="0"/>
                <a:ea typeface="Verdana" panose="020B0604030504040204" pitchFamily="34" charset="0"/>
                <a:cs typeface="Times New Roman" panose="02020603050405020304" pitchFamily="18" charset="0"/>
              </a:rPr>
              <a:t>.</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bình</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rơi</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trâm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gãy</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mây</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tạnh</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mưa</a:t>
            </a:r>
            <a:r>
              <a:rPr lang="en-BZ" sz="2800" b="1" dirty="0">
                <a:latin typeface="Times New Roman" panose="02020603050405020304" pitchFamily="18" charset="0"/>
                <a:ea typeface="Verdana" panose="020B0604030504040204" pitchFamily="34" charset="0"/>
                <a:cs typeface="Times New Roman" panose="02020603050405020304" pitchFamily="18" charset="0"/>
              </a:rPr>
              <a:t> tan,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sen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rũ</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trong</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ao</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liễu</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tàn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trước</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gió</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bông</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hoa</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rụng</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cuống</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én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lìa</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đàn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nước</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thẳm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buồm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xa</a:t>
            </a:r>
            <a:r>
              <a:rPr lang="en-BZ" sz="2800" b="1" dirty="0">
                <a:latin typeface="Times New Roman" panose="02020603050405020304" pitchFamily="18" charset="0"/>
                <a:ea typeface="Verdana" panose="020B0604030504040204" pitchFamily="34" charset="0"/>
                <a:cs typeface="Times New Roman" panose="02020603050405020304" pitchFamily="18" charset="0"/>
              </a:rPr>
              <a:t>...</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đâu</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còn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có</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thể</a:t>
            </a:r>
            <a:r>
              <a:rPr lang="en-BZ" sz="2800" b="1" dirty="0">
                <a:latin typeface="Times New Roman" panose="02020603050405020304" pitchFamily="18" charset="0"/>
                <a:ea typeface="Verdana" panose="020B0604030504040204" pitchFamily="34" charset="0"/>
                <a:cs typeface="Times New Roman" panose="02020603050405020304" pitchFamily="18" charset="0"/>
              </a:rPr>
              <a:t>...</a:t>
            </a:r>
            <a:endParaRPr lang="en-US" sz="2800" b="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40" name="TextBox 39"/>
          <p:cNvSpPr txBox="1"/>
          <p:nvPr/>
        </p:nvSpPr>
        <p:spPr>
          <a:xfrm>
            <a:off x="4071594" y="4749825"/>
            <a:ext cx="7770274" cy="1814830"/>
          </a:xfrm>
          <a:prstGeom prst="rect">
            <a:avLst/>
          </a:prstGeom>
          <a:noFill/>
          <a:ln>
            <a:noFill/>
          </a:ln>
        </p:spPr>
        <p:txBody>
          <a:bodyPr wrap="square" anchor="ctr">
            <a:spAutoFit/>
          </a:bodyPr>
          <a:lstStyle/>
          <a:p>
            <a:pPr algn="just"/>
            <a:r>
              <a:rPr lang="en-BZ" sz="2800" b="1" dirty="0" err="1">
                <a:latin typeface="Times New Roman" panose="02020603050405020304" pitchFamily="18" charset="0"/>
                <a:ea typeface="Verdana" panose="020B0604030504040204" pitchFamily="34" charset="0"/>
                <a:cs typeface="Times New Roman" panose="02020603050405020304" pitchFamily="18" charset="0"/>
              </a:rPr>
              <a:t>Kẻ</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bạc</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mệnh</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này</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duyên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phận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hẩm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hiu</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rẫy</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bỏ</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nhuốc</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nhơ</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xin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ngài</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chứng</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giám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xin</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làm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ngọc</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làm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mồi</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cá</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tôm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làm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cơm</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diều</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quạ</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bị</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phỉ</a:t>
            </a:r>
            <a:r>
              <a:rPr lang="en-BZ" sz="2800" b="1" dirty="0">
                <a:latin typeface="Times New Roman" panose="02020603050405020304" pitchFamily="18" charset="0"/>
                <a:ea typeface="Verdana" panose="020B0604030504040204" pitchFamily="34" charset="0"/>
                <a:cs typeface="Times New Roman" panose="02020603050405020304" pitchFamily="18" charset="0"/>
              </a:rPr>
              <a:t> </a:t>
            </a:r>
            <a:r>
              <a:rPr lang="en-BZ" sz="2800" b="1" dirty="0" err="1">
                <a:latin typeface="Times New Roman" panose="02020603050405020304" pitchFamily="18" charset="0"/>
                <a:ea typeface="Verdana" panose="020B0604030504040204" pitchFamily="34" charset="0"/>
                <a:cs typeface="Times New Roman" panose="02020603050405020304" pitchFamily="18" charset="0"/>
              </a:rPr>
              <a:t>nhổ</a:t>
            </a:r>
            <a:r>
              <a:rPr lang="en-BZ" sz="2800" b="1" dirty="0">
                <a:latin typeface="Times New Roman" panose="02020603050405020304" pitchFamily="18" charset="0"/>
                <a:ea typeface="Verdana" panose="020B0604030504040204" pitchFamily="34" charset="0"/>
                <a:cs typeface="Times New Roman" panose="02020603050405020304" pitchFamily="18" charset="0"/>
              </a:rPr>
              <a:t>...</a:t>
            </a:r>
            <a:endParaRPr lang="en-US" sz="2800" b="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5137" name="TextBox 40"/>
          <p:cNvSpPr txBox="1">
            <a:spLocks noChangeArrowheads="1"/>
          </p:cNvSpPr>
          <p:nvPr/>
        </p:nvSpPr>
        <p:spPr bwMode="auto">
          <a:xfrm>
            <a:off x="1333540" y="661164"/>
            <a:ext cx="1600200" cy="584775"/>
          </a:xfrm>
          <a:prstGeom prst="rect">
            <a:avLst/>
          </a:prstGeom>
          <a:noFill/>
          <a:ln w="9525">
            <a:noFill/>
            <a:miter lim="800000"/>
          </a:ln>
        </p:spPr>
        <p:txBody>
          <a:bodyPr wrap="square" anchor="ctr">
            <a:spAutoFit/>
          </a:bodyPr>
          <a:lstStyle/>
          <a:p>
            <a:pPr algn="ctr"/>
            <a:r>
              <a:rPr lang="en-BZ" sz="3200" b="1" dirty="0">
                <a:solidFill>
                  <a:srgbClr val="FF0000"/>
                </a:solidFill>
                <a:latin typeface="Arial" panose="020B0604020202020204" pitchFamily="34" charset="0"/>
                <a:ea typeface="Verdana" panose="020B0604030504040204" pitchFamily="34" charset="0"/>
                <a:cs typeface="Verdana" panose="020B0604030504040204" pitchFamily="34" charset="0"/>
              </a:rPr>
              <a:t>LỜI 1</a:t>
            </a:r>
            <a:endParaRPr lang="en-US" sz="3200" b="1" dirty="0">
              <a:solidFill>
                <a:srgbClr val="FF0000"/>
              </a:solidFill>
              <a:ea typeface="Verdana" panose="020B0604030504040204" pitchFamily="34" charset="0"/>
              <a:cs typeface="Verdana" panose="020B0604030504040204" pitchFamily="34" charset="0"/>
            </a:endParaRPr>
          </a:p>
        </p:txBody>
      </p:sp>
      <p:sp>
        <p:nvSpPr>
          <p:cNvPr id="42" name="TextBox 40"/>
          <p:cNvSpPr txBox="1">
            <a:spLocks noChangeArrowheads="1"/>
          </p:cNvSpPr>
          <p:nvPr/>
        </p:nvSpPr>
        <p:spPr bwMode="auto">
          <a:xfrm>
            <a:off x="1485940" y="2845320"/>
            <a:ext cx="1295400" cy="584775"/>
          </a:xfrm>
          <a:prstGeom prst="rect">
            <a:avLst/>
          </a:prstGeom>
          <a:noFill/>
          <a:ln w="9525">
            <a:noFill/>
            <a:miter lim="800000"/>
          </a:ln>
        </p:spPr>
        <p:txBody>
          <a:bodyPr wrap="square" anchor="ctr">
            <a:spAutoFit/>
          </a:bodyPr>
          <a:lstStyle/>
          <a:p>
            <a:pPr algn="ctr"/>
            <a:r>
              <a:rPr lang="en-BZ" sz="3200" b="1" dirty="0">
                <a:solidFill>
                  <a:srgbClr val="FF0000"/>
                </a:solidFill>
                <a:latin typeface="Arial" panose="020B0604020202020204" pitchFamily="34" charset="0"/>
                <a:ea typeface="Verdana" panose="020B0604030504040204" pitchFamily="34" charset="0"/>
                <a:cs typeface="Verdana" panose="020B0604030504040204" pitchFamily="34" charset="0"/>
              </a:rPr>
              <a:t>LỜI 2</a:t>
            </a:r>
            <a:endParaRPr lang="en-US" sz="3200" b="1" dirty="0">
              <a:solidFill>
                <a:srgbClr val="FF0000"/>
              </a:solidFill>
              <a:ea typeface="Verdana" panose="020B0604030504040204" pitchFamily="34" charset="0"/>
              <a:cs typeface="Verdana" panose="020B0604030504040204" pitchFamily="34" charset="0"/>
            </a:endParaRPr>
          </a:p>
        </p:txBody>
      </p:sp>
      <p:sp>
        <p:nvSpPr>
          <p:cNvPr id="43" name="TextBox 40"/>
          <p:cNvSpPr txBox="1">
            <a:spLocks noChangeArrowheads="1"/>
          </p:cNvSpPr>
          <p:nvPr/>
        </p:nvSpPr>
        <p:spPr bwMode="auto">
          <a:xfrm>
            <a:off x="1409740" y="5130224"/>
            <a:ext cx="1447800" cy="584775"/>
          </a:xfrm>
          <a:prstGeom prst="rect">
            <a:avLst/>
          </a:prstGeom>
          <a:noFill/>
          <a:ln w="9525">
            <a:noFill/>
            <a:miter lim="800000"/>
          </a:ln>
        </p:spPr>
        <p:txBody>
          <a:bodyPr wrap="square" anchor="ctr">
            <a:spAutoFit/>
          </a:bodyPr>
          <a:lstStyle/>
          <a:p>
            <a:pPr algn="ctr"/>
            <a:r>
              <a:rPr lang="en-BZ" sz="3200" b="1" dirty="0">
                <a:solidFill>
                  <a:srgbClr val="FF0000"/>
                </a:solidFill>
                <a:latin typeface="Arial" panose="020B0604020202020204" pitchFamily="34" charset="0"/>
                <a:ea typeface="Verdana" panose="020B0604030504040204" pitchFamily="34" charset="0"/>
                <a:cs typeface="Verdana" panose="020B0604030504040204" pitchFamily="34" charset="0"/>
              </a:rPr>
              <a:t>LỜI 3</a:t>
            </a:r>
            <a:endParaRPr lang="en-US" sz="3200" b="1" dirty="0">
              <a:solidFill>
                <a:srgbClr val="FF0000"/>
              </a:solidFill>
              <a:ea typeface="Verdana" panose="020B0604030504040204" pitchFamily="34" charset="0"/>
              <a:cs typeface="Verdana" panose="020B060403050404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amond(in)">
                                      <p:cBhvr>
                                        <p:cTn id="7" dur="500"/>
                                        <p:tgtEl>
                                          <p:spTgt spid="5123"/>
                                        </p:tgtEl>
                                      </p:cBhvr>
                                    </p:animEffect>
                                  </p:childTnLst>
                                </p:cTn>
                              </p:par>
                              <p:par>
                                <p:cTn id="8" presetID="4" presetClass="entr" presetSubtype="16" fill="hold" nodeType="withEffect">
                                  <p:stCondLst>
                                    <p:cond delay="0"/>
                                  </p:stCondLst>
                                  <p:childTnLst>
                                    <p:set>
                                      <p:cBhvr>
                                        <p:cTn id="9" dur="1" fill="hold">
                                          <p:stCondLst>
                                            <p:cond delay="0"/>
                                          </p:stCondLst>
                                        </p:cTn>
                                        <p:tgtEl>
                                          <p:spTgt spid="5127"/>
                                        </p:tgtEl>
                                        <p:attrNameLst>
                                          <p:attrName>style.visibility</p:attrName>
                                        </p:attrNameLst>
                                      </p:cBhvr>
                                      <p:to>
                                        <p:strVal val="visible"/>
                                      </p:to>
                                    </p:set>
                                    <p:animEffect transition="in" filter="box(in)">
                                      <p:cBhvr>
                                        <p:cTn id="10" dur="500"/>
                                        <p:tgtEl>
                                          <p:spTgt spid="5127"/>
                                        </p:tgtEl>
                                      </p:cBhvr>
                                    </p:animEffect>
                                  </p:childTnLst>
                                </p:cTn>
                              </p:par>
                              <p:par>
                                <p:cTn id="11" presetID="4" presetClass="entr" presetSubtype="16" fill="hold" nodeType="withEffect">
                                  <p:stCondLst>
                                    <p:cond delay="0"/>
                                  </p:stCondLst>
                                  <p:childTnLst>
                                    <p:set>
                                      <p:cBhvr>
                                        <p:cTn id="12" dur="1" fill="hold">
                                          <p:stCondLst>
                                            <p:cond delay="0"/>
                                          </p:stCondLst>
                                        </p:cTn>
                                        <p:tgtEl>
                                          <p:spTgt spid="5131"/>
                                        </p:tgtEl>
                                        <p:attrNameLst>
                                          <p:attrName>style.visibility</p:attrName>
                                        </p:attrNameLst>
                                      </p:cBhvr>
                                      <p:to>
                                        <p:strVal val="visible"/>
                                      </p:to>
                                    </p:set>
                                    <p:animEffect transition="in" filter="box(in)">
                                      <p:cBhvr>
                                        <p:cTn id="13" dur="500"/>
                                        <p:tgtEl>
                                          <p:spTgt spid="513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137"/>
                                        </p:tgtEl>
                                        <p:attrNameLst>
                                          <p:attrName>style.visibility</p:attrName>
                                        </p:attrNameLst>
                                      </p:cBhvr>
                                      <p:to>
                                        <p:strVal val="visible"/>
                                      </p:to>
                                    </p:set>
                                    <p:animEffect transition="in" filter="box(in)">
                                      <p:cBhvr>
                                        <p:cTn id="18" dur="500"/>
                                        <p:tgtEl>
                                          <p:spTgt spid="5137"/>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strips(downLeft)">
                                      <p:cBhvr>
                                        <p:cTn id="23" dur="30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strVal val="#ppt_w*0.70"/>
                                          </p:val>
                                        </p:tav>
                                        <p:tav tm="100000">
                                          <p:val>
                                            <p:strVal val="#ppt_w"/>
                                          </p:val>
                                        </p:tav>
                                      </p:tavLst>
                                    </p:anim>
                                    <p:anim calcmode="lin" valueType="num">
                                      <p:cBhvr>
                                        <p:cTn id="29" dur="1000" fill="hold"/>
                                        <p:tgtEl>
                                          <p:spTgt spid="42"/>
                                        </p:tgtEl>
                                        <p:attrNameLst>
                                          <p:attrName>ppt_h</p:attrName>
                                        </p:attrNameLst>
                                      </p:cBhvr>
                                      <p:tavLst>
                                        <p:tav tm="0">
                                          <p:val>
                                            <p:strVal val="#ppt_h"/>
                                          </p:val>
                                        </p:tav>
                                        <p:tav tm="100000">
                                          <p:val>
                                            <p:strVal val="#ppt_h"/>
                                          </p:val>
                                        </p:tav>
                                      </p:tavLst>
                                    </p:anim>
                                    <p:animEffect transition="in" filter="fade">
                                      <p:cBhvr>
                                        <p:cTn id="30" dur="10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20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1000" fill="hold"/>
                                        <p:tgtEl>
                                          <p:spTgt spid="43"/>
                                        </p:tgtEl>
                                        <p:attrNameLst>
                                          <p:attrName>ppt_w</p:attrName>
                                        </p:attrNameLst>
                                      </p:cBhvr>
                                      <p:tavLst>
                                        <p:tav tm="0">
                                          <p:val>
                                            <p:strVal val="#ppt_w*0.70"/>
                                          </p:val>
                                        </p:tav>
                                        <p:tav tm="100000">
                                          <p:val>
                                            <p:strVal val="#ppt_w"/>
                                          </p:val>
                                        </p:tav>
                                      </p:tavLst>
                                    </p:anim>
                                    <p:anim calcmode="lin" valueType="num">
                                      <p:cBhvr>
                                        <p:cTn id="41" dur="1000" fill="hold"/>
                                        <p:tgtEl>
                                          <p:spTgt spid="43"/>
                                        </p:tgtEl>
                                        <p:attrNameLst>
                                          <p:attrName>ppt_h</p:attrName>
                                        </p:attrNameLst>
                                      </p:cBhvr>
                                      <p:tavLst>
                                        <p:tav tm="0">
                                          <p:val>
                                            <p:strVal val="#ppt_h"/>
                                          </p:val>
                                        </p:tav>
                                        <p:tav tm="100000">
                                          <p:val>
                                            <p:strVal val="#ppt_h"/>
                                          </p:val>
                                        </p:tav>
                                      </p:tavLst>
                                    </p:anim>
                                    <p:animEffect transition="in" filter="fade">
                                      <p:cBhvr>
                                        <p:cTn id="42" dur="10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by="(-#ppt_w*2)" calcmode="lin" valueType="num">
                                      <p:cBhvr rctx="PPT">
                                        <p:cTn id="47" dur="250" autoRev="1" fill="hold">
                                          <p:stCondLst>
                                            <p:cond delay="0"/>
                                          </p:stCondLst>
                                        </p:cTn>
                                        <p:tgtEl>
                                          <p:spTgt spid="40"/>
                                        </p:tgtEl>
                                        <p:attrNameLst>
                                          <p:attrName>ppt_w</p:attrName>
                                        </p:attrNameLst>
                                      </p:cBhvr>
                                    </p:anim>
                                    <p:anim by="(#ppt_w*0.50)" calcmode="lin" valueType="num">
                                      <p:cBhvr>
                                        <p:cTn id="48" dur="250" decel="50000" autoRev="1" fill="hold">
                                          <p:stCondLst>
                                            <p:cond delay="0"/>
                                          </p:stCondLst>
                                        </p:cTn>
                                        <p:tgtEl>
                                          <p:spTgt spid="40"/>
                                        </p:tgtEl>
                                        <p:attrNameLst>
                                          <p:attrName>ppt_x</p:attrName>
                                        </p:attrNameLst>
                                      </p:cBhvr>
                                    </p:anim>
                                    <p:anim from="(-#ppt_h/2)" to="(#ppt_y)" calcmode="lin" valueType="num">
                                      <p:cBhvr>
                                        <p:cTn id="49" dur="500" fill="hold">
                                          <p:stCondLst>
                                            <p:cond delay="0"/>
                                          </p:stCondLst>
                                        </p:cTn>
                                        <p:tgtEl>
                                          <p:spTgt spid="40"/>
                                        </p:tgtEl>
                                        <p:attrNameLst>
                                          <p:attrName>ppt_y</p:attrName>
                                        </p:attrNameLst>
                                      </p:cBhvr>
                                    </p:anim>
                                    <p:animRot by="21600000">
                                      <p:cBhvr>
                                        <p:cTn id="50" dur="500" fill="hold">
                                          <p:stCondLst>
                                            <p:cond delay="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5137" grpId="0"/>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1">
            <a:extLst>
              <a:ext uri="{28A0092B-C50C-407E-A947-70E740481C1C}">
                <a14:useLocalDpi xmlns:a14="http://schemas.microsoft.com/office/drawing/2010/main" val="0"/>
              </a:ext>
            </a:extLst>
          </a:blip>
          <a:srcRect t="11623" r="1" b="3365"/>
          <a:stretch>
            <a:fillRect/>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6" name="Chỗ dành sẵn cho Nội dung 5"/>
          <p:cNvGraphicFramePr>
            <a:graphicFrameLocks noGrp="1"/>
          </p:cNvGraphicFramePr>
          <p:nvPr>
            <p:ph idx="1"/>
          </p:nvPr>
        </p:nvGraphicFramePr>
        <p:xfrm>
          <a:off x="5445664" y="750069"/>
          <a:ext cx="6506849" cy="568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graphicEl>
                                              <a:dgm id="{49760483-ACB9-4FC8-B1B8-5B9290B0EB2A}"/>
                                            </p:graphicEl>
                                          </p:spTgt>
                                        </p:tgtEl>
                                        <p:attrNameLst>
                                          <p:attrName>style.visibility</p:attrName>
                                        </p:attrNameLst>
                                      </p:cBhvr>
                                      <p:to>
                                        <p:strVal val="visible"/>
                                      </p:to>
                                    </p:set>
                                    <p:animEffect transition="in" filter="fade">
                                      <p:cBhvr>
                                        <p:cTn id="14" dur="1000"/>
                                        <p:tgtEl>
                                          <p:spTgt spid="6">
                                            <p:graphicEl>
                                              <a:dgm id="{49760483-ACB9-4FC8-B1B8-5B9290B0EB2A}"/>
                                            </p:graphicEl>
                                          </p:spTgt>
                                        </p:tgtEl>
                                      </p:cBhvr>
                                    </p:animEffect>
                                    <p:anim calcmode="lin" valueType="num">
                                      <p:cBhvr>
                                        <p:cTn id="15" dur="1000" fill="hold"/>
                                        <p:tgtEl>
                                          <p:spTgt spid="6">
                                            <p:graphicEl>
                                              <a:dgm id="{49760483-ACB9-4FC8-B1B8-5B9290B0EB2A}"/>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49760483-ACB9-4FC8-B1B8-5B9290B0EB2A}"/>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graphicEl>
                                              <a:dgm id="{1380CB88-008D-4EBD-8CD2-655B18B998A1}"/>
                                            </p:graphicEl>
                                          </p:spTgt>
                                        </p:tgtEl>
                                        <p:attrNameLst>
                                          <p:attrName>style.visibility</p:attrName>
                                        </p:attrNameLst>
                                      </p:cBhvr>
                                      <p:to>
                                        <p:strVal val="visible"/>
                                      </p:to>
                                    </p:set>
                                    <p:animEffect transition="in" filter="fade">
                                      <p:cBhvr>
                                        <p:cTn id="21" dur="1000"/>
                                        <p:tgtEl>
                                          <p:spTgt spid="6">
                                            <p:graphicEl>
                                              <a:dgm id="{1380CB88-008D-4EBD-8CD2-655B18B998A1}"/>
                                            </p:graphicEl>
                                          </p:spTgt>
                                        </p:tgtEl>
                                      </p:cBhvr>
                                    </p:animEffect>
                                    <p:anim calcmode="lin" valueType="num">
                                      <p:cBhvr>
                                        <p:cTn id="22" dur="1000" fill="hold"/>
                                        <p:tgtEl>
                                          <p:spTgt spid="6">
                                            <p:graphicEl>
                                              <a:dgm id="{1380CB88-008D-4EBD-8CD2-655B18B998A1}"/>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1380CB88-008D-4EBD-8CD2-655B18B998A1}"/>
                                            </p:graphicEl>
                                          </p:spTgt>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6">
                                            <p:graphicEl>
                                              <a:dgm id="{9B87AFEA-2A85-4236-8C0B-F3F8BA9E1052}"/>
                                            </p:graphicEl>
                                          </p:spTgt>
                                        </p:tgtEl>
                                        <p:attrNameLst>
                                          <p:attrName>style.visibility</p:attrName>
                                        </p:attrNameLst>
                                      </p:cBhvr>
                                      <p:to>
                                        <p:strVal val="visible"/>
                                      </p:to>
                                    </p:set>
                                    <p:animEffect transition="in" filter="fade">
                                      <p:cBhvr>
                                        <p:cTn id="26" dur="1000"/>
                                        <p:tgtEl>
                                          <p:spTgt spid="6">
                                            <p:graphicEl>
                                              <a:dgm id="{9B87AFEA-2A85-4236-8C0B-F3F8BA9E1052}"/>
                                            </p:graphicEl>
                                          </p:spTgt>
                                        </p:tgtEl>
                                      </p:cBhvr>
                                    </p:animEffect>
                                    <p:anim calcmode="lin" valueType="num">
                                      <p:cBhvr>
                                        <p:cTn id="27" dur="1000" fill="hold"/>
                                        <p:tgtEl>
                                          <p:spTgt spid="6">
                                            <p:graphicEl>
                                              <a:dgm id="{9B87AFEA-2A85-4236-8C0B-F3F8BA9E1052}"/>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9B87AFEA-2A85-4236-8C0B-F3F8BA9E1052}"/>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graphicEl>
                                              <a:dgm id="{31F34716-FD11-492E-AA31-A5C6DB6D94D6}"/>
                                            </p:graphicEl>
                                          </p:spTgt>
                                        </p:tgtEl>
                                        <p:attrNameLst>
                                          <p:attrName>style.visibility</p:attrName>
                                        </p:attrNameLst>
                                      </p:cBhvr>
                                      <p:to>
                                        <p:strVal val="visible"/>
                                      </p:to>
                                    </p:set>
                                    <p:animEffect transition="in" filter="fade">
                                      <p:cBhvr>
                                        <p:cTn id="33" dur="1000"/>
                                        <p:tgtEl>
                                          <p:spTgt spid="6">
                                            <p:graphicEl>
                                              <a:dgm id="{31F34716-FD11-492E-AA31-A5C6DB6D94D6}"/>
                                            </p:graphicEl>
                                          </p:spTgt>
                                        </p:tgtEl>
                                      </p:cBhvr>
                                    </p:animEffect>
                                    <p:anim calcmode="lin" valueType="num">
                                      <p:cBhvr>
                                        <p:cTn id="34" dur="1000" fill="hold"/>
                                        <p:tgtEl>
                                          <p:spTgt spid="6">
                                            <p:graphicEl>
                                              <a:dgm id="{31F34716-FD11-492E-AA31-A5C6DB6D94D6}"/>
                                            </p:graphicEl>
                                          </p:spTgt>
                                        </p:tgtEl>
                                        <p:attrNameLst>
                                          <p:attrName>ppt_x</p:attrName>
                                        </p:attrNameLst>
                                      </p:cBhvr>
                                      <p:tavLst>
                                        <p:tav tm="0">
                                          <p:val>
                                            <p:strVal val="#ppt_x"/>
                                          </p:val>
                                        </p:tav>
                                        <p:tav tm="100000">
                                          <p:val>
                                            <p:strVal val="#ppt_x"/>
                                          </p:val>
                                        </p:tav>
                                      </p:tavLst>
                                    </p:anim>
                                    <p:anim calcmode="lin" valueType="num">
                                      <p:cBhvr>
                                        <p:cTn id="35" dur="1000" fill="hold"/>
                                        <p:tgtEl>
                                          <p:spTgt spid="6">
                                            <p:graphicEl>
                                              <a:dgm id="{31F34716-FD11-492E-AA31-A5C6DB6D94D6}"/>
                                            </p:graphic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6">
                                            <p:graphicEl>
                                              <a:dgm id="{6C34846E-F05B-4703-9B79-3A6876EBD595}"/>
                                            </p:graphicEl>
                                          </p:spTgt>
                                        </p:tgtEl>
                                        <p:attrNameLst>
                                          <p:attrName>style.visibility</p:attrName>
                                        </p:attrNameLst>
                                      </p:cBhvr>
                                      <p:to>
                                        <p:strVal val="visible"/>
                                      </p:to>
                                    </p:set>
                                    <p:animEffect transition="in" filter="fade">
                                      <p:cBhvr>
                                        <p:cTn id="38" dur="1000"/>
                                        <p:tgtEl>
                                          <p:spTgt spid="6">
                                            <p:graphicEl>
                                              <a:dgm id="{6C34846E-F05B-4703-9B79-3A6876EBD595}"/>
                                            </p:graphicEl>
                                          </p:spTgt>
                                        </p:tgtEl>
                                      </p:cBhvr>
                                    </p:animEffect>
                                    <p:anim calcmode="lin" valueType="num">
                                      <p:cBhvr>
                                        <p:cTn id="39" dur="1000" fill="hold"/>
                                        <p:tgtEl>
                                          <p:spTgt spid="6">
                                            <p:graphicEl>
                                              <a:dgm id="{6C34846E-F05B-4703-9B79-3A6876EBD595}"/>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6C34846E-F05B-4703-9B79-3A6876EBD595}"/>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6">
                                            <p:graphicEl>
                                              <a:dgm id="{099CDB31-541B-4A2A-AF44-B7D04C669428}"/>
                                            </p:graphicEl>
                                          </p:spTgt>
                                        </p:tgtEl>
                                        <p:attrNameLst>
                                          <p:attrName>style.visibility</p:attrName>
                                        </p:attrNameLst>
                                      </p:cBhvr>
                                      <p:to>
                                        <p:strVal val="visible"/>
                                      </p:to>
                                    </p:set>
                                    <p:animEffect transition="in" filter="fade">
                                      <p:cBhvr>
                                        <p:cTn id="45" dur="1000"/>
                                        <p:tgtEl>
                                          <p:spTgt spid="6">
                                            <p:graphicEl>
                                              <a:dgm id="{099CDB31-541B-4A2A-AF44-B7D04C669428}"/>
                                            </p:graphicEl>
                                          </p:spTgt>
                                        </p:tgtEl>
                                      </p:cBhvr>
                                    </p:animEffect>
                                    <p:anim calcmode="lin" valueType="num">
                                      <p:cBhvr>
                                        <p:cTn id="46" dur="1000" fill="hold"/>
                                        <p:tgtEl>
                                          <p:spTgt spid="6">
                                            <p:graphicEl>
                                              <a:dgm id="{099CDB31-541B-4A2A-AF44-B7D04C669428}"/>
                                            </p:graphicEl>
                                          </p:spTgt>
                                        </p:tgtEl>
                                        <p:attrNameLst>
                                          <p:attrName>ppt_x</p:attrName>
                                        </p:attrNameLst>
                                      </p:cBhvr>
                                      <p:tavLst>
                                        <p:tav tm="0">
                                          <p:val>
                                            <p:strVal val="#ppt_x"/>
                                          </p:val>
                                        </p:tav>
                                        <p:tav tm="100000">
                                          <p:val>
                                            <p:strVal val="#ppt_x"/>
                                          </p:val>
                                        </p:tav>
                                      </p:tavLst>
                                    </p:anim>
                                    <p:anim calcmode="lin" valueType="num">
                                      <p:cBhvr>
                                        <p:cTn id="47" dur="1000" fill="hold"/>
                                        <p:tgtEl>
                                          <p:spTgt spid="6">
                                            <p:graphicEl>
                                              <a:dgm id="{099CDB31-541B-4A2A-AF44-B7D04C669428}"/>
                                            </p:graphicEl>
                                          </p:spTgt>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6">
                                            <p:graphicEl>
                                              <a:dgm id="{BA99F4A8-389F-4509-8237-D82AD9BC015A}"/>
                                            </p:graphicEl>
                                          </p:spTgt>
                                        </p:tgtEl>
                                        <p:attrNameLst>
                                          <p:attrName>style.visibility</p:attrName>
                                        </p:attrNameLst>
                                      </p:cBhvr>
                                      <p:to>
                                        <p:strVal val="visible"/>
                                      </p:to>
                                    </p:set>
                                    <p:animEffect transition="in" filter="fade">
                                      <p:cBhvr>
                                        <p:cTn id="50" dur="1000"/>
                                        <p:tgtEl>
                                          <p:spTgt spid="6">
                                            <p:graphicEl>
                                              <a:dgm id="{BA99F4A8-389F-4509-8237-D82AD9BC015A}"/>
                                            </p:graphicEl>
                                          </p:spTgt>
                                        </p:tgtEl>
                                      </p:cBhvr>
                                    </p:animEffect>
                                    <p:anim calcmode="lin" valueType="num">
                                      <p:cBhvr>
                                        <p:cTn id="51" dur="1000" fill="hold"/>
                                        <p:tgtEl>
                                          <p:spTgt spid="6">
                                            <p:graphicEl>
                                              <a:dgm id="{BA99F4A8-389F-4509-8237-D82AD9BC015A}"/>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BA99F4A8-389F-4509-8237-D82AD9BC015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1435605" y="725337"/>
            <a:ext cx="5314536" cy="1325563"/>
          </a:xfrm>
        </p:spPr>
        <p:txBody>
          <a:bodyPr>
            <a:normAutofit/>
          </a:bodyPr>
          <a:lstStyle/>
          <a:p>
            <a:r>
              <a:rPr lang="en-US" sz="4800" b="1" dirty="0">
                <a:solidFill>
                  <a:srgbClr val="FF0000"/>
                </a:solidFill>
                <a:latin typeface="Times New Roman" panose="02020603050405020304" pitchFamily="18" charset="0"/>
                <a:cs typeface="Times New Roman" panose="02020603050405020304" pitchFamily="18" charset="0"/>
              </a:rPr>
              <a:t>Sau </a:t>
            </a:r>
            <a:r>
              <a:rPr lang="en-US" sz="4800" b="1" dirty="0" err="1">
                <a:solidFill>
                  <a:srgbClr val="FF0000"/>
                </a:solidFill>
                <a:latin typeface="Times New Roman" panose="02020603050405020304" pitchFamily="18" charset="0"/>
                <a:cs typeface="Times New Roman" panose="02020603050405020304" pitchFamily="18" charset="0"/>
              </a:rPr>
              <a:t>khi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chết</a:t>
            </a:r>
            <a:endParaRPr lang="en-BZ" sz="4800" b="1" dirty="0">
              <a:solidFill>
                <a:srgbClr val="FF0000"/>
              </a:solidFill>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idx="1"/>
          </p:nvPr>
        </p:nvSpPr>
        <p:spPr>
          <a:xfrm>
            <a:off x="83820" y="2154555"/>
            <a:ext cx="6419215" cy="4884420"/>
          </a:xfrm>
        </p:spPr>
        <p:txBody>
          <a:bodyPr anchor="t">
            <a:normAutofit/>
          </a:bodyPr>
          <a:lstStyle/>
          <a:p>
            <a:pPr algn="just">
              <a:lnSpc>
                <a:spcPct val="150000"/>
              </a:lnSpc>
            </a:pPr>
            <a:r>
              <a:rPr lang="en-US" sz="4000" dirty="0">
                <a:latin typeface="Times New Roman" panose="02020603050405020304" pitchFamily="18" charset="0"/>
                <a:cs typeface="Times New Roman" panose="02020603050405020304" pitchFamily="18" charset="0"/>
              </a:rPr>
              <a:t>Ở </a:t>
            </a:r>
            <a:r>
              <a:rPr lang="en-US" sz="4000" dirty="0" err="1">
                <a:latin typeface="Times New Roman" panose="02020603050405020304" pitchFamily="18" charset="0"/>
                <a:cs typeface="Times New Roman" panose="02020603050405020304" pitchFamily="18" charset="0"/>
              </a:rPr>
              <a:t>dưới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nữa</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err="1">
                <a:latin typeface="Times New Roman" panose="02020603050405020304" pitchFamily="18" charset="0"/>
                <a:cs typeface="Times New Roman" panose="02020603050405020304" pitchFamily="18" charset="0"/>
              </a:rPr>
              <a:t>Thăm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con một </a:t>
            </a:r>
            <a:r>
              <a:rPr lang="en-US" sz="4000" dirty="0" err="1">
                <a:latin typeface="Times New Roman" panose="02020603050405020304" pitchFamily="18" charset="0"/>
                <a:cs typeface="Times New Roman" panose="02020603050405020304" pitchFamily="18" charset="0"/>
              </a:rPr>
              <a:t>lát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endParaRPr lang="en-US" sz="4000" dirty="0">
              <a:latin typeface="Times New Roman" panose="02020603050405020304" pitchFamily="18" charset="0"/>
              <a:cs typeface="Times New Roman" panose="02020603050405020304" pitchFamily="18" charset="0"/>
            </a:endParaRPr>
          </a:p>
        </p:txBody>
      </p:sp>
      <p:pic>
        <p:nvPicPr>
          <p:cNvPr id="5" name="Chỗ dành sẵn cho Nội dung 4" descr="Ảnh có chứa ngoài trời, bầu trời, nước, người&#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r="3769" b="1"/>
          <a:stretch>
            <a:fill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624" y="692440"/>
            <a:ext cx="3266916" cy="4325132"/>
            <a:chOff x="290171" y="1795542"/>
            <a:chExt cx="3266916" cy="4325132"/>
          </a:xfrm>
        </p:grpSpPr>
        <p:pic>
          <p:nvPicPr>
            <p:cNvPr id="2" name="Picture 4" descr="Cáº£m nháº­n cá»§a em vá» nhÃ¢n váº­t VÅ© NÆ°Æ¡ng trong tÃ¡c pháº©m âChuyá»n ngÆ°á»i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0171" y="1795542"/>
              <a:ext cx="3266916" cy="3266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flipH="1">
              <a:off x="851261" y="5475514"/>
              <a:ext cx="2305596" cy="645160"/>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Vũ</a:t>
              </a:r>
              <a:r>
                <a:rPr lang="en-US" sz="3600" b="1" dirty="0">
                  <a:solidFill>
                    <a:srgbClr val="FF0000"/>
                  </a:solidFill>
                  <a:latin typeface="Times New Roman" panose="02020603050405020304" pitchFamily="18" charset="0"/>
                  <a:cs typeface="Times New Roman" panose="02020603050405020304" pitchFamily="18" charset="0"/>
                </a:rPr>
                <a:t> N</a:t>
              </a:r>
              <a:r>
                <a:rPr lang="vi-VN" sz="3600" b="1" dirty="0">
                  <a:solidFill>
                    <a:srgbClr val="FF0000"/>
                  </a:solidFill>
                  <a:latin typeface="Times New Roman" panose="02020603050405020304" pitchFamily="18" charset="0"/>
                  <a:cs typeface="Times New Roman" panose="02020603050405020304" pitchFamily="18" charset="0"/>
                </a:rPr>
                <a:t>ư</a:t>
              </a:r>
              <a:r>
                <a:rPr lang="en-US" sz="3600" b="1" dirty="0" err="1">
                  <a:solidFill>
                    <a:srgbClr val="FF0000"/>
                  </a:solidFill>
                  <a:latin typeface="Times New Roman" panose="02020603050405020304" pitchFamily="18" charset="0"/>
                  <a:cs typeface="Times New Roman" panose="02020603050405020304" pitchFamily="18" charset="0"/>
                </a:rPr>
                <a:t>ơng</a:t>
              </a:r>
              <a:endParaRPr lang="en-SG" sz="3600" b="1" dirty="0">
                <a:solidFill>
                  <a:srgbClr val="FF0000"/>
                </a:solidFill>
                <a:latin typeface="Times New Roman" panose="02020603050405020304" pitchFamily="18" charset="0"/>
                <a:cs typeface="Times New Roman" panose="02020603050405020304" pitchFamily="18" charset="0"/>
              </a:endParaRPr>
            </a:p>
          </p:txBody>
        </p:sp>
      </p:grpSp>
      <p:cxnSp>
        <p:nvCxnSpPr>
          <p:cNvPr id="6" name="Straight Arrow Connector 5"/>
          <p:cNvCxnSpPr>
            <a:stCxn id="2" idx="6"/>
            <a:endCxn id="7" idx="1"/>
          </p:cNvCxnSpPr>
          <p:nvPr/>
        </p:nvCxnSpPr>
        <p:spPr>
          <a:xfrm flipV="1">
            <a:off x="3476540" y="721253"/>
            <a:ext cx="993140" cy="1604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4470037" y="136070"/>
            <a:ext cx="7588435" cy="11708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hiền</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Nết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thủy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tha</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mẹ</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đảm</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con </a:t>
            </a:r>
            <a:r>
              <a:rPr lang="en-US" sz="3200" b="1" dirty="0" err="1">
                <a:solidFill>
                  <a:schemeClr val="tx1"/>
                </a:solidFill>
                <a:latin typeface="Times New Roman" panose="02020603050405020304" pitchFamily="18" charset="0"/>
                <a:cs typeface="Times New Roman" panose="02020603050405020304" pitchFamily="18" charset="0"/>
              </a:rPr>
              <a:t>dâu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hiếu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thảo</a:t>
            </a:r>
            <a:endParaRPr lang="en-US" sz="3200" b="1" dirty="0">
              <a:latin typeface="Times New Roman" panose="02020603050405020304" pitchFamily="18" charset="0"/>
              <a:cs typeface="Times New Roman" panose="02020603050405020304" pitchFamily="18" charset="0"/>
            </a:endParaRPr>
          </a:p>
        </p:txBody>
      </p:sp>
      <p:cxnSp>
        <p:nvCxnSpPr>
          <p:cNvPr id="13" name="Straight Arrow Connector 12"/>
          <p:cNvCxnSpPr>
            <a:stCxn id="2" idx="6"/>
            <a:endCxn id="14" idx="1"/>
          </p:cNvCxnSpPr>
          <p:nvPr/>
        </p:nvCxnSpPr>
        <p:spPr>
          <a:xfrm>
            <a:off x="3476540" y="2325898"/>
            <a:ext cx="932815" cy="1440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4409442" y="3096987"/>
            <a:ext cx="1363256" cy="13389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Bất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hạnh</a:t>
            </a:r>
            <a:endParaRPr lang="en-US" sz="3200" b="1" dirty="0">
              <a:latin typeface="Times New Roman" panose="02020603050405020304" pitchFamily="18" charset="0"/>
              <a:cs typeface="Times New Roman" panose="02020603050405020304" pitchFamily="18" charset="0"/>
            </a:endParaRPr>
          </a:p>
        </p:txBody>
      </p:sp>
      <p:cxnSp>
        <p:nvCxnSpPr>
          <p:cNvPr id="18" name="Straight Arrow Connector 17"/>
          <p:cNvCxnSpPr>
            <a:stCxn id="14" idx="3"/>
            <a:endCxn id="19" idx="1"/>
          </p:cNvCxnSpPr>
          <p:nvPr/>
        </p:nvCxnSpPr>
        <p:spPr>
          <a:xfrm flipV="1">
            <a:off x="5772698" y="2137221"/>
            <a:ext cx="932902" cy="162923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p:cNvSpPr/>
          <p:nvPr/>
        </p:nvSpPr>
        <p:spPr>
          <a:xfrm>
            <a:off x="6705600" y="1551813"/>
            <a:ext cx="5352872" cy="1170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vất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đơn</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thần</a:t>
            </a:r>
            <a:endParaRPr lang="en-US" sz="3200" dirty="0">
              <a:latin typeface="Times New Roman" panose="02020603050405020304" pitchFamily="18" charset="0"/>
              <a:cs typeface="Times New Roman" panose="02020603050405020304" pitchFamily="18" charset="0"/>
            </a:endParaRPr>
          </a:p>
        </p:txBody>
      </p:sp>
      <p:cxnSp>
        <p:nvCxnSpPr>
          <p:cNvPr id="26" name="Straight Arrow Connector 25"/>
          <p:cNvCxnSpPr>
            <a:stCxn id="14" idx="3"/>
            <a:endCxn id="27" idx="1"/>
          </p:cNvCxnSpPr>
          <p:nvPr/>
        </p:nvCxnSpPr>
        <p:spPr>
          <a:xfrm flipV="1">
            <a:off x="5772698" y="3535437"/>
            <a:ext cx="932902" cy="23102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p:cNvSpPr/>
          <p:nvPr/>
        </p:nvSpPr>
        <p:spPr>
          <a:xfrm>
            <a:off x="6705600" y="2950029"/>
            <a:ext cx="5352872" cy="1170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Phải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chịu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oan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lùng</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US" sz="3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endParaRPr lang="en-US" sz="3200" dirty="0">
              <a:latin typeface="Times New Roman" panose="02020603050405020304" pitchFamily="18" charset="0"/>
              <a:cs typeface="Times New Roman" panose="02020603050405020304" pitchFamily="18" charset="0"/>
            </a:endParaRPr>
          </a:p>
        </p:txBody>
      </p:sp>
      <p:cxnSp>
        <p:nvCxnSpPr>
          <p:cNvPr id="29" name="Straight Arrow Connector 28"/>
          <p:cNvCxnSpPr>
            <a:stCxn id="14" idx="3"/>
            <a:endCxn id="30" idx="1"/>
          </p:cNvCxnSpPr>
          <p:nvPr/>
        </p:nvCxnSpPr>
        <p:spPr>
          <a:xfrm>
            <a:off x="5772698" y="3766459"/>
            <a:ext cx="932902" cy="112545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p:cNvSpPr/>
          <p:nvPr/>
        </p:nvSpPr>
        <p:spPr>
          <a:xfrm>
            <a:off x="6705600" y="4306504"/>
            <a:ext cx="5352872" cy="1170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phúc</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dưới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thủy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cung</a:t>
            </a:r>
            <a:endParaRPr lang="en-US" sz="3200" dirty="0">
              <a:latin typeface="Times New Roman" panose="02020603050405020304" pitchFamily="18" charset="0"/>
              <a:cs typeface="Times New Roman" panose="02020603050405020304" pitchFamily="18" charset="0"/>
            </a:endParaRPr>
          </a:p>
        </p:txBody>
      </p:sp>
      <p:sp>
        <p:nvSpPr>
          <p:cNvPr id="79" name="Rectangle 78"/>
          <p:cNvSpPr/>
          <p:nvPr/>
        </p:nvSpPr>
        <p:spPr>
          <a:xfrm>
            <a:off x="222289" y="5902867"/>
            <a:ext cx="12086590" cy="706755"/>
          </a:xfrm>
          <a:prstGeom prst="rect">
            <a:avLst/>
          </a:prstGeom>
        </p:spPr>
        <p:txBody>
          <a:bodyPr wrap="none">
            <a:spAutoFit/>
          </a:bodyPr>
          <a:lstStyle/>
          <a:p>
            <a:pPr algn="ctr"/>
            <a:r>
              <a:rPr lang="en-US" sz="4000" dirty="0">
                <a:solidFill>
                  <a:srgbClr val="C00000"/>
                </a:solidFill>
                <a:latin typeface="#9Slide05 SVNFourth" panose="00000500000000000000" pitchFamily="2" charset="0"/>
                <a:cs typeface="Times New Roman" panose="02020603050405020304" pitchFamily="18" charset="0"/>
                <a:sym typeface="Wingdings" panose="05000000000000000000" pitchFamily="2" charset="2"/>
              </a:rPr>
              <a:t> </a:t>
            </a:r>
            <a:r>
              <a:rPr lang="en-US" sz="4000" dirty="0" err="1">
                <a:solidFill>
                  <a:srgbClr val="C00000"/>
                </a:solidFill>
                <a:latin typeface="Times New Roman" panose="02020603050405020304" pitchFamily="18" charset="0"/>
                <a:cs typeface="Times New Roman" panose="02020603050405020304" pitchFamily="18" charset="0"/>
              </a:rPr>
              <a:t>Hiện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thân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của</a:t>
            </a:r>
            <a:r>
              <a:rPr lang="en-US" sz="4000" dirty="0">
                <a:solidFill>
                  <a:srgbClr val="C00000"/>
                </a:solidFill>
                <a:latin typeface="Times New Roman" panose="02020603050405020304" pitchFamily="18" charset="0"/>
                <a:cs typeface="Times New Roman" panose="02020603050405020304" pitchFamily="18" charset="0"/>
              </a:rPr>
              <a:t> ng</a:t>
            </a:r>
            <a:r>
              <a:rPr lang="vi-VN" sz="4000" dirty="0">
                <a:solidFill>
                  <a:srgbClr val="C00000"/>
                </a:solidFill>
                <a:latin typeface="Times New Roman" panose="02020603050405020304" pitchFamily="18" charset="0"/>
                <a:cs typeface="Times New Roman" panose="02020603050405020304" pitchFamily="18" charset="0"/>
              </a:rPr>
              <a:t>ư</a:t>
            </a:r>
            <a:r>
              <a:rPr lang="en-US" sz="4000" dirty="0" err="1">
                <a:solidFill>
                  <a:srgbClr val="C00000"/>
                </a:solidFill>
                <a:latin typeface="Times New Roman" panose="02020603050405020304" pitchFamily="18" charset="0"/>
                <a:cs typeface="Times New Roman" panose="02020603050405020304" pitchFamily="18" charset="0"/>
              </a:rPr>
              <a:t>ời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phụ</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nữ</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Việt</a:t>
            </a:r>
            <a:r>
              <a:rPr lang="en-US" sz="4000" dirty="0">
                <a:solidFill>
                  <a:srgbClr val="C00000"/>
                </a:solidFill>
                <a:latin typeface="Times New Roman" panose="02020603050405020304" pitchFamily="18" charset="0"/>
                <a:cs typeface="Times New Roman" panose="02020603050405020304" pitchFamily="18" charset="0"/>
              </a:rPr>
              <a:t> Nam </a:t>
            </a:r>
            <a:r>
              <a:rPr lang="en-US" sz="4000" dirty="0" err="1">
                <a:solidFill>
                  <a:srgbClr val="C00000"/>
                </a:solidFill>
                <a:latin typeface="Times New Roman" panose="02020603050405020304" pitchFamily="18" charset="0"/>
                <a:cs typeface="Times New Roman" panose="02020603050405020304" pitchFamily="18" charset="0"/>
              </a:rPr>
              <a:t>th</a:t>
            </a:r>
            <a:r>
              <a:rPr lang="en-SG" sz="4000" dirty="0" err="1">
                <a:solidFill>
                  <a:srgbClr val="C00000"/>
                </a:solidFill>
                <a:latin typeface="Times New Roman" panose="02020603050405020304" pitchFamily="18" charset="0"/>
                <a:cs typeface="Times New Roman" panose="02020603050405020304" pitchFamily="18" charset="0"/>
              </a:rPr>
              <a:t>ời</a:t>
            </a:r>
            <a:r>
              <a:rPr lang="en-SG" sz="4000" dirty="0">
                <a:solidFill>
                  <a:srgbClr val="C00000"/>
                </a:solidFill>
                <a:latin typeface="Times New Roman" panose="02020603050405020304" pitchFamily="18" charset="0"/>
                <a:cs typeface="Times New Roman" panose="02020603050405020304" pitchFamily="18" charset="0"/>
              </a:rPr>
              <a:t> </a:t>
            </a:r>
            <a:r>
              <a:rPr lang="en-SG" sz="4000" dirty="0" err="1">
                <a:solidFill>
                  <a:srgbClr val="C00000"/>
                </a:solidFill>
                <a:latin typeface="Times New Roman" panose="02020603050405020304" pitchFamily="18" charset="0"/>
                <a:cs typeface="Times New Roman" panose="02020603050405020304" pitchFamily="18" charset="0"/>
              </a:rPr>
              <a:t>phong</a:t>
            </a:r>
            <a:r>
              <a:rPr lang="en-SG" sz="4000" dirty="0">
                <a:solidFill>
                  <a:srgbClr val="C00000"/>
                </a:solidFill>
                <a:latin typeface="Times New Roman" panose="02020603050405020304" pitchFamily="18" charset="0"/>
                <a:cs typeface="Times New Roman" panose="02020603050405020304" pitchFamily="18" charset="0"/>
              </a:rPr>
              <a:t> </a:t>
            </a:r>
            <a:r>
              <a:rPr lang="en-SG" sz="4000" dirty="0" err="1">
                <a:solidFill>
                  <a:srgbClr val="C00000"/>
                </a:solidFill>
                <a:latin typeface="Times New Roman" panose="02020603050405020304" pitchFamily="18" charset="0"/>
                <a:cs typeface="Times New Roman" panose="02020603050405020304" pitchFamily="18" charset="0"/>
              </a:rPr>
              <a:t>kiến</a:t>
            </a:r>
            <a:r>
              <a:rPr lang="en-US" sz="4000" dirty="0">
                <a:solidFill>
                  <a:srgbClr val="C00000"/>
                </a:solidFill>
                <a:latin typeface="Times New Roman" panose="02020603050405020304" pitchFamily="18" charset="0"/>
                <a:cs typeface="Times New Roman" panose="02020603050405020304" pitchFamily="18" charset="0"/>
              </a:rPr>
              <a:t>.</a:t>
            </a:r>
            <a:endParaRPr lang="en-US" sz="40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randombar(horizontal)">
                                      <p:cBhvr>
                                        <p:cTn id="36" dur="500"/>
                                        <p:tgtEl>
                                          <p:spTgt spid="2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randombar(horizontal)">
                                      <p:cBhvr>
                                        <p:cTn id="44" dur="500"/>
                                        <p:tgtEl>
                                          <p:spTgt spid="2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barn(inVertical)">
                                      <p:cBhvr>
                                        <p:cTn id="5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9" grpId="0" animBg="1"/>
      <p:bldP spid="27" grpId="0" animBg="1"/>
      <p:bldP spid="30" grpId="0" animBg="1"/>
      <p:bldP spid="7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áº¿t quáº£ hÃ¬nh áº£nh cho chinh phá»¥ ngÃ¢m"/>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solidFill>
            <a:srgbClr val="FFFFFF"/>
          </a:solidFill>
          <a:scene3d>
            <a:camera prst="orthographicFront"/>
            <a:lightRig rig="threePt" dir="t">
              <a:rot lat="0" lon="0" rev="2700000"/>
            </a:lightRig>
          </a:scene3d>
          <a:sp3d>
            <a:bevelT h="38100"/>
            <a:contourClr>
              <a:srgbClr val="C0C0C0"/>
            </a:contourClr>
          </a:sp3d>
        </p:spPr>
      </p:pic>
      <p:sp>
        <p:nvSpPr>
          <p:cNvPr id="6" name="Rounded Rectangle 12"/>
          <p:cNvSpPr/>
          <p:nvPr/>
        </p:nvSpPr>
        <p:spPr>
          <a:xfrm>
            <a:off x="203829" y="2155639"/>
            <a:ext cx="2354317" cy="20621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rgbClr val="FF0000"/>
              </a:solidFill>
              <a:latin typeface="#9Slide03 Arima Madurai Black" panose="00000A00000000000000" pitchFamily="2" charset="0"/>
              <a:cs typeface="#9Slide03 Arima Madurai Black" panose="00000A00000000000000" pitchFamily="2" charset="0"/>
            </a:endParaRPr>
          </a:p>
          <a:p>
            <a:pPr algn="ctr"/>
            <a:r>
              <a:rPr lang="en-US" sz="3600" dirty="0">
                <a:solidFill>
                  <a:srgbClr val="FF0000"/>
                </a:solidFill>
                <a:latin typeface="Times New Roman" panose="02020603050405020304" pitchFamily="18" charset="0"/>
                <a:cs typeface="Times New Roman" panose="02020603050405020304" pitchFamily="18" charset="0"/>
              </a:rPr>
              <a:t>NGUYÊN NHÂN BI KỊCH</a:t>
            </a:r>
            <a:endParaRPr lang="en-US" sz="3600" dirty="0">
              <a:solidFill>
                <a:srgbClr val="FF0000"/>
              </a:solidFill>
              <a:latin typeface="Times New Roman" panose="02020603050405020304" pitchFamily="18" charset="0"/>
              <a:cs typeface="Times New Roman" panose="02020603050405020304" pitchFamily="18" charset="0"/>
            </a:endParaRPr>
          </a:p>
        </p:txBody>
      </p:sp>
      <p:cxnSp>
        <p:nvCxnSpPr>
          <p:cNvPr id="7" name="Straight Arrow Connector 6"/>
          <p:cNvCxnSpPr>
            <a:stCxn id="6" idx="3"/>
            <a:endCxn id="9" idx="1"/>
          </p:cNvCxnSpPr>
          <p:nvPr/>
        </p:nvCxnSpPr>
        <p:spPr>
          <a:xfrm flipV="1">
            <a:off x="2558146" y="1367415"/>
            <a:ext cx="1240790" cy="1819910"/>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cxnSp>
        <p:nvCxnSpPr>
          <p:cNvPr id="8" name="Straight Arrow Connector 7"/>
          <p:cNvCxnSpPr>
            <a:stCxn id="6" idx="3"/>
            <a:endCxn id="10" idx="1"/>
          </p:cNvCxnSpPr>
          <p:nvPr/>
        </p:nvCxnSpPr>
        <p:spPr>
          <a:xfrm>
            <a:off x="2558146" y="3187325"/>
            <a:ext cx="1240790" cy="1500505"/>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sp>
        <p:nvSpPr>
          <p:cNvPr id="9" name="TextBox 8"/>
          <p:cNvSpPr txBox="1"/>
          <p:nvPr/>
        </p:nvSpPr>
        <p:spPr>
          <a:xfrm>
            <a:off x="3799116" y="767629"/>
            <a:ext cx="1404255" cy="11988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Trực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799116" y="4087967"/>
            <a:ext cx="1393370" cy="11988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Gián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endParaRPr lang="en-US" sz="3600" dirty="0">
              <a:latin typeface="Times New Roman" panose="02020603050405020304" pitchFamily="18" charset="0"/>
              <a:cs typeface="Times New Roman" panose="02020603050405020304" pitchFamily="18" charset="0"/>
            </a:endParaRPr>
          </a:p>
        </p:txBody>
      </p:sp>
      <p:cxnSp>
        <p:nvCxnSpPr>
          <p:cNvPr id="11" name="Straight Arrow Connector 10"/>
          <p:cNvCxnSpPr>
            <a:stCxn id="9" idx="3"/>
            <a:endCxn id="13" idx="1"/>
          </p:cNvCxnSpPr>
          <p:nvPr/>
        </p:nvCxnSpPr>
        <p:spPr>
          <a:xfrm flipV="1">
            <a:off x="5203371" y="767719"/>
            <a:ext cx="1229995" cy="599440"/>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cxnSp>
        <p:nvCxnSpPr>
          <p:cNvPr id="12" name="Straight Arrow Connector 11"/>
          <p:cNvCxnSpPr>
            <a:stCxn id="9" idx="3"/>
            <a:endCxn id="14" idx="1"/>
          </p:cNvCxnSpPr>
          <p:nvPr/>
        </p:nvCxnSpPr>
        <p:spPr>
          <a:xfrm>
            <a:off x="5203371" y="1367159"/>
            <a:ext cx="1229995" cy="400050"/>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sp>
        <p:nvSpPr>
          <p:cNvPr id="13" name="Rectangle 12"/>
          <p:cNvSpPr/>
          <p:nvPr/>
        </p:nvSpPr>
        <p:spPr>
          <a:xfrm>
            <a:off x="6433457" y="352414"/>
            <a:ext cx="5554715" cy="8299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vi-VN" sz="3200" dirty="0">
                <a:solidFill>
                  <a:srgbClr val="000000"/>
                </a:solidFill>
                <a:latin typeface="Times New Roman" panose="02020603050405020304" pitchFamily="18" charset="0"/>
                <a:cs typeface="Times New Roman" panose="02020603050405020304" pitchFamily="18" charset="0"/>
              </a:rPr>
              <a:t>Lời nói ngây thơ của bé Đản</a:t>
            </a:r>
            <a:endParaRPr lang="en-US" sz="3200" dirty="0">
              <a:latin typeface="Times New Roman" panose="02020603050405020304" pitchFamily="18" charset="0"/>
              <a:cs typeface="Times New Roman" panose="02020603050405020304" pitchFamily="18" charset="0"/>
            </a:endParaRPr>
          </a:p>
        </p:txBody>
      </p:sp>
      <p:sp>
        <p:nvSpPr>
          <p:cNvPr id="14" name="Rectangle 13"/>
          <p:cNvSpPr/>
          <p:nvPr/>
        </p:nvSpPr>
        <p:spPr>
          <a:xfrm>
            <a:off x="6433457" y="1351997"/>
            <a:ext cx="5554714" cy="8299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en-US" sz="3200" dirty="0">
                <a:solidFill>
                  <a:srgbClr val="000000"/>
                </a:solidFill>
                <a:latin typeface="Times New Roman" panose="02020603050405020304" pitchFamily="18" charset="0"/>
                <a:cs typeface="Times New Roman" panose="02020603050405020304" pitchFamily="18" charset="0"/>
              </a:rPr>
              <a:t>T</a:t>
            </a:r>
            <a:r>
              <a:rPr lang="vi-VN" sz="3200" dirty="0">
                <a:solidFill>
                  <a:srgbClr val="000000"/>
                </a:solidFill>
                <a:latin typeface="Times New Roman" panose="02020603050405020304" pitchFamily="18" charset="0"/>
                <a:cs typeface="Times New Roman" panose="02020603050405020304" pitchFamily="18" charset="0"/>
              </a:rPr>
              <a:t>ính đa nghi</a:t>
            </a:r>
            <a:r>
              <a:rPr lang="en-SG"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của Trương Sinh</a:t>
            </a:r>
            <a:endParaRPr lang="en-US" sz="3200" dirty="0">
              <a:latin typeface="Times New Roman" panose="02020603050405020304" pitchFamily="18" charset="0"/>
              <a:cs typeface="Times New Roman" panose="02020603050405020304" pitchFamily="18" charset="0"/>
            </a:endParaRPr>
          </a:p>
        </p:txBody>
      </p:sp>
      <p:cxnSp>
        <p:nvCxnSpPr>
          <p:cNvPr id="15" name="Straight Arrow Connector 14"/>
          <p:cNvCxnSpPr>
            <a:stCxn id="10" idx="3"/>
            <a:endCxn id="17" idx="1"/>
          </p:cNvCxnSpPr>
          <p:nvPr/>
        </p:nvCxnSpPr>
        <p:spPr>
          <a:xfrm flipV="1">
            <a:off x="5192486" y="3750872"/>
            <a:ext cx="1240790" cy="936625"/>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cxnSp>
        <p:nvCxnSpPr>
          <p:cNvPr id="16" name="Straight Arrow Connector 15"/>
          <p:cNvCxnSpPr>
            <a:stCxn id="10" idx="3"/>
            <a:endCxn id="18" idx="1"/>
          </p:cNvCxnSpPr>
          <p:nvPr/>
        </p:nvCxnSpPr>
        <p:spPr>
          <a:xfrm>
            <a:off x="5192486" y="4687497"/>
            <a:ext cx="1240790" cy="1269365"/>
          </a:xfrm>
          <a:prstGeom prst="straightConnector1">
            <a:avLst/>
          </a:prstGeom>
          <a:ln w="57150">
            <a:solidFill>
              <a:schemeClr val="bg1"/>
            </a:solidFill>
            <a:tailEnd type="triangle"/>
          </a:ln>
        </p:spPr>
        <p:style>
          <a:lnRef idx="2">
            <a:schemeClr val="accent6"/>
          </a:lnRef>
          <a:fillRef idx="1">
            <a:schemeClr val="lt1"/>
          </a:fillRef>
          <a:effectRef idx="0">
            <a:schemeClr val="accent6"/>
          </a:effectRef>
          <a:fontRef idx="minor">
            <a:schemeClr val="dk1"/>
          </a:fontRef>
        </p:style>
      </p:cxnSp>
      <p:sp>
        <p:nvSpPr>
          <p:cNvPr id="17" name="Rectangle 16"/>
          <p:cNvSpPr/>
          <p:nvPr/>
        </p:nvSpPr>
        <p:spPr>
          <a:xfrm>
            <a:off x="6433456" y="2897201"/>
            <a:ext cx="5554714" cy="170688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en-SG" sz="900" dirty="0">
              <a:solidFill>
                <a:srgbClr val="000000"/>
              </a:solidFill>
              <a:latin typeface="#9Slide03 Arima Madurai Black" panose="00000A00000000000000" pitchFamily="2" charset="0"/>
              <a:cs typeface="#9Slide03 Arima Madurai Black" panose="00000A00000000000000" pitchFamily="2" charset="0"/>
            </a:endParaRPr>
          </a:p>
          <a:p>
            <a:pPr algn="just"/>
            <a:r>
              <a:rPr lang="en-SG" sz="3200" dirty="0">
                <a:solidFill>
                  <a:srgbClr val="000000"/>
                </a:solidFill>
                <a:latin typeface="Times New Roman" panose="02020603050405020304" pitchFamily="18" charset="0"/>
                <a:cs typeface="Times New Roman" panose="02020603050405020304" pitchFamily="18" charset="0"/>
              </a:rPr>
              <a:t>C</a:t>
            </a:r>
            <a:r>
              <a:rPr lang="vi-VN" sz="3200" dirty="0">
                <a:solidFill>
                  <a:srgbClr val="000000"/>
                </a:solidFill>
                <a:latin typeface="Times New Roman" panose="02020603050405020304" pitchFamily="18" charset="0"/>
                <a:cs typeface="Times New Roman" panose="02020603050405020304" pitchFamily="18" charset="0"/>
              </a:rPr>
              <a:t>hế độ nam quyền độc đoán,</a:t>
            </a:r>
            <a:r>
              <a:rPr lang="en-SG" sz="3200" dirty="0">
                <a:solidFill>
                  <a:srgbClr val="000000"/>
                </a:solidFill>
                <a:latin typeface="Times New Roman" panose="02020603050405020304" pitchFamily="18" charset="0"/>
                <a:cs typeface="Times New Roman" panose="02020603050405020304" pitchFamily="18" charset="0"/>
              </a:rPr>
              <a:t> </a:t>
            </a:r>
            <a:r>
              <a:rPr lang="en-SG" sz="3200" dirty="0" err="1">
                <a:solidFill>
                  <a:srgbClr val="000000"/>
                </a:solidFill>
                <a:latin typeface="Times New Roman" panose="02020603050405020304" pitchFamily="18" charset="0"/>
                <a:cs typeface="Times New Roman" panose="02020603050405020304" pitchFamily="18" charset="0"/>
              </a:rPr>
              <a:t>bất</a:t>
            </a:r>
            <a:r>
              <a:rPr lang="en-SG"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bình đẳng</a:t>
            </a:r>
            <a:r>
              <a:rPr lang="en-SG" sz="3200" dirty="0">
                <a:solidFill>
                  <a:srgbClr val="000000"/>
                </a:solidFill>
                <a:latin typeface="Times New Roman" panose="02020603050405020304" pitchFamily="18" charset="0"/>
                <a:cs typeface="Times New Roman" panose="02020603050405020304" pitchFamily="18" charset="0"/>
              </a:rPr>
              <a:t> </a:t>
            </a:r>
            <a:r>
              <a:rPr lang="en-SG" sz="3200" dirty="0" err="1">
                <a:solidFill>
                  <a:srgbClr val="000000"/>
                </a:solidFill>
                <a:latin typeface="Times New Roman" panose="02020603050405020304" pitchFamily="18" charset="0"/>
                <a:cs typeface="Times New Roman" panose="02020603050405020304" pitchFamily="18" charset="0"/>
              </a:rPr>
              <a:t>nam</a:t>
            </a:r>
            <a:r>
              <a:rPr lang="en-SG" sz="3200" dirty="0">
                <a:solidFill>
                  <a:srgbClr val="000000"/>
                </a:solidFill>
                <a:latin typeface="Times New Roman" panose="02020603050405020304" pitchFamily="18" charset="0"/>
                <a:cs typeface="Times New Roman" panose="02020603050405020304" pitchFamily="18" charset="0"/>
              </a:rPr>
              <a:t> - </a:t>
            </a:r>
            <a:r>
              <a:rPr lang="en-SG" sz="3200" dirty="0" err="1">
                <a:solidFill>
                  <a:srgbClr val="000000"/>
                </a:solidFill>
                <a:latin typeface="Times New Roman" panose="02020603050405020304" pitchFamily="18" charset="0"/>
                <a:cs typeface="Times New Roman" panose="02020603050405020304" pitchFamily="18" charset="0"/>
              </a:rPr>
              <a:t>nữ</a:t>
            </a:r>
            <a:r>
              <a:rPr lang="en-SG"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hôn nhân không</a:t>
            </a:r>
            <a:r>
              <a:rPr lang="en-SG" sz="3200" dirty="0">
                <a:solidFill>
                  <a:srgbClr val="000000"/>
                </a:solidFill>
                <a:latin typeface="Times New Roman" panose="02020603050405020304" pitchFamily="18" charset="0"/>
                <a:cs typeface="Times New Roman" panose="02020603050405020304" pitchFamily="18" charset="0"/>
              </a:rPr>
              <a:t> </a:t>
            </a:r>
            <a:r>
              <a:rPr lang="en-SG" sz="3200" dirty="0" err="1">
                <a:solidFill>
                  <a:srgbClr val="000000"/>
                </a:solidFill>
                <a:latin typeface="Times New Roman" panose="02020603050405020304" pitchFamily="18" charset="0"/>
                <a:cs typeface="Times New Roman" panose="02020603050405020304" pitchFamily="18" charset="0"/>
              </a:rPr>
              <a:t>có</a:t>
            </a:r>
            <a:r>
              <a:rPr lang="en-SG"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tình yêu và tự do.</a:t>
            </a:r>
            <a:endParaRPr lang="vi-VN" sz="3200" dirty="0">
              <a:solidFill>
                <a:srgbClr val="00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33456" y="5357589"/>
            <a:ext cx="5554714" cy="119888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en-SG" sz="800" dirty="0">
              <a:solidFill>
                <a:srgbClr val="000000"/>
              </a:solidFill>
              <a:latin typeface="#9Slide03 Arima Madurai Black" panose="00000A00000000000000" pitchFamily="2" charset="0"/>
              <a:cs typeface="#9Slide03 Arima Madurai Black" panose="00000A00000000000000" pitchFamily="2" charset="0"/>
            </a:endParaRPr>
          </a:p>
          <a:p>
            <a:pPr algn="just"/>
            <a:r>
              <a:rPr lang="en-SG" sz="3200" dirty="0">
                <a:solidFill>
                  <a:srgbClr val="000000"/>
                </a:solidFill>
                <a:latin typeface="Times New Roman" panose="02020603050405020304" pitchFamily="18" charset="0"/>
                <a:cs typeface="Times New Roman" panose="02020603050405020304" pitchFamily="18" charset="0"/>
              </a:rPr>
              <a:t>C</a:t>
            </a:r>
            <a:r>
              <a:rPr lang="vi-VN" sz="3200" dirty="0">
                <a:solidFill>
                  <a:srgbClr val="000000"/>
                </a:solidFill>
                <a:latin typeface="Times New Roman" panose="02020603050405020304" pitchFamily="18" charset="0"/>
                <a:cs typeface="Times New Roman" panose="02020603050405020304" pitchFamily="18" charset="0"/>
              </a:rPr>
              <a:t>hiến tranh phong kiến phi nghĩa</a:t>
            </a:r>
            <a:endParaRPr lang="en-US" sz="32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ldLvl="0" animBg="1"/>
      <p:bldP spid="10" grpId="0" bldLvl="0" animBg="1"/>
      <p:bldP spid="13" grpId="0" bldLvl="0" animBg="1"/>
      <p:bldP spid="14" grpId="0" bldLvl="0" animBg="1"/>
      <p:bldP spid="17" grpId="0" bldLvl="0" animBg="1"/>
      <p:bldP spid="18"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ơ đồ 4"/>
          <p:cNvGraphicFramePr/>
          <p:nvPr/>
        </p:nvGraphicFramePr>
        <p:xfrm>
          <a:off x="287974" y="588670"/>
          <a:ext cx="5569338" cy="568065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4" name="Chỗ dành sẵn cho Nội dung 3" descr="Ảnh có chứa người, ngoài trời, cỏ, bầu trời&#10;&#10;Mô tả được tạo tự động"/>
          <p:cNvPicPr>
            <a:picLocks noGrp="1" noChangeAspect="1"/>
          </p:cNvPicPr>
          <p:nvPr>
            <p:ph idx="1"/>
          </p:nvPr>
        </p:nvPicPr>
        <p:blipFill rotWithShape="1">
          <a:blip r:embed="rId6">
            <a:extLst>
              <a:ext uri="{28A0092B-C50C-407E-A947-70E740481C1C}">
                <a14:useLocalDpi xmlns:a14="http://schemas.microsoft.com/office/drawing/2010/main" val="0"/>
              </a:ext>
            </a:extLst>
          </a:blip>
          <a:srcRect r="2254"/>
          <a:stretch>
            <a:fillRect/>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5BB62B86-E600-473C-9E5D-C533E3239E1E}"/>
                                            </p:graphicEl>
                                          </p:spTgt>
                                        </p:tgtEl>
                                        <p:attrNameLst>
                                          <p:attrName>style.visibility</p:attrName>
                                        </p:attrNameLst>
                                      </p:cBhvr>
                                      <p:to>
                                        <p:strVal val="visible"/>
                                      </p:to>
                                    </p:set>
                                    <p:animEffect transition="in" filter="wipe(down)">
                                      <p:cBhvr>
                                        <p:cTn id="7" dur="500"/>
                                        <p:tgtEl>
                                          <p:spTgt spid="5">
                                            <p:graphicEl>
                                              <a:dgm id="{5BB62B86-E600-473C-9E5D-C533E3239E1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dgm id="{B95ED291-A439-448F-B756-B52275D4603C}"/>
                                            </p:graphicEl>
                                          </p:spTgt>
                                        </p:tgtEl>
                                        <p:attrNameLst>
                                          <p:attrName>style.visibility</p:attrName>
                                        </p:attrNameLst>
                                      </p:cBhvr>
                                      <p:to>
                                        <p:strVal val="visible"/>
                                      </p:to>
                                    </p:set>
                                    <p:animEffect transition="in" filter="wipe(down)">
                                      <p:cBhvr>
                                        <p:cTn id="12" dur="500"/>
                                        <p:tgtEl>
                                          <p:spTgt spid="5">
                                            <p:graphicEl>
                                              <a:dgm id="{B95ED291-A439-448F-B756-B52275D4603C}"/>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graphicEl>
                                              <a:dgm id="{7655899C-894F-4D2F-8C9D-473B68E01AB1}"/>
                                            </p:graphicEl>
                                          </p:spTgt>
                                        </p:tgtEl>
                                        <p:attrNameLst>
                                          <p:attrName>style.visibility</p:attrName>
                                        </p:attrNameLst>
                                      </p:cBhvr>
                                      <p:to>
                                        <p:strVal val="visible"/>
                                      </p:to>
                                    </p:set>
                                    <p:animEffect transition="in" filter="wipe(down)">
                                      <p:cBhvr>
                                        <p:cTn id="15" dur="500"/>
                                        <p:tgtEl>
                                          <p:spTgt spid="5">
                                            <p:graphicEl>
                                              <a:dgm id="{7655899C-894F-4D2F-8C9D-473B68E01AB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graphicEl>
                                              <a:dgm id="{81BF037B-9050-408E-AFF7-F2C89B0BB3D7}"/>
                                            </p:graphicEl>
                                          </p:spTgt>
                                        </p:tgtEl>
                                        <p:attrNameLst>
                                          <p:attrName>style.visibility</p:attrName>
                                        </p:attrNameLst>
                                      </p:cBhvr>
                                      <p:to>
                                        <p:strVal val="visible"/>
                                      </p:to>
                                    </p:set>
                                    <p:animEffect transition="in" filter="wipe(down)">
                                      <p:cBhvr>
                                        <p:cTn id="20" dur="500"/>
                                        <p:tgtEl>
                                          <p:spTgt spid="5">
                                            <p:graphicEl>
                                              <a:dgm id="{81BF037B-9050-408E-AFF7-F2C89B0BB3D7}"/>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graphicEl>
                                              <a:dgm id="{99920D65-4E8C-4379-B4AB-7D4D302C9E42}"/>
                                            </p:graphicEl>
                                          </p:spTgt>
                                        </p:tgtEl>
                                        <p:attrNameLst>
                                          <p:attrName>style.visibility</p:attrName>
                                        </p:attrNameLst>
                                      </p:cBhvr>
                                      <p:to>
                                        <p:strVal val="visible"/>
                                      </p:to>
                                    </p:set>
                                    <p:animEffect transition="in" filter="wipe(down)">
                                      <p:cBhvr>
                                        <p:cTn id="23" dur="500"/>
                                        <p:tgtEl>
                                          <p:spTgt spid="5">
                                            <p:graphicEl>
                                              <a:dgm id="{99920D65-4E8C-4379-B4AB-7D4D302C9E4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graphicEl>
                                              <a:dgm id="{323F631A-A0DE-4D4C-B5A5-F16091E2A111}"/>
                                            </p:graphicEl>
                                          </p:spTgt>
                                        </p:tgtEl>
                                        <p:attrNameLst>
                                          <p:attrName>style.visibility</p:attrName>
                                        </p:attrNameLst>
                                      </p:cBhvr>
                                      <p:to>
                                        <p:strVal val="visible"/>
                                      </p:to>
                                    </p:set>
                                    <p:animEffect transition="in" filter="wipe(down)">
                                      <p:cBhvr>
                                        <p:cTn id="28" dur="500"/>
                                        <p:tgtEl>
                                          <p:spTgt spid="5">
                                            <p:graphicEl>
                                              <a:dgm id="{323F631A-A0DE-4D4C-B5A5-F16091E2A111}"/>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graphicEl>
                                              <a:dgm id="{477827C4-3D22-4C40-B08D-F54F53FC05E2}"/>
                                            </p:graphicEl>
                                          </p:spTgt>
                                        </p:tgtEl>
                                        <p:attrNameLst>
                                          <p:attrName>style.visibility</p:attrName>
                                        </p:attrNameLst>
                                      </p:cBhvr>
                                      <p:to>
                                        <p:strVal val="visible"/>
                                      </p:to>
                                    </p:set>
                                    <p:animEffect transition="in" filter="wipe(down)">
                                      <p:cBhvr>
                                        <p:cTn id="31" dur="500"/>
                                        <p:tgtEl>
                                          <p:spTgt spid="5">
                                            <p:graphicEl>
                                              <a:dgm id="{477827C4-3D22-4C40-B08D-F54F53FC05E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graphicEl>
                                              <a:dgm id="{0F7341E7-CE50-4060-AAD3-8B864422BEDE}"/>
                                            </p:graphicEl>
                                          </p:spTgt>
                                        </p:tgtEl>
                                        <p:attrNameLst>
                                          <p:attrName>style.visibility</p:attrName>
                                        </p:attrNameLst>
                                      </p:cBhvr>
                                      <p:to>
                                        <p:strVal val="visible"/>
                                      </p:to>
                                    </p:set>
                                    <p:animEffect transition="in" filter="wipe(down)">
                                      <p:cBhvr>
                                        <p:cTn id="36" dur="500"/>
                                        <p:tgtEl>
                                          <p:spTgt spid="5">
                                            <p:graphicEl>
                                              <a:dgm id="{0F7341E7-CE50-4060-AAD3-8B864422BEDE}"/>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
                                            <p:graphicEl>
                                              <a:dgm id="{5A949AA9-D894-4623-B164-E67C9A44C176}"/>
                                            </p:graphicEl>
                                          </p:spTgt>
                                        </p:tgtEl>
                                        <p:attrNameLst>
                                          <p:attrName>style.visibility</p:attrName>
                                        </p:attrNameLst>
                                      </p:cBhvr>
                                      <p:to>
                                        <p:strVal val="visible"/>
                                      </p:to>
                                    </p:set>
                                    <p:animEffect transition="in" filter="wipe(down)">
                                      <p:cBhvr>
                                        <p:cTn id="39" dur="500"/>
                                        <p:tgtEl>
                                          <p:spTgt spid="5">
                                            <p:graphicEl>
                                              <a:dgm id="{5A949AA9-D894-4623-B164-E67C9A44C1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0160" y="-215265"/>
            <a:ext cx="12331700" cy="8340090"/>
          </a:xfrm>
          <a:prstGeom prst="rect">
            <a:avLst/>
          </a:prstGeom>
          <a:noFill/>
        </p:spPr>
        <p:txBody>
          <a:bodyPr wrap="square" rtlCol="0">
            <a:spAutoFit/>
          </a:bodyPr>
          <a:p>
            <a:r>
              <a:rPr lang="en-US" sz="3200" b="1">
                <a:solidFill>
                  <a:srgbClr val="FF0000"/>
                </a:solidFill>
                <a:latin typeface="Times New Roman" panose="02020603050405020304" pitchFamily="18" charset="0"/>
                <a:cs typeface="Times New Roman" panose="02020603050405020304" pitchFamily="18" charset="0"/>
              </a:rPr>
              <a:t>1/ </a:t>
            </a:r>
            <a:r>
              <a:rPr lang="en-US" sz="3200" b="1" u="sng">
                <a:solidFill>
                  <a:srgbClr val="FF0000"/>
                </a:solidFill>
                <a:latin typeface="Times New Roman" panose="02020603050405020304" pitchFamily="18" charset="0"/>
                <a:cs typeface="Times New Roman" panose="02020603050405020304" pitchFamily="18" charset="0"/>
              </a:rPr>
              <a:t>Vẻ đẹp của Vũ Nương</a:t>
            </a:r>
            <a:r>
              <a:rPr lang="en-US" sz="3200" b="1">
                <a:solidFill>
                  <a:srgbClr val="FF0000"/>
                </a:solidFill>
                <a:latin typeface="Times New Roman" panose="02020603050405020304" pitchFamily="18" charset="0"/>
                <a:cs typeface="Times New Roman" panose="02020603050405020304" pitchFamily="18" charset="0"/>
              </a:rPr>
              <a:t>:</a:t>
            </a:r>
            <a:endParaRPr lang="en-US" sz="3200" b="1">
              <a:solidFill>
                <a:srgbClr val="FF0000"/>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 Thùy mị nết na lại thêm tư dung tốt đẹp.</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 </a:t>
            </a:r>
            <a:r>
              <a:rPr lang="en-US" sz="2800">
                <a:solidFill>
                  <a:srgbClr val="C00000"/>
                </a:solidFill>
                <a:latin typeface="Times New Roman" panose="02020603050405020304" pitchFamily="18" charset="0"/>
                <a:cs typeface="Times New Roman" panose="02020603050405020304" pitchFamily="18" charset="0"/>
              </a:rPr>
              <a:t>- Khi lấy chồng:</a:t>
            </a:r>
            <a:r>
              <a:rPr lang="en-US" sz="2800">
                <a:solidFill>
                  <a:srgbClr val="00206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 luôn giữ gìn khuôn phép, không lúc nào để vợ chồng thất hòa.</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rgbClr val="C00000"/>
                </a:solidFill>
                <a:latin typeface="Times New Roman" panose="02020603050405020304" pitchFamily="18" charset="0"/>
                <a:cs typeface="Times New Roman" panose="02020603050405020304" pitchFamily="18" charset="0"/>
              </a:rPr>
              <a:t>- Khi tiễn chồng đi lính:</a:t>
            </a:r>
            <a:r>
              <a:rPr lang="en-US" sz="2800">
                <a:solidFill>
                  <a:schemeClr val="tx1"/>
                </a:solidFill>
                <a:latin typeface="Times New Roman" panose="02020603050405020304" pitchFamily="18" charset="0"/>
                <a:cs typeface="Times New Roman" panose="02020603050405020304" pitchFamily="18" charset="0"/>
              </a:rPr>
              <a:t>  có lời dặn dò đầy tình nghĩa.</a:t>
            </a:r>
            <a:endParaRPr lang="en-US" sz="2800">
              <a:solidFill>
                <a:schemeClr val="tx1"/>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=&gt; là người phụ nữ hết mực yêu thương chồng, không màng danh lợi, chỉ mong muốn cuộc sống bình yên.</a:t>
            </a:r>
            <a:endParaRPr lang="en-US" sz="2800" i="1">
              <a:solidFill>
                <a:srgbClr val="FF0000"/>
              </a:solidFill>
              <a:latin typeface="Times New Roman" panose="02020603050405020304" pitchFamily="18" charset="0"/>
              <a:cs typeface="Times New Roman" panose="02020603050405020304" pitchFamily="18" charset="0"/>
            </a:endParaRPr>
          </a:p>
          <a:p>
            <a:r>
              <a:rPr lang="en-US" sz="2800">
                <a:solidFill>
                  <a:srgbClr val="C00000"/>
                </a:solidFill>
                <a:latin typeface="Times New Roman" panose="02020603050405020304" pitchFamily="18" charset="0"/>
                <a:cs typeface="Times New Roman" panose="02020603050405020304" pitchFamily="18" charset="0"/>
              </a:rPr>
              <a:t>- Khi xa chồng:</a:t>
            </a:r>
            <a:r>
              <a:rPr lang="en-US" sz="2800">
                <a:solidFill>
                  <a:schemeClr val="tx1"/>
                </a:solidFill>
                <a:latin typeface="Times New Roman" panose="02020603050405020304" pitchFamily="18" charset="0"/>
                <a:cs typeface="Times New Roman" panose="02020603050405020304" pitchFamily="18" charset="0"/>
              </a:rPr>
              <a:t> buồn nhớ, thủy chung</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rgbClr val="C00000"/>
                </a:solidFill>
                <a:latin typeface="Times New Roman" panose="02020603050405020304" pitchFamily="18" charset="0"/>
                <a:cs typeface="Times New Roman" panose="02020603050405020304" pitchFamily="18" charset="0"/>
              </a:rPr>
              <a:t>- Đối với mẹ chồng:</a:t>
            </a:r>
            <a:r>
              <a:rPr lang="en-US" sz="2800">
                <a:solidFill>
                  <a:schemeClr val="tx1"/>
                </a:solidFill>
                <a:latin typeface="Times New Roman" panose="02020603050405020304" pitchFamily="18" charset="0"/>
                <a:cs typeface="Times New Roman" panose="02020603050405020304" pitchFamily="18" charset="0"/>
              </a:rPr>
              <a:t> </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+/Khi bà ốm thì thuốc thang lễ bái và dùng những lời ngon ngọt khuyên lơn</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 Khi bà mất lo ma chay chu toàn</a:t>
            </a:r>
            <a:endParaRPr lang="en-US" sz="2800">
              <a:solidFill>
                <a:schemeClr val="tx1"/>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=&gt; Hết lòng vì gia đình, hiếu thảo với mẹ chồng, thủy chung với chồng, chu đáo, tận tình và rất mực yêu thương con.</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rgbClr val="C00000"/>
                </a:solidFill>
                <a:latin typeface="Times New Roman" panose="02020603050405020304" pitchFamily="18" charset="0"/>
                <a:cs typeface="Times New Roman" panose="02020603050405020304" pitchFamily="18" charset="0"/>
              </a:rPr>
              <a:t>- Khi bị chồng nghi oan:</a:t>
            </a:r>
            <a:endParaRPr lang="en-US" sz="2800">
              <a:solidFill>
                <a:srgbClr val="C00000"/>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 Thiếp vốn con kẻ khó, được nương tựa nhà giàu...</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 Nay đã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bình</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rơi</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trâm</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gãy</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mây</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tạnh</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mưa</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tan,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sen</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rũ</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trong</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ao</a:t>
            </a:r>
            <a:r>
              <a:rPr lang="en-US" alt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a:t>
            </a:r>
            <a:endParaRPr lang="en-US" altLang="en-BZ" sz="2800" dirty="0" err="1">
              <a:latin typeface="Times New Roman" panose="02020603050405020304" pitchFamily="18" charset="0"/>
              <a:ea typeface="Verdana" panose="020B0604030504040204" pitchFamily="34" charset="0"/>
              <a:cs typeface="Times New Roman" panose="02020603050405020304" pitchFamily="18" charset="0"/>
              <a:sym typeface="+mn-ea"/>
            </a:endParaRPr>
          </a:p>
          <a:p>
            <a:r>
              <a:rPr lang="en-US" alt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 +/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Kẻ</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bạc</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mệnh</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này</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duyên</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phận</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hẩm</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hiu</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a:t>
            </a:r>
            <a:r>
              <a:rPr lang="en-US" altLang="en-BZ" sz="2800" dirty="0">
                <a:latin typeface="Times New Roman" panose="02020603050405020304" pitchFamily="18" charset="0"/>
                <a:ea typeface="Verdana" panose="020B0604030504040204" pitchFamily="34" charset="0"/>
                <a:cs typeface="Times New Roman" panose="02020603050405020304" pitchFamily="18" charset="0"/>
                <a:sym typeface="+mn-ea"/>
              </a:rPr>
              <a:t> chồng con</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rẫy</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bỏ</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a:t>
            </a:r>
            <a:r>
              <a:rPr lang="en-US" altLang="en-BZ" sz="2800" dirty="0">
                <a:latin typeface="Times New Roman" panose="02020603050405020304" pitchFamily="18" charset="0"/>
                <a:ea typeface="Verdana" panose="020B0604030504040204" pitchFamily="34" charset="0"/>
                <a:cs typeface="Times New Roman" panose="02020603050405020304" pitchFamily="18" charset="0"/>
                <a:sym typeface="+mn-ea"/>
              </a:rPr>
              <a:t> tiếng chịu</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nhuốc</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nhơ</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US" altLang="en-BZ" sz="2800" dirty="0">
                <a:latin typeface="Times New Roman" panose="02020603050405020304" pitchFamily="18" charset="0"/>
                <a:ea typeface="Verdana" panose="020B0604030504040204" pitchFamily="34" charset="0"/>
                <a:cs typeface="Times New Roman" panose="02020603050405020304" pitchFamily="18" charset="0"/>
                <a:sym typeface="+mn-ea"/>
              </a:rPr>
              <a:t>...</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xin</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ngài</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chứng</a:t>
            </a:r>
            <a:r>
              <a:rPr lang="en-BZ" sz="2800" dirty="0">
                <a:latin typeface="Times New Roman" panose="02020603050405020304" pitchFamily="18" charset="0"/>
                <a:ea typeface="Verdana" panose="020B0604030504040204" pitchFamily="34" charset="0"/>
                <a:cs typeface="Times New Roman" panose="02020603050405020304" pitchFamily="18" charset="0"/>
                <a:sym typeface="+mn-ea"/>
              </a:rPr>
              <a:t> </a:t>
            </a:r>
            <a:r>
              <a:rPr 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giám</a:t>
            </a:r>
            <a:r>
              <a:rPr lang="en-US" altLang="en-BZ" sz="2800" dirty="0" err="1">
                <a:latin typeface="Times New Roman" panose="02020603050405020304" pitchFamily="18" charset="0"/>
                <a:ea typeface="Verdana" panose="020B0604030504040204" pitchFamily="34" charset="0"/>
                <a:cs typeface="Times New Roman" panose="02020603050405020304" pitchFamily="18" charset="0"/>
                <a:sym typeface="+mn-ea"/>
              </a:rPr>
              <a:t>...</a:t>
            </a:r>
            <a:endParaRPr lang="en-US" sz="2800">
              <a:solidFill>
                <a:srgbClr val="C0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=&gt; Phân trần, thanh minh, khẳng định sự thủy chung son sắt.</a:t>
            </a:r>
            <a:endParaRPr lang="en-US" sz="2800" i="1">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a:t>
            </a:r>
            <a:r>
              <a:rPr lang="en-US" sz="2800" b="1" i="1">
                <a:solidFill>
                  <a:srgbClr val="FF0000"/>
                </a:solidFill>
                <a:latin typeface="Times New Roman" panose="02020603050405020304" pitchFamily="18" charset="0"/>
                <a:cs typeface="Times New Roman" panose="02020603050405020304" pitchFamily="18" charset="0"/>
              </a:rPr>
              <a:t>&gt;Biểu tượng hình ảnh người phụ nữ lí tưởng trong xã hội phong kiến.</a:t>
            </a:r>
            <a:endParaRPr lang="en-US" sz="2800" b="1" i="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p:cNvSpPr/>
          <p:nvPr/>
        </p:nvSpPr>
        <p:spPr>
          <a:xfrm>
            <a:off x="576943" y="5296766"/>
            <a:ext cx="10798628" cy="1459863"/>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30000"/>
              </a:lnSpc>
            </a:pP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Tinh</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thần</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đạo</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đại</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Nguyễn</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Dữ</a:t>
            </a:r>
            <a:endParaRPr lang="en-SG" sz="3200"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Giá»i thiá»u vá» Nguyá»n Dá»¯ vÃ  thá» loáº¡i truyá»n kÃ¬ âTruyá»n kÃ¬ máº¡n lá»¥c ..."/>
          <p:cNvPicPr>
            <a:picLocks noChangeAspect="1" noChangeArrowheads="1"/>
          </p:cNvPicPr>
          <p:nvPr/>
        </p:nvPicPr>
        <p:blipFill rotWithShape="1">
          <a:blip r:embed="rId1">
            <a:extLst>
              <a:ext uri="{28A0092B-C50C-407E-A947-70E740481C1C}">
                <a14:useLocalDpi xmlns:a14="http://schemas.microsoft.com/office/drawing/2010/main" val="0"/>
              </a:ext>
            </a:extLst>
          </a:blip>
          <a:srcRect l="26229"/>
          <a:stretch>
            <a:fillRect/>
          </a:stretch>
        </p:blipFill>
        <p:spPr bwMode="auto">
          <a:xfrm>
            <a:off x="217716" y="1626902"/>
            <a:ext cx="3385456" cy="32752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2721429" y="387009"/>
            <a:ext cx="5845628" cy="768350"/>
          </a:xfrm>
          <a:prstGeom prst="rect">
            <a:avLst/>
          </a:prstGeom>
          <a:noFill/>
        </p:spPr>
        <p:txBody>
          <a:bodyPr wrap="square" rtlCol="0">
            <a:spAutoFit/>
          </a:bodyPr>
          <a:lstStyle/>
          <a:p>
            <a:pPr algn="ctr"/>
            <a:r>
              <a:rPr lang="en-SG" sz="4400" dirty="0" err="1">
                <a:solidFill>
                  <a:srgbClr val="FF0000"/>
                </a:solidFill>
                <a:latin typeface="Times New Roman" panose="02020603050405020304" pitchFamily="18" charset="0"/>
                <a:cs typeface="Times New Roman" panose="02020603050405020304" pitchFamily="18" charset="0"/>
              </a:rPr>
              <a:t>Thái</a:t>
            </a:r>
            <a:r>
              <a:rPr lang="en-SG" sz="4400" dirty="0">
                <a:solidFill>
                  <a:srgbClr val="FF0000"/>
                </a:solidFill>
                <a:latin typeface="Times New Roman" panose="02020603050405020304" pitchFamily="18" charset="0"/>
                <a:cs typeface="Times New Roman" panose="02020603050405020304" pitchFamily="18" charset="0"/>
              </a:rPr>
              <a:t> </a:t>
            </a:r>
            <a:r>
              <a:rPr lang="en-SG" sz="4400" dirty="0" err="1">
                <a:solidFill>
                  <a:srgbClr val="FF0000"/>
                </a:solidFill>
                <a:latin typeface="Times New Roman" panose="02020603050405020304" pitchFamily="18" charset="0"/>
                <a:cs typeface="Times New Roman" panose="02020603050405020304" pitchFamily="18" charset="0"/>
              </a:rPr>
              <a:t>độ</a:t>
            </a:r>
            <a:r>
              <a:rPr lang="en-SG" sz="4400" dirty="0">
                <a:solidFill>
                  <a:srgbClr val="FF0000"/>
                </a:solidFill>
                <a:latin typeface="Times New Roman" panose="02020603050405020304" pitchFamily="18" charset="0"/>
                <a:cs typeface="Times New Roman" panose="02020603050405020304" pitchFamily="18" charset="0"/>
              </a:rPr>
              <a:t> </a:t>
            </a:r>
            <a:r>
              <a:rPr lang="en-SG" sz="4400" dirty="0" err="1">
                <a:solidFill>
                  <a:srgbClr val="FF0000"/>
                </a:solidFill>
                <a:latin typeface="Times New Roman" panose="02020603050405020304" pitchFamily="18" charset="0"/>
                <a:cs typeface="Times New Roman" panose="02020603050405020304" pitchFamily="18" charset="0"/>
              </a:rPr>
              <a:t>của</a:t>
            </a:r>
            <a:r>
              <a:rPr lang="en-SG" sz="4400" dirty="0">
                <a:solidFill>
                  <a:srgbClr val="FF0000"/>
                </a:solidFill>
                <a:latin typeface="Times New Roman" panose="02020603050405020304" pitchFamily="18" charset="0"/>
                <a:cs typeface="Times New Roman" panose="02020603050405020304" pitchFamily="18" charset="0"/>
              </a:rPr>
              <a:t> </a:t>
            </a:r>
            <a:r>
              <a:rPr lang="en-SG" sz="4400" dirty="0" err="1">
                <a:solidFill>
                  <a:srgbClr val="FF0000"/>
                </a:solidFill>
                <a:latin typeface="Times New Roman" panose="02020603050405020304" pitchFamily="18" charset="0"/>
                <a:cs typeface="Times New Roman" panose="02020603050405020304" pitchFamily="18" charset="0"/>
              </a:rPr>
              <a:t>tác</a:t>
            </a:r>
            <a:r>
              <a:rPr lang="en-SG" sz="4400" dirty="0">
                <a:solidFill>
                  <a:srgbClr val="FF0000"/>
                </a:solidFill>
                <a:latin typeface="Times New Roman" panose="02020603050405020304" pitchFamily="18" charset="0"/>
                <a:cs typeface="Times New Roman" panose="02020603050405020304" pitchFamily="18" charset="0"/>
              </a:rPr>
              <a:t> </a:t>
            </a:r>
            <a:r>
              <a:rPr lang="en-SG" sz="4400" dirty="0" err="1">
                <a:solidFill>
                  <a:srgbClr val="FF0000"/>
                </a:solidFill>
                <a:latin typeface="Times New Roman" panose="02020603050405020304" pitchFamily="18" charset="0"/>
                <a:cs typeface="Times New Roman" panose="02020603050405020304" pitchFamily="18" charset="0"/>
              </a:rPr>
              <a:t>giả</a:t>
            </a:r>
            <a:endParaRPr lang="en-SG" sz="4400"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3777342" y="1582679"/>
            <a:ext cx="7848601"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Tố</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cáo</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xã</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hội</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phong</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kiến</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chiến</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tranh</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phi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nghĩa</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và</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tư</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tưởng</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trọng</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nam</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khinh</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nữ</a:t>
            </a:r>
            <a:endPar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4125686" y="2847108"/>
            <a:ext cx="7500257"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Trân</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trọng</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ngợi</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ca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vẻ</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đẹp</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phẩm</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chất</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người</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phụ</a:t>
            </a:r>
            <a:r>
              <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altLang="zh-CN" sz="3000" b="1" dirty="0" err="1">
                <a:solidFill>
                  <a:schemeClr val="tx1">
                    <a:lumMod val="85000"/>
                    <a:lumOff val="15000"/>
                  </a:schemeClr>
                </a:solidFill>
                <a:latin typeface="Times New Roman" panose="02020603050405020304" pitchFamily="18" charset="0"/>
                <a:cs typeface="Times New Roman" panose="02020603050405020304" pitchFamily="18" charset="0"/>
              </a:rPr>
              <a:t>nữ</a:t>
            </a:r>
            <a:endParaRPr lang="en-SG" altLang="zh-CN" sz="3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3777343" y="4109851"/>
            <a:ext cx="7848599"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Cảm</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thương</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sâu</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sắc</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số</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phận</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oan</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nghiệt</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người</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phụ</a:t>
            </a:r>
            <a:r>
              <a:rPr lang="en-SG" sz="3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SG" sz="3000" b="1" dirty="0" err="1">
                <a:solidFill>
                  <a:schemeClr val="tx1">
                    <a:lumMod val="85000"/>
                    <a:lumOff val="15000"/>
                  </a:schemeClr>
                </a:solidFill>
                <a:latin typeface="Times New Roman" panose="02020603050405020304" pitchFamily="18" charset="0"/>
                <a:cs typeface="Times New Roman" panose="02020603050405020304" pitchFamily="18" charset="0"/>
              </a:rPr>
              <a:t>nữ</a:t>
            </a:r>
            <a:endParaRPr lang="en-SG" sz="3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40"/>
          <p:cNvSpPr/>
          <p:nvPr/>
        </p:nvSpPr>
        <p:spPr>
          <a:xfrm>
            <a:off x="162560" y="3427730"/>
            <a:ext cx="11921490" cy="3514090"/>
          </a:xfrm>
          <a:prstGeom prst="rect">
            <a:avLst/>
          </a:prstGeom>
          <a:noFill/>
        </p:spPr>
        <p:txBody>
          <a:bodyPr vert="horz" wrap="square" lIns="68562" tIns="34281" rIns="68562" bIns="34281" rtlCol="0">
            <a:spAutoFit/>
          </a:bodyPr>
          <a:lstStyle/>
          <a:p>
            <a:pPr algn="l" defTabSz="914400"/>
            <a:r>
              <a:rPr lang="en-US" altLang="en-SG" sz="3200" b="1" dirty="0" err="1">
                <a:solidFill>
                  <a:srgbClr val="0070C0"/>
                </a:solidFill>
                <a:latin typeface="Times New Roman" panose="02020603050405020304" pitchFamily="18" charset="0"/>
                <a:ea typeface="+mj-ea"/>
                <a:cs typeface="Times New Roman" panose="02020603050405020304" pitchFamily="18" charset="0"/>
              </a:rPr>
              <a:t>2. </a:t>
            </a:r>
            <a:r>
              <a:rPr lang="en-US" altLang="en-SG" sz="3200" b="1" u="sng" dirty="0" err="1">
                <a:solidFill>
                  <a:srgbClr val="0070C0"/>
                </a:solidFill>
                <a:latin typeface="Times New Roman" panose="02020603050405020304" pitchFamily="18" charset="0"/>
                <a:ea typeface="+mj-ea"/>
                <a:cs typeface="Times New Roman" panose="02020603050405020304" pitchFamily="18" charset="0"/>
              </a:rPr>
              <a:t>Tác phẩm:</a:t>
            </a:r>
            <a:endParaRPr lang="en-US" altLang="en-SG" sz="3200" b="1" dirty="0" err="1">
              <a:solidFill>
                <a:srgbClr val="0070C0"/>
              </a:solidFill>
              <a:latin typeface="Times New Roman" panose="02020603050405020304" pitchFamily="18" charset="0"/>
              <a:ea typeface="+mj-ea"/>
              <a:cs typeface="Times New Roman" panose="02020603050405020304" pitchFamily="18" charset="0"/>
            </a:endParaRPr>
          </a:p>
          <a:p>
            <a:pPr algn="l" defTabSz="914400"/>
            <a:r>
              <a:rPr lang="en-US" altLang="en-SG" sz="3200" dirty="0" err="1">
                <a:solidFill>
                  <a:schemeClr val="tx1"/>
                </a:solidFill>
                <a:latin typeface="Times New Roman" panose="02020603050405020304" pitchFamily="18" charset="0"/>
                <a:ea typeface="+mj-ea"/>
                <a:cs typeface="Times New Roman" panose="02020603050405020304" pitchFamily="18" charset="0"/>
              </a:rPr>
              <a:t>-  “Chuyện người con gái Nam Xương” rút từ tập Truyền kì mạn lục.</a:t>
            </a:r>
            <a:endParaRPr lang="en-US" altLang="en-SG" sz="3200" dirty="0" err="1">
              <a:solidFill>
                <a:schemeClr val="tx1"/>
              </a:solidFill>
              <a:latin typeface="Times New Roman" panose="02020603050405020304" pitchFamily="18" charset="0"/>
              <a:ea typeface="+mj-ea"/>
              <a:cs typeface="Times New Roman" panose="02020603050405020304" pitchFamily="18" charset="0"/>
            </a:endParaRPr>
          </a:p>
          <a:p>
            <a:pPr algn="l" defTabSz="914400"/>
            <a:r>
              <a:rPr lang="en-US" altLang="en-SG" sz="3200" dirty="0" err="1">
                <a:solidFill>
                  <a:schemeClr val="tx1"/>
                </a:solidFill>
                <a:latin typeface="Times New Roman" panose="02020603050405020304" pitchFamily="18" charset="0"/>
                <a:ea typeface="+mj-ea"/>
                <a:cs typeface="Times New Roman" panose="02020603050405020304" pitchFamily="18" charset="0"/>
              </a:rPr>
              <a:t>-Tập truyện  văn xuôi viết bằng chữ Hán gồm 20 truyện, đây là truyện thứ 16.</a:t>
            </a:r>
            <a:endParaRPr lang="en-US" altLang="en-SG" sz="3200" dirty="0" err="1">
              <a:solidFill>
                <a:schemeClr val="tx1"/>
              </a:solidFill>
              <a:latin typeface="Times New Roman" panose="02020603050405020304" pitchFamily="18" charset="0"/>
              <a:ea typeface="+mj-ea"/>
              <a:cs typeface="Times New Roman" panose="02020603050405020304" pitchFamily="18" charset="0"/>
            </a:endParaRPr>
          </a:p>
          <a:p>
            <a:pPr algn="l" defTabSz="914400"/>
            <a:r>
              <a:rPr lang="en-US" altLang="en-SG" sz="3200" dirty="0" err="1">
                <a:solidFill>
                  <a:schemeClr val="tx1"/>
                </a:solidFill>
                <a:latin typeface="Times New Roman" panose="02020603050405020304" pitchFamily="18" charset="0"/>
                <a:ea typeface="+mj-ea"/>
                <a:cs typeface="Times New Roman" panose="02020603050405020304" pitchFamily="18" charset="0"/>
              </a:rPr>
              <a:t>-Nguồn gốc: truyện dân gian </a:t>
            </a:r>
            <a:endParaRPr lang="en-US" altLang="en-SG" sz="3200" dirty="0" err="1">
              <a:solidFill>
                <a:schemeClr val="tx1"/>
              </a:solidFill>
              <a:latin typeface="Times New Roman" panose="02020603050405020304" pitchFamily="18" charset="0"/>
              <a:ea typeface="+mj-ea"/>
              <a:cs typeface="Times New Roman" panose="02020603050405020304" pitchFamily="18" charset="0"/>
            </a:endParaRPr>
          </a:p>
          <a:p>
            <a:pPr algn="l" defTabSz="914400"/>
            <a:r>
              <a:rPr lang="en-US" altLang="en-SG" sz="3200" dirty="0" err="1">
                <a:solidFill>
                  <a:schemeClr val="tx1"/>
                </a:solidFill>
                <a:latin typeface="Times New Roman" panose="02020603050405020304" pitchFamily="18" charset="0"/>
                <a:ea typeface="+mj-ea"/>
                <a:cs typeface="Times New Roman" panose="02020603050405020304" pitchFamily="18" charset="0"/>
              </a:rPr>
              <a:t>- Tên truyện: “Vợ chàng Trương”.</a:t>
            </a:r>
            <a:endParaRPr lang="en-US" altLang="en-SG" sz="3200" dirty="0" err="1">
              <a:solidFill>
                <a:schemeClr val="tx1"/>
              </a:solidFill>
              <a:latin typeface="Times New Roman" panose="02020603050405020304" pitchFamily="18" charset="0"/>
              <a:ea typeface="+mj-ea"/>
              <a:cs typeface="Times New Roman" panose="02020603050405020304" pitchFamily="18" charset="0"/>
            </a:endParaRPr>
          </a:p>
          <a:p>
            <a:pPr algn="l" defTabSz="914400"/>
            <a:r>
              <a:rPr lang="en-US" altLang="en-SG" sz="3200" b="1" dirty="0" err="1">
                <a:solidFill>
                  <a:srgbClr val="0070C0"/>
                </a:solidFill>
                <a:latin typeface="Times New Roman" panose="02020603050405020304" pitchFamily="18" charset="0"/>
                <a:ea typeface="+mj-ea"/>
                <a:cs typeface="Times New Roman" panose="02020603050405020304" pitchFamily="18" charset="0"/>
              </a:rPr>
              <a:t>3. </a:t>
            </a:r>
            <a:r>
              <a:rPr lang="en-US" altLang="en-SG" sz="3200" b="1" u="sng" dirty="0" err="1">
                <a:solidFill>
                  <a:srgbClr val="0070C0"/>
                </a:solidFill>
                <a:latin typeface="Times New Roman" panose="02020603050405020304" pitchFamily="18" charset="0"/>
                <a:ea typeface="+mj-ea"/>
                <a:cs typeface="Times New Roman" panose="02020603050405020304" pitchFamily="18" charset="0"/>
              </a:rPr>
              <a:t>Thể loại</a:t>
            </a:r>
            <a:r>
              <a:rPr lang="en-US" altLang="en-SG" sz="3200" b="1" dirty="0" err="1">
                <a:solidFill>
                  <a:srgbClr val="0070C0"/>
                </a:solidFill>
                <a:latin typeface="Times New Roman" panose="02020603050405020304" pitchFamily="18" charset="0"/>
                <a:ea typeface="+mj-ea"/>
                <a:cs typeface="Times New Roman" panose="02020603050405020304" pitchFamily="18" charset="0"/>
              </a:rPr>
              <a:t> :</a:t>
            </a:r>
            <a:r>
              <a:rPr lang="en-US" altLang="en-SG" sz="3200" dirty="0" err="1">
                <a:solidFill>
                  <a:schemeClr val="tx1"/>
                </a:solidFill>
                <a:latin typeface="Times New Roman" panose="02020603050405020304" pitchFamily="18" charset="0"/>
                <a:ea typeface="+mj-ea"/>
                <a:cs typeface="Times New Roman" panose="02020603050405020304" pitchFamily="18" charset="0"/>
              </a:rPr>
              <a:t> Truyện ngắn truyền kì</a:t>
            </a:r>
            <a:endParaRPr lang="en-US" altLang="en-SG" sz="3200" dirty="0" err="1">
              <a:solidFill>
                <a:schemeClr val="tx1"/>
              </a:solidFill>
              <a:latin typeface="Times New Roman" panose="02020603050405020304" pitchFamily="18" charset="0"/>
              <a:ea typeface="+mj-ea"/>
              <a:cs typeface="Times New Roman" panose="02020603050405020304" pitchFamily="18" charset="0"/>
            </a:endParaRPr>
          </a:p>
        </p:txBody>
      </p:sp>
      <p:sp>
        <p:nvSpPr>
          <p:cNvPr id="4" name="Text Box 3"/>
          <p:cNvSpPr txBox="1"/>
          <p:nvPr/>
        </p:nvSpPr>
        <p:spPr>
          <a:xfrm>
            <a:off x="158115" y="162560"/>
            <a:ext cx="11694795" cy="3046095"/>
          </a:xfrm>
          <a:prstGeom prst="rect">
            <a:avLst/>
          </a:prstGeom>
          <a:noFill/>
        </p:spPr>
        <p:txBody>
          <a:bodyPr wrap="square" rtlCol="0">
            <a:spAutoFit/>
          </a:bodyPr>
          <a:p>
            <a:r>
              <a:rPr lang="en-US" sz="3200" b="1">
                <a:solidFill>
                  <a:srgbClr val="FF0000"/>
                </a:solidFill>
                <a:latin typeface="Times New Roman" panose="02020603050405020304" pitchFamily="18" charset="0"/>
                <a:cs typeface="Times New Roman" panose="02020603050405020304" pitchFamily="18" charset="0"/>
              </a:rPr>
              <a:t>I/ </a:t>
            </a:r>
            <a:r>
              <a:rPr lang="en-US" sz="3200" b="1" u="sng">
                <a:solidFill>
                  <a:srgbClr val="FF0000"/>
                </a:solidFill>
                <a:latin typeface="Times New Roman" panose="02020603050405020304" pitchFamily="18" charset="0"/>
                <a:cs typeface="Times New Roman" panose="02020603050405020304" pitchFamily="18" charset="0"/>
              </a:rPr>
              <a:t>Tìm hiểu chung</a:t>
            </a:r>
            <a:r>
              <a:rPr lang="en-US" sz="3200" b="1">
                <a:solidFill>
                  <a:srgbClr val="FF0000"/>
                </a:solidFill>
                <a:latin typeface="Times New Roman" panose="02020603050405020304" pitchFamily="18" charset="0"/>
                <a:cs typeface="Times New Roman" panose="02020603050405020304" pitchFamily="18" charset="0"/>
              </a:rPr>
              <a:t>:</a:t>
            </a:r>
            <a:endParaRPr lang="en-US" sz="3200" b="1">
              <a:solidFill>
                <a:srgbClr val="FF0000"/>
              </a:solidFill>
              <a:latin typeface="Times New Roman" panose="02020603050405020304" pitchFamily="18" charset="0"/>
              <a:cs typeface="Times New Roman" panose="02020603050405020304" pitchFamily="18" charset="0"/>
            </a:endParaRPr>
          </a:p>
          <a:p>
            <a:r>
              <a:rPr lang="en-US" sz="3200" b="1">
                <a:solidFill>
                  <a:srgbClr val="0070C0"/>
                </a:solidFill>
                <a:latin typeface="Times New Roman" panose="02020603050405020304" pitchFamily="18" charset="0"/>
                <a:cs typeface="Times New Roman" panose="02020603050405020304" pitchFamily="18" charset="0"/>
              </a:rPr>
              <a:t>   1. </a:t>
            </a:r>
            <a:r>
              <a:rPr lang="en-US" sz="3200" b="1" u="sng">
                <a:solidFill>
                  <a:srgbClr val="0070C0"/>
                </a:solidFill>
                <a:latin typeface="Times New Roman" panose="02020603050405020304" pitchFamily="18" charset="0"/>
                <a:cs typeface="Times New Roman" panose="02020603050405020304" pitchFamily="18" charset="0"/>
              </a:rPr>
              <a:t>Tác giả:</a:t>
            </a:r>
            <a:endParaRPr lang="en-US" sz="3200" b="1" u="sng">
              <a:solidFill>
                <a:srgbClr val="0070C0"/>
              </a:solidFill>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Nguyễn Dữ (? -?)  sống ở thế kỉ thứ 16 - giai đoạn XHVN bắt đầu bước vào  giai đoạn suy vong, nội chiến kéo dài.</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Quê ở Hải Dương</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Học rộng tài cao, giữ cách sống thanh cao đến trọn đời.</a:t>
            </a:r>
            <a:endParaRPr lang="en-US"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55920" y="1585094"/>
            <a:ext cx="4868459" cy="5272906"/>
            <a:chOff x="3668724" y="1507724"/>
            <a:chExt cx="4868459" cy="5272906"/>
          </a:xfrm>
        </p:grpSpPr>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39715" b="12071"/>
            <a:stretch>
              <a:fillRect/>
            </a:stretch>
          </p:blipFill>
          <p:spPr>
            <a:xfrm>
              <a:off x="4684848" y="1507724"/>
              <a:ext cx="3852335" cy="5272906"/>
            </a:xfrm>
            <a:prstGeom prst="rect">
              <a:avLst/>
            </a:prstGeom>
          </p:spPr>
        </p:pic>
        <p:pic>
          <p:nvPicPr>
            <p:cNvPr id="16" name="图片 15"/>
            <p:cNvPicPr>
              <a:picLocks noChangeAspect="1"/>
            </p:cNvPicPr>
            <p:nvPr/>
          </p:nvPicPr>
          <p:blipFill rotWithShape="1">
            <a:blip r:embed="rId1" cstate="print">
              <a:extLst>
                <a:ext uri="{28A0092B-C50C-407E-A947-70E740481C1C}">
                  <a14:useLocalDpi xmlns:a14="http://schemas.microsoft.com/office/drawing/2010/main" val="0"/>
                </a:ext>
              </a:extLst>
            </a:blip>
            <a:srcRect l="-1304" t="49103" r="84632" b="25987"/>
            <a:stretch>
              <a:fillRect/>
            </a:stretch>
          </p:blipFill>
          <p:spPr>
            <a:xfrm>
              <a:off x="3784838" y="4756223"/>
              <a:ext cx="1065321" cy="1493797"/>
            </a:xfrm>
            <a:prstGeom prst="rect">
              <a:avLst/>
            </a:prstGeom>
          </p:spPr>
        </p:pic>
        <p:pic>
          <p:nvPicPr>
            <p:cNvPr id="17" name="图片 16"/>
            <p:cNvPicPr>
              <a:picLocks noChangeAspect="1"/>
            </p:cNvPicPr>
            <p:nvPr/>
          </p:nvPicPr>
          <p:blipFill rotWithShape="1">
            <a:blip r:embed="rId1" cstate="print">
              <a:extLst>
                <a:ext uri="{28A0092B-C50C-407E-A947-70E740481C1C}">
                  <a14:useLocalDpi xmlns:a14="http://schemas.microsoft.com/office/drawing/2010/main" val="0"/>
                </a:ext>
              </a:extLst>
            </a:blip>
            <a:srcRect l="-1304" t="49103" r="84632" b="25987"/>
            <a:stretch>
              <a:fillRect/>
            </a:stretch>
          </p:blipFill>
          <p:spPr>
            <a:xfrm>
              <a:off x="3668724" y="5158181"/>
              <a:ext cx="1065321" cy="1493797"/>
            </a:xfrm>
            <a:prstGeom prst="rect">
              <a:avLst/>
            </a:prstGeom>
          </p:spPr>
        </p:pic>
      </p:grpSp>
      <p:pic>
        <p:nvPicPr>
          <p:cNvPr id="24" name="图片 23"/>
          <p:cNvPicPr>
            <a:picLocks noChangeAspect="1"/>
          </p:cNvPicPr>
          <p:nvPr/>
        </p:nvPicPr>
        <p:blipFill>
          <a:blip r:embed="rId2"/>
          <a:stretch>
            <a:fillRect/>
          </a:stretch>
        </p:blipFill>
        <p:spPr>
          <a:xfrm>
            <a:off x="4648568" y="1954366"/>
            <a:ext cx="1008841" cy="850089"/>
          </a:xfrm>
          <a:prstGeom prst="rect">
            <a:avLst/>
          </a:prstGeom>
        </p:spPr>
      </p:pic>
      <p:pic>
        <p:nvPicPr>
          <p:cNvPr id="26" name="图片 25"/>
          <p:cNvPicPr>
            <a:picLocks noChangeAspect="1"/>
          </p:cNvPicPr>
          <p:nvPr/>
        </p:nvPicPr>
        <p:blipFill>
          <a:blip r:embed="rId2"/>
          <a:stretch>
            <a:fillRect/>
          </a:stretch>
        </p:blipFill>
        <p:spPr>
          <a:xfrm flipH="1">
            <a:off x="5383897" y="113975"/>
            <a:ext cx="1838003" cy="1548774"/>
          </a:xfrm>
          <a:prstGeom prst="rect">
            <a:avLst/>
          </a:prstGeom>
        </p:spPr>
      </p:pic>
      <p:pic>
        <p:nvPicPr>
          <p:cNvPr id="14" name="图片 13"/>
          <p:cNvPicPr>
            <a:picLocks noChangeAspect="1"/>
          </p:cNvPicPr>
          <p:nvPr/>
        </p:nvPicPr>
        <p:blipFill>
          <a:blip r:embed="rId2"/>
          <a:stretch>
            <a:fillRect/>
          </a:stretch>
        </p:blipFill>
        <p:spPr>
          <a:xfrm rot="707846" flipH="1">
            <a:off x="3675033" y="4977187"/>
            <a:ext cx="1106666" cy="932521"/>
          </a:xfrm>
          <a:prstGeom prst="rect">
            <a:avLst/>
          </a:prstGeom>
        </p:spPr>
      </p:pic>
      <p:sp>
        <p:nvSpPr>
          <p:cNvPr id="40" name="Freeform 5"/>
          <p:cNvSpPr>
            <a:spLocks noEditPoints="1"/>
          </p:cNvSpPr>
          <p:nvPr/>
        </p:nvSpPr>
        <p:spPr bwMode="auto">
          <a:xfrm>
            <a:off x="798945" y="2744297"/>
            <a:ext cx="2530630" cy="2473149"/>
          </a:xfrm>
          <a:custGeom>
            <a:avLst/>
            <a:gdLst>
              <a:gd name="T0" fmla="*/ 502 w 777"/>
              <a:gd name="T1" fmla="*/ 64 h 739"/>
              <a:gd name="T2" fmla="*/ 519 w 777"/>
              <a:gd name="T3" fmla="*/ 50 h 739"/>
              <a:gd name="T4" fmla="*/ 652 w 777"/>
              <a:gd name="T5" fmla="*/ 145 h 739"/>
              <a:gd name="T6" fmla="*/ 709 w 777"/>
              <a:gd name="T7" fmla="*/ 309 h 739"/>
              <a:gd name="T8" fmla="*/ 698 w 777"/>
              <a:gd name="T9" fmla="*/ 310 h 739"/>
              <a:gd name="T10" fmla="*/ 517 w 777"/>
              <a:gd name="T11" fmla="*/ 64 h 739"/>
              <a:gd name="T12" fmla="*/ 194 w 777"/>
              <a:gd name="T13" fmla="*/ 105 h 739"/>
              <a:gd name="T14" fmla="*/ 25 w 777"/>
              <a:gd name="T15" fmla="*/ 294 h 739"/>
              <a:gd name="T16" fmla="*/ 52 w 777"/>
              <a:gd name="T17" fmla="*/ 240 h 739"/>
              <a:gd name="T18" fmla="*/ 67 w 777"/>
              <a:gd name="T19" fmla="*/ 168 h 739"/>
              <a:gd name="T20" fmla="*/ 160 w 777"/>
              <a:gd name="T21" fmla="*/ 116 h 739"/>
              <a:gd name="T22" fmla="*/ 226 w 777"/>
              <a:gd name="T23" fmla="*/ 57 h 739"/>
              <a:gd name="T24" fmla="*/ 120 w 777"/>
              <a:gd name="T25" fmla="*/ 105 h 739"/>
              <a:gd name="T26" fmla="*/ 328 w 777"/>
              <a:gd name="T27" fmla="*/ 3 h 739"/>
              <a:gd name="T28" fmla="*/ 445 w 777"/>
              <a:gd name="T29" fmla="*/ 27 h 739"/>
              <a:gd name="T30" fmla="*/ 283 w 777"/>
              <a:gd name="T31" fmla="*/ 34 h 739"/>
              <a:gd name="T32" fmla="*/ 361 w 777"/>
              <a:gd name="T33" fmla="*/ 21 h 739"/>
              <a:gd name="T34" fmla="*/ 426 w 777"/>
              <a:gd name="T35" fmla="*/ 49 h 739"/>
              <a:gd name="T36" fmla="*/ 267 w 777"/>
              <a:gd name="T37" fmla="*/ 59 h 739"/>
              <a:gd name="T38" fmla="*/ 580 w 777"/>
              <a:gd name="T39" fmla="*/ 75 h 739"/>
              <a:gd name="T40" fmla="*/ 604 w 777"/>
              <a:gd name="T41" fmla="*/ 113 h 739"/>
              <a:gd name="T42" fmla="*/ 552 w 777"/>
              <a:gd name="T43" fmla="*/ 87 h 739"/>
              <a:gd name="T44" fmla="*/ 632 w 777"/>
              <a:gd name="T45" fmla="*/ 150 h 739"/>
              <a:gd name="T46" fmla="*/ 674 w 777"/>
              <a:gd name="T47" fmla="*/ 246 h 739"/>
              <a:gd name="T48" fmla="*/ 610 w 777"/>
              <a:gd name="T49" fmla="*/ 148 h 739"/>
              <a:gd name="T50" fmla="*/ 58 w 777"/>
              <a:gd name="T51" fmla="*/ 247 h 739"/>
              <a:gd name="T52" fmla="*/ 720 w 777"/>
              <a:gd name="T53" fmla="*/ 299 h 739"/>
              <a:gd name="T54" fmla="*/ 706 w 777"/>
              <a:gd name="T55" fmla="*/ 255 h 739"/>
              <a:gd name="T56" fmla="*/ 13 w 777"/>
              <a:gd name="T57" fmla="*/ 311 h 739"/>
              <a:gd name="T58" fmla="*/ 51 w 777"/>
              <a:gd name="T59" fmla="*/ 387 h 739"/>
              <a:gd name="T60" fmla="*/ 227 w 777"/>
              <a:gd name="T61" fmla="*/ 664 h 739"/>
              <a:gd name="T62" fmla="*/ 204 w 777"/>
              <a:gd name="T63" fmla="*/ 694 h 739"/>
              <a:gd name="T64" fmla="*/ 250 w 777"/>
              <a:gd name="T65" fmla="*/ 672 h 739"/>
              <a:gd name="T66" fmla="*/ 66 w 777"/>
              <a:gd name="T67" fmla="*/ 544 h 739"/>
              <a:gd name="T68" fmla="*/ 23 w 777"/>
              <a:gd name="T69" fmla="*/ 358 h 739"/>
              <a:gd name="T70" fmla="*/ 4 w 777"/>
              <a:gd name="T71" fmla="*/ 358 h 739"/>
              <a:gd name="T72" fmla="*/ 740 w 777"/>
              <a:gd name="T73" fmla="*/ 389 h 739"/>
              <a:gd name="T74" fmla="*/ 721 w 777"/>
              <a:gd name="T75" fmla="*/ 400 h 739"/>
              <a:gd name="T76" fmla="*/ 707 w 777"/>
              <a:gd name="T77" fmla="*/ 442 h 739"/>
              <a:gd name="T78" fmla="*/ 691 w 777"/>
              <a:gd name="T79" fmla="*/ 433 h 739"/>
              <a:gd name="T80" fmla="*/ 32 w 777"/>
              <a:gd name="T81" fmla="*/ 499 h 739"/>
              <a:gd name="T82" fmla="*/ 727 w 777"/>
              <a:gd name="T83" fmla="*/ 451 h 739"/>
              <a:gd name="T84" fmla="*/ 64 w 777"/>
              <a:gd name="T85" fmla="*/ 472 h 739"/>
              <a:gd name="T86" fmla="*/ 658 w 777"/>
              <a:gd name="T87" fmla="*/ 552 h 739"/>
              <a:gd name="T88" fmla="*/ 668 w 777"/>
              <a:gd name="T89" fmla="*/ 526 h 739"/>
              <a:gd name="T90" fmla="*/ 73 w 777"/>
              <a:gd name="T91" fmla="*/ 513 h 739"/>
              <a:gd name="T92" fmla="*/ 119 w 777"/>
              <a:gd name="T93" fmla="*/ 588 h 739"/>
              <a:gd name="T94" fmla="*/ 685 w 777"/>
              <a:gd name="T95" fmla="*/ 489 h 739"/>
              <a:gd name="T96" fmla="*/ 699 w 777"/>
              <a:gd name="T97" fmla="*/ 501 h 739"/>
              <a:gd name="T98" fmla="*/ 643 w 777"/>
              <a:gd name="T99" fmla="*/ 618 h 739"/>
              <a:gd name="T100" fmla="*/ 601 w 777"/>
              <a:gd name="T101" fmla="*/ 621 h 739"/>
              <a:gd name="T102" fmla="*/ 139 w 777"/>
              <a:gd name="T103" fmla="*/ 621 h 739"/>
              <a:gd name="T104" fmla="*/ 594 w 777"/>
              <a:gd name="T105" fmla="*/ 628 h 739"/>
              <a:gd name="T106" fmla="*/ 456 w 777"/>
              <a:gd name="T107" fmla="*/ 707 h 739"/>
              <a:gd name="T108" fmla="*/ 557 w 777"/>
              <a:gd name="T109" fmla="*/ 673 h 739"/>
              <a:gd name="T110" fmla="*/ 527 w 777"/>
              <a:gd name="T111" fmla="*/ 672 h 739"/>
              <a:gd name="T112" fmla="*/ 536 w 777"/>
              <a:gd name="T113" fmla="*/ 688 h 739"/>
              <a:gd name="T114" fmla="*/ 393 w 777"/>
              <a:gd name="T115" fmla="*/ 700 h 739"/>
              <a:gd name="T116" fmla="*/ 429 w 777"/>
              <a:gd name="T117" fmla="*/ 691 h 739"/>
              <a:gd name="T118" fmla="*/ 272 w 777"/>
              <a:gd name="T119" fmla="*/ 723 h 739"/>
              <a:gd name="T120" fmla="*/ 222 w 777"/>
              <a:gd name="T121" fmla="*/ 691 h 739"/>
              <a:gd name="T122" fmla="*/ 352 w 777"/>
              <a:gd name="T123" fmla="*/ 71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7" h="739">
                <a:moveTo>
                  <a:pt x="365" y="5"/>
                </a:moveTo>
                <a:cubicBezTo>
                  <a:pt x="368" y="7"/>
                  <a:pt x="372" y="9"/>
                  <a:pt x="375" y="7"/>
                </a:cubicBezTo>
                <a:cubicBezTo>
                  <a:pt x="376" y="4"/>
                  <a:pt x="380" y="3"/>
                  <a:pt x="383" y="3"/>
                </a:cubicBezTo>
                <a:cubicBezTo>
                  <a:pt x="386" y="3"/>
                  <a:pt x="390" y="3"/>
                  <a:pt x="392" y="4"/>
                </a:cubicBezTo>
                <a:cubicBezTo>
                  <a:pt x="397" y="3"/>
                  <a:pt x="403" y="5"/>
                  <a:pt x="408" y="3"/>
                </a:cubicBezTo>
                <a:cubicBezTo>
                  <a:pt x="414" y="3"/>
                  <a:pt x="419" y="5"/>
                  <a:pt x="425" y="7"/>
                </a:cubicBezTo>
                <a:cubicBezTo>
                  <a:pt x="427" y="10"/>
                  <a:pt x="430" y="12"/>
                  <a:pt x="433" y="14"/>
                </a:cubicBezTo>
                <a:cubicBezTo>
                  <a:pt x="439" y="14"/>
                  <a:pt x="444" y="9"/>
                  <a:pt x="450" y="10"/>
                </a:cubicBezTo>
                <a:cubicBezTo>
                  <a:pt x="453" y="11"/>
                  <a:pt x="456" y="12"/>
                  <a:pt x="459" y="12"/>
                </a:cubicBezTo>
                <a:cubicBezTo>
                  <a:pt x="465" y="12"/>
                  <a:pt x="472" y="13"/>
                  <a:pt x="476" y="17"/>
                </a:cubicBezTo>
                <a:cubicBezTo>
                  <a:pt x="480" y="21"/>
                  <a:pt x="482" y="29"/>
                  <a:pt x="479" y="35"/>
                </a:cubicBezTo>
                <a:cubicBezTo>
                  <a:pt x="478" y="37"/>
                  <a:pt x="473" y="38"/>
                  <a:pt x="474" y="41"/>
                </a:cubicBezTo>
                <a:cubicBezTo>
                  <a:pt x="468" y="41"/>
                  <a:pt x="462" y="36"/>
                  <a:pt x="456" y="40"/>
                </a:cubicBezTo>
                <a:cubicBezTo>
                  <a:pt x="452" y="40"/>
                  <a:pt x="447" y="40"/>
                  <a:pt x="444" y="38"/>
                </a:cubicBezTo>
                <a:cubicBezTo>
                  <a:pt x="442" y="41"/>
                  <a:pt x="439" y="44"/>
                  <a:pt x="436" y="44"/>
                </a:cubicBezTo>
                <a:cubicBezTo>
                  <a:pt x="434" y="43"/>
                  <a:pt x="433" y="41"/>
                  <a:pt x="433" y="40"/>
                </a:cubicBezTo>
                <a:cubicBezTo>
                  <a:pt x="433" y="39"/>
                  <a:pt x="433" y="38"/>
                  <a:pt x="434" y="38"/>
                </a:cubicBezTo>
                <a:cubicBezTo>
                  <a:pt x="436" y="38"/>
                  <a:pt x="435" y="42"/>
                  <a:pt x="437" y="41"/>
                </a:cubicBezTo>
                <a:cubicBezTo>
                  <a:pt x="439" y="41"/>
                  <a:pt x="441" y="40"/>
                  <a:pt x="442" y="38"/>
                </a:cubicBezTo>
                <a:cubicBezTo>
                  <a:pt x="442" y="35"/>
                  <a:pt x="440" y="33"/>
                  <a:pt x="438" y="31"/>
                </a:cubicBezTo>
                <a:cubicBezTo>
                  <a:pt x="433" y="30"/>
                  <a:pt x="430" y="33"/>
                  <a:pt x="428" y="35"/>
                </a:cubicBezTo>
                <a:cubicBezTo>
                  <a:pt x="426" y="37"/>
                  <a:pt x="426" y="40"/>
                  <a:pt x="426" y="42"/>
                </a:cubicBezTo>
                <a:cubicBezTo>
                  <a:pt x="426" y="48"/>
                  <a:pt x="433" y="51"/>
                  <a:pt x="436" y="53"/>
                </a:cubicBezTo>
                <a:cubicBezTo>
                  <a:pt x="441" y="54"/>
                  <a:pt x="445" y="54"/>
                  <a:pt x="448" y="53"/>
                </a:cubicBezTo>
                <a:cubicBezTo>
                  <a:pt x="452" y="49"/>
                  <a:pt x="458" y="47"/>
                  <a:pt x="463" y="49"/>
                </a:cubicBezTo>
                <a:cubicBezTo>
                  <a:pt x="471" y="53"/>
                  <a:pt x="468" y="66"/>
                  <a:pt x="479" y="68"/>
                </a:cubicBezTo>
                <a:cubicBezTo>
                  <a:pt x="482" y="67"/>
                  <a:pt x="486" y="69"/>
                  <a:pt x="487" y="65"/>
                </a:cubicBezTo>
                <a:cubicBezTo>
                  <a:pt x="487" y="61"/>
                  <a:pt x="489" y="60"/>
                  <a:pt x="491" y="58"/>
                </a:cubicBezTo>
                <a:cubicBezTo>
                  <a:pt x="495" y="57"/>
                  <a:pt x="498" y="54"/>
                  <a:pt x="502" y="56"/>
                </a:cubicBezTo>
                <a:cubicBezTo>
                  <a:pt x="503" y="57"/>
                  <a:pt x="505" y="59"/>
                  <a:pt x="505" y="61"/>
                </a:cubicBezTo>
                <a:cubicBezTo>
                  <a:pt x="505" y="62"/>
                  <a:pt x="504" y="64"/>
                  <a:pt x="502" y="64"/>
                </a:cubicBezTo>
                <a:cubicBezTo>
                  <a:pt x="499" y="63"/>
                  <a:pt x="505" y="61"/>
                  <a:pt x="502" y="59"/>
                </a:cubicBezTo>
                <a:cubicBezTo>
                  <a:pt x="501" y="57"/>
                  <a:pt x="498" y="56"/>
                  <a:pt x="496" y="58"/>
                </a:cubicBezTo>
                <a:cubicBezTo>
                  <a:pt x="494" y="59"/>
                  <a:pt x="493" y="61"/>
                  <a:pt x="493" y="63"/>
                </a:cubicBezTo>
                <a:cubicBezTo>
                  <a:pt x="493" y="67"/>
                  <a:pt x="496" y="70"/>
                  <a:pt x="499" y="72"/>
                </a:cubicBezTo>
                <a:cubicBezTo>
                  <a:pt x="505" y="73"/>
                  <a:pt x="509" y="69"/>
                  <a:pt x="513" y="67"/>
                </a:cubicBezTo>
                <a:cubicBezTo>
                  <a:pt x="514" y="67"/>
                  <a:pt x="512" y="68"/>
                  <a:pt x="512" y="69"/>
                </a:cubicBezTo>
                <a:cubicBezTo>
                  <a:pt x="508" y="73"/>
                  <a:pt x="502" y="74"/>
                  <a:pt x="498" y="73"/>
                </a:cubicBezTo>
                <a:cubicBezTo>
                  <a:pt x="494" y="70"/>
                  <a:pt x="491" y="67"/>
                  <a:pt x="491" y="62"/>
                </a:cubicBezTo>
                <a:cubicBezTo>
                  <a:pt x="491" y="61"/>
                  <a:pt x="491" y="61"/>
                  <a:pt x="491" y="61"/>
                </a:cubicBezTo>
                <a:cubicBezTo>
                  <a:pt x="488" y="63"/>
                  <a:pt x="488" y="67"/>
                  <a:pt x="489" y="69"/>
                </a:cubicBezTo>
                <a:cubicBezTo>
                  <a:pt x="494" y="73"/>
                  <a:pt x="498" y="80"/>
                  <a:pt x="505" y="79"/>
                </a:cubicBezTo>
                <a:cubicBezTo>
                  <a:pt x="508" y="76"/>
                  <a:pt x="514" y="79"/>
                  <a:pt x="515" y="73"/>
                </a:cubicBezTo>
                <a:cubicBezTo>
                  <a:pt x="516" y="71"/>
                  <a:pt x="516" y="69"/>
                  <a:pt x="516" y="67"/>
                </a:cubicBezTo>
                <a:cubicBezTo>
                  <a:pt x="513" y="67"/>
                  <a:pt x="513" y="64"/>
                  <a:pt x="514" y="62"/>
                </a:cubicBezTo>
                <a:cubicBezTo>
                  <a:pt x="515" y="57"/>
                  <a:pt x="519" y="53"/>
                  <a:pt x="524" y="51"/>
                </a:cubicBezTo>
                <a:cubicBezTo>
                  <a:pt x="528" y="53"/>
                  <a:pt x="532" y="56"/>
                  <a:pt x="533" y="59"/>
                </a:cubicBezTo>
                <a:cubicBezTo>
                  <a:pt x="533" y="67"/>
                  <a:pt x="528" y="74"/>
                  <a:pt x="534" y="79"/>
                </a:cubicBezTo>
                <a:cubicBezTo>
                  <a:pt x="538" y="84"/>
                  <a:pt x="543" y="87"/>
                  <a:pt x="548" y="87"/>
                </a:cubicBezTo>
                <a:cubicBezTo>
                  <a:pt x="551" y="85"/>
                  <a:pt x="553" y="84"/>
                  <a:pt x="554" y="82"/>
                </a:cubicBezTo>
                <a:cubicBezTo>
                  <a:pt x="552" y="77"/>
                  <a:pt x="560" y="73"/>
                  <a:pt x="555" y="70"/>
                </a:cubicBezTo>
                <a:cubicBezTo>
                  <a:pt x="553" y="67"/>
                  <a:pt x="548" y="64"/>
                  <a:pt x="544" y="67"/>
                </a:cubicBezTo>
                <a:cubicBezTo>
                  <a:pt x="542" y="68"/>
                  <a:pt x="540" y="71"/>
                  <a:pt x="542" y="74"/>
                </a:cubicBezTo>
                <a:cubicBezTo>
                  <a:pt x="542" y="76"/>
                  <a:pt x="545" y="76"/>
                  <a:pt x="546" y="76"/>
                </a:cubicBezTo>
                <a:cubicBezTo>
                  <a:pt x="546" y="75"/>
                  <a:pt x="547" y="73"/>
                  <a:pt x="548" y="74"/>
                </a:cubicBezTo>
                <a:cubicBezTo>
                  <a:pt x="549" y="75"/>
                  <a:pt x="548" y="76"/>
                  <a:pt x="548" y="77"/>
                </a:cubicBezTo>
                <a:cubicBezTo>
                  <a:pt x="546" y="77"/>
                  <a:pt x="543" y="79"/>
                  <a:pt x="542" y="77"/>
                </a:cubicBezTo>
                <a:cubicBezTo>
                  <a:pt x="540" y="75"/>
                  <a:pt x="540" y="73"/>
                  <a:pt x="539" y="70"/>
                </a:cubicBezTo>
                <a:cubicBezTo>
                  <a:pt x="539" y="66"/>
                  <a:pt x="545" y="66"/>
                  <a:pt x="545" y="61"/>
                </a:cubicBezTo>
                <a:cubicBezTo>
                  <a:pt x="542" y="58"/>
                  <a:pt x="543" y="53"/>
                  <a:pt x="541" y="49"/>
                </a:cubicBezTo>
                <a:cubicBezTo>
                  <a:pt x="538" y="45"/>
                  <a:pt x="534" y="41"/>
                  <a:pt x="528" y="43"/>
                </a:cubicBezTo>
                <a:cubicBezTo>
                  <a:pt x="523" y="42"/>
                  <a:pt x="523" y="48"/>
                  <a:pt x="519" y="50"/>
                </a:cubicBezTo>
                <a:cubicBezTo>
                  <a:pt x="514" y="50"/>
                  <a:pt x="511" y="56"/>
                  <a:pt x="505" y="54"/>
                </a:cubicBezTo>
                <a:cubicBezTo>
                  <a:pt x="503" y="53"/>
                  <a:pt x="502" y="52"/>
                  <a:pt x="502" y="50"/>
                </a:cubicBezTo>
                <a:cubicBezTo>
                  <a:pt x="502" y="48"/>
                  <a:pt x="504" y="47"/>
                  <a:pt x="505" y="47"/>
                </a:cubicBezTo>
                <a:cubicBezTo>
                  <a:pt x="507" y="47"/>
                  <a:pt x="508" y="47"/>
                  <a:pt x="508" y="47"/>
                </a:cubicBezTo>
                <a:cubicBezTo>
                  <a:pt x="508" y="50"/>
                  <a:pt x="503" y="48"/>
                  <a:pt x="505" y="51"/>
                </a:cubicBezTo>
                <a:cubicBezTo>
                  <a:pt x="506" y="53"/>
                  <a:pt x="509" y="53"/>
                  <a:pt x="511" y="52"/>
                </a:cubicBezTo>
                <a:cubicBezTo>
                  <a:pt x="514" y="50"/>
                  <a:pt x="515" y="47"/>
                  <a:pt x="514" y="45"/>
                </a:cubicBezTo>
                <a:cubicBezTo>
                  <a:pt x="513" y="42"/>
                  <a:pt x="511" y="40"/>
                  <a:pt x="508" y="38"/>
                </a:cubicBezTo>
                <a:cubicBezTo>
                  <a:pt x="503" y="38"/>
                  <a:pt x="499" y="41"/>
                  <a:pt x="495" y="44"/>
                </a:cubicBezTo>
                <a:cubicBezTo>
                  <a:pt x="492" y="48"/>
                  <a:pt x="492" y="56"/>
                  <a:pt x="486" y="56"/>
                </a:cubicBezTo>
                <a:cubicBezTo>
                  <a:pt x="483" y="58"/>
                  <a:pt x="480" y="56"/>
                  <a:pt x="478" y="56"/>
                </a:cubicBezTo>
                <a:cubicBezTo>
                  <a:pt x="473" y="53"/>
                  <a:pt x="476" y="47"/>
                  <a:pt x="474" y="44"/>
                </a:cubicBezTo>
                <a:cubicBezTo>
                  <a:pt x="476" y="45"/>
                  <a:pt x="476" y="50"/>
                  <a:pt x="478" y="52"/>
                </a:cubicBezTo>
                <a:cubicBezTo>
                  <a:pt x="479" y="53"/>
                  <a:pt x="482" y="56"/>
                  <a:pt x="485" y="56"/>
                </a:cubicBezTo>
                <a:cubicBezTo>
                  <a:pt x="491" y="53"/>
                  <a:pt x="491" y="47"/>
                  <a:pt x="493" y="42"/>
                </a:cubicBezTo>
                <a:cubicBezTo>
                  <a:pt x="491" y="40"/>
                  <a:pt x="492" y="37"/>
                  <a:pt x="493" y="35"/>
                </a:cubicBezTo>
                <a:cubicBezTo>
                  <a:pt x="495" y="29"/>
                  <a:pt x="502" y="27"/>
                  <a:pt x="508" y="27"/>
                </a:cubicBezTo>
                <a:cubicBezTo>
                  <a:pt x="512" y="28"/>
                  <a:pt x="517" y="30"/>
                  <a:pt x="521" y="33"/>
                </a:cubicBezTo>
                <a:cubicBezTo>
                  <a:pt x="523" y="35"/>
                  <a:pt x="524" y="41"/>
                  <a:pt x="528" y="40"/>
                </a:cubicBezTo>
                <a:cubicBezTo>
                  <a:pt x="533" y="40"/>
                  <a:pt x="536" y="42"/>
                  <a:pt x="540" y="44"/>
                </a:cubicBezTo>
                <a:cubicBezTo>
                  <a:pt x="545" y="47"/>
                  <a:pt x="543" y="54"/>
                  <a:pt x="546" y="58"/>
                </a:cubicBezTo>
                <a:cubicBezTo>
                  <a:pt x="548" y="58"/>
                  <a:pt x="550" y="56"/>
                  <a:pt x="551" y="56"/>
                </a:cubicBezTo>
                <a:cubicBezTo>
                  <a:pt x="559" y="50"/>
                  <a:pt x="565" y="58"/>
                  <a:pt x="571" y="61"/>
                </a:cubicBezTo>
                <a:cubicBezTo>
                  <a:pt x="574" y="63"/>
                  <a:pt x="576" y="67"/>
                  <a:pt x="577" y="70"/>
                </a:cubicBezTo>
                <a:cubicBezTo>
                  <a:pt x="580" y="73"/>
                  <a:pt x="584" y="72"/>
                  <a:pt x="588" y="73"/>
                </a:cubicBezTo>
                <a:cubicBezTo>
                  <a:pt x="600" y="76"/>
                  <a:pt x="606" y="90"/>
                  <a:pt x="618" y="94"/>
                </a:cubicBezTo>
                <a:cubicBezTo>
                  <a:pt x="624" y="99"/>
                  <a:pt x="629" y="103"/>
                  <a:pt x="632" y="110"/>
                </a:cubicBezTo>
                <a:cubicBezTo>
                  <a:pt x="632" y="113"/>
                  <a:pt x="633" y="116"/>
                  <a:pt x="635" y="118"/>
                </a:cubicBezTo>
                <a:cubicBezTo>
                  <a:pt x="638" y="118"/>
                  <a:pt x="641" y="119"/>
                  <a:pt x="644" y="120"/>
                </a:cubicBezTo>
                <a:cubicBezTo>
                  <a:pt x="651" y="125"/>
                  <a:pt x="654" y="133"/>
                  <a:pt x="653" y="141"/>
                </a:cubicBezTo>
                <a:cubicBezTo>
                  <a:pt x="652" y="142"/>
                  <a:pt x="652" y="144"/>
                  <a:pt x="652" y="145"/>
                </a:cubicBezTo>
                <a:cubicBezTo>
                  <a:pt x="658" y="147"/>
                  <a:pt x="664" y="145"/>
                  <a:pt x="669" y="151"/>
                </a:cubicBezTo>
                <a:cubicBezTo>
                  <a:pt x="671" y="154"/>
                  <a:pt x="674" y="158"/>
                  <a:pt x="673" y="162"/>
                </a:cubicBezTo>
                <a:cubicBezTo>
                  <a:pt x="680" y="165"/>
                  <a:pt x="687" y="171"/>
                  <a:pt x="690" y="178"/>
                </a:cubicBezTo>
                <a:cubicBezTo>
                  <a:pt x="692" y="184"/>
                  <a:pt x="690" y="191"/>
                  <a:pt x="686" y="194"/>
                </a:cubicBezTo>
                <a:cubicBezTo>
                  <a:pt x="683" y="198"/>
                  <a:pt x="678" y="196"/>
                  <a:pt x="675" y="197"/>
                </a:cubicBezTo>
                <a:cubicBezTo>
                  <a:pt x="672" y="201"/>
                  <a:pt x="666" y="201"/>
                  <a:pt x="666" y="206"/>
                </a:cubicBezTo>
                <a:cubicBezTo>
                  <a:pt x="666" y="209"/>
                  <a:pt x="667" y="212"/>
                  <a:pt x="669" y="214"/>
                </a:cubicBezTo>
                <a:cubicBezTo>
                  <a:pt x="674" y="215"/>
                  <a:pt x="679" y="213"/>
                  <a:pt x="683" y="214"/>
                </a:cubicBezTo>
                <a:cubicBezTo>
                  <a:pt x="684" y="210"/>
                  <a:pt x="688" y="208"/>
                  <a:pt x="691" y="206"/>
                </a:cubicBezTo>
                <a:cubicBezTo>
                  <a:pt x="696" y="206"/>
                  <a:pt x="701" y="206"/>
                  <a:pt x="704" y="209"/>
                </a:cubicBezTo>
                <a:cubicBezTo>
                  <a:pt x="709" y="213"/>
                  <a:pt x="711" y="217"/>
                  <a:pt x="712" y="222"/>
                </a:cubicBezTo>
                <a:cubicBezTo>
                  <a:pt x="711" y="227"/>
                  <a:pt x="716" y="230"/>
                  <a:pt x="717" y="235"/>
                </a:cubicBezTo>
                <a:cubicBezTo>
                  <a:pt x="719" y="238"/>
                  <a:pt x="718" y="243"/>
                  <a:pt x="716" y="246"/>
                </a:cubicBezTo>
                <a:cubicBezTo>
                  <a:pt x="716" y="253"/>
                  <a:pt x="724" y="257"/>
                  <a:pt x="727" y="262"/>
                </a:cubicBezTo>
                <a:cubicBezTo>
                  <a:pt x="731" y="269"/>
                  <a:pt x="728" y="277"/>
                  <a:pt x="730" y="284"/>
                </a:cubicBezTo>
                <a:cubicBezTo>
                  <a:pt x="730" y="287"/>
                  <a:pt x="732" y="291"/>
                  <a:pt x="734" y="294"/>
                </a:cubicBezTo>
                <a:cubicBezTo>
                  <a:pt x="734" y="303"/>
                  <a:pt x="734" y="303"/>
                  <a:pt x="734" y="303"/>
                </a:cubicBezTo>
                <a:cubicBezTo>
                  <a:pt x="733" y="305"/>
                  <a:pt x="731" y="309"/>
                  <a:pt x="733" y="312"/>
                </a:cubicBezTo>
                <a:cubicBezTo>
                  <a:pt x="739" y="317"/>
                  <a:pt x="744" y="323"/>
                  <a:pt x="742" y="331"/>
                </a:cubicBezTo>
                <a:cubicBezTo>
                  <a:pt x="743" y="342"/>
                  <a:pt x="747" y="356"/>
                  <a:pt x="738" y="364"/>
                </a:cubicBezTo>
                <a:cubicBezTo>
                  <a:pt x="737" y="364"/>
                  <a:pt x="737" y="364"/>
                  <a:pt x="737" y="364"/>
                </a:cubicBezTo>
                <a:cubicBezTo>
                  <a:pt x="743" y="357"/>
                  <a:pt x="742" y="349"/>
                  <a:pt x="741" y="341"/>
                </a:cubicBezTo>
                <a:cubicBezTo>
                  <a:pt x="738" y="335"/>
                  <a:pt x="743" y="330"/>
                  <a:pt x="740" y="324"/>
                </a:cubicBezTo>
                <a:cubicBezTo>
                  <a:pt x="739" y="319"/>
                  <a:pt x="733" y="317"/>
                  <a:pt x="731" y="313"/>
                </a:cubicBezTo>
                <a:cubicBezTo>
                  <a:pt x="731" y="309"/>
                  <a:pt x="727" y="306"/>
                  <a:pt x="725" y="302"/>
                </a:cubicBezTo>
                <a:cubicBezTo>
                  <a:pt x="727" y="301"/>
                  <a:pt x="728" y="306"/>
                  <a:pt x="731" y="305"/>
                </a:cubicBezTo>
                <a:cubicBezTo>
                  <a:pt x="733" y="304"/>
                  <a:pt x="733" y="301"/>
                  <a:pt x="733" y="298"/>
                </a:cubicBezTo>
                <a:cubicBezTo>
                  <a:pt x="733" y="296"/>
                  <a:pt x="733" y="293"/>
                  <a:pt x="730" y="292"/>
                </a:cubicBezTo>
                <a:cubicBezTo>
                  <a:pt x="728" y="295"/>
                  <a:pt x="725" y="298"/>
                  <a:pt x="721" y="301"/>
                </a:cubicBezTo>
                <a:cubicBezTo>
                  <a:pt x="715" y="299"/>
                  <a:pt x="712" y="301"/>
                  <a:pt x="708" y="306"/>
                </a:cubicBezTo>
                <a:cubicBezTo>
                  <a:pt x="708" y="307"/>
                  <a:pt x="708" y="308"/>
                  <a:pt x="709" y="309"/>
                </a:cubicBezTo>
                <a:cubicBezTo>
                  <a:pt x="705" y="312"/>
                  <a:pt x="698" y="313"/>
                  <a:pt x="697" y="319"/>
                </a:cubicBezTo>
                <a:cubicBezTo>
                  <a:pt x="697" y="322"/>
                  <a:pt x="695" y="324"/>
                  <a:pt x="694" y="327"/>
                </a:cubicBezTo>
                <a:cubicBezTo>
                  <a:pt x="693" y="332"/>
                  <a:pt x="697" y="336"/>
                  <a:pt x="701" y="338"/>
                </a:cubicBezTo>
                <a:cubicBezTo>
                  <a:pt x="704" y="339"/>
                  <a:pt x="710" y="337"/>
                  <a:pt x="712" y="333"/>
                </a:cubicBezTo>
                <a:cubicBezTo>
                  <a:pt x="712" y="331"/>
                  <a:pt x="710" y="330"/>
                  <a:pt x="709" y="328"/>
                </a:cubicBezTo>
                <a:cubicBezTo>
                  <a:pt x="707" y="328"/>
                  <a:pt x="706" y="329"/>
                  <a:pt x="705" y="330"/>
                </a:cubicBezTo>
                <a:cubicBezTo>
                  <a:pt x="705" y="330"/>
                  <a:pt x="706" y="331"/>
                  <a:pt x="705" y="332"/>
                </a:cubicBezTo>
                <a:cubicBezTo>
                  <a:pt x="705" y="333"/>
                  <a:pt x="704" y="333"/>
                  <a:pt x="704" y="332"/>
                </a:cubicBezTo>
                <a:cubicBezTo>
                  <a:pt x="702" y="331"/>
                  <a:pt x="703" y="330"/>
                  <a:pt x="704" y="328"/>
                </a:cubicBezTo>
                <a:cubicBezTo>
                  <a:pt x="705" y="326"/>
                  <a:pt x="707" y="325"/>
                  <a:pt x="710" y="327"/>
                </a:cubicBezTo>
                <a:cubicBezTo>
                  <a:pt x="712" y="328"/>
                  <a:pt x="713" y="330"/>
                  <a:pt x="713" y="333"/>
                </a:cubicBezTo>
                <a:cubicBezTo>
                  <a:pt x="711" y="339"/>
                  <a:pt x="711" y="339"/>
                  <a:pt x="711" y="339"/>
                </a:cubicBezTo>
                <a:cubicBezTo>
                  <a:pt x="714" y="341"/>
                  <a:pt x="715" y="346"/>
                  <a:pt x="714" y="350"/>
                </a:cubicBezTo>
                <a:cubicBezTo>
                  <a:pt x="713" y="352"/>
                  <a:pt x="712" y="353"/>
                  <a:pt x="710" y="354"/>
                </a:cubicBezTo>
                <a:cubicBezTo>
                  <a:pt x="709" y="353"/>
                  <a:pt x="705" y="355"/>
                  <a:pt x="706" y="353"/>
                </a:cubicBezTo>
                <a:cubicBezTo>
                  <a:pt x="706" y="352"/>
                  <a:pt x="706" y="351"/>
                  <a:pt x="707" y="350"/>
                </a:cubicBezTo>
                <a:cubicBezTo>
                  <a:pt x="708" y="351"/>
                  <a:pt x="710" y="353"/>
                  <a:pt x="711" y="350"/>
                </a:cubicBezTo>
                <a:cubicBezTo>
                  <a:pt x="712" y="349"/>
                  <a:pt x="712" y="345"/>
                  <a:pt x="712" y="343"/>
                </a:cubicBezTo>
                <a:cubicBezTo>
                  <a:pt x="710" y="338"/>
                  <a:pt x="705" y="341"/>
                  <a:pt x="701" y="341"/>
                </a:cubicBezTo>
                <a:cubicBezTo>
                  <a:pt x="697" y="344"/>
                  <a:pt x="697" y="349"/>
                  <a:pt x="696" y="353"/>
                </a:cubicBezTo>
                <a:cubicBezTo>
                  <a:pt x="695" y="359"/>
                  <a:pt x="701" y="363"/>
                  <a:pt x="703" y="366"/>
                </a:cubicBezTo>
                <a:cubicBezTo>
                  <a:pt x="706" y="370"/>
                  <a:pt x="706" y="370"/>
                  <a:pt x="706" y="370"/>
                </a:cubicBezTo>
                <a:cubicBezTo>
                  <a:pt x="699" y="373"/>
                  <a:pt x="702" y="381"/>
                  <a:pt x="702" y="387"/>
                </a:cubicBezTo>
                <a:cubicBezTo>
                  <a:pt x="704" y="391"/>
                  <a:pt x="706" y="395"/>
                  <a:pt x="710" y="397"/>
                </a:cubicBezTo>
                <a:cubicBezTo>
                  <a:pt x="706" y="398"/>
                  <a:pt x="704" y="393"/>
                  <a:pt x="701" y="391"/>
                </a:cubicBezTo>
                <a:cubicBezTo>
                  <a:pt x="699" y="384"/>
                  <a:pt x="698" y="376"/>
                  <a:pt x="703" y="370"/>
                </a:cubicBezTo>
                <a:cubicBezTo>
                  <a:pt x="701" y="365"/>
                  <a:pt x="696" y="363"/>
                  <a:pt x="695" y="358"/>
                </a:cubicBezTo>
                <a:cubicBezTo>
                  <a:pt x="693" y="351"/>
                  <a:pt x="695" y="346"/>
                  <a:pt x="699" y="341"/>
                </a:cubicBezTo>
                <a:cubicBezTo>
                  <a:pt x="698" y="339"/>
                  <a:pt x="695" y="337"/>
                  <a:pt x="694" y="336"/>
                </a:cubicBezTo>
                <a:cubicBezTo>
                  <a:pt x="689" y="329"/>
                  <a:pt x="695" y="322"/>
                  <a:pt x="696" y="316"/>
                </a:cubicBezTo>
                <a:cubicBezTo>
                  <a:pt x="698" y="315"/>
                  <a:pt x="699" y="313"/>
                  <a:pt x="698" y="310"/>
                </a:cubicBezTo>
                <a:cubicBezTo>
                  <a:pt x="694" y="307"/>
                  <a:pt x="692" y="303"/>
                  <a:pt x="692" y="298"/>
                </a:cubicBezTo>
                <a:cubicBezTo>
                  <a:pt x="693" y="293"/>
                  <a:pt x="693" y="286"/>
                  <a:pt x="699" y="284"/>
                </a:cubicBezTo>
                <a:cubicBezTo>
                  <a:pt x="704" y="284"/>
                  <a:pt x="709" y="278"/>
                  <a:pt x="714" y="281"/>
                </a:cubicBezTo>
                <a:cubicBezTo>
                  <a:pt x="715" y="279"/>
                  <a:pt x="716" y="277"/>
                  <a:pt x="715" y="275"/>
                </a:cubicBezTo>
                <a:cubicBezTo>
                  <a:pt x="714" y="270"/>
                  <a:pt x="709" y="271"/>
                  <a:pt x="706" y="268"/>
                </a:cubicBezTo>
                <a:cubicBezTo>
                  <a:pt x="701" y="270"/>
                  <a:pt x="695" y="274"/>
                  <a:pt x="690" y="272"/>
                </a:cubicBezTo>
                <a:cubicBezTo>
                  <a:pt x="684" y="270"/>
                  <a:pt x="681" y="267"/>
                  <a:pt x="681" y="263"/>
                </a:cubicBezTo>
                <a:cubicBezTo>
                  <a:pt x="673" y="258"/>
                  <a:pt x="671" y="249"/>
                  <a:pt x="673" y="242"/>
                </a:cubicBezTo>
                <a:cubicBezTo>
                  <a:pt x="675" y="239"/>
                  <a:pt x="678" y="235"/>
                  <a:pt x="675" y="231"/>
                </a:cubicBezTo>
                <a:cubicBezTo>
                  <a:pt x="674" y="227"/>
                  <a:pt x="670" y="226"/>
                  <a:pt x="666" y="225"/>
                </a:cubicBezTo>
                <a:cubicBezTo>
                  <a:pt x="660" y="225"/>
                  <a:pt x="654" y="220"/>
                  <a:pt x="651" y="214"/>
                </a:cubicBezTo>
                <a:cubicBezTo>
                  <a:pt x="652" y="204"/>
                  <a:pt x="638" y="206"/>
                  <a:pt x="637" y="196"/>
                </a:cubicBezTo>
                <a:cubicBezTo>
                  <a:pt x="634" y="190"/>
                  <a:pt x="638" y="183"/>
                  <a:pt x="641" y="179"/>
                </a:cubicBezTo>
                <a:cubicBezTo>
                  <a:pt x="646" y="172"/>
                  <a:pt x="656" y="181"/>
                  <a:pt x="659" y="171"/>
                </a:cubicBezTo>
                <a:cubicBezTo>
                  <a:pt x="660" y="168"/>
                  <a:pt x="660" y="165"/>
                  <a:pt x="658" y="163"/>
                </a:cubicBezTo>
                <a:cubicBezTo>
                  <a:pt x="653" y="159"/>
                  <a:pt x="648" y="164"/>
                  <a:pt x="643" y="165"/>
                </a:cubicBezTo>
                <a:cubicBezTo>
                  <a:pt x="637" y="167"/>
                  <a:pt x="632" y="163"/>
                  <a:pt x="627" y="162"/>
                </a:cubicBezTo>
                <a:cubicBezTo>
                  <a:pt x="620" y="162"/>
                  <a:pt x="615" y="157"/>
                  <a:pt x="610" y="153"/>
                </a:cubicBezTo>
                <a:cubicBezTo>
                  <a:pt x="608" y="146"/>
                  <a:pt x="608" y="146"/>
                  <a:pt x="608" y="146"/>
                </a:cubicBezTo>
                <a:cubicBezTo>
                  <a:pt x="603" y="145"/>
                  <a:pt x="600" y="142"/>
                  <a:pt x="596" y="139"/>
                </a:cubicBezTo>
                <a:cubicBezTo>
                  <a:pt x="591" y="137"/>
                  <a:pt x="586" y="134"/>
                  <a:pt x="584" y="129"/>
                </a:cubicBezTo>
                <a:cubicBezTo>
                  <a:pt x="583" y="126"/>
                  <a:pt x="584" y="122"/>
                  <a:pt x="583" y="119"/>
                </a:cubicBezTo>
                <a:cubicBezTo>
                  <a:pt x="576" y="119"/>
                  <a:pt x="569" y="119"/>
                  <a:pt x="565" y="114"/>
                </a:cubicBezTo>
                <a:cubicBezTo>
                  <a:pt x="562" y="109"/>
                  <a:pt x="557" y="106"/>
                  <a:pt x="556" y="100"/>
                </a:cubicBezTo>
                <a:cubicBezTo>
                  <a:pt x="553" y="99"/>
                  <a:pt x="550" y="99"/>
                  <a:pt x="547" y="99"/>
                </a:cubicBezTo>
                <a:cubicBezTo>
                  <a:pt x="540" y="98"/>
                  <a:pt x="534" y="92"/>
                  <a:pt x="533" y="85"/>
                </a:cubicBezTo>
                <a:cubicBezTo>
                  <a:pt x="534" y="82"/>
                  <a:pt x="532" y="80"/>
                  <a:pt x="531" y="78"/>
                </a:cubicBezTo>
                <a:cubicBezTo>
                  <a:pt x="527" y="71"/>
                  <a:pt x="533" y="64"/>
                  <a:pt x="531" y="58"/>
                </a:cubicBezTo>
                <a:cubicBezTo>
                  <a:pt x="530" y="56"/>
                  <a:pt x="528" y="55"/>
                  <a:pt x="526" y="53"/>
                </a:cubicBezTo>
                <a:cubicBezTo>
                  <a:pt x="522" y="53"/>
                  <a:pt x="519" y="55"/>
                  <a:pt x="518" y="58"/>
                </a:cubicBezTo>
                <a:cubicBezTo>
                  <a:pt x="517" y="59"/>
                  <a:pt x="515" y="62"/>
                  <a:pt x="517" y="64"/>
                </a:cubicBezTo>
                <a:cubicBezTo>
                  <a:pt x="519" y="67"/>
                  <a:pt x="518" y="70"/>
                  <a:pt x="517" y="73"/>
                </a:cubicBezTo>
                <a:cubicBezTo>
                  <a:pt x="515" y="79"/>
                  <a:pt x="509" y="80"/>
                  <a:pt x="503" y="82"/>
                </a:cubicBezTo>
                <a:cubicBezTo>
                  <a:pt x="496" y="81"/>
                  <a:pt x="491" y="76"/>
                  <a:pt x="487" y="70"/>
                </a:cubicBezTo>
                <a:cubicBezTo>
                  <a:pt x="482" y="70"/>
                  <a:pt x="476" y="70"/>
                  <a:pt x="472" y="66"/>
                </a:cubicBezTo>
                <a:cubicBezTo>
                  <a:pt x="468" y="61"/>
                  <a:pt x="468" y="50"/>
                  <a:pt x="458" y="50"/>
                </a:cubicBezTo>
                <a:cubicBezTo>
                  <a:pt x="452" y="48"/>
                  <a:pt x="450" y="56"/>
                  <a:pt x="443" y="56"/>
                </a:cubicBezTo>
                <a:cubicBezTo>
                  <a:pt x="435" y="58"/>
                  <a:pt x="430" y="50"/>
                  <a:pt x="422" y="50"/>
                </a:cubicBezTo>
                <a:cubicBezTo>
                  <a:pt x="418" y="48"/>
                  <a:pt x="414" y="44"/>
                  <a:pt x="414" y="38"/>
                </a:cubicBezTo>
                <a:cubicBezTo>
                  <a:pt x="414" y="35"/>
                  <a:pt x="416" y="32"/>
                  <a:pt x="418" y="29"/>
                </a:cubicBezTo>
                <a:cubicBezTo>
                  <a:pt x="417" y="24"/>
                  <a:pt x="413" y="20"/>
                  <a:pt x="409" y="18"/>
                </a:cubicBezTo>
                <a:cubicBezTo>
                  <a:pt x="407" y="18"/>
                  <a:pt x="405" y="19"/>
                  <a:pt x="404" y="21"/>
                </a:cubicBezTo>
                <a:cubicBezTo>
                  <a:pt x="407" y="27"/>
                  <a:pt x="402" y="33"/>
                  <a:pt x="401" y="39"/>
                </a:cubicBezTo>
                <a:cubicBezTo>
                  <a:pt x="398" y="44"/>
                  <a:pt x="392" y="44"/>
                  <a:pt x="387" y="45"/>
                </a:cubicBezTo>
                <a:cubicBezTo>
                  <a:pt x="381" y="47"/>
                  <a:pt x="378" y="43"/>
                  <a:pt x="375" y="41"/>
                </a:cubicBezTo>
                <a:cubicBezTo>
                  <a:pt x="369" y="42"/>
                  <a:pt x="365" y="50"/>
                  <a:pt x="358" y="50"/>
                </a:cubicBezTo>
                <a:cubicBezTo>
                  <a:pt x="352" y="52"/>
                  <a:pt x="349" y="49"/>
                  <a:pt x="344" y="47"/>
                </a:cubicBezTo>
                <a:cubicBezTo>
                  <a:pt x="342" y="47"/>
                  <a:pt x="341" y="49"/>
                  <a:pt x="340" y="50"/>
                </a:cubicBezTo>
                <a:cubicBezTo>
                  <a:pt x="334" y="52"/>
                  <a:pt x="326" y="53"/>
                  <a:pt x="321" y="49"/>
                </a:cubicBezTo>
                <a:cubicBezTo>
                  <a:pt x="320" y="47"/>
                  <a:pt x="318" y="45"/>
                  <a:pt x="315" y="46"/>
                </a:cubicBezTo>
                <a:cubicBezTo>
                  <a:pt x="312" y="49"/>
                  <a:pt x="309" y="52"/>
                  <a:pt x="306" y="53"/>
                </a:cubicBezTo>
                <a:cubicBezTo>
                  <a:pt x="300" y="50"/>
                  <a:pt x="293" y="54"/>
                  <a:pt x="288" y="49"/>
                </a:cubicBezTo>
                <a:cubicBezTo>
                  <a:pt x="278" y="44"/>
                  <a:pt x="286" y="28"/>
                  <a:pt x="274" y="28"/>
                </a:cubicBezTo>
                <a:cubicBezTo>
                  <a:pt x="272" y="31"/>
                  <a:pt x="268" y="35"/>
                  <a:pt x="270" y="39"/>
                </a:cubicBezTo>
                <a:cubicBezTo>
                  <a:pt x="274" y="43"/>
                  <a:pt x="275" y="47"/>
                  <a:pt x="275" y="53"/>
                </a:cubicBezTo>
                <a:cubicBezTo>
                  <a:pt x="273" y="56"/>
                  <a:pt x="272" y="59"/>
                  <a:pt x="268" y="61"/>
                </a:cubicBezTo>
                <a:cubicBezTo>
                  <a:pt x="261" y="62"/>
                  <a:pt x="261" y="62"/>
                  <a:pt x="261" y="62"/>
                </a:cubicBezTo>
                <a:cubicBezTo>
                  <a:pt x="257" y="66"/>
                  <a:pt x="252" y="71"/>
                  <a:pt x="246" y="69"/>
                </a:cubicBezTo>
                <a:cubicBezTo>
                  <a:pt x="240" y="68"/>
                  <a:pt x="234" y="64"/>
                  <a:pt x="229" y="67"/>
                </a:cubicBezTo>
                <a:cubicBezTo>
                  <a:pt x="226" y="73"/>
                  <a:pt x="226" y="79"/>
                  <a:pt x="223" y="84"/>
                </a:cubicBezTo>
                <a:cubicBezTo>
                  <a:pt x="219" y="87"/>
                  <a:pt x="214" y="89"/>
                  <a:pt x="208" y="90"/>
                </a:cubicBezTo>
                <a:cubicBezTo>
                  <a:pt x="203" y="94"/>
                  <a:pt x="202" y="104"/>
                  <a:pt x="194" y="105"/>
                </a:cubicBezTo>
                <a:cubicBezTo>
                  <a:pt x="189" y="105"/>
                  <a:pt x="185" y="105"/>
                  <a:pt x="181" y="103"/>
                </a:cubicBezTo>
                <a:cubicBezTo>
                  <a:pt x="174" y="99"/>
                  <a:pt x="179" y="91"/>
                  <a:pt x="175" y="85"/>
                </a:cubicBezTo>
                <a:cubicBezTo>
                  <a:pt x="173" y="82"/>
                  <a:pt x="170" y="82"/>
                  <a:pt x="166" y="82"/>
                </a:cubicBezTo>
                <a:cubicBezTo>
                  <a:pt x="164" y="85"/>
                  <a:pt x="159" y="87"/>
                  <a:pt x="162" y="92"/>
                </a:cubicBezTo>
                <a:cubicBezTo>
                  <a:pt x="166" y="99"/>
                  <a:pt x="167" y="105"/>
                  <a:pt x="162" y="111"/>
                </a:cubicBezTo>
                <a:cubicBezTo>
                  <a:pt x="165" y="117"/>
                  <a:pt x="161" y="123"/>
                  <a:pt x="158" y="128"/>
                </a:cubicBezTo>
                <a:cubicBezTo>
                  <a:pt x="154" y="131"/>
                  <a:pt x="151" y="132"/>
                  <a:pt x="145" y="132"/>
                </a:cubicBezTo>
                <a:cubicBezTo>
                  <a:pt x="143" y="134"/>
                  <a:pt x="143" y="137"/>
                  <a:pt x="142" y="140"/>
                </a:cubicBezTo>
                <a:cubicBezTo>
                  <a:pt x="137" y="145"/>
                  <a:pt x="137" y="153"/>
                  <a:pt x="130" y="155"/>
                </a:cubicBezTo>
                <a:cubicBezTo>
                  <a:pt x="127" y="158"/>
                  <a:pt x="121" y="155"/>
                  <a:pt x="120" y="160"/>
                </a:cubicBezTo>
                <a:cubicBezTo>
                  <a:pt x="119" y="171"/>
                  <a:pt x="110" y="180"/>
                  <a:pt x="99" y="184"/>
                </a:cubicBezTo>
                <a:cubicBezTo>
                  <a:pt x="98" y="187"/>
                  <a:pt x="99" y="190"/>
                  <a:pt x="98" y="194"/>
                </a:cubicBezTo>
                <a:cubicBezTo>
                  <a:pt x="96" y="200"/>
                  <a:pt x="91" y="204"/>
                  <a:pt x="84" y="205"/>
                </a:cubicBezTo>
                <a:cubicBezTo>
                  <a:pt x="80" y="209"/>
                  <a:pt x="75" y="217"/>
                  <a:pt x="67" y="214"/>
                </a:cubicBezTo>
                <a:cubicBezTo>
                  <a:pt x="63" y="213"/>
                  <a:pt x="59" y="212"/>
                  <a:pt x="56" y="214"/>
                </a:cubicBezTo>
                <a:cubicBezTo>
                  <a:pt x="53" y="214"/>
                  <a:pt x="53" y="217"/>
                  <a:pt x="53" y="220"/>
                </a:cubicBezTo>
                <a:cubicBezTo>
                  <a:pt x="54" y="223"/>
                  <a:pt x="57" y="226"/>
                  <a:pt x="61" y="225"/>
                </a:cubicBezTo>
                <a:cubicBezTo>
                  <a:pt x="64" y="220"/>
                  <a:pt x="69" y="224"/>
                  <a:pt x="73" y="226"/>
                </a:cubicBezTo>
                <a:cubicBezTo>
                  <a:pt x="78" y="229"/>
                  <a:pt x="81" y="237"/>
                  <a:pt x="79" y="243"/>
                </a:cubicBezTo>
                <a:cubicBezTo>
                  <a:pt x="77" y="247"/>
                  <a:pt x="74" y="250"/>
                  <a:pt x="72" y="253"/>
                </a:cubicBezTo>
                <a:cubicBezTo>
                  <a:pt x="70" y="255"/>
                  <a:pt x="69" y="255"/>
                  <a:pt x="67" y="256"/>
                </a:cubicBezTo>
                <a:cubicBezTo>
                  <a:pt x="68" y="261"/>
                  <a:pt x="68" y="266"/>
                  <a:pt x="64" y="270"/>
                </a:cubicBezTo>
                <a:cubicBezTo>
                  <a:pt x="61" y="276"/>
                  <a:pt x="50" y="272"/>
                  <a:pt x="50" y="281"/>
                </a:cubicBezTo>
                <a:cubicBezTo>
                  <a:pt x="47" y="289"/>
                  <a:pt x="56" y="293"/>
                  <a:pt x="55" y="301"/>
                </a:cubicBezTo>
                <a:cubicBezTo>
                  <a:pt x="50" y="307"/>
                  <a:pt x="53" y="317"/>
                  <a:pt x="47" y="323"/>
                </a:cubicBezTo>
                <a:cubicBezTo>
                  <a:pt x="44" y="325"/>
                  <a:pt x="38" y="327"/>
                  <a:pt x="33" y="326"/>
                </a:cubicBezTo>
                <a:cubicBezTo>
                  <a:pt x="30" y="324"/>
                  <a:pt x="28" y="322"/>
                  <a:pt x="25" y="324"/>
                </a:cubicBezTo>
                <a:cubicBezTo>
                  <a:pt x="24" y="322"/>
                  <a:pt x="27" y="320"/>
                  <a:pt x="25" y="318"/>
                </a:cubicBezTo>
                <a:cubicBezTo>
                  <a:pt x="24" y="315"/>
                  <a:pt x="23" y="310"/>
                  <a:pt x="24" y="307"/>
                </a:cubicBezTo>
                <a:cubicBezTo>
                  <a:pt x="25" y="304"/>
                  <a:pt x="26" y="300"/>
                  <a:pt x="30" y="299"/>
                </a:cubicBezTo>
                <a:cubicBezTo>
                  <a:pt x="29" y="297"/>
                  <a:pt x="27" y="295"/>
                  <a:pt x="25" y="294"/>
                </a:cubicBezTo>
                <a:cubicBezTo>
                  <a:pt x="26" y="292"/>
                  <a:pt x="24" y="288"/>
                  <a:pt x="28" y="287"/>
                </a:cubicBezTo>
                <a:cubicBezTo>
                  <a:pt x="30" y="287"/>
                  <a:pt x="30" y="287"/>
                  <a:pt x="30" y="288"/>
                </a:cubicBezTo>
                <a:cubicBezTo>
                  <a:pt x="30" y="291"/>
                  <a:pt x="26" y="289"/>
                  <a:pt x="26" y="291"/>
                </a:cubicBezTo>
                <a:cubicBezTo>
                  <a:pt x="27" y="293"/>
                  <a:pt x="28" y="295"/>
                  <a:pt x="30" y="296"/>
                </a:cubicBezTo>
                <a:cubicBezTo>
                  <a:pt x="33" y="297"/>
                  <a:pt x="36" y="295"/>
                  <a:pt x="38" y="292"/>
                </a:cubicBezTo>
                <a:cubicBezTo>
                  <a:pt x="41" y="289"/>
                  <a:pt x="39" y="284"/>
                  <a:pt x="38" y="280"/>
                </a:cubicBezTo>
                <a:cubicBezTo>
                  <a:pt x="36" y="276"/>
                  <a:pt x="33" y="275"/>
                  <a:pt x="30" y="274"/>
                </a:cubicBezTo>
                <a:cubicBezTo>
                  <a:pt x="24" y="273"/>
                  <a:pt x="19" y="279"/>
                  <a:pt x="15" y="284"/>
                </a:cubicBezTo>
                <a:cubicBezTo>
                  <a:pt x="15" y="287"/>
                  <a:pt x="12" y="290"/>
                  <a:pt x="15" y="295"/>
                </a:cubicBezTo>
                <a:cubicBezTo>
                  <a:pt x="13" y="295"/>
                  <a:pt x="12" y="293"/>
                  <a:pt x="12" y="292"/>
                </a:cubicBezTo>
                <a:cubicBezTo>
                  <a:pt x="12" y="290"/>
                  <a:pt x="12" y="287"/>
                  <a:pt x="13" y="284"/>
                </a:cubicBezTo>
                <a:cubicBezTo>
                  <a:pt x="15" y="279"/>
                  <a:pt x="10" y="274"/>
                  <a:pt x="13" y="269"/>
                </a:cubicBezTo>
                <a:cubicBezTo>
                  <a:pt x="14" y="266"/>
                  <a:pt x="15" y="262"/>
                  <a:pt x="18" y="261"/>
                </a:cubicBezTo>
                <a:cubicBezTo>
                  <a:pt x="21" y="258"/>
                  <a:pt x="27" y="260"/>
                  <a:pt x="30" y="261"/>
                </a:cubicBezTo>
                <a:cubicBezTo>
                  <a:pt x="34" y="261"/>
                  <a:pt x="37" y="264"/>
                  <a:pt x="39" y="267"/>
                </a:cubicBezTo>
                <a:cubicBezTo>
                  <a:pt x="40" y="269"/>
                  <a:pt x="41" y="272"/>
                  <a:pt x="39" y="275"/>
                </a:cubicBezTo>
                <a:cubicBezTo>
                  <a:pt x="38" y="278"/>
                  <a:pt x="41" y="281"/>
                  <a:pt x="41" y="285"/>
                </a:cubicBezTo>
                <a:cubicBezTo>
                  <a:pt x="41" y="288"/>
                  <a:pt x="39" y="291"/>
                  <a:pt x="38" y="295"/>
                </a:cubicBezTo>
                <a:cubicBezTo>
                  <a:pt x="41" y="297"/>
                  <a:pt x="46" y="300"/>
                  <a:pt x="43" y="304"/>
                </a:cubicBezTo>
                <a:cubicBezTo>
                  <a:pt x="42" y="305"/>
                  <a:pt x="42" y="307"/>
                  <a:pt x="41" y="307"/>
                </a:cubicBezTo>
                <a:cubicBezTo>
                  <a:pt x="40" y="306"/>
                  <a:pt x="40" y="306"/>
                  <a:pt x="40" y="306"/>
                </a:cubicBezTo>
                <a:cubicBezTo>
                  <a:pt x="41" y="304"/>
                  <a:pt x="43" y="301"/>
                  <a:pt x="41" y="299"/>
                </a:cubicBezTo>
                <a:cubicBezTo>
                  <a:pt x="39" y="298"/>
                  <a:pt x="37" y="296"/>
                  <a:pt x="34" y="298"/>
                </a:cubicBezTo>
                <a:cubicBezTo>
                  <a:pt x="32" y="299"/>
                  <a:pt x="31" y="302"/>
                  <a:pt x="31" y="305"/>
                </a:cubicBezTo>
                <a:cubicBezTo>
                  <a:pt x="31" y="309"/>
                  <a:pt x="33" y="310"/>
                  <a:pt x="35" y="313"/>
                </a:cubicBezTo>
                <a:cubicBezTo>
                  <a:pt x="39" y="313"/>
                  <a:pt x="43" y="315"/>
                  <a:pt x="46" y="312"/>
                </a:cubicBezTo>
                <a:cubicBezTo>
                  <a:pt x="50" y="310"/>
                  <a:pt x="51" y="304"/>
                  <a:pt x="53" y="301"/>
                </a:cubicBezTo>
                <a:cubicBezTo>
                  <a:pt x="53" y="292"/>
                  <a:pt x="44" y="287"/>
                  <a:pt x="47" y="278"/>
                </a:cubicBezTo>
                <a:cubicBezTo>
                  <a:pt x="50" y="270"/>
                  <a:pt x="62" y="275"/>
                  <a:pt x="64" y="266"/>
                </a:cubicBezTo>
                <a:cubicBezTo>
                  <a:pt x="65" y="263"/>
                  <a:pt x="67" y="259"/>
                  <a:pt x="65" y="256"/>
                </a:cubicBezTo>
                <a:cubicBezTo>
                  <a:pt x="58" y="255"/>
                  <a:pt x="54" y="246"/>
                  <a:pt x="52" y="240"/>
                </a:cubicBezTo>
                <a:cubicBezTo>
                  <a:pt x="50" y="240"/>
                  <a:pt x="49" y="242"/>
                  <a:pt x="49" y="240"/>
                </a:cubicBezTo>
                <a:cubicBezTo>
                  <a:pt x="50" y="238"/>
                  <a:pt x="50" y="236"/>
                  <a:pt x="50" y="234"/>
                </a:cubicBezTo>
                <a:cubicBezTo>
                  <a:pt x="50" y="232"/>
                  <a:pt x="48" y="229"/>
                  <a:pt x="45" y="228"/>
                </a:cubicBezTo>
                <a:cubicBezTo>
                  <a:pt x="42" y="229"/>
                  <a:pt x="38" y="229"/>
                  <a:pt x="36" y="233"/>
                </a:cubicBezTo>
                <a:cubicBezTo>
                  <a:pt x="36" y="235"/>
                  <a:pt x="35" y="236"/>
                  <a:pt x="34" y="237"/>
                </a:cubicBezTo>
                <a:cubicBezTo>
                  <a:pt x="34" y="235"/>
                  <a:pt x="34" y="234"/>
                  <a:pt x="35" y="232"/>
                </a:cubicBezTo>
                <a:cubicBezTo>
                  <a:pt x="38" y="229"/>
                  <a:pt x="41" y="226"/>
                  <a:pt x="44" y="227"/>
                </a:cubicBezTo>
                <a:cubicBezTo>
                  <a:pt x="45" y="227"/>
                  <a:pt x="45" y="226"/>
                  <a:pt x="46" y="226"/>
                </a:cubicBezTo>
                <a:cubicBezTo>
                  <a:pt x="46" y="223"/>
                  <a:pt x="44" y="222"/>
                  <a:pt x="42" y="220"/>
                </a:cubicBezTo>
                <a:cubicBezTo>
                  <a:pt x="40" y="220"/>
                  <a:pt x="37" y="218"/>
                  <a:pt x="35" y="220"/>
                </a:cubicBezTo>
                <a:cubicBezTo>
                  <a:pt x="29" y="223"/>
                  <a:pt x="27" y="229"/>
                  <a:pt x="25" y="235"/>
                </a:cubicBezTo>
                <a:cubicBezTo>
                  <a:pt x="26" y="239"/>
                  <a:pt x="30" y="244"/>
                  <a:pt x="34" y="246"/>
                </a:cubicBezTo>
                <a:cubicBezTo>
                  <a:pt x="35" y="246"/>
                  <a:pt x="35" y="245"/>
                  <a:pt x="36" y="245"/>
                </a:cubicBezTo>
                <a:cubicBezTo>
                  <a:pt x="37" y="243"/>
                  <a:pt x="35" y="241"/>
                  <a:pt x="36" y="240"/>
                </a:cubicBezTo>
                <a:cubicBezTo>
                  <a:pt x="39" y="245"/>
                  <a:pt x="44" y="246"/>
                  <a:pt x="49" y="249"/>
                </a:cubicBezTo>
                <a:cubicBezTo>
                  <a:pt x="52" y="249"/>
                  <a:pt x="55" y="252"/>
                  <a:pt x="56" y="253"/>
                </a:cubicBezTo>
                <a:cubicBezTo>
                  <a:pt x="56" y="256"/>
                  <a:pt x="59" y="260"/>
                  <a:pt x="56" y="263"/>
                </a:cubicBezTo>
                <a:cubicBezTo>
                  <a:pt x="54" y="266"/>
                  <a:pt x="50" y="268"/>
                  <a:pt x="46" y="267"/>
                </a:cubicBezTo>
                <a:cubicBezTo>
                  <a:pt x="44" y="268"/>
                  <a:pt x="44" y="269"/>
                  <a:pt x="41" y="269"/>
                </a:cubicBezTo>
                <a:cubicBezTo>
                  <a:pt x="41" y="266"/>
                  <a:pt x="44" y="266"/>
                  <a:pt x="47" y="265"/>
                </a:cubicBezTo>
                <a:cubicBezTo>
                  <a:pt x="49" y="266"/>
                  <a:pt x="52" y="265"/>
                  <a:pt x="53" y="264"/>
                </a:cubicBezTo>
                <a:cubicBezTo>
                  <a:pt x="56" y="261"/>
                  <a:pt x="56" y="258"/>
                  <a:pt x="56" y="255"/>
                </a:cubicBezTo>
                <a:cubicBezTo>
                  <a:pt x="55" y="251"/>
                  <a:pt x="50" y="252"/>
                  <a:pt x="47" y="250"/>
                </a:cubicBezTo>
                <a:cubicBezTo>
                  <a:pt x="44" y="249"/>
                  <a:pt x="40" y="246"/>
                  <a:pt x="36" y="247"/>
                </a:cubicBezTo>
                <a:cubicBezTo>
                  <a:pt x="32" y="246"/>
                  <a:pt x="25" y="243"/>
                  <a:pt x="24" y="238"/>
                </a:cubicBezTo>
                <a:cubicBezTo>
                  <a:pt x="24" y="235"/>
                  <a:pt x="24" y="230"/>
                  <a:pt x="27" y="227"/>
                </a:cubicBezTo>
                <a:cubicBezTo>
                  <a:pt x="27" y="223"/>
                  <a:pt x="33" y="220"/>
                  <a:pt x="37" y="217"/>
                </a:cubicBezTo>
                <a:cubicBezTo>
                  <a:pt x="38" y="216"/>
                  <a:pt x="37" y="214"/>
                  <a:pt x="37" y="214"/>
                </a:cubicBezTo>
                <a:cubicBezTo>
                  <a:pt x="38" y="204"/>
                  <a:pt x="45" y="197"/>
                  <a:pt x="54" y="194"/>
                </a:cubicBezTo>
                <a:cubicBezTo>
                  <a:pt x="56" y="191"/>
                  <a:pt x="51" y="187"/>
                  <a:pt x="53" y="183"/>
                </a:cubicBezTo>
                <a:cubicBezTo>
                  <a:pt x="55" y="177"/>
                  <a:pt x="61" y="170"/>
                  <a:pt x="67" y="168"/>
                </a:cubicBezTo>
                <a:cubicBezTo>
                  <a:pt x="69" y="164"/>
                  <a:pt x="71" y="161"/>
                  <a:pt x="73" y="157"/>
                </a:cubicBezTo>
                <a:cubicBezTo>
                  <a:pt x="75" y="149"/>
                  <a:pt x="78" y="141"/>
                  <a:pt x="85" y="137"/>
                </a:cubicBezTo>
                <a:cubicBezTo>
                  <a:pt x="79" y="144"/>
                  <a:pt x="76" y="151"/>
                  <a:pt x="74" y="160"/>
                </a:cubicBezTo>
                <a:cubicBezTo>
                  <a:pt x="70" y="165"/>
                  <a:pt x="67" y="174"/>
                  <a:pt x="70" y="181"/>
                </a:cubicBezTo>
                <a:cubicBezTo>
                  <a:pt x="73" y="184"/>
                  <a:pt x="76" y="186"/>
                  <a:pt x="80" y="185"/>
                </a:cubicBezTo>
                <a:cubicBezTo>
                  <a:pt x="82" y="184"/>
                  <a:pt x="84" y="183"/>
                  <a:pt x="84" y="182"/>
                </a:cubicBezTo>
                <a:cubicBezTo>
                  <a:pt x="79" y="177"/>
                  <a:pt x="82" y="169"/>
                  <a:pt x="82" y="162"/>
                </a:cubicBezTo>
                <a:cubicBezTo>
                  <a:pt x="84" y="157"/>
                  <a:pt x="84" y="151"/>
                  <a:pt x="90" y="147"/>
                </a:cubicBezTo>
                <a:cubicBezTo>
                  <a:pt x="96" y="142"/>
                  <a:pt x="96" y="142"/>
                  <a:pt x="96" y="142"/>
                </a:cubicBezTo>
                <a:cubicBezTo>
                  <a:pt x="93" y="147"/>
                  <a:pt x="88" y="150"/>
                  <a:pt x="86" y="154"/>
                </a:cubicBezTo>
                <a:cubicBezTo>
                  <a:pt x="84" y="162"/>
                  <a:pt x="81" y="172"/>
                  <a:pt x="86" y="180"/>
                </a:cubicBezTo>
                <a:cubicBezTo>
                  <a:pt x="88" y="183"/>
                  <a:pt x="92" y="183"/>
                  <a:pt x="96" y="183"/>
                </a:cubicBezTo>
                <a:cubicBezTo>
                  <a:pt x="105" y="181"/>
                  <a:pt x="114" y="174"/>
                  <a:pt x="117" y="165"/>
                </a:cubicBezTo>
                <a:cubicBezTo>
                  <a:pt x="119" y="162"/>
                  <a:pt x="119" y="160"/>
                  <a:pt x="117" y="157"/>
                </a:cubicBezTo>
                <a:cubicBezTo>
                  <a:pt x="116" y="156"/>
                  <a:pt x="113" y="155"/>
                  <a:pt x="113" y="153"/>
                </a:cubicBezTo>
                <a:cubicBezTo>
                  <a:pt x="117" y="157"/>
                  <a:pt x="125" y="156"/>
                  <a:pt x="130" y="153"/>
                </a:cubicBezTo>
                <a:cubicBezTo>
                  <a:pt x="136" y="150"/>
                  <a:pt x="134" y="143"/>
                  <a:pt x="140" y="139"/>
                </a:cubicBezTo>
                <a:cubicBezTo>
                  <a:pt x="142" y="135"/>
                  <a:pt x="142" y="130"/>
                  <a:pt x="140" y="125"/>
                </a:cubicBezTo>
                <a:cubicBezTo>
                  <a:pt x="139" y="122"/>
                  <a:pt x="136" y="121"/>
                  <a:pt x="133" y="120"/>
                </a:cubicBezTo>
                <a:cubicBezTo>
                  <a:pt x="125" y="119"/>
                  <a:pt x="120" y="125"/>
                  <a:pt x="113" y="127"/>
                </a:cubicBezTo>
                <a:cubicBezTo>
                  <a:pt x="108" y="130"/>
                  <a:pt x="101" y="136"/>
                  <a:pt x="100" y="142"/>
                </a:cubicBezTo>
                <a:cubicBezTo>
                  <a:pt x="99" y="143"/>
                  <a:pt x="97" y="142"/>
                  <a:pt x="96" y="142"/>
                </a:cubicBezTo>
                <a:cubicBezTo>
                  <a:pt x="100" y="136"/>
                  <a:pt x="105" y="130"/>
                  <a:pt x="111" y="125"/>
                </a:cubicBezTo>
                <a:cubicBezTo>
                  <a:pt x="117" y="122"/>
                  <a:pt x="123" y="120"/>
                  <a:pt x="128" y="118"/>
                </a:cubicBezTo>
                <a:cubicBezTo>
                  <a:pt x="137" y="119"/>
                  <a:pt x="137" y="119"/>
                  <a:pt x="137" y="119"/>
                </a:cubicBezTo>
                <a:cubicBezTo>
                  <a:pt x="140" y="113"/>
                  <a:pt x="140" y="113"/>
                  <a:pt x="140" y="113"/>
                </a:cubicBezTo>
                <a:cubicBezTo>
                  <a:pt x="141" y="116"/>
                  <a:pt x="142" y="118"/>
                  <a:pt x="142" y="119"/>
                </a:cubicBezTo>
                <a:cubicBezTo>
                  <a:pt x="142" y="120"/>
                  <a:pt x="139" y="120"/>
                  <a:pt x="140" y="122"/>
                </a:cubicBezTo>
                <a:cubicBezTo>
                  <a:pt x="142" y="125"/>
                  <a:pt x="142" y="129"/>
                  <a:pt x="146" y="130"/>
                </a:cubicBezTo>
                <a:cubicBezTo>
                  <a:pt x="153" y="131"/>
                  <a:pt x="158" y="124"/>
                  <a:pt x="161" y="119"/>
                </a:cubicBezTo>
                <a:cubicBezTo>
                  <a:pt x="161" y="117"/>
                  <a:pt x="162" y="116"/>
                  <a:pt x="160" y="116"/>
                </a:cubicBezTo>
                <a:cubicBezTo>
                  <a:pt x="156" y="119"/>
                  <a:pt x="151" y="122"/>
                  <a:pt x="145" y="120"/>
                </a:cubicBezTo>
                <a:cubicBezTo>
                  <a:pt x="146" y="119"/>
                  <a:pt x="149" y="120"/>
                  <a:pt x="151" y="119"/>
                </a:cubicBezTo>
                <a:cubicBezTo>
                  <a:pt x="157" y="117"/>
                  <a:pt x="159" y="111"/>
                  <a:pt x="163" y="107"/>
                </a:cubicBezTo>
                <a:cubicBezTo>
                  <a:pt x="165" y="100"/>
                  <a:pt x="161" y="95"/>
                  <a:pt x="159" y="90"/>
                </a:cubicBezTo>
                <a:cubicBezTo>
                  <a:pt x="161" y="87"/>
                  <a:pt x="161" y="82"/>
                  <a:pt x="165" y="80"/>
                </a:cubicBezTo>
                <a:cubicBezTo>
                  <a:pt x="171" y="79"/>
                  <a:pt x="171" y="79"/>
                  <a:pt x="171" y="79"/>
                </a:cubicBezTo>
                <a:cubicBezTo>
                  <a:pt x="177" y="80"/>
                  <a:pt x="177" y="86"/>
                  <a:pt x="179" y="90"/>
                </a:cubicBezTo>
                <a:cubicBezTo>
                  <a:pt x="182" y="93"/>
                  <a:pt x="187" y="96"/>
                  <a:pt x="191" y="95"/>
                </a:cubicBezTo>
                <a:cubicBezTo>
                  <a:pt x="194" y="95"/>
                  <a:pt x="197" y="93"/>
                  <a:pt x="199" y="90"/>
                </a:cubicBezTo>
                <a:cubicBezTo>
                  <a:pt x="202" y="86"/>
                  <a:pt x="198" y="82"/>
                  <a:pt x="194" y="79"/>
                </a:cubicBezTo>
                <a:cubicBezTo>
                  <a:pt x="193" y="79"/>
                  <a:pt x="191" y="81"/>
                  <a:pt x="190" y="82"/>
                </a:cubicBezTo>
                <a:cubicBezTo>
                  <a:pt x="189" y="85"/>
                  <a:pt x="194" y="85"/>
                  <a:pt x="191" y="87"/>
                </a:cubicBezTo>
                <a:cubicBezTo>
                  <a:pt x="191" y="87"/>
                  <a:pt x="189" y="87"/>
                  <a:pt x="188" y="87"/>
                </a:cubicBezTo>
                <a:cubicBezTo>
                  <a:pt x="187" y="86"/>
                  <a:pt x="186" y="83"/>
                  <a:pt x="188" y="82"/>
                </a:cubicBezTo>
                <a:cubicBezTo>
                  <a:pt x="189" y="79"/>
                  <a:pt x="192" y="78"/>
                  <a:pt x="194" y="78"/>
                </a:cubicBezTo>
                <a:cubicBezTo>
                  <a:pt x="198" y="79"/>
                  <a:pt x="200" y="82"/>
                  <a:pt x="204" y="82"/>
                </a:cubicBezTo>
                <a:cubicBezTo>
                  <a:pt x="207" y="85"/>
                  <a:pt x="208" y="90"/>
                  <a:pt x="213" y="87"/>
                </a:cubicBezTo>
                <a:cubicBezTo>
                  <a:pt x="219" y="85"/>
                  <a:pt x="224" y="80"/>
                  <a:pt x="225" y="74"/>
                </a:cubicBezTo>
                <a:cubicBezTo>
                  <a:pt x="225" y="71"/>
                  <a:pt x="225" y="67"/>
                  <a:pt x="227" y="67"/>
                </a:cubicBezTo>
                <a:cubicBezTo>
                  <a:pt x="230" y="64"/>
                  <a:pt x="235" y="63"/>
                  <a:pt x="239" y="64"/>
                </a:cubicBezTo>
                <a:cubicBezTo>
                  <a:pt x="243" y="67"/>
                  <a:pt x="249" y="68"/>
                  <a:pt x="254" y="66"/>
                </a:cubicBezTo>
                <a:cubicBezTo>
                  <a:pt x="257" y="63"/>
                  <a:pt x="263" y="60"/>
                  <a:pt x="262" y="54"/>
                </a:cubicBezTo>
                <a:cubicBezTo>
                  <a:pt x="260" y="50"/>
                  <a:pt x="258" y="46"/>
                  <a:pt x="254" y="45"/>
                </a:cubicBezTo>
                <a:cubicBezTo>
                  <a:pt x="252" y="44"/>
                  <a:pt x="249" y="44"/>
                  <a:pt x="247" y="45"/>
                </a:cubicBezTo>
                <a:cubicBezTo>
                  <a:pt x="246" y="47"/>
                  <a:pt x="246" y="50"/>
                  <a:pt x="246" y="53"/>
                </a:cubicBezTo>
                <a:cubicBezTo>
                  <a:pt x="247" y="55"/>
                  <a:pt x="249" y="56"/>
                  <a:pt x="252" y="56"/>
                </a:cubicBezTo>
                <a:cubicBezTo>
                  <a:pt x="253" y="55"/>
                  <a:pt x="252" y="50"/>
                  <a:pt x="254" y="52"/>
                </a:cubicBezTo>
                <a:cubicBezTo>
                  <a:pt x="256" y="53"/>
                  <a:pt x="254" y="55"/>
                  <a:pt x="254" y="56"/>
                </a:cubicBezTo>
                <a:cubicBezTo>
                  <a:pt x="252" y="57"/>
                  <a:pt x="250" y="58"/>
                  <a:pt x="248" y="56"/>
                </a:cubicBezTo>
                <a:cubicBezTo>
                  <a:pt x="243" y="53"/>
                  <a:pt x="243" y="53"/>
                  <a:pt x="243" y="53"/>
                </a:cubicBezTo>
                <a:cubicBezTo>
                  <a:pt x="239" y="59"/>
                  <a:pt x="232" y="58"/>
                  <a:pt x="226" y="57"/>
                </a:cubicBezTo>
                <a:cubicBezTo>
                  <a:pt x="223" y="59"/>
                  <a:pt x="217" y="59"/>
                  <a:pt x="216" y="64"/>
                </a:cubicBezTo>
                <a:cubicBezTo>
                  <a:pt x="217" y="73"/>
                  <a:pt x="217" y="73"/>
                  <a:pt x="217" y="73"/>
                </a:cubicBezTo>
                <a:cubicBezTo>
                  <a:pt x="214" y="77"/>
                  <a:pt x="211" y="79"/>
                  <a:pt x="205" y="79"/>
                </a:cubicBezTo>
                <a:cubicBezTo>
                  <a:pt x="202" y="79"/>
                  <a:pt x="200" y="77"/>
                  <a:pt x="198" y="73"/>
                </a:cubicBezTo>
                <a:cubicBezTo>
                  <a:pt x="197" y="68"/>
                  <a:pt x="192" y="66"/>
                  <a:pt x="188" y="63"/>
                </a:cubicBezTo>
                <a:cubicBezTo>
                  <a:pt x="184" y="61"/>
                  <a:pt x="180" y="62"/>
                  <a:pt x="177" y="65"/>
                </a:cubicBezTo>
                <a:cubicBezTo>
                  <a:pt x="176" y="67"/>
                  <a:pt x="174" y="70"/>
                  <a:pt x="176" y="73"/>
                </a:cubicBezTo>
                <a:cubicBezTo>
                  <a:pt x="177" y="74"/>
                  <a:pt x="178" y="77"/>
                  <a:pt x="180" y="76"/>
                </a:cubicBezTo>
                <a:cubicBezTo>
                  <a:pt x="182" y="76"/>
                  <a:pt x="184" y="75"/>
                  <a:pt x="185" y="73"/>
                </a:cubicBezTo>
                <a:cubicBezTo>
                  <a:pt x="185" y="72"/>
                  <a:pt x="184" y="70"/>
                  <a:pt x="182" y="70"/>
                </a:cubicBezTo>
                <a:cubicBezTo>
                  <a:pt x="182" y="70"/>
                  <a:pt x="182" y="71"/>
                  <a:pt x="180" y="71"/>
                </a:cubicBezTo>
                <a:cubicBezTo>
                  <a:pt x="180" y="70"/>
                  <a:pt x="181" y="69"/>
                  <a:pt x="182" y="68"/>
                </a:cubicBezTo>
                <a:cubicBezTo>
                  <a:pt x="185" y="68"/>
                  <a:pt x="185" y="70"/>
                  <a:pt x="187" y="72"/>
                </a:cubicBezTo>
                <a:cubicBezTo>
                  <a:pt x="188" y="75"/>
                  <a:pt x="186" y="77"/>
                  <a:pt x="184" y="78"/>
                </a:cubicBezTo>
                <a:cubicBezTo>
                  <a:pt x="179" y="80"/>
                  <a:pt x="176" y="76"/>
                  <a:pt x="171" y="76"/>
                </a:cubicBezTo>
                <a:cubicBezTo>
                  <a:pt x="168" y="72"/>
                  <a:pt x="162" y="70"/>
                  <a:pt x="156" y="72"/>
                </a:cubicBezTo>
                <a:cubicBezTo>
                  <a:pt x="152" y="75"/>
                  <a:pt x="145" y="79"/>
                  <a:pt x="146" y="86"/>
                </a:cubicBezTo>
                <a:cubicBezTo>
                  <a:pt x="144" y="90"/>
                  <a:pt x="148" y="93"/>
                  <a:pt x="148" y="96"/>
                </a:cubicBezTo>
                <a:cubicBezTo>
                  <a:pt x="149" y="99"/>
                  <a:pt x="151" y="99"/>
                  <a:pt x="151" y="99"/>
                </a:cubicBezTo>
                <a:cubicBezTo>
                  <a:pt x="154" y="101"/>
                  <a:pt x="154" y="104"/>
                  <a:pt x="154" y="107"/>
                </a:cubicBezTo>
                <a:cubicBezTo>
                  <a:pt x="153" y="110"/>
                  <a:pt x="150" y="110"/>
                  <a:pt x="147" y="111"/>
                </a:cubicBezTo>
                <a:cubicBezTo>
                  <a:pt x="146" y="110"/>
                  <a:pt x="146" y="109"/>
                  <a:pt x="146" y="109"/>
                </a:cubicBezTo>
                <a:cubicBezTo>
                  <a:pt x="149" y="108"/>
                  <a:pt x="151" y="108"/>
                  <a:pt x="153" y="105"/>
                </a:cubicBezTo>
                <a:cubicBezTo>
                  <a:pt x="153" y="102"/>
                  <a:pt x="151" y="100"/>
                  <a:pt x="148" y="99"/>
                </a:cubicBezTo>
                <a:cubicBezTo>
                  <a:pt x="145" y="99"/>
                  <a:pt x="142" y="102"/>
                  <a:pt x="140" y="104"/>
                </a:cubicBezTo>
                <a:cubicBezTo>
                  <a:pt x="139" y="106"/>
                  <a:pt x="139" y="109"/>
                  <a:pt x="139" y="111"/>
                </a:cubicBezTo>
                <a:cubicBezTo>
                  <a:pt x="136" y="113"/>
                  <a:pt x="136" y="109"/>
                  <a:pt x="135" y="108"/>
                </a:cubicBezTo>
                <a:cubicBezTo>
                  <a:pt x="138" y="104"/>
                  <a:pt x="142" y="99"/>
                  <a:pt x="145" y="96"/>
                </a:cubicBezTo>
                <a:cubicBezTo>
                  <a:pt x="146" y="93"/>
                  <a:pt x="142" y="91"/>
                  <a:pt x="141" y="90"/>
                </a:cubicBezTo>
                <a:cubicBezTo>
                  <a:pt x="132" y="87"/>
                  <a:pt x="127" y="96"/>
                  <a:pt x="121" y="99"/>
                </a:cubicBezTo>
                <a:cubicBezTo>
                  <a:pt x="120" y="101"/>
                  <a:pt x="119" y="103"/>
                  <a:pt x="120" y="105"/>
                </a:cubicBezTo>
                <a:cubicBezTo>
                  <a:pt x="123" y="107"/>
                  <a:pt x="128" y="103"/>
                  <a:pt x="131" y="106"/>
                </a:cubicBezTo>
                <a:cubicBezTo>
                  <a:pt x="121" y="107"/>
                  <a:pt x="121" y="107"/>
                  <a:pt x="121" y="107"/>
                </a:cubicBezTo>
                <a:cubicBezTo>
                  <a:pt x="116" y="111"/>
                  <a:pt x="111" y="115"/>
                  <a:pt x="105" y="116"/>
                </a:cubicBezTo>
                <a:cubicBezTo>
                  <a:pt x="99" y="120"/>
                  <a:pt x="92" y="125"/>
                  <a:pt x="91" y="133"/>
                </a:cubicBezTo>
                <a:cubicBezTo>
                  <a:pt x="89" y="134"/>
                  <a:pt x="88" y="137"/>
                  <a:pt x="86" y="136"/>
                </a:cubicBezTo>
                <a:cubicBezTo>
                  <a:pt x="89" y="133"/>
                  <a:pt x="90" y="129"/>
                  <a:pt x="93" y="125"/>
                </a:cubicBezTo>
                <a:cubicBezTo>
                  <a:pt x="97" y="119"/>
                  <a:pt x="102" y="113"/>
                  <a:pt x="110" y="113"/>
                </a:cubicBezTo>
                <a:cubicBezTo>
                  <a:pt x="118" y="107"/>
                  <a:pt x="118" y="107"/>
                  <a:pt x="118" y="107"/>
                </a:cubicBezTo>
                <a:cubicBezTo>
                  <a:pt x="117" y="99"/>
                  <a:pt x="123" y="95"/>
                  <a:pt x="128" y="90"/>
                </a:cubicBezTo>
                <a:cubicBezTo>
                  <a:pt x="132" y="87"/>
                  <a:pt x="138" y="89"/>
                  <a:pt x="143" y="87"/>
                </a:cubicBezTo>
                <a:cubicBezTo>
                  <a:pt x="145" y="85"/>
                  <a:pt x="145" y="82"/>
                  <a:pt x="146" y="79"/>
                </a:cubicBezTo>
                <a:cubicBezTo>
                  <a:pt x="150" y="73"/>
                  <a:pt x="155" y="69"/>
                  <a:pt x="162" y="69"/>
                </a:cubicBezTo>
                <a:cubicBezTo>
                  <a:pt x="165" y="69"/>
                  <a:pt x="165" y="66"/>
                  <a:pt x="166" y="64"/>
                </a:cubicBezTo>
                <a:cubicBezTo>
                  <a:pt x="171" y="58"/>
                  <a:pt x="178" y="47"/>
                  <a:pt x="187" y="50"/>
                </a:cubicBezTo>
                <a:cubicBezTo>
                  <a:pt x="191" y="53"/>
                  <a:pt x="194" y="56"/>
                  <a:pt x="195" y="61"/>
                </a:cubicBezTo>
                <a:cubicBezTo>
                  <a:pt x="193" y="66"/>
                  <a:pt x="200" y="69"/>
                  <a:pt x="200" y="74"/>
                </a:cubicBezTo>
                <a:cubicBezTo>
                  <a:pt x="202" y="77"/>
                  <a:pt x="205" y="76"/>
                  <a:pt x="206" y="77"/>
                </a:cubicBezTo>
                <a:cubicBezTo>
                  <a:pt x="210" y="76"/>
                  <a:pt x="214" y="76"/>
                  <a:pt x="214" y="71"/>
                </a:cubicBezTo>
                <a:cubicBezTo>
                  <a:pt x="215" y="67"/>
                  <a:pt x="212" y="64"/>
                  <a:pt x="215" y="61"/>
                </a:cubicBezTo>
                <a:cubicBezTo>
                  <a:pt x="214" y="56"/>
                  <a:pt x="206" y="57"/>
                  <a:pt x="205" y="51"/>
                </a:cubicBezTo>
                <a:cubicBezTo>
                  <a:pt x="204" y="46"/>
                  <a:pt x="205" y="41"/>
                  <a:pt x="208" y="36"/>
                </a:cubicBezTo>
                <a:cubicBezTo>
                  <a:pt x="211" y="34"/>
                  <a:pt x="215" y="31"/>
                  <a:pt x="220" y="30"/>
                </a:cubicBezTo>
                <a:cubicBezTo>
                  <a:pt x="223" y="31"/>
                  <a:pt x="228" y="32"/>
                  <a:pt x="231" y="30"/>
                </a:cubicBezTo>
                <a:cubicBezTo>
                  <a:pt x="234" y="27"/>
                  <a:pt x="238" y="27"/>
                  <a:pt x="243" y="27"/>
                </a:cubicBezTo>
                <a:cubicBezTo>
                  <a:pt x="246" y="29"/>
                  <a:pt x="249" y="28"/>
                  <a:pt x="252" y="27"/>
                </a:cubicBezTo>
                <a:cubicBezTo>
                  <a:pt x="253" y="25"/>
                  <a:pt x="256" y="24"/>
                  <a:pt x="256" y="21"/>
                </a:cubicBezTo>
                <a:cubicBezTo>
                  <a:pt x="260" y="16"/>
                  <a:pt x="267" y="13"/>
                  <a:pt x="273" y="12"/>
                </a:cubicBezTo>
                <a:cubicBezTo>
                  <a:pt x="277" y="12"/>
                  <a:pt x="282" y="12"/>
                  <a:pt x="286" y="12"/>
                </a:cubicBezTo>
                <a:cubicBezTo>
                  <a:pt x="293" y="13"/>
                  <a:pt x="298" y="6"/>
                  <a:pt x="305" y="9"/>
                </a:cubicBezTo>
                <a:cubicBezTo>
                  <a:pt x="308" y="10"/>
                  <a:pt x="310" y="14"/>
                  <a:pt x="313" y="12"/>
                </a:cubicBezTo>
                <a:cubicBezTo>
                  <a:pt x="317" y="6"/>
                  <a:pt x="323" y="5"/>
                  <a:pt x="328" y="3"/>
                </a:cubicBezTo>
                <a:cubicBezTo>
                  <a:pt x="332" y="2"/>
                  <a:pt x="336" y="3"/>
                  <a:pt x="341" y="1"/>
                </a:cubicBezTo>
                <a:cubicBezTo>
                  <a:pt x="349" y="2"/>
                  <a:pt x="358" y="0"/>
                  <a:pt x="365" y="5"/>
                </a:cubicBezTo>
                <a:close/>
                <a:moveTo>
                  <a:pt x="368" y="10"/>
                </a:moveTo>
                <a:cubicBezTo>
                  <a:pt x="375" y="10"/>
                  <a:pt x="381" y="13"/>
                  <a:pt x="383" y="20"/>
                </a:cubicBezTo>
                <a:cubicBezTo>
                  <a:pt x="384" y="23"/>
                  <a:pt x="384" y="25"/>
                  <a:pt x="383" y="27"/>
                </a:cubicBezTo>
                <a:cubicBezTo>
                  <a:pt x="381" y="30"/>
                  <a:pt x="380" y="31"/>
                  <a:pt x="378" y="32"/>
                </a:cubicBezTo>
                <a:cubicBezTo>
                  <a:pt x="375" y="27"/>
                  <a:pt x="373" y="21"/>
                  <a:pt x="367" y="19"/>
                </a:cubicBezTo>
                <a:cubicBezTo>
                  <a:pt x="361" y="19"/>
                  <a:pt x="355" y="13"/>
                  <a:pt x="349" y="14"/>
                </a:cubicBezTo>
                <a:cubicBezTo>
                  <a:pt x="343" y="15"/>
                  <a:pt x="339" y="15"/>
                  <a:pt x="333" y="15"/>
                </a:cubicBezTo>
                <a:cubicBezTo>
                  <a:pt x="327" y="18"/>
                  <a:pt x="327" y="18"/>
                  <a:pt x="327" y="18"/>
                </a:cubicBezTo>
                <a:cubicBezTo>
                  <a:pt x="323" y="22"/>
                  <a:pt x="315" y="23"/>
                  <a:pt x="312" y="30"/>
                </a:cubicBezTo>
                <a:cubicBezTo>
                  <a:pt x="310" y="38"/>
                  <a:pt x="310" y="38"/>
                  <a:pt x="310" y="38"/>
                </a:cubicBezTo>
                <a:cubicBezTo>
                  <a:pt x="308" y="38"/>
                  <a:pt x="306" y="37"/>
                  <a:pt x="304" y="35"/>
                </a:cubicBezTo>
                <a:cubicBezTo>
                  <a:pt x="301" y="29"/>
                  <a:pt x="303" y="24"/>
                  <a:pt x="306" y="18"/>
                </a:cubicBezTo>
                <a:cubicBezTo>
                  <a:pt x="312" y="14"/>
                  <a:pt x="318" y="12"/>
                  <a:pt x="324" y="7"/>
                </a:cubicBezTo>
                <a:cubicBezTo>
                  <a:pt x="335" y="4"/>
                  <a:pt x="335" y="4"/>
                  <a:pt x="335" y="4"/>
                </a:cubicBezTo>
                <a:cubicBezTo>
                  <a:pt x="339" y="6"/>
                  <a:pt x="344" y="4"/>
                  <a:pt x="347" y="3"/>
                </a:cubicBezTo>
                <a:cubicBezTo>
                  <a:pt x="355" y="3"/>
                  <a:pt x="363" y="4"/>
                  <a:pt x="368" y="10"/>
                </a:cubicBezTo>
                <a:close/>
                <a:moveTo>
                  <a:pt x="388" y="6"/>
                </a:moveTo>
                <a:cubicBezTo>
                  <a:pt x="388" y="7"/>
                  <a:pt x="387" y="8"/>
                  <a:pt x="385" y="9"/>
                </a:cubicBezTo>
                <a:cubicBezTo>
                  <a:pt x="384" y="11"/>
                  <a:pt x="381" y="13"/>
                  <a:pt x="379" y="11"/>
                </a:cubicBezTo>
                <a:cubicBezTo>
                  <a:pt x="378" y="10"/>
                  <a:pt x="376" y="9"/>
                  <a:pt x="378" y="8"/>
                </a:cubicBezTo>
                <a:cubicBezTo>
                  <a:pt x="381" y="4"/>
                  <a:pt x="384" y="4"/>
                  <a:pt x="388" y="5"/>
                </a:cubicBezTo>
                <a:lnTo>
                  <a:pt x="388" y="6"/>
                </a:lnTo>
                <a:close/>
                <a:moveTo>
                  <a:pt x="430" y="14"/>
                </a:moveTo>
                <a:cubicBezTo>
                  <a:pt x="437" y="20"/>
                  <a:pt x="445" y="9"/>
                  <a:pt x="453" y="13"/>
                </a:cubicBezTo>
                <a:cubicBezTo>
                  <a:pt x="458" y="15"/>
                  <a:pt x="462" y="19"/>
                  <a:pt x="465" y="24"/>
                </a:cubicBezTo>
                <a:cubicBezTo>
                  <a:pt x="466" y="28"/>
                  <a:pt x="464" y="33"/>
                  <a:pt x="460" y="36"/>
                </a:cubicBezTo>
                <a:cubicBezTo>
                  <a:pt x="457" y="38"/>
                  <a:pt x="453" y="36"/>
                  <a:pt x="449" y="38"/>
                </a:cubicBezTo>
                <a:cubicBezTo>
                  <a:pt x="447" y="37"/>
                  <a:pt x="444" y="35"/>
                  <a:pt x="443" y="33"/>
                </a:cubicBezTo>
                <a:cubicBezTo>
                  <a:pt x="442" y="30"/>
                  <a:pt x="444" y="28"/>
                  <a:pt x="445" y="27"/>
                </a:cubicBezTo>
                <a:cubicBezTo>
                  <a:pt x="447" y="26"/>
                  <a:pt x="448" y="25"/>
                  <a:pt x="450" y="26"/>
                </a:cubicBezTo>
                <a:cubicBezTo>
                  <a:pt x="451" y="28"/>
                  <a:pt x="448" y="30"/>
                  <a:pt x="450" y="31"/>
                </a:cubicBezTo>
                <a:cubicBezTo>
                  <a:pt x="451" y="30"/>
                  <a:pt x="452" y="30"/>
                  <a:pt x="453" y="29"/>
                </a:cubicBezTo>
                <a:cubicBezTo>
                  <a:pt x="453" y="27"/>
                  <a:pt x="452" y="24"/>
                  <a:pt x="449" y="24"/>
                </a:cubicBezTo>
                <a:cubicBezTo>
                  <a:pt x="445" y="22"/>
                  <a:pt x="444" y="27"/>
                  <a:pt x="441" y="28"/>
                </a:cubicBezTo>
                <a:cubicBezTo>
                  <a:pt x="439" y="27"/>
                  <a:pt x="436" y="24"/>
                  <a:pt x="433" y="23"/>
                </a:cubicBezTo>
                <a:cubicBezTo>
                  <a:pt x="428" y="23"/>
                  <a:pt x="424" y="23"/>
                  <a:pt x="421" y="25"/>
                </a:cubicBezTo>
                <a:cubicBezTo>
                  <a:pt x="415" y="24"/>
                  <a:pt x="416" y="16"/>
                  <a:pt x="410" y="16"/>
                </a:cubicBezTo>
                <a:cubicBezTo>
                  <a:pt x="405" y="18"/>
                  <a:pt x="402" y="18"/>
                  <a:pt x="399" y="15"/>
                </a:cubicBezTo>
                <a:cubicBezTo>
                  <a:pt x="396" y="15"/>
                  <a:pt x="393" y="16"/>
                  <a:pt x="392" y="19"/>
                </a:cubicBezTo>
                <a:cubicBezTo>
                  <a:pt x="392" y="21"/>
                  <a:pt x="390" y="24"/>
                  <a:pt x="393" y="24"/>
                </a:cubicBezTo>
                <a:cubicBezTo>
                  <a:pt x="394" y="24"/>
                  <a:pt x="396" y="24"/>
                  <a:pt x="396" y="24"/>
                </a:cubicBezTo>
                <a:cubicBezTo>
                  <a:pt x="396" y="21"/>
                  <a:pt x="392" y="21"/>
                  <a:pt x="394" y="18"/>
                </a:cubicBezTo>
                <a:cubicBezTo>
                  <a:pt x="396" y="17"/>
                  <a:pt x="399" y="18"/>
                  <a:pt x="401" y="18"/>
                </a:cubicBezTo>
                <a:cubicBezTo>
                  <a:pt x="404" y="21"/>
                  <a:pt x="403" y="25"/>
                  <a:pt x="403" y="28"/>
                </a:cubicBezTo>
                <a:cubicBezTo>
                  <a:pt x="401" y="31"/>
                  <a:pt x="399" y="33"/>
                  <a:pt x="396" y="33"/>
                </a:cubicBezTo>
                <a:cubicBezTo>
                  <a:pt x="393" y="32"/>
                  <a:pt x="389" y="31"/>
                  <a:pt x="386" y="27"/>
                </a:cubicBezTo>
                <a:cubicBezTo>
                  <a:pt x="384" y="14"/>
                  <a:pt x="384" y="14"/>
                  <a:pt x="384" y="14"/>
                </a:cubicBezTo>
                <a:cubicBezTo>
                  <a:pt x="387" y="9"/>
                  <a:pt x="393" y="5"/>
                  <a:pt x="399" y="6"/>
                </a:cubicBezTo>
                <a:cubicBezTo>
                  <a:pt x="402" y="8"/>
                  <a:pt x="404" y="4"/>
                  <a:pt x="407" y="4"/>
                </a:cubicBezTo>
                <a:cubicBezTo>
                  <a:pt x="416" y="4"/>
                  <a:pt x="424" y="9"/>
                  <a:pt x="430" y="14"/>
                </a:cubicBezTo>
                <a:close/>
                <a:moveTo>
                  <a:pt x="307" y="13"/>
                </a:moveTo>
                <a:cubicBezTo>
                  <a:pt x="306" y="15"/>
                  <a:pt x="305" y="19"/>
                  <a:pt x="301" y="19"/>
                </a:cubicBezTo>
                <a:cubicBezTo>
                  <a:pt x="299" y="16"/>
                  <a:pt x="296" y="15"/>
                  <a:pt x="295" y="12"/>
                </a:cubicBezTo>
                <a:cubicBezTo>
                  <a:pt x="298" y="10"/>
                  <a:pt x="304" y="10"/>
                  <a:pt x="307" y="13"/>
                </a:cubicBezTo>
                <a:close/>
                <a:moveTo>
                  <a:pt x="280" y="15"/>
                </a:moveTo>
                <a:cubicBezTo>
                  <a:pt x="284" y="14"/>
                  <a:pt x="288" y="13"/>
                  <a:pt x="292" y="14"/>
                </a:cubicBezTo>
                <a:cubicBezTo>
                  <a:pt x="296" y="15"/>
                  <a:pt x="299" y="19"/>
                  <a:pt x="301" y="24"/>
                </a:cubicBezTo>
                <a:cubicBezTo>
                  <a:pt x="298" y="27"/>
                  <a:pt x="303" y="33"/>
                  <a:pt x="299" y="35"/>
                </a:cubicBezTo>
                <a:cubicBezTo>
                  <a:pt x="297" y="38"/>
                  <a:pt x="294" y="40"/>
                  <a:pt x="290" y="39"/>
                </a:cubicBezTo>
                <a:cubicBezTo>
                  <a:pt x="286" y="39"/>
                  <a:pt x="285" y="36"/>
                  <a:pt x="283" y="34"/>
                </a:cubicBezTo>
                <a:cubicBezTo>
                  <a:pt x="283" y="32"/>
                  <a:pt x="283" y="30"/>
                  <a:pt x="283" y="28"/>
                </a:cubicBezTo>
                <a:cubicBezTo>
                  <a:pt x="285" y="26"/>
                  <a:pt x="288" y="25"/>
                  <a:pt x="290" y="26"/>
                </a:cubicBezTo>
                <a:cubicBezTo>
                  <a:pt x="292" y="27"/>
                  <a:pt x="290" y="32"/>
                  <a:pt x="294" y="31"/>
                </a:cubicBezTo>
                <a:cubicBezTo>
                  <a:pt x="295" y="30"/>
                  <a:pt x="295" y="27"/>
                  <a:pt x="294" y="25"/>
                </a:cubicBezTo>
                <a:cubicBezTo>
                  <a:pt x="292" y="24"/>
                  <a:pt x="289" y="22"/>
                  <a:pt x="287" y="24"/>
                </a:cubicBezTo>
                <a:cubicBezTo>
                  <a:pt x="283" y="24"/>
                  <a:pt x="280" y="30"/>
                  <a:pt x="277" y="26"/>
                </a:cubicBezTo>
                <a:cubicBezTo>
                  <a:pt x="274" y="27"/>
                  <a:pt x="269" y="28"/>
                  <a:pt x="269" y="32"/>
                </a:cubicBezTo>
                <a:cubicBezTo>
                  <a:pt x="269" y="33"/>
                  <a:pt x="269" y="35"/>
                  <a:pt x="266" y="36"/>
                </a:cubicBezTo>
                <a:cubicBezTo>
                  <a:pt x="261" y="35"/>
                  <a:pt x="255" y="33"/>
                  <a:pt x="250" y="37"/>
                </a:cubicBezTo>
                <a:cubicBezTo>
                  <a:pt x="248" y="38"/>
                  <a:pt x="246" y="41"/>
                  <a:pt x="245" y="42"/>
                </a:cubicBezTo>
                <a:cubicBezTo>
                  <a:pt x="242" y="41"/>
                  <a:pt x="238" y="41"/>
                  <a:pt x="236" y="42"/>
                </a:cubicBezTo>
                <a:cubicBezTo>
                  <a:pt x="235" y="43"/>
                  <a:pt x="235" y="45"/>
                  <a:pt x="235" y="46"/>
                </a:cubicBezTo>
                <a:cubicBezTo>
                  <a:pt x="236" y="47"/>
                  <a:pt x="237" y="47"/>
                  <a:pt x="237" y="47"/>
                </a:cubicBezTo>
                <a:cubicBezTo>
                  <a:pt x="239" y="45"/>
                  <a:pt x="238" y="43"/>
                  <a:pt x="240" y="43"/>
                </a:cubicBezTo>
                <a:cubicBezTo>
                  <a:pt x="242" y="43"/>
                  <a:pt x="243" y="44"/>
                  <a:pt x="243" y="45"/>
                </a:cubicBezTo>
                <a:cubicBezTo>
                  <a:pt x="245" y="50"/>
                  <a:pt x="240" y="53"/>
                  <a:pt x="237" y="56"/>
                </a:cubicBezTo>
                <a:cubicBezTo>
                  <a:pt x="233" y="56"/>
                  <a:pt x="228" y="56"/>
                  <a:pt x="224" y="53"/>
                </a:cubicBezTo>
                <a:cubicBezTo>
                  <a:pt x="221" y="50"/>
                  <a:pt x="221" y="46"/>
                  <a:pt x="221" y="42"/>
                </a:cubicBezTo>
                <a:cubicBezTo>
                  <a:pt x="223" y="35"/>
                  <a:pt x="231" y="31"/>
                  <a:pt x="237" y="30"/>
                </a:cubicBezTo>
                <a:cubicBezTo>
                  <a:pt x="243" y="29"/>
                  <a:pt x="250" y="33"/>
                  <a:pt x="255" y="28"/>
                </a:cubicBezTo>
                <a:cubicBezTo>
                  <a:pt x="262" y="19"/>
                  <a:pt x="262" y="19"/>
                  <a:pt x="262" y="19"/>
                </a:cubicBezTo>
                <a:cubicBezTo>
                  <a:pt x="268" y="17"/>
                  <a:pt x="274" y="11"/>
                  <a:pt x="280" y="15"/>
                </a:cubicBezTo>
                <a:close/>
                <a:moveTo>
                  <a:pt x="478" y="24"/>
                </a:moveTo>
                <a:cubicBezTo>
                  <a:pt x="477" y="27"/>
                  <a:pt x="479" y="31"/>
                  <a:pt x="477" y="34"/>
                </a:cubicBezTo>
                <a:cubicBezTo>
                  <a:pt x="475" y="37"/>
                  <a:pt x="472" y="37"/>
                  <a:pt x="469" y="38"/>
                </a:cubicBezTo>
                <a:cubicBezTo>
                  <a:pt x="465" y="37"/>
                  <a:pt x="465" y="37"/>
                  <a:pt x="465" y="37"/>
                </a:cubicBezTo>
                <a:cubicBezTo>
                  <a:pt x="465" y="34"/>
                  <a:pt x="468" y="30"/>
                  <a:pt x="468" y="26"/>
                </a:cubicBezTo>
                <a:cubicBezTo>
                  <a:pt x="467" y="23"/>
                  <a:pt x="465" y="18"/>
                  <a:pt x="462" y="16"/>
                </a:cubicBezTo>
                <a:cubicBezTo>
                  <a:pt x="461" y="15"/>
                  <a:pt x="462" y="15"/>
                  <a:pt x="463" y="15"/>
                </a:cubicBezTo>
                <a:cubicBezTo>
                  <a:pt x="469" y="15"/>
                  <a:pt x="476" y="18"/>
                  <a:pt x="478" y="24"/>
                </a:cubicBezTo>
                <a:close/>
                <a:moveTo>
                  <a:pt x="361" y="21"/>
                </a:moveTo>
                <a:cubicBezTo>
                  <a:pt x="364" y="21"/>
                  <a:pt x="368" y="23"/>
                  <a:pt x="372" y="24"/>
                </a:cubicBezTo>
                <a:cubicBezTo>
                  <a:pt x="373" y="28"/>
                  <a:pt x="375" y="33"/>
                  <a:pt x="374" y="36"/>
                </a:cubicBezTo>
                <a:cubicBezTo>
                  <a:pt x="373" y="39"/>
                  <a:pt x="371" y="40"/>
                  <a:pt x="369" y="41"/>
                </a:cubicBezTo>
                <a:cubicBezTo>
                  <a:pt x="365" y="47"/>
                  <a:pt x="359" y="47"/>
                  <a:pt x="354" y="49"/>
                </a:cubicBezTo>
                <a:cubicBezTo>
                  <a:pt x="350" y="49"/>
                  <a:pt x="348" y="46"/>
                  <a:pt x="345" y="44"/>
                </a:cubicBezTo>
                <a:cubicBezTo>
                  <a:pt x="346" y="41"/>
                  <a:pt x="344" y="37"/>
                  <a:pt x="346" y="34"/>
                </a:cubicBezTo>
                <a:cubicBezTo>
                  <a:pt x="347" y="33"/>
                  <a:pt x="350" y="31"/>
                  <a:pt x="352" y="32"/>
                </a:cubicBezTo>
                <a:cubicBezTo>
                  <a:pt x="354" y="33"/>
                  <a:pt x="357" y="34"/>
                  <a:pt x="356" y="36"/>
                </a:cubicBezTo>
                <a:cubicBezTo>
                  <a:pt x="355" y="37"/>
                  <a:pt x="353" y="36"/>
                  <a:pt x="353" y="38"/>
                </a:cubicBezTo>
                <a:cubicBezTo>
                  <a:pt x="353" y="39"/>
                  <a:pt x="355" y="39"/>
                  <a:pt x="355" y="39"/>
                </a:cubicBezTo>
                <a:cubicBezTo>
                  <a:pt x="357" y="39"/>
                  <a:pt x="358" y="38"/>
                  <a:pt x="358" y="36"/>
                </a:cubicBezTo>
                <a:cubicBezTo>
                  <a:pt x="358" y="34"/>
                  <a:pt x="358" y="30"/>
                  <a:pt x="354" y="30"/>
                </a:cubicBezTo>
                <a:cubicBezTo>
                  <a:pt x="350" y="27"/>
                  <a:pt x="347" y="30"/>
                  <a:pt x="343" y="32"/>
                </a:cubicBezTo>
                <a:cubicBezTo>
                  <a:pt x="340" y="31"/>
                  <a:pt x="335" y="30"/>
                  <a:pt x="331" y="32"/>
                </a:cubicBezTo>
                <a:cubicBezTo>
                  <a:pt x="329" y="33"/>
                  <a:pt x="329" y="35"/>
                  <a:pt x="329" y="37"/>
                </a:cubicBezTo>
                <a:cubicBezTo>
                  <a:pt x="329" y="38"/>
                  <a:pt x="330" y="41"/>
                  <a:pt x="332" y="41"/>
                </a:cubicBezTo>
                <a:cubicBezTo>
                  <a:pt x="333" y="41"/>
                  <a:pt x="335" y="40"/>
                  <a:pt x="335" y="38"/>
                </a:cubicBezTo>
                <a:cubicBezTo>
                  <a:pt x="335" y="37"/>
                  <a:pt x="333" y="37"/>
                  <a:pt x="332" y="36"/>
                </a:cubicBezTo>
                <a:cubicBezTo>
                  <a:pt x="332" y="35"/>
                  <a:pt x="334" y="33"/>
                  <a:pt x="335" y="33"/>
                </a:cubicBezTo>
                <a:cubicBezTo>
                  <a:pt x="339" y="32"/>
                  <a:pt x="342" y="35"/>
                  <a:pt x="343" y="37"/>
                </a:cubicBezTo>
                <a:cubicBezTo>
                  <a:pt x="344" y="41"/>
                  <a:pt x="344" y="44"/>
                  <a:pt x="341" y="46"/>
                </a:cubicBezTo>
                <a:cubicBezTo>
                  <a:pt x="338" y="49"/>
                  <a:pt x="333" y="50"/>
                  <a:pt x="328" y="49"/>
                </a:cubicBezTo>
                <a:cubicBezTo>
                  <a:pt x="324" y="46"/>
                  <a:pt x="317" y="45"/>
                  <a:pt x="314" y="39"/>
                </a:cubicBezTo>
                <a:cubicBezTo>
                  <a:pt x="312" y="34"/>
                  <a:pt x="315" y="30"/>
                  <a:pt x="318" y="26"/>
                </a:cubicBezTo>
                <a:cubicBezTo>
                  <a:pt x="322" y="24"/>
                  <a:pt x="327" y="24"/>
                  <a:pt x="330" y="19"/>
                </a:cubicBezTo>
                <a:cubicBezTo>
                  <a:pt x="333" y="18"/>
                  <a:pt x="338" y="16"/>
                  <a:pt x="341" y="19"/>
                </a:cubicBezTo>
                <a:cubicBezTo>
                  <a:pt x="347" y="15"/>
                  <a:pt x="355" y="17"/>
                  <a:pt x="361" y="21"/>
                </a:cubicBezTo>
                <a:close/>
                <a:moveTo>
                  <a:pt x="436" y="27"/>
                </a:moveTo>
                <a:cubicBezTo>
                  <a:pt x="436" y="30"/>
                  <a:pt x="432" y="29"/>
                  <a:pt x="430" y="30"/>
                </a:cubicBezTo>
                <a:cubicBezTo>
                  <a:pt x="426" y="34"/>
                  <a:pt x="426" y="34"/>
                  <a:pt x="426" y="34"/>
                </a:cubicBezTo>
                <a:cubicBezTo>
                  <a:pt x="422" y="38"/>
                  <a:pt x="424" y="44"/>
                  <a:pt x="426" y="49"/>
                </a:cubicBezTo>
                <a:cubicBezTo>
                  <a:pt x="422" y="49"/>
                  <a:pt x="419" y="46"/>
                  <a:pt x="417" y="44"/>
                </a:cubicBezTo>
                <a:cubicBezTo>
                  <a:pt x="416" y="40"/>
                  <a:pt x="416" y="35"/>
                  <a:pt x="417" y="33"/>
                </a:cubicBezTo>
                <a:cubicBezTo>
                  <a:pt x="422" y="29"/>
                  <a:pt x="426" y="23"/>
                  <a:pt x="433" y="26"/>
                </a:cubicBezTo>
                <a:cubicBezTo>
                  <a:pt x="434" y="26"/>
                  <a:pt x="436" y="27"/>
                  <a:pt x="436" y="27"/>
                </a:cubicBezTo>
                <a:close/>
                <a:moveTo>
                  <a:pt x="522" y="41"/>
                </a:moveTo>
                <a:cubicBezTo>
                  <a:pt x="522" y="44"/>
                  <a:pt x="520" y="47"/>
                  <a:pt x="518" y="49"/>
                </a:cubicBezTo>
                <a:cubicBezTo>
                  <a:pt x="517" y="49"/>
                  <a:pt x="517" y="49"/>
                  <a:pt x="517" y="49"/>
                </a:cubicBezTo>
                <a:cubicBezTo>
                  <a:pt x="515" y="47"/>
                  <a:pt x="517" y="44"/>
                  <a:pt x="515" y="43"/>
                </a:cubicBezTo>
                <a:cubicBezTo>
                  <a:pt x="512" y="38"/>
                  <a:pt x="509" y="35"/>
                  <a:pt x="503" y="36"/>
                </a:cubicBezTo>
                <a:cubicBezTo>
                  <a:pt x="500" y="37"/>
                  <a:pt x="497" y="41"/>
                  <a:pt x="494" y="39"/>
                </a:cubicBezTo>
                <a:cubicBezTo>
                  <a:pt x="494" y="36"/>
                  <a:pt x="496" y="34"/>
                  <a:pt x="498" y="32"/>
                </a:cubicBezTo>
                <a:cubicBezTo>
                  <a:pt x="500" y="31"/>
                  <a:pt x="503" y="29"/>
                  <a:pt x="506" y="30"/>
                </a:cubicBezTo>
                <a:cubicBezTo>
                  <a:pt x="513" y="31"/>
                  <a:pt x="522" y="33"/>
                  <a:pt x="522" y="41"/>
                </a:cubicBezTo>
                <a:close/>
                <a:moveTo>
                  <a:pt x="400" y="34"/>
                </a:moveTo>
                <a:cubicBezTo>
                  <a:pt x="401" y="35"/>
                  <a:pt x="400" y="36"/>
                  <a:pt x="399" y="38"/>
                </a:cubicBezTo>
                <a:cubicBezTo>
                  <a:pt x="398" y="39"/>
                  <a:pt x="395" y="42"/>
                  <a:pt x="393" y="41"/>
                </a:cubicBezTo>
                <a:cubicBezTo>
                  <a:pt x="390" y="43"/>
                  <a:pt x="385" y="44"/>
                  <a:pt x="382" y="42"/>
                </a:cubicBezTo>
                <a:cubicBezTo>
                  <a:pt x="380" y="41"/>
                  <a:pt x="378" y="40"/>
                  <a:pt x="376" y="38"/>
                </a:cubicBezTo>
                <a:cubicBezTo>
                  <a:pt x="375" y="33"/>
                  <a:pt x="382" y="34"/>
                  <a:pt x="384" y="30"/>
                </a:cubicBezTo>
                <a:cubicBezTo>
                  <a:pt x="389" y="32"/>
                  <a:pt x="394" y="36"/>
                  <a:pt x="400" y="34"/>
                </a:cubicBezTo>
                <a:close/>
                <a:moveTo>
                  <a:pt x="224" y="33"/>
                </a:moveTo>
                <a:cubicBezTo>
                  <a:pt x="224" y="35"/>
                  <a:pt x="222" y="35"/>
                  <a:pt x="221" y="36"/>
                </a:cubicBezTo>
                <a:cubicBezTo>
                  <a:pt x="217" y="40"/>
                  <a:pt x="219" y="46"/>
                  <a:pt x="220" y="50"/>
                </a:cubicBezTo>
                <a:cubicBezTo>
                  <a:pt x="220" y="53"/>
                  <a:pt x="224" y="55"/>
                  <a:pt x="222" y="56"/>
                </a:cubicBezTo>
                <a:cubicBezTo>
                  <a:pt x="217" y="59"/>
                  <a:pt x="214" y="56"/>
                  <a:pt x="209" y="53"/>
                </a:cubicBezTo>
                <a:cubicBezTo>
                  <a:pt x="207" y="50"/>
                  <a:pt x="208" y="45"/>
                  <a:pt x="208" y="41"/>
                </a:cubicBezTo>
                <a:cubicBezTo>
                  <a:pt x="210" y="35"/>
                  <a:pt x="216" y="33"/>
                  <a:pt x="222" y="32"/>
                </a:cubicBezTo>
                <a:cubicBezTo>
                  <a:pt x="223" y="32"/>
                  <a:pt x="223" y="33"/>
                  <a:pt x="224" y="33"/>
                </a:cubicBezTo>
                <a:close/>
                <a:moveTo>
                  <a:pt x="267" y="40"/>
                </a:moveTo>
                <a:cubicBezTo>
                  <a:pt x="271" y="41"/>
                  <a:pt x="270" y="45"/>
                  <a:pt x="272" y="48"/>
                </a:cubicBezTo>
                <a:cubicBezTo>
                  <a:pt x="272" y="52"/>
                  <a:pt x="270" y="56"/>
                  <a:pt x="267" y="59"/>
                </a:cubicBezTo>
                <a:cubicBezTo>
                  <a:pt x="266" y="59"/>
                  <a:pt x="265" y="59"/>
                  <a:pt x="264" y="59"/>
                </a:cubicBezTo>
                <a:cubicBezTo>
                  <a:pt x="263" y="57"/>
                  <a:pt x="265" y="55"/>
                  <a:pt x="264" y="53"/>
                </a:cubicBezTo>
                <a:cubicBezTo>
                  <a:pt x="263" y="47"/>
                  <a:pt x="257" y="43"/>
                  <a:pt x="252" y="42"/>
                </a:cubicBezTo>
                <a:cubicBezTo>
                  <a:pt x="252" y="42"/>
                  <a:pt x="250" y="43"/>
                  <a:pt x="249" y="41"/>
                </a:cubicBezTo>
                <a:cubicBezTo>
                  <a:pt x="251" y="38"/>
                  <a:pt x="255" y="38"/>
                  <a:pt x="258" y="37"/>
                </a:cubicBezTo>
                <a:cubicBezTo>
                  <a:pt x="262" y="36"/>
                  <a:pt x="263" y="44"/>
                  <a:pt x="267" y="40"/>
                </a:cubicBezTo>
                <a:close/>
                <a:moveTo>
                  <a:pt x="312" y="42"/>
                </a:moveTo>
                <a:cubicBezTo>
                  <a:pt x="312" y="44"/>
                  <a:pt x="312" y="45"/>
                  <a:pt x="312" y="46"/>
                </a:cubicBezTo>
                <a:cubicBezTo>
                  <a:pt x="309" y="49"/>
                  <a:pt x="306" y="52"/>
                  <a:pt x="302" y="50"/>
                </a:cubicBezTo>
                <a:cubicBezTo>
                  <a:pt x="298" y="48"/>
                  <a:pt x="295" y="50"/>
                  <a:pt x="292" y="48"/>
                </a:cubicBezTo>
                <a:cubicBezTo>
                  <a:pt x="289" y="47"/>
                  <a:pt x="285" y="44"/>
                  <a:pt x="285" y="41"/>
                </a:cubicBezTo>
                <a:cubicBezTo>
                  <a:pt x="288" y="42"/>
                  <a:pt x="292" y="42"/>
                  <a:pt x="295" y="41"/>
                </a:cubicBezTo>
                <a:cubicBezTo>
                  <a:pt x="301" y="37"/>
                  <a:pt x="301" y="37"/>
                  <a:pt x="301" y="37"/>
                </a:cubicBezTo>
                <a:cubicBezTo>
                  <a:pt x="305" y="39"/>
                  <a:pt x="308" y="41"/>
                  <a:pt x="312" y="42"/>
                </a:cubicBezTo>
                <a:close/>
                <a:moveTo>
                  <a:pt x="193" y="59"/>
                </a:moveTo>
                <a:cubicBezTo>
                  <a:pt x="193" y="60"/>
                  <a:pt x="193" y="63"/>
                  <a:pt x="191" y="62"/>
                </a:cubicBezTo>
                <a:cubicBezTo>
                  <a:pt x="187" y="61"/>
                  <a:pt x="182" y="59"/>
                  <a:pt x="179" y="61"/>
                </a:cubicBezTo>
                <a:cubicBezTo>
                  <a:pt x="174" y="64"/>
                  <a:pt x="171" y="67"/>
                  <a:pt x="172" y="73"/>
                </a:cubicBezTo>
                <a:cubicBezTo>
                  <a:pt x="171" y="74"/>
                  <a:pt x="171" y="73"/>
                  <a:pt x="170" y="73"/>
                </a:cubicBezTo>
                <a:cubicBezTo>
                  <a:pt x="168" y="71"/>
                  <a:pt x="168" y="67"/>
                  <a:pt x="168" y="65"/>
                </a:cubicBezTo>
                <a:cubicBezTo>
                  <a:pt x="168" y="60"/>
                  <a:pt x="175" y="59"/>
                  <a:pt x="177" y="54"/>
                </a:cubicBezTo>
                <a:cubicBezTo>
                  <a:pt x="179" y="53"/>
                  <a:pt x="182" y="52"/>
                  <a:pt x="183" y="52"/>
                </a:cubicBezTo>
                <a:cubicBezTo>
                  <a:pt x="188" y="52"/>
                  <a:pt x="191" y="56"/>
                  <a:pt x="193" y="59"/>
                </a:cubicBezTo>
                <a:close/>
                <a:moveTo>
                  <a:pt x="573" y="64"/>
                </a:moveTo>
                <a:cubicBezTo>
                  <a:pt x="573" y="66"/>
                  <a:pt x="574" y="67"/>
                  <a:pt x="574" y="69"/>
                </a:cubicBezTo>
                <a:cubicBezTo>
                  <a:pt x="568" y="69"/>
                  <a:pt x="563" y="69"/>
                  <a:pt x="558" y="70"/>
                </a:cubicBezTo>
                <a:cubicBezTo>
                  <a:pt x="555" y="67"/>
                  <a:pt x="553" y="64"/>
                  <a:pt x="548" y="63"/>
                </a:cubicBezTo>
                <a:cubicBezTo>
                  <a:pt x="548" y="62"/>
                  <a:pt x="548" y="60"/>
                  <a:pt x="549" y="59"/>
                </a:cubicBezTo>
                <a:cubicBezTo>
                  <a:pt x="551" y="57"/>
                  <a:pt x="553" y="56"/>
                  <a:pt x="555" y="56"/>
                </a:cubicBezTo>
                <a:cubicBezTo>
                  <a:pt x="562" y="56"/>
                  <a:pt x="567" y="60"/>
                  <a:pt x="573" y="64"/>
                </a:cubicBezTo>
                <a:close/>
                <a:moveTo>
                  <a:pt x="580" y="75"/>
                </a:moveTo>
                <a:cubicBezTo>
                  <a:pt x="592" y="73"/>
                  <a:pt x="601" y="82"/>
                  <a:pt x="607" y="90"/>
                </a:cubicBezTo>
                <a:cubicBezTo>
                  <a:pt x="609" y="93"/>
                  <a:pt x="612" y="90"/>
                  <a:pt x="614" y="93"/>
                </a:cubicBezTo>
                <a:cubicBezTo>
                  <a:pt x="620" y="99"/>
                  <a:pt x="628" y="102"/>
                  <a:pt x="630" y="111"/>
                </a:cubicBezTo>
                <a:cubicBezTo>
                  <a:pt x="630" y="119"/>
                  <a:pt x="639" y="123"/>
                  <a:pt x="635" y="131"/>
                </a:cubicBezTo>
                <a:cubicBezTo>
                  <a:pt x="636" y="136"/>
                  <a:pt x="632" y="138"/>
                  <a:pt x="629" y="139"/>
                </a:cubicBezTo>
                <a:cubicBezTo>
                  <a:pt x="628" y="139"/>
                  <a:pt x="626" y="140"/>
                  <a:pt x="625" y="139"/>
                </a:cubicBezTo>
                <a:cubicBezTo>
                  <a:pt x="623" y="137"/>
                  <a:pt x="625" y="135"/>
                  <a:pt x="625" y="132"/>
                </a:cubicBezTo>
                <a:cubicBezTo>
                  <a:pt x="624" y="126"/>
                  <a:pt x="621" y="120"/>
                  <a:pt x="617" y="115"/>
                </a:cubicBezTo>
                <a:cubicBezTo>
                  <a:pt x="617" y="109"/>
                  <a:pt x="612" y="105"/>
                  <a:pt x="608" y="101"/>
                </a:cubicBezTo>
                <a:cubicBezTo>
                  <a:pt x="602" y="100"/>
                  <a:pt x="598" y="93"/>
                  <a:pt x="594" y="89"/>
                </a:cubicBezTo>
                <a:cubicBezTo>
                  <a:pt x="590" y="86"/>
                  <a:pt x="585" y="86"/>
                  <a:pt x="580" y="85"/>
                </a:cubicBezTo>
                <a:cubicBezTo>
                  <a:pt x="574" y="85"/>
                  <a:pt x="569" y="79"/>
                  <a:pt x="563" y="82"/>
                </a:cubicBezTo>
                <a:cubicBezTo>
                  <a:pt x="562" y="84"/>
                  <a:pt x="560" y="85"/>
                  <a:pt x="557" y="83"/>
                </a:cubicBezTo>
                <a:cubicBezTo>
                  <a:pt x="555" y="81"/>
                  <a:pt x="558" y="78"/>
                  <a:pt x="558" y="76"/>
                </a:cubicBezTo>
                <a:cubicBezTo>
                  <a:pt x="563" y="68"/>
                  <a:pt x="571" y="71"/>
                  <a:pt x="577" y="73"/>
                </a:cubicBezTo>
                <a:lnTo>
                  <a:pt x="580" y="75"/>
                </a:lnTo>
                <a:close/>
                <a:moveTo>
                  <a:pt x="578" y="87"/>
                </a:moveTo>
                <a:cubicBezTo>
                  <a:pt x="592" y="85"/>
                  <a:pt x="596" y="99"/>
                  <a:pt x="606" y="102"/>
                </a:cubicBezTo>
                <a:cubicBezTo>
                  <a:pt x="615" y="106"/>
                  <a:pt x="615" y="116"/>
                  <a:pt x="619" y="122"/>
                </a:cubicBezTo>
                <a:cubicBezTo>
                  <a:pt x="622" y="127"/>
                  <a:pt x="624" y="134"/>
                  <a:pt x="620" y="139"/>
                </a:cubicBezTo>
                <a:cubicBezTo>
                  <a:pt x="616" y="142"/>
                  <a:pt x="610" y="145"/>
                  <a:pt x="604" y="143"/>
                </a:cubicBezTo>
                <a:cubicBezTo>
                  <a:pt x="600" y="141"/>
                  <a:pt x="599" y="136"/>
                  <a:pt x="594" y="136"/>
                </a:cubicBezTo>
                <a:cubicBezTo>
                  <a:pt x="589" y="134"/>
                  <a:pt x="586" y="129"/>
                  <a:pt x="585" y="124"/>
                </a:cubicBezTo>
                <a:cubicBezTo>
                  <a:pt x="585" y="119"/>
                  <a:pt x="589" y="115"/>
                  <a:pt x="592" y="111"/>
                </a:cubicBezTo>
                <a:cubicBezTo>
                  <a:pt x="594" y="109"/>
                  <a:pt x="597" y="111"/>
                  <a:pt x="600" y="112"/>
                </a:cubicBezTo>
                <a:cubicBezTo>
                  <a:pt x="603" y="113"/>
                  <a:pt x="603" y="118"/>
                  <a:pt x="604" y="122"/>
                </a:cubicBezTo>
                <a:cubicBezTo>
                  <a:pt x="604" y="123"/>
                  <a:pt x="603" y="125"/>
                  <a:pt x="601" y="126"/>
                </a:cubicBezTo>
                <a:cubicBezTo>
                  <a:pt x="599" y="127"/>
                  <a:pt x="597" y="122"/>
                  <a:pt x="595" y="125"/>
                </a:cubicBezTo>
                <a:cubicBezTo>
                  <a:pt x="595" y="128"/>
                  <a:pt x="597" y="128"/>
                  <a:pt x="599" y="128"/>
                </a:cubicBezTo>
                <a:cubicBezTo>
                  <a:pt x="602" y="129"/>
                  <a:pt x="603" y="127"/>
                  <a:pt x="606" y="125"/>
                </a:cubicBezTo>
                <a:cubicBezTo>
                  <a:pt x="608" y="121"/>
                  <a:pt x="606" y="117"/>
                  <a:pt x="604" y="113"/>
                </a:cubicBezTo>
                <a:cubicBezTo>
                  <a:pt x="601" y="110"/>
                  <a:pt x="597" y="108"/>
                  <a:pt x="592" y="109"/>
                </a:cubicBezTo>
                <a:cubicBezTo>
                  <a:pt x="590" y="108"/>
                  <a:pt x="592" y="104"/>
                  <a:pt x="589" y="102"/>
                </a:cubicBezTo>
                <a:cubicBezTo>
                  <a:pt x="586" y="100"/>
                  <a:pt x="583" y="95"/>
                  <a:pt x="578" y="96"/>
                </a:cubicBezTo>
                <a:cubicBezTo>
                  <a:pt x="576" y="98"/>
                  <a:pt x="574" y="99"/>
                  <a:pt x="572" y="101"/>
                </a:cubicBezTo>
                <a:cubicBezTo>
                  <a:pt x="571" y="104"/>
                  <a:pt x="573" y="107"/>
                  <a:pt x="574" y="109"/>
                </a:cubicBezTo>
                <a:cubicBezTo>
                  <a:pt x="575" y="110"/>
                  <a:pt x="577" y="110"/>
                  <a:pt x="578" y="110"/>
                </a:cubicBezTo>
                <a:cubicBezTo>
                  <a:pt x="580" y="109"/>
                  <a:pt x="578" y="108"/>
                  <a:pt x="578" y="108"/>
                </a:cubicBezTo>
                <a:cubicBezTo>
                  <a:pt x="576" y="107"/>
                  <a:pt x="574" y="107"/>
                  <a:pt x="574" y="105"/>
                </a:cubicBezTo>
                <a:cubicBezTo>
                  <a:pt x="574" y="102"/>
                  <a:pt x="576" y="99"/>
                  <a:pt x="579" y="99"/>
                </a:cubicBezTo>
                <a:cubicBezTo>
                  <a:pt x="581" y="99"/>
                  <a:pt x="583" y="99"/>
                  <a:pt x="585" y="100"/>
                </a:cubicBezTo>
                <a:cubicBezTo>
                  <a:pt x="588" y="102"/>
                  <a:pt x="588" y="106"/>
                  <a:pt x="589" y="108"/>
                </a:cubicBezTo>
                <a:cubicBezTo>
                  <a:pt x="588" y="113"/>
                  <a:pt x="584" y="116"/>
                  <a:pt x="579" y="117"/>
                </a:cubicBezTo>
                <a:cubicBezTo>
                  <a:pt x="574" y="119"/>
                  <a:pt x="570" y="115"/>
                  <a:pt x="566" y="113"/>
                </a:cubicBezTo>
                <a:cubicBezTo>
                  <a:pt x="563" y="110"/>
                  <a:pt x="563" y="106"/>
                  <a:pt x="560" y="103"/>
                </a:cubicBezTo>
                <a:cubicBezTo>
                  <a:pt x="558" y="99"/>
                  <a:pt x="554" y="93"/>
                  <a:pt x="559" y="89"/>
                </a:cubicBezTo>
                <a:cubicBezTo>
                  <a:pt x="560" y="87"/>
                  <a:pt x="563" y="85"/>
                  <a:pt x="566" y="85"/>
                </a:cubicBezTo>
                <a:cubicBezTo>
                  <a:pt x="571" y="83"/>
                  <a:pt x="574" y="87"/>
                  <a:pt x="578" y="87"/>
                </a:cubicBezTo>
                <a:close/>
                <a:moveTo>
                  <a:pt x="205" y="87"/>
                </a:moveTo>
                <a:cubicBezTo>
                  <a:pt x="206" y="90"/>
                  <a:pt x="204" y="93"/>
                  <a:pt x="202" y="94"/>
                </a:cubicBezTo>
                <a:cubicBezTo>
                  <a:pt x="200" y="96"/>
                  <a:pt x="200" y="99"/>
                  <a:pt x="197" y="101"/>
                </a:cubicBezTo>
                <a:cubicBezTo>
                  <a:pt x="194" y="104"/>
                  <a:pt x="188" y="102"/>
                  <a:pt x="185" y="102"/>
                </a:cubicBezTo>
                <a:cubicBezTo>
                  <a:pt x="182" y="100"/>
                  <a:pt x="177" y="99"/>
                  <a:pt x="179" y="95"/>
                </a:cubicBezTo>
                <a:cubicBezTo>
                  <a:pt x="185" y="98"/>
                  <a:pt x="194" y="99"/>
                  <a:pt x="199" y="94"/>
                </a:cubicBezTo>
                <a:cubicBezTo>
                  <a:pt x="202" y="91"/>
                  <a:pt x="202" y="87"/>
                  <a:pt x="202" y="85"/>
                </a:cubicBezTo>
                <a:cubicBezTo>
                  <a:pt x="203" y="85"/>
                  <a:pt x="205" y="86"/>
                  <a:pt x="205" y="87"/>
                </a:cubicBezTo>
                <a:close/>
                <a:moveTo>
                  <a:pt x="552" y="87"/>
                </a:moveTo>
                <a:cubicBezTo>
                  <a:pt x="553" y="86"/>
                  <a:pt x="554" y="85"/>
                  <a:pt x="556" y="86"/>
                </a:cubicBezTo>
                <a:cubicBezTo>
                  <a:pt x="557" y="89"/>
                  <a:pt x="554" y="92"/>
                  <a:pt x="554" y="96"/>
                </a:cubicBezTo>
                <a:cubicBezTo>
                  <a:pt x="549" y="99"/>
                  <a:pt x="544" y="96"/>
                  <a:pt x="540" y="93"/>
                </a:cubicBezTo>
                <a:cubicBezTo>
                  <a:pt x="538" y="90"/>
                  <a:pt x="534" y="87"/>
                  <a:pt x="536" y="85"/>
                </a:cubicBezTo>
                <a:cubicBezTo>
                  <a:pt x="540" y="88"/>
                  <a:pt x="546" y="89"/>
                  <a:pt x="552" y="87"/>
                </a:cubicBezTo>
                <a:close/>
                <a:moveTo>
                  <a:pt x="652" y="139"/>
                </a:moveTo>
                <a:cubicBezTo>
                  <a:pt x="651" y="142"/>
                  <a:pt x="650" y="144"/>
                  <a:pt x="648" y="146"/>
                </a:cubicBezTo>
                <a:cubicBezTo>
                  <a:pt x="645" y="143"/>
                  <a:pt x="644" y="136"/>
                  <a:pt x="638" y="136"/>
                </a:cubicBezTo>
                <a:cubicBezTo>
                  <a:pt x="636" y="132"/>
                  <a:pt x="641" y="127"/>
                  <a:pt x="637" y="122"/>
                </a:cubicBezTo>
                <a:cubicBezTo>
                  <a:pt x="638" y="122"/>
                  <a:pt x="638" y="120"/>
                  <a:pt x="639" y="120"/>
                </a:cubicBezTo>
                <a:cubicBezTo>
                  <a:pt x="647" y="123"/>
                  <a:pt x="652" y="131"/>
                  <a:pt x="652" y="139"/>
                </a:cubicBezTo>
                <a:close/>
                <a:moveTo>
                  <a:pt x="128" y="140"/>
                </a:moveTo>
                <a:cubicBezTo>
                  <a:pt x="129" y="144"/>
                  <a:pt x="125" y="147"/>
                  <a:pt x="122" y="148"/>
                </a:cubicBezTo>
                <a:cubicBezTo>
                  <a:pt x="122" y="149"/>
                  <a:pt x="119" y="148"/>
                  <a:pt x="120" y="147"/>
                </a:cubicBezTo>
                <a:cubicBezTo>
                  <a:pt x="121" y="145"/>
                  <a:pt x="125" y="146"/>
                  <a:pt x="125" y="142"/>
                </a:cubicBezTo>
                <a:cubicBezTo>
                  <a:pt x="125" y="141"/>
                  <a:pt x="125" y="137"/>
                  <a:pt x="122" y="137"/>
                </a:cubicBezTo>
                <a:cubicBezTo>
                  <a:pt x="116" y="139"/>
                  <a:pt x="116" y="139"/>
                  <a:pt x="116" y="139"/>
                </a:cubicBezTo>
                <a:cubicBezTo>
                  <a:pt x="113" y="142"/>
                  <a:pt x="111" y="146"/>
                  <a:pt x="111" y="150"/>
                </a:cubicBezTo>
                <a:cubicBezTo>
                  <a:pt x="112" y="151"/>
                  <a:pt x="112" y="151"/>
                  <a:pt x="112" y="151"/>
                </a:cubicBezTo>
                <a:cubicBezTo>
                  <a:pt x="108" y="151"/>
                  <a:pt x="103" y="151"/>
                  <a:pt x="100" y="156"/>
                </a:cubicBezTo>
                <a:cubicBezTo>
                  <a:pt x="99" y="159"/>
                  <a:pt x="99" y="162"/>
                  <a:pt x="101" y="165"/>
                </a:cubicBezTo>
                <a:cubicBezTo>
                  <a:pt x="102" y="166"/>
                  <a:pt x="103" y="166"/>
                  <a:pt x="105" y="166"/>
                </a:cubicBezTo>
                <a:cubicBezTo>
                  <a:pt x="107" y="165"/>
                  <a:pt x="104" y="160"/>
                  <a:pt x="108" y="162"/>
                </a:cubicBezTo>
                <a:cubicBezTo>
                  <a:pt x="108" y="163"/>
                  <a:pt x="108" y="165"/>
                  <a:pt x="108" y="166"/>
                </a:cubicBezTo>
                <a:cubicBezTo>
                  <a:pt x="105" y="168"/>
                  <a:pt x="102" y="171"/>
                  <a:pt x="99" y="167"/>
                </a:cubicBezTo>
                <a:cubicBezTo>
                  <a:pt x="97" y="164"/>
                  <a:pt x="98" y="160"/>
                  <a:pt x="98" y="158"/>
                </a:cubicBezTo>
                <a:cubicBezTo>
                  <a:pt x="100" y="154"/>
                  <a:pt x="102" y="149"/>
                  <a:pt x="108" y="150"/>
                </a:cubicBezTo>
                <a:cubicBezTo>
                  <a:pt x="111" y="147"/>
                  <a:pt x="108" y="142"/>
                  <a:pt x="113" y="139"/>
                </a:cubicBezTo>
                <a:cubicBezTo>
                  <a:pt x="116" y="138"/>
                  <a:pt x="118" y="135"/>
                  <a:pt x="121" y="135"/>
                </a:cubicBezTo>
                <a:cubicBezTo>
                  <a:pt x="124" y="136"/>
                  <a:pt x="127" y="138"/>
                  <a:pt x="128" y="140"/>
                </a:cubicBezTo>
                <a:close/>
                <a:moveTo>
                  <a:pt x="644" y="143"/>
                </a:moveTo>
                <a:cubicBezTo>
                  <a:pt x="646" y="145"/>
                  <a:pt x="646" y="148"/>
                  <a:pt x="644" y="150"/>
                </a:cubicBezTo>
                <a:cubicBezTo>
                  <a:pt x="643" y="151"/>
                  <a:pt x="641" y="153"/>
                  <a:pt x="638" y="153"/>
                </a:cubicBezTo>
                <a:cubicBezTo>
                  <a:pt x="637" y="152"/>
                  <a:pt x="635" y="151"/>
                  <a:pt x="635" y="151"/>
                </a:cubicBezTo>
                <a:cubicBezTo>
                  <a:pt x="635" y="149"/>
                  <a:pt x="638" y="148"/>
                  <a:pt x="635" y="147"/>
                </a:cubicBezTo>
                <a:cubicBezTo>
                  <a:pt x="634" y="147"/>
                  <a:pt x="632" y="148"/>
                  <a:pt x="632" y="150"/>
                </a:cubicBezTo>
                <a:cubicBezTo>
                  <a:pt x="632" y="152"/>
                  <a:pt x="635" y="154"/>
                  <a:pt x="637" y="154"/>
                </a:cubicBezTo>
                <a:cubicBezTo>
                  <a:pt x="643" y="157"/>
                  <a:pt x="646" y="150"/>
                  <a:pt x="652" y="148"/>
                </a:cubicBezTo>
                <a:cubicBezTo>
                  <a:pt x="655" y="151"/>
                  <a:pt x="658" y="145"/>
                  <a:pt x="661" y="148"/>
                </a:cubicBezTo>
                <a:cubicBezTo>
                  <a:pt x="668" y="148"/>
                  <a:pt x="669" y="156"/>
                  <a:pt x="672" y="160"/>
                </a:cubicBezTo>
                <a:cubicBezTo>
                  <a:pt x="672" y="162"/>
                  <a:pt x="671" y="163"/>
                  <a:pt x="670" y="165"/>
                </a:cubicBezTo>
                <a:cubicBezTo>
                  <a:pt x="667" y="165"/>
                  <a:pt x="664" y="169"/>
                  <a:pt x="664" y="172"/>
                </a:cubicBezTo>
                <a:cubicBezTo>
                  <a:pt x="663" y="175"/>
                  <a:pt x="665" y="178"/>
                  <a:pt x="663" y="181"/>
                </a:cubicBezTo>
                <a:cubicBezTo>
                  <a:pt x="662" y="184"/>
                  <a:pt x="663" y="187"/>
                  <a:pt x="666" y="188"/>
                </a:cubicBezTo>
                <a:cubicBezTo>
                  <a:pt x="668" y="188"/>
                  <a:pt x="669" y="187"/>
                  <a:pt x="670" y="185"/>
                </a:cubicBezTo>
                <a:cubicBezTo>
                  <a:pt x="669" y="184"/>
                  <a:pt x="669" y="183"/>
                  <a:pt x="669" y="183"/>
                </a:cubicBezTo>
                <a:cubicBezTo>
                  <a:pt x="668" y="183"/>
                  <a:pt x="667" y="186"/>
                  <a:pt x="666" y="185"/>
                </a:cubicBezTo>
                <a:cubicBezTo>
                  <a:pt x="664" y="183"/>
                  <a:pt x="666" y="180"/>
                  <a:pt x="666" y="179"/>
                </a:cubicBezTo>
                <a:cubicBezTo>
                  <a:pt x="667" y="177"/>
                  <a:pt x="669" y="176"/>
                  <a:pt x="672" y="177"/>
                </a:cubicBezTo>
                <a:cubicBezTo>
                  <a:pt x="675" y="180"/>
                  <a:pt x="678" y="183"/>
                  <a:pt x="677" y="188"/>
                </a:cubicBezTo>
                <a:cubicBezTo>
                  <a:pt x="677" y="194"/>
                  <a:pt x="671" y="198"/>
                  <a:pt x="666" y="200"/>
                </a:cubicBezTo>
                <a:cubicBezTo>
                  <a:pt x="662" y="203"/>
                  <a:pt x="663" y="207"/>
                  <a:pt x="664" y="211"/>
                </a:cubicBezTo>
                <a:cubicBezTo>
                  <a:pt x="664" y="214"/>
                  <a:pt x="669" y="216"/>
                  <a:pt x="671" y="217"/>
                </a:cubicBezTo>
                <a:cubicBezTo>
                  <a:pt x="675" y="218"/>
                  <a:pt x="681" y="214"/>
                  <a:pt x="683" y="219"/>
                </a:cubicBezTo>
                <a:cubicBezTo>
                  <a:pt x="683" y="223"/>
                  <a:pt x="684" y="225"/>
                  <a:pt x="685" y="227"/>
                </a:cubicBezTo>
                <a:cubicBezTo>
                  <a:pt x="684" y="234"/>
                  <a:pt x="684" y="240"/>
                  <a:pt x="690" y="245"/>
                </a:cubicBezTo>
                <a:cubicBezTo>
                  <a:pt x="689" y="246"/>
                  <a:pt x="687" y="247"/>
                  <a:pt x="686" y="250"/>
                </a:cubicBezTo>
                <a:cubicBezTo>
                  <a:pt x="686" y="252"/>
                  <a:pt x="687" y="255"/>
                  <a:pt x="689" y="255"/>
                </a:cubicBezTo>
                <a:cubicBezTo>
                  <a:pt x="690" y="256"/>
                  <a:pt x="692" y="255"/>
                  <a:pt x="692" y="254"/>
                </a:cubicBezTo>
                <a:cubicBezTo>
                  <a:pt x="692" y="253"/>
                  <a:pt x="692" y="252"/>
                  <a:pt x="691" y="252"/>
                </a:cubicBezTo>
                <a:cubicBezTo>
                  <a:pt x="690" y="252"/>
                  <a:pt x="690" y="252"/>
                  <a:pt x="689" y="251"/>
                </a:cubicBezTo>
                <a:cubicBezTo>
                  <a:pt x="689" y="249"/>
                  <a:pt x="690" y="247"/>
                  <a:pt x="691" y="247"/>
                </a:cubicBezTo>
                <a:cubicBezTo>
                  <a:pt x="694" y="246"/>
                  <a:pt x="697" y="248"/>
                  <a:pt x="698" y="251"/>
                </a:cubicBezTo>
                <a:cubicBezTo>
                  <a:pt x="699" y="253"/>
                  <a:pt x="699" y="257"/>
                  <a:pt x="698" y="258"/>
                </a:cubicBezTo>
                <a:cubicBezTo>
                  <a:pt x="695" y="262"/>
                  <a:pt x="690" y="260"/>
                  <a:pt x="687" y="261"/>
                </a:cubicBezTo>
                <a:cubicBezTo>
                  <a:pt x="681" y="262"/>
                  <a:pt x="678" y="257"/>
                  <a:pt x="675" y="252"/>
                </a:cubicBezTo>
                <a:cubicBezTo>
                  <a:pt x="674" y="246"/>
                  <a:pt x="674" y="246"/>
                  <a:pt x="674" y="246"/>
                </a:cubicBezTo>
                <a:cubicBezTo>
                  <a:pt x="675" y="241"/>
                  <a:pt x="682" y="237"/>
                  <a:pt x="678" y="231"/>
                </a:cubicBezTo>
                <a:cubicBezTo>
                  <a:pt x="675" y="223"/>
                  <a:pt x="666" y="222"/>
                  <a:pt x="659" y="221"/>
                </a:cubicBezTo>
                <a:cubicBezTo>
                  <a:pt x="656" y="218"/>
                  <a:pt x="652" y="214"/>
                  <a:pt x="652" y="210"/>
                </a:cubicBezTo>
                <a:cubicBezTo>
                  <a:pt x="654" y="207"/>
                  <a:pt x="657" y="209"/>
                  <a:pt x="658" y="207"/>
                </a:cubicBezTo>
                <a:cubicBezTo>
                  <a:pt x="660" y="206"/>
                  <a:pt x="662" y="203"/>
                  <a:pt x="663" y="200"/>
                </a:cubicBezTo>
                <a:cubicBezTo>
                  <a:pt x="660" y="196"/>
                  <a:pt x="665" y="190"/>
                  <a:pt x="659" y="186"/>
                </a:cubicBezTo>
                <a:cubicBezTo>
                  <a:pt x="658" y="185"/>
                  <a:pt x="658" y="185"/>
                  <a:pt x="655" y="185"/>
                </a:cubicBezTo>
                <a:cubicBezTo>
                  <a:pt x="655" y="186"/>
                  <a:pt x="652" y="187"/>
                  <a:pt x="654" y="189"/>
                </a:cubicBezTo>
                <a:cubicBezTo>
                  <a:pt x="656" y="192"/>
                  <a:pt x="656" y="185"/>
                  <a:pt x="658" y="189"/>
                </a:cubicBezTo>
                <a:cubicBezTo>
                  <a:pt x="661" y="192"/>
                  <a:pt x="658" y="196"/>
                  <a:pt x="658" y="199"/>
                </a:cubicBezTo>
                <a:cubicBezTo>
                  <a:pt x="659" y="200"/>
                  <a:pt x="661" y="201"/>
                  <a:pt x="659" y="203"/>
                </a:cubicBezTo>
                <a:cubicBezTo>
                  <a:pt x="657" y="206"/>
                  <a:pt x="654" y="206"/>
                  <a:pt x="650" y="206"/>
                </a:cubicBezTo>
                <a:cubicBezTo>
                  <a:pt x="646" y="206"/>
                  <a:pt x="642" y="200"/>
                  <a:pt x="640" y="197"/>
                </a:cubicBezTo>
                <a:cubicBezTo>
                  <a:pt x="638" y="192"/>
                  <a:pt x="639" y="187"/>
                  <a:pt x="641" y="183"/>
                </a:cubicBezTo>
                <a:cubicBezTo>
                  <a:pt x="643" y="181"/>
                  <a:pt x="646" y="177"/>
                  <a:pt x="649" y="179"/>
                </a:cubicBezTo>
                <a:cubicBezTo>
                  <a:pt x="647" y="185"/>
                  <a:pt x="642" y="190"/>
                  <a:pt x="646" y="196"/>
                </a:cubicBezTo>
                <a:cubicBezTo>
                  <a:pt x="648" y="199"/>
                  <a:pt x="650" y="201"/>
                  <a:pt x="654" y="202"/>
                </a:cubicBezTo>
                <a:cubicBezTo>
                  <a:pt x="655" y="202"/>
                  <a:pt x="656" y="201"/>
                  <a:pt x="657" y="200"/>
                </a:cubicBezTo>
                <a:cubicBezTo>
                  <a:pt x="655" y="198"/>
                  <a:pt x="653" y="200"/>
                  <a:pt x="652" y="199"/>
                </a:cubicBezTo>
                <a:cubicBezTo>
                  <a:pt x="649" y="197"/>
                  <a:pt x="647" y="194"/>
                  <a:pt x="647" y="191"/>
                </a:cubicBezTo>
                <a:cubicBezTo>
                  <a:pt x="648" y="184"/>
                  <a:pt x="652" y="177"/>
                  <a:pt x="659" y="174"/>
                </a:cubicBezTo>
                <a:cubicBezTo>
                  <a:pt x="662" y="172"/>
                  <a:pt x="663" y="168"/>
                  <a:pt x="661" y="164"/>
                </a:cubicBezTo>
                <a:cubicBezTo>
                  <a:pt x="659" y="162"/>
                  <a:pt x="656" y="158"/>
                  <a:pt x="652" y="159"/>
                </a:cubicBezTo>
                <a:cubicBezTo>
                  <a:pt x="645" y="162"/>
                  <a:pt x="635" y="165"/>
                  <a:pt x="628" y="159"/>
                </a:cubicBezTo>
                <a:cubicBezTo>
                  <a:pt x="626" y="155"/>
                  <a:pt x="623" y="148"/>
                  <a:pt x="626" y="144"/>
                </a:cubicBezTo>
                <a:cubicBezTo>
                  <a:pt x="629" y="141"/>
                  <a:pt x="632" y="140"/>
                  <a:pt x="636" y="138"/>
                </a:cubicBezTo>
                <a:cubicBezTo>
                  <a:pt x="640" y="137"/>
                  <a:pt x="643" y="141"/>
                  <a:pt x="644" y="143"/>
                </a:cubicBezTo>
                <a:close/>
                <a:moveTo>
                  <a:pt x="623" y="142"/>
                </a:moveTo>
                <a:cubicBezTo>
                  <a:pt x="623" y="144"/>
                  <a:pt x="623" y="146"/>
                  <a:pt x="622" y="148"/>
                </a:cubicBezTo>
                <a:cubicBezTo>
                  <a:pt x="621" y="151"/>
                  <a:pt x="623" y="155"/>
                  <a:pt x="623" y="159"/>
                </a:cubicBezTo>
                <a:cubicBezTo>
                  <a:pt x="617" y="158"/>
                  <a:pt x="612" y="154"/>
                  <a:pt x="610" y="148"/>
                </a:cubicBezTo>
                <a:cubicBezTo>
                  <a:pt x="610" y="147"/>
                  <a:pt x="612" y="146"/>
                  <a:pt x="613" y="145"/>
                </a:cubicBezTo>
                <a:cubicBezTo>
                  <a:pt x="617" y="145"/>
                  <a:pt x="619" y="142"/>
                  <a:pt x="623" y="141"/>
                </a:cubicBezTo>
                <a:lnTo>
                  <a:pt x="623" y="142"/>
                </a:lnTo>
                <a:close/>
                <a:moveTo>
                  <a:pt x="687" y="177"/>
                </a:moveTo>
                <a:cubicBezTo>
                  <a:pt x="690" y="181"/>
                  <a:pt x="688" y="186"/>
                  <a:pt x="687" y="189"/>
                </a:cubicBezTo>
                <a:cubicBezTo>
                  <a:pt x="685" y="192"/>
                  <a:pt x="682" y="195"/>
                  <a:pt x="678" y="194"/>
                </a:cubicBezTo>
                <a:cubicBezTo>
                  <a:pt x="676" y="192"/>
                  <a:pt x="680" y="191"/>
                  <a:pt x="679" y="188"/>
                </a:cubicBezTo>
                <a:cubicBezTo>
                  <a:pt x="680" y="183"/>
                  <a:pt x="678" y="180"/>
                  <a:pt x="675" y="177"/>
                </a:cubicBezTo>
                <a:cubicBezTo>
                  <a:pt x="672" y="174"/>
                  <a:pt x="668" y="176"/>
                  <a:pt x="666" y="173"/>
                </a:cubicBezTo>
                <a:cubicBezTo>
                  <a:pt x="667" y="169"/>
                  <a:pt x="670" y="167"/>
                  <a:pt x="673" y="165"/>
                </a:cubicBezTo>
                <a:cubicBezTo>
                  <a:pt x="680" y="167"/>
                  <a:pt x="684" y="171"/>
                  <a:pt x="687" y="177"/>
                </a:cubicBezTo>
                <a:close/>
                <a:moveTo>
                  <a:pt x="69" y="183"/>
                </a:moveTo>
                <a:cubicBezTo>
                  <a:pt x="67" y="186"/>
                  <a:pt x="63" y="189"/>
                  <a:pt x="63" y="194"/>
                </a:cubicBezTo>
                <a:cubicBezTo>
                  <a:pt x="62" y="195"/>
                  <a:pt x="60" y="195"/>
                  <a:pt x="59" y="194"/>
                </a:cubicBezTo>
                <a:cubicBezTo>
                  <a:pt x="56" y="192"/>
                  <a:pt x="56" y="188"/>
                  <a:pt x="55" y="185"/>
                </a:cubicBezTo>
                <a:cubicBezTo>
                  <a:pt x="56" y="180"/>
                  <a:pt x="59" y="173"/>
                  <a:pt x="65" y="171"/>
                </a:cubicBezTo>
                <a:cubicBezTo>
                  <a:pt x="68" y="174"/>
                  <a:pt x="65" y="180"/>
                  <a:pt x="69" y="183"/>
                </a:cubicBezTo>
                <a:close/>
                <a:moveTo>
                  <a:pt x="97" y="190"/>
                </a:moveTo>
                <a:cubicBezTo>
                  <a:pt x="96" y="194"/>
                  <a:pt x="93" y="200"/>
                  <a:pt x="88" y="201"/>
                </a:cubicBezTo>
                <a:cubicBezTo>
                  <a:pt x="89" y="197"/>
                  <a:pt x="90" y="190"/>
                  <a:pt x="88" y="186"/>
                </a:cubicBezTo>
                <a:cubicBezTo>
                  <a:pt x="92" y="184"/>
                  <a:pt x="98" y="184"/>
                  <a:pt x="97" y="190"/>
                </a:cubicBezTo>
                <a:close/>
                <a:moveTo>
                  <a:pt x="85" y="186"/>
                </a:moveTo>
                <a:cubicBezTo>
                  <a:pt x="87" y="188"/>
                  <a:pt x="87" y="190"/>
                  <a:pt x="87" y="192"/>
                </a:cubicBezTo>
                <a:cubicBezTo>
                  <a:pt x="87" y="197"/>
                  <a:pt x="86" y="201"/>
                  <a:pt x="82" y="205"/>
                </a:cubicBezTo>
                <a:cubicBezTo>
                  <a:pt x="78" y="207"/>
                  <a:pt x="75" y="214"/>
                  <a:pt x="67" y="212"/>
                </a:cubicBezTo>
                <a:cubicBezTo>
                  <a:pt x="64" y="210"/>
                  <a:pt x="59" y="211"/>
                  <a:pt x="56" y="211"/>
                </a:cubicBezTo>
                <a:cubicBezTo>
                  <a:pt x="54" y="213"/>
                  <a:pt x="50" y="214"/>
                  <a:pt x="51" y="218"/>
                </a:cubicBezTo>
                <a:cubicBezTo>
                  <a:pt x="51" y="223"/>
                  <a:pt x="54" y="225"/>
                  <a:pt x="58" y="226"/>
                </a:cubicBezTo>
                <a:cubicBezTo>
                  <a:pt x="62" y="226"/>
                  <a:pt x="65" y="229"/>
                  <a:pt x="67" y="232"/>
                </a:cubicBezTo>
                <a:cubicBezTo>
                  <a:pt x="69" y="236"/>
                  <a:pt x="70" y="239"/>
                  <a:pt x="68" y="242"/>
                </a:cubicBezTo>
                <a:cubicBezTo>
                  <a:pt x="66" y="246"/>
                  <a:pt x="62" y="248"/>
                  <a:pt x="58" y="247"/>
                </a:cubicBezTo>
                <a:cubicBezTo>
                  <a:pt x="55" y="246"/>
                  <a:pt x="53" y="243"/>
                  <a:pt x="55" y="240"/>
                </a:cubicBezTo>
                <a:cubicBezTo>
                  <a:pt x="57" y="238"/>
                  <a:pt x="57" y="243"/>
                  <a:pt x="59" y="240"/>
                </a:cubicBezTo>
                <a:cubicBezTo>
                  <a:pt x="60" y="238"/>
                  <a:pt x="58" y="237"/>
                  <a:pt x="56" y="237"/>
                </a:cubicBezTo>
                <a:cubicBezTo>
                  <a:pt x="55" y="237"/>
                  <a:pt x="54" y="238"/>
                  <a:pt x="53" y="238"/>
                </a:cubicBezTo>
                <a:cubicBezTo>
                  <a:pt x="54" y="232"/>
                  <a:pt x="47" y="230"/>
                  <a:pt x="49" y="224"/>
                </a:cubicBezTo>
                <a:cubicBezTo>
                  <a:pt x="46" y="220"/>
                  <a:pt x="37" y="218"/>
                  <a:pt x="40" y="210"/>
                </a:cubicBezTo>
                <a:cubicBezTo>
                  <a:pt x="44" y="205"/>
                  <a:pt x="47" y="197"/>
                  <a:pt x="55" y="195"/>
                </a:cubicBezTo>
                <a:cubicBezTo>
                  <a:pt x="63" y="197"/>
                  <a:pt x="63" y="197"/>
                  <a:pt x="63" y="197"/>
                </a:cubicBezTo>
                <a:cubicBezTo>
                  <a:pt x="65" y="200"/>
                  <a:pt x="69" y="203"/>
                  <a:pt x="73" y="201"/>
                </a:cubicBezTo>
                <a:cubicBezTo>
                  <a:pt x="76" y="199"/>
                  <a:pt x="76" y="195"/>
                  <a:pt x="76" y="193"/>
                </a:cubicBezTo>
                <a:cubicBezTo>
                  <a:pt x="75" y="192"/>
                  <a:pt x="74" y="192"/>
                  <a:pt x="73" y="192"/>
                </a:cubicBezTo>
                <a:cubicBezTo>
                  <a:pt x="71" y="194"/>
                  <a:pt x="75" y="196"/>
                  <a:pt x="73" y="198"/>
                </a:cubicBezTo>
                <a:cubicBezTo>
                  <a:pt x="72" y="200"/>
                  <a:pt x="70" y="200"/>
                  <a:pt x="68" y="199"/>
                </a:cubicBezTo>
                <a:cubicBezTo>
                  <a:pt x="64" y="197"/>
                  <a:pt x="65" y="193"/>
                  <a:pt x="66" y="190"/>
                </a:cubicBezTo>
                <a:cubicBezTo>
                  <a:pt x="68" y="188"/>
                  <a:pt x="70" y="183"/>
                  <a:pt x="74" y="186"/>
                </a:cubicBezTo>
                <a:cubicBezTo>
                  <a:pt x="77" y="188"/>
                  <a:pt x="80" y="186"/>
                  <a:pt x="84" y="186"/>
                </a:cubicBezTo>
                <a:lnTo>
                  <a:pt x="85" y="186"/>
                </a:lnTo>
                <a:close/>
                <a:moveTo>
                  <a:pt x="705" y="213"/>
                </a:moveTo>
                <a:cubicBezTo>
                  <a:pt x="707" y="215"/>
                  <a:pt x="711" y="218"/>
                  <a:pt x="709" y="222"/>
                </a:cubicBezTo>
                <a:cubicBezTo>
                  <a:pt x="702" y="221"/>
                  <a:pt x="693" y="216"/>
                  <a:pt x="688" y="223"/>
                </a:cubicBezTo>
                <a:cubicBezTo>
                  <a:pt x="687" y="223"/>
                  <a:pt x="685" y="221"/>
                  <a:pt x="685" y="220"/>
                </a:cubicBezTo>
                <a:cubicBezTo>
                  <a:pt x="686" y="217"/>
                  <a:pt x="685" y="214"/>
                  <a:pt x="688" y="211"/>
                </a:cubicBezTo>
                <a:cubicBezTo>
                  <a:pt x="691" y="206"/>
                  <a:pt x="696" y="210"/>
                  <a:pt x="701" y="209"/>
                </a:cubicBezTo>
                <a:lnTo>
                  <a:pt x="705" y="213"/>
                </a:lnTo>
                <a:close/>
                <a:moveTo>
                  <a:pt x="707" y="226"/>
                </a:moveTo>
                <a:cubicBezTo>
                  <a:pt x="713" y="227"/>
                  <a:pt x="714" y="235"/>
                  <a:pt x="715" y="240"/>
                </a:cubicBezTo>
                <a:cubicBezTo>
                  <a:pt x="715" y="245"/>
                  <a:pt x="712" y="249"/>
                  <a:pt x="715" y="252"/>
                </a:cubicBezTo>
                <a:cubicBezTo>
                  <a:pt x="719" y="259"/>
                  <a:pt x="728" y="264"/>
                  <a:pt x="727" y="272"/>
                </a:cubicBezTo>
                <a:cubicBezTo>
                  <a:pt x="727" y="277"/>
                  <a:pt x="726" y="281"/>
                  <a:pt x="728" y="284"/>
                </a:cubicBezTo>
                <a:cubicBezTo>
                  <a:pt x="728" y="288"/>
                  <a:pt x="727" y="292"/>
                  <a:pt x="726" y="295"/>
                </a:cubicBezTo>
                <a:cubicBezTo>
                  <a:pt x="720" y="299"/>
                  <a:pt x="720" y="299"/>
                  <a:pt x="720" y="299"/>
                </a:cubicBezTo>
                <a:cubicBezTo>
                  <a:pt x="715" y="297"/>
                  <a:pt x="710" y="301"/>
                  <a:pt x="707" y="297"/>
                </a:cubicBezTo>
                <a:cubicBezTo>
                  <a:pt x="706" y="292"/>
                  <a:pt x="701" y="287"/>
                  <a:pt x="707" y="284"/>
                </a:cubicBezTo>
                <a:cubicBezTo>
                  <a:pt x="708" y="282"/>
                  <a:pt x="710" y="281"/>
                  <a:pt x="713" y="281"/>
                </a:cubicBezTo>
                <a:cubicBezTo>
                  <a:pt x="714" y="282"/>
                  <a:pt x="714" y="285"/>
                  <a:pt x="716" y="285"/>
                </a:cubicBezTo>
                <a:cubicBezTo>
                  <a:pt x="716" y="283"/>
                  <a:pt x="716" y="279"/>
                  <a:pt x="718" y="278"/>
                </a:cubicBezTo>
                <a:cubicBezTo>
                  <a:pt x="716" y="273"/>
                  <a:pt x="713" y="268"/>
                  <a:pt x="709" y="266"/>
                </a:cubicBezTo>
                <a:cubicBezTo>
                  <a:pt x="707" y="261"/>
                  <a:pt x="710" y="255"/>
                  <a:pt x="706" y="250"/>
                </a:cubicBezTo>
                <a:cubicBezTo>
                  <a:pt x="704" y="247"/>
                  <a:pt x="700" y="249"/>
                  <a:pt x="698" y="246"/>
                </a:cubicBezTo>
                <a:cubicBezTo>
                  <a:pt x="701" y="245"/>
                  <a:pt x="702" y="243"/>
                  <a:pt x="703" y="240"/>
                </a:cubicBezTo>
                <a:cubicBezTo>
                  <a:pt x="703" y="238"/>
                  <a:pt x="702" y="236"/>
                  <a:pt x="701" y="235"/>
                </a:cubicBezTo>
                <a:cubicBezTo>
                  <a:pt x="699" y="235"/>
                  <a:pt x="698" y="235"/>
                  <a:pt x="697" y="235"/>
                </a:cubicBezTo>
                <a:cubicBezTo>
                  <a:pt x="695" y="236"/>
                  <a:pt x="695" y="237"/>
                  <a:pt x="696" y="238"/>
                </a:cubicBezTo>
                <a:cubicBezTo>
                  <a:pt x="698" y="239"/>
                  <a:pt x="701" y="238"/>
                  <a:pt x="701" y="240"/>
                </a:cubicBezTo>
                <a:cubicBezTo>
                  <a:pt x="701" y="241"/>
                  <a:pt x="701" y="243"/>
                  <a:pt x="698" y="244"/>
                </a:cubicBezTo>
                <a:cubicBezTo>
                  <a:pt x="695" y="245"/>
                  <a:pt x="692" y="243"/>
                  <a:pt x="690" y="240"/>
                </a:cubicBezTo>
                <a:cubicBezTo>
                  <a:pt x="687" y="235"/>
                  <a:pt x="687" y="229"/>
                  <a:pt x="690" y="225"/>
                </a:cubicBezTo>
                <a:cubicBezTo>
                  <a:pt x="694" y="222"/>
                  <a:pt x="700" y="220"/>
                  <a:pt x="704" y="223"/>
                </a:cubicBezTo>
                <a:lnTo>
                  <a:pt x="707" y="226"/>
                </a:lnTo>
                <a:close/>
                <a:moveTo>
                  <a:pt x="76" y="235"/>
                </a:moveTo>
                <a:cubicBezTo>
                  <a:pt x="79" y="241"/>
                  <a:pt x="73" y="246"/>
                  <a:pt x="70" y="252"/>
                </a:cubicBezTo>
                <a:cubicBezTo>
                  <a:pt x="67" y="254"/>
                  <a:pt x="63" y="254"/>
                  <a:pt x="60" y="252"/>
                </a:cubicBezTo>
                <a:cubicBezTo>
                  <a:pt x="60" y="250"/>
                  <a:pt x="60" y="250"/>
                  <a:pt x="60" y="250"/>
                </a:cubicBezTo>
                <a:cubicBezTo>
                  <a:pt x="64" y="249"/>
                  <a:pt x="68" y="248"/>
                  <a:pt x="70" y="243"/>
                </a:cubicBezTo>
                <a:cubicBezTo>
                  <a:pt x="73" y="237"/>
                  <a:pt x="69" y="232"/>
                  <a:pt x="66" y="226"/>
                </a:cubicBezTo>
                <a:cubicBezTo>
                  <a:pt x="67" y="224"/>
                  <a:pt x="70" y="227"/>
                  <a:pt x="72" y="227"/>
                </a:cubicBezTo>
                <a:lnTo>
                  <a:pt x="76" y="235"/>
                </a:lnTo>
                <a:close/>
                <a:moveTo>
                  <a:pt x="46" y="240"/>
                </a:moveTo>
                <a:cubicBezTo>
                  <a:pt x="46" y="240"/>
                  <a:pt x="46" y="240"/>
                  <a:pt x="46" y="240"/>
                </a:cubicBezTo>
                <a:cubicBezTo>
                  <a:pt x="44" y="241"/>
                  <a:pt x="44" y="239"/>
                  <a:pt x="43" y="238"/>
                </a:cubicBezTo>
                <a:cubicBezTo>
                  <a:pt x="43" y="235"/>
                  <a:pt x="46" y="238"/>
                  <a:pt x="46" y="240"/>
                </a:cubicBezTo>
                <a:close/>
                <a:moveTo>
                  <a:pt x="706" y="255"/>
                </a:moveTo>
                <a:cubicBezTo>
                  <a:pt x="706" y="264"/>
                  <a:pt x="706" y="264"/>
                  <a:pt x="706" y="264"/>
                </a:cubicBezTo>
                <a:cubicBezTo>
                  <a:pt x="701" y="268"/>
                  <a:pt x="697" y="272"/>
                  <a:pt x="690" y="269"/>
                </a:cubicBezTo>
                <a:cubicBezTo>
                  <a:pt x="688" y="269"/>
                  <a:pt x="685" y="268"/>
                  <a:pt x="684" y="266"/>
                </a:cubicBezTo>
                <a:cubicBezTo>
                  <a:pt x="685" y="263"/>
                  <a:pt x="690" y="266"/>
                  <a:pt x="691" y="264"/>
                </a:cubicBezTo>
                <a:cubicBezTo>
                  <a:pt x="696" y="263"/>
                  <a:pt x="699" y="259"/>
                  <a:pt x="701" y="255"/>
                </a:cubicBezTo>
                <a:cubicBezTo>
                  <a:pt x="701" y="251"/>
                  <a:pt x="701" y="251"/>
                  <a:pt x="701" y="251"/>
                </a:cubicBezTo>
                <a:cubicBezTo>
                  <a:pt x="704" y="252"/>
                  <a:pt x="706" y="252"/>
                  <a:pt x="706" y="255"/>
                </a:cubicBezTo>
                <a:close/>
                <a:moveTo>
                  <a:pt x="35" y="265"/>
                </a:moveTo>
                <a:cubicBezTo>
                  <a:pt x="37" y="268"/>
                  <a:pt x="40" y="270"/>
                  <a:pt x="38" y="273"/>
                </a:cubicBezTo>
                <a:cubicBezTo>
                  <a:pt x="38" y="275"/>
                  <a:pt x="35" y="275"/>
                  <a:pt x="34" y="274"/>
                </a:cubicBezTo>
                <a:cubicBezTo>
                  <a:pt x="30" y="270"/>
                  <a:pt x="24" y="272"/>
                  <a:pt x="19" y="276"/>
                </a:cubicBezTo>
                <a:cubicBezTo>
                  <a:pt x="18" y="277"/>
                  <a:pt x="16" y="279"/>
                  <a:pt x="15" y="278"/>
                </a:cubicBezTo>
                <a:cubicBezTo>
                  <a:pt x="12" y="273"/>
                  <a:pt x="15" y="268"/>
                  <a:pt x="18" y="264"/>
                </a:cubicBezTo>
                <a:cubicBezTo>
                  <a:pt x="23" y="259"/>
                  <a:pt x="28" y="263"/>
                  <a:pt x="33" y="263"/>
                </a:cubicBezTo>
                <a:lnTo>
                  <a:pt x="35" y="265"/>
                </a:lnTo>
                <a:close/>
                <a:moveTo>
                  <a:pt x="703" y="287"/>
                </a:moveTo>
                <a:cubicBezTo>
                  <a:pt x="701" y="292"/>
                  <a:pt x="704" y="297"/>
                  <a:pt x="708" y="300"/>
                </a:cubicBezTo>
                <a:cubicBezTo>
                  <a:pt x="710" y="304"/>
                  <a:pt x="704" y="306"/>
                  <a:pt x="704" y="310"/>
                </a:cubicBezTo>
                <a:cubicBezTo>
                  <a:pt x="702" y="310"/>
                  <a:pt x="701" y="310"/>
                  <a:pt x="699" y="310"/>
                </a:cubicBezTo>
                <a:cubicBezTo>
                  <a:pt x="692" y="304"/>
                  <a:pt x="695" y="296"/>
                  <a:pt x="696" y="289"/>
                </a:cubicBezTo>
                <a:cubicBezTo>
                  <a:pt x="698" y="287"/>
                  <a:pt x="702" y="282"/>
                  <a:pt x="703" y="287"/>
                </a:cubicBezTo>
                <a:close/>
                <a:moveTo>
                  <a:pt x="718" y="290"/>
                </a:moveTo>
                <a:cubicBezTo>
                  <a:pt x="716" y="291"/>
                  <a:pt x="715" y="291"/>
                  <a:pt x="714" y="291"/>
                </a:cubicBezTo>
                <a:cubicBezTo>
                  <a:pt x="717" y="287"/>
                  <a:pt x="717" y="287"/>
                  <a:pt x="717" y="287"/>
                </a:cubicBezTo>
                <a:cubicBezTo>
                  <a:pt x="718" y="287"/>
                  <a:pt x="718" y="289"/>
                  <a:pt x="718" y="290"/>
                </a:cubicBezTo>
                <a:close/>
                <a:moveTo>
                  <a:pt x="6" y="322"/>
                </a:moveTo>
                <a:cubicBezTo>
                  <a:pt x="4" y="325"/>
                  <a:pt x="1" y="330"/>
                  <a:pt x="3" y="333"/>
                </a:cubicBezTo>
                <a:cubicBezTo>
                  <a:pt x="5" y="341"/>
                  <a:pt x="5" y="341"/>
                  <a:pt x="5" y="341"/>
                </a:cubicBezTo>
                <a:cubicBezTo>
                  <a:pt x="4" y="341"/>
                  <a:pt x="4" y="341"/>
                  <a:pt x="4" y="341"/>
                </a:cubicBezTo>
                <a:cubicBezTo>
                  <a:pt x="1" y="337"/>
                  <a:pt x="0" y="331"/>
                  <a:pt x="1" y="326"/>
                </a:cubicBezTo>
                <a:cubicBezTo>
                  <a:pt x="4" y="321"/>
                  <a:pt x="9" y="315"/>
                  <a:pt x="13" y="311"/>
                </a:cubicBezTo>
                <a:cubicBezTo>
                  <a:pt x="15" y="309"/>
                  <a:pt x="15" y="305"/>
                  <a:pt x="17" y="303"/>
                </a:cubicBezTo>
                <a:cubicBezTo>
                  <a:pt x="19" y="312"/>
                  <a:pt x="10" y="315"/>
                  <a:pt x="6" y="322"/>
                </a:cubicBezTo>
                <a:close/>
                <a:moveTo>
                  <a:pt x="31" y="310"/>
                </a:moveTo>
                <a:cubicBezTo>
                  <a:pt x="35" y="313"/>
                  <a:pt x="41" y="318"/>
                  <a:pt x="47" y="314"/>
                </a:cubicBezTo>
                <a:cubicBezTo>
                  <a:pt x="49" y="316"/>
                  <a:pt x="46" y="319"/>
                  <a:pt x="45" y="321"/>
                </a:cubicBezTo>
                <a:cubicBezTo>
                  <a:pt x="42" y="324"/>
                  <a:pt x="37" y="324"/>
                  <a:pt x="33" y="324"/>
                </a:cubicBezTo>
                <a:cubicBezTo>
                  <a:pt x="29" y="323"/>
                  <a:pt x="27" y="318"/>
                  <a:pt x="25" y="314"/>
                </a:cubicBezTo>
                <a:cubicBezTo>
                  <a:pt x="24" y="310"/>
                  <a:pt x="25" y="307"/>
                  <a:pt x="28" y="304"/>
                </a:cubicBezTo>
                <a:cubicBezTo>
                  <a:pt x="30" y="305"/>
                  <a:pt x="30" y="309"/>
                  <a:pt x="31" y="310"/>
                </a:cubicBezTo>
                <a:close/>
                <a:moveTo>
                  <a:pt x="721" y="317"/>
                </a:moveTo>
                <a:cubicBezTo>
                  <a:pt x="720" y="321"/>
                  <a:pt x="724" y="321"/>
                  <a:pt x="726" y="324"/>
                </a:cubicBezTo>
                <a:cubicBezTo>
                  <a:pt x="730" y="328"/>
                  <a:pt x="728" y="336"/>
                  <a:pt x="728" y="341"/>
                </a:cubicBezTo>
                <a:cubicBezTo>
                  <a:pt x="733" y="351"/>
                  <a:pt x="726" y="361"/>
                  <a:pt x="721" y="369"/>
                </a:cubicBezTo>
                <a:cubicBezTo>
                  <a:pt x="718" y="371"/>
                  <a:pt x="713" y="370"/>
                  <a:pt x="710" y="372"/>
                </a:cubicBezTo>
                <a:cubicBezTo>
                  <a:pt x="710" y="374"/>
                  <a:pt x="713" y="377"/>
                  <a:pt x="714" y="378"/>
                </a:cubicBezTo>
                <a:cubicBezTo>
                  <a:pt x="715" y="378"/>
                  <a:pt x="715" y="379"/>
                  <a:pt x="716" y="379"/>
                </a:cubicBezTo>
                <a:cubicBezTo>
                  <a:pt x="714" y="380"/>
                  <a:pt x="713" y="383"/>
                  <a:pt x="711" y="384"/>
                </a:cubicBezTo>
                <a:cubicBezTo>
                  <a:pt x="710" y="382"/>
                  <a:pt x="712" y="381"/>
                  <a:pt x="712" y="379"/>
                </a:cubicBezTo>
                <a:cubicBezTo>
                  <a:pt x="710" y="376"/>
                  <a:pt x="707" y="374"/>
                  <a:pt x="708" y="370"/>
                </a:cubicBezTo>
                <a:cubicBezTo>
                  <a:pt x="713" y="369"/>
                  <a:pt x="718" y="370"/>
                  <a:pt x="721" y="365"/>
                </a:cubicBezTo>
                <a:cubicBezTo>
                  <a:pt x="726" y="358"/>
                  <a:pt x="730" y="350"/>
                  <a:pt x="725" y="341"/>
                </a:cubicBezTo>
                <a:cubicBezTo>
                  <a:pt x="727" y="336"/>
                  <a:pt x="727" y="328"/>
                  <a:pt x="723" y="324"/>
                </a:cubicBezTo>
                <a:cubicBezTo>
                  <a:pt x="718" y="321"/>
                  <a:pt x="718" y="314"/>
                  <a:pt x="713" y="312"/>
                </a:cubicBezTo>
                <a:cubicBezTo>
                  <a:pt x="712" y="311"/>
                  <a:pt x="710" y="310"/>
                  <a:pt x="711" y="309"/>
                </a:cubicBezTo>
                <a:cubicBezTo>
                  <a:pt x="715" y="310"/>
                  <a:pt x="720" y="312"/>
                  <a:pt x="721" y="317"/>
                </a:cubicBezTo>
                <a:close/>
                <a:moveTo>
                  <a:pt x="21" y="325"/>
                </a:moveTo>
                <a:cubicBezTo>
                  <a:pt x="21" y="329"/>
                  <a:pt x="15" y="333"/>
                  <a:pt x="20" y="336"/>
                </a:cubicBezTo>
                <a:cubicBezTo>
                  <a:pt x="27" y="334"/>
                  <a:pt x="34" y="336"/>
                  <a:pt x="40" y="339"/>
                </a:cubicBezTo>
                <a:cubicBezTo>
                  <a:pt x="47" y="344"/>
                  <a:pt x="44" y="352"/>
                  <a:pt x="47" y="358"/>
                </a:cubicBezTo>
                <a:cubicBezTo>
                  <a:pt x="48" y="363"/>
                  <a:pt x="41" y="367"/>
                  <a:pt x="45" y="372"/>
                </a:cubicBezTo>
                <a:cubicBezTo>
                  <a:pt x="49" y="376"/>
                  <a:pt x="53" y="381"/>
                  <a:pt x="51" y="387"/>
                </a:cubicBezTo>
                <a:cubicBezTo>
                  <a:pt x="52" y="391"/>
                  <a:pt x="46" y="393"/>
                  <a:pt x="49" y="396"/>
                </a:cubicBezTo>
                <a:cubicBezTo>
                  <a:pt x="54" y="399"/>
                  <a:pt x="55" y="406"/>
                  <a:pt x="55" y="412"/>
                </a:cubicBezTo>
                <a:cubicBezTo>
                  <a:pt x="52" y="415"/>
                  <a:pt x="50" y="419"/>
                  <a:pt x="49" y="424"/>
                </a:cubicBezTo>
                <a:cubicBezTo>
                  <a:pt x="53" y="428"/>
                  <a:pt x="55" y="431"/>
                  <a:pt x="55" y="437"/>
                </a:cubicBezTo>
                <a:cubicBezTo>
                  <a:pt x="53" y="442"/>
                  <a:pt x="55" y="449"/>
                  <a:pt x="49" y="453"/>
                </a:cubicBezTo>
                <a:cubicBezTo>
                  <a:pt x="46" y="454"/>
                  <a:pt x="41" y="454"/>
                  <a:pt x="39" y="458"/>
                </a:cubicBezTo>
                <a:cubicBezTo>
                  <a:pt x="37" y="460"/>
                  <a:pt x="33" y="458"/>
                  <a:pt x="32" y="462"/>
                </a:cubicBezTo>
                <a:cubicBezTo>
                  <a:pt x="33" y="467"/>
                  <a:pt x="38" y="469"/>
                  <a:pt x="41" y="470"/>
                </a:cubicBezTo>
                <a:cubicBezTo>
                  <a:pt x="44" y="466"/>
                  <a:pt x="50" y="465"/>
                  <a:pt x="55" y="465"/>
                </a:cubicBezTo>
                <a:cubicBezTo>
                  <a:pt x="61" y="465"/>
                  <a:pt x="65" y="469"/>
                  <a:pt x="67" y="474"/>
                </a:cubicBezTo>
                <a:cubicBezTo>
                  <a:pt x="67" y="478"/>
                  <a:pt x="70" y="479"/>
                  <a:pt x="72" y="482"/>
                </a:cubicBezTo>
                <a:cubicBezTo>
                  <a:pt x="75" y="490"/>
                  <a:pt x="73" y="498"/>
                  <a:pt x="70" y="505"/>
                </a:cubicBezTo>
                <a:cubicBezTo>
                  <a:pt x="70" y="509"/>
                  <a:pt x="73" y="510"/>
                  <a:pt x="76" y="512"/>
                </a:cubicBezTo>
                <a:cubicBezTo>
                  <a:pt x="82" y="511"/>
                  <a:pt x="87" y="513"/>
                  <a:pt x="90" y="518"/>
                </a:cubicBezTo>
                <a:cubicBezTo>
                  <a:pt x="96" y="522"/>
                  <a:pt x="89" y="532"/>
                  <a:pt x="97" y="532"/>
                </a:cubicBezTo>
                <a:cubicBezTo>
                  <a:pt x="102" y="535"/>
                  <a:pt x="108" y="540"/>
                  <a:pt x="109" y="545"/>
                </a:cubicBezTo>
                <a:cubicBezTo>
                  <a:pt x="110" y="551"/>
                  <a:pt x="108" y="558"/>
                  <a:pt x="102" y="561"/>
                </a:cubicBezTo>
                <a:cubicBezTo>
                  <a:pt x="98" y="565"/>
                  <a:pt x="93" y="561"/>
                  <a:pt x="87" y="562"/>
                </a:cubicBezTo>
                <a:cubicBezTo>
                  <a:pt x="86" y="564"/>
                  <a:pt x="84" y="567"/>
                  <a:pt x="85" y="570"/>
                </a:cubicBezTo>
                <a:cubicBezTo>
                  <a:pt x="87" y="573"/>
                  <a:pt x="90" y="575"/>
                  <a:pt x="93" y="576"/>
                </a:cubicBezTo>
                <a:cubicBezTo>
                  <a:pt x="99" y="574"/>
                  <a:pt x="106" y="574"/>
                  <a:pt x="112" y="575"/>
                </a:cubicBezTo>
                <a:cubicBezTo>
                  <a:pt x="118" y="575"/>
                  <a:pt x="125" y="575"/>
                  <a:pt x="129" y="581"/>
                </a:cubicBezTo>
                <a:cubicBezTo>
                  <a:pt x="133" y="584"/>
                  <a:pt x="136" y="588"/>
                  <a:pt x="136" y="593"/>
                </a:cubicBezTo>
                <a:cubicBezTo>
                  <a:pt x="141" y="600"/>
                  <a:pt x="151" y="595"/>
                  <a:pt x="155" y="604"/>
                </a:cubicBezTo>
                <a:cubicBezTo>
                  <a:pt x="159" y="607"/>
                  <a:pt x="158" y="613"/>
                  <a:pt x="159" y="617"/>
                </a:cubicBezTo>
                <a:cubicBezTo>
                  <a:pt x="166" y="617"/>
                  <a:pt x="174" y="618"/>
                  <a:pt x="179" y="624"/>
                </a:cubicBezTo>
                <a:cubicBezTo>
                  <a:pt x="182" y="629"/>
                  <a:pt x="184" y="639"/>
                  <a:pt x="193" y="636"/>
                </a:cubicBezTo>
                <a:cubicBezTo>
                  <a:pt x="202" y="639"/>
                  <a:pt x="208" y="647"/>
                  <a:pt x="208" y="656"/>
                </a:cubicBezTo>
                <a:cubicBezTo>
                  <a:pt x="219" y="663"/>
                  <a:pt x="205" y="684"/>
                  <a:pt x="224" y="682"/>
                </a:cubicBezTo>
                <a:cubicBezTo>
                  <a:pt x="226" y="682"/>
                  <a:pt x="227" y="680"/>
                  <a:pt x="228" y="679"/>
                </a:cubicBezTo>
                <a:cubicBezTo>
                  <a:pt x="226" y="673"/>
                  <a:pt x="224" y="668"/>
                  <a:pt x="227" y="664"/>
                </a:cubicBezTo>
                <a:cubicBezTo>
                  <a:pt x="231" y="659"/>
                  <a:pt x="238" y="656"/>
                  <a:pt x="245" y="657"/>
                </a:cubicBezTo>
                <a:cubicBezTo>
                  <a:pt x="249" y="661"/>
                  <a:pt x="255" y="664"/>
                  <a:pt x="258" y="669"/>
                </a:cubicBezTo>
                <a:cubicBezTo>
                  <a:pt x="264" y="669"/>
                  <a:pt x="269" y="669"/>
                  <a:pt x="274" y="672"/>
                </a:cubicBezTo>
                <a:cubicBezTo>
                  <a:pt x="280" y="676"/>
                  <a:pt x="277" y="688"/>
                  <a:pt x="286" y="688"/>
                </a:cubicBezTo>
                <a:cubicBezTo>
                  <a:pt x="292" y="688"/>
                  <a:pt x="297" y="682"/>
                  <a:pt x="303" y="683"/>
                </a:cubicBezTo>
                <a:cubicBezTo>
                  <a:pt x="306" y="682"/>
                  <a:pt x="310" y="684"/>
                  <a:pt x="314" y="685"/>
                </a:cubicBezTo>
                <a:cubicBezTo>
                  <a:pt x="312" y="687"/>
                  <a:pt x="309" y="686"/>
                  <a:pt x="308" y="685"/>
                </a:cubicBezTo>
                <a:cubicBezTo>
                  <a:pt x="302" y="684"/>
                  <a:pt x="298" y="687"/>
                  <a:pt x="293" y="688"/>
                </a:cubicBezTo>
                <a:cubicBezTo>
                  <a:pt x="289" y="691"/>
                  <a:pt x="285" y="689"/>
                  <a:pt x="281" y="688"/>
                </a:cubicBezTo>
                <a:cubicBezTo>
                  <a:pt x="275" y="685"/>
                  <a:pt x="277" y="675"/>
                  <a:pt x="269" y="672"/>
                </a:cubicBezTo>
                <a:cubicBezTo>
                  <a:pt x="267" y="671"/>
                  <a:pt x="263" y="671"/>
                  <a:pt x="260" y="671"/>
                </a:cubicBezTo>
                <a:cubicBezTo>
                  <a:pt x="257" y="674"/>
                  <a:pt x="258" y="680"/>
                  <a:pt x="254" y="682"/>
                </a:cubicBezTo>
                <a:cubicBezTo>
                  <a:pt x="250" y="682"/>
                  <a:pt x="245" y="682"/>
                  <a:pt x="243" y="686"/>
                </a:cubicBezTo>
                <a:cubicBezTo>
                  <a:pt x="243" y="688"/>
                  <a:pt x="243" y="691"/>
                  <a:pt x="242" y="691"/>
                </a:cubicBezTo>
                <a:cubicBezTo>
                  <a:pt x="240" y="693"/>
                  <a:pt x="239" y="694"/>
                  <a:pt x="237" y="694"/>
                </a:cubicBezTo>
                <a:cubicBezTo>
                  <a:pt x="237" y="692"/>
                  <a:pt x="237" y="692"/>
                  <a:pt x="237" y="692"/>
                </a:cubicBezTo>
                <a:cubicBezTo>
                  <a:pt x="237" y="691"/>
                  <a:pt x="243" y="692"/>
                  <a:pt x="241" y="688"/>
                </a:cubicBezTo>
                <a:cubicBezTo>
                  <a:pt x="241" y="688"/>
                  <a:pt x="240" y="686"/>
                  <a:pt x="239" y="686"/>
                </a:cubicBezTo>
                <a:cubicBezTo>
                  <a:pt x="235" y="685"/>
                  <a:pt x="233" y="689"/>
                  <a:pt x="231" y="691"/>
                </a:cubicBezTo>
                <a:cubicBezTo>
                  <a:pt x="231" y="695"/>
                  <a:pt x="234" y="698"/>
                  <a:pt x="237" y="699"/>
                </a:cubicBezTo>
                <a:cubicBezTo>
                  <a:pt x="244" y="699"/>
                  <a:pt x="251" y="697"/>
                  <a:pt x="254" y="690"/>
                </a:cubicBezTo>
                <a:cubicBezTo>
                  <a:pt x="254" y="687"/>
                  <a:pt x="256" y="684"/>
                  <a:pt x="258" y="682"/>
                </a:cubicBezTo>
                <a:cubicBezTo>
                  <a:pt x="262" y="682"/>
                  <a:pt x="267" y="682"/>
                  <a:pt x="269" y="686"/>
                </a:cubicBezTo>
                <a:cubicBezTo>
                  <a:pt x="269" y="688"/>
                  <a:pt x="269" y="689"/>
                  <a:pt x="269" y="691"/>
                </a:cubicBezTo>
                <a:cubicBezTo>
                  <a:pt x="266" y="689"/>
                  <a:pt x="266" y="684"/>
                  <a:pt x="261" y="684"/>
                </a:cubicBezTo>
                <a:cubicBezTo>
                  <a:pt x="256" y="685"/>
                  <a:pt x="255" y="692"/>
                  <a:pt x="252" y="696"/>
                </a:cubicBezTo>
                <a:cubicBezTo>
                  <a:pt x="254" y="699"/>
                  <a:pt x="252" y="705"/>
                  <a:pt x="249" y="708"/>
                </a:cubicBezTo>
                <a:cubicBezTo>
                  <a:pt x="242" y="711"/>
                  <a:pt x="242" y="711"/>
                  <a:pt x="242" y="711"/>
                </a:cubicBezTo>
                <a:cubicBezTo>
                  <a:pt x="235" y="713"/>
                  <a:pt x="230" y="711"/>
                  <a:pt x="225" y="708"/>
                </a:cubicBezTo>
                <a:cubicBezTo>
                  <a:pt x="222" y="705"/>
                  <a:pt x="223" y="702"/>
                  <a:pt x="219" y="701"/>
                </a:cubicBezTo>
                <a:cubicBezTo>
                  <a:pt x="213" y="702"/>
                  <a:pt x="209" y="697"/>
                  <a:pt x="204" y="694"/>
                </a:cubicBezTo>
                <a:cubicBezTo>
                  <a:pt x="200" y="691"/>
                  <a:pt x="202" y="678"/>
                  <a:pt x="193" y="684"/>
                </a:cubicBezTo>
                <a:cubicBezTo>
                  <a:pt x="185" y="685"/>
                  <a:pt x="178" y="683"/>
                  <a:pt x="171" y="679"/>
                </a:cubicBezTo>
                <a:cubicBezTo>
                  <a:pt x="171" y="676"/>
                  <a:pt x="166" y="674"/>
                  <a:pt x="167" y="671"/>
                </a:cubicBezTo>
                <a:cubicBezTo>
                  <a:pt x="164" y="665"/>
                  <a:pt x="159" y="670"/>
                  <a:pt x="155" y="668"/>
                </a:cubicBezTo>
                <a:cubicBezTo>
                  <a:pt x="149" y="668"/>
                  <a:pt x="142" y="665"/>
                  <a:pt x="138" y="659"/>
                </a:cubicBezTo>
                <a:cubicBezTo>
                  <a:pt x="138" y="659"/>
                  <a:pt x="138" y="659"/>
                  <a:pt x="139" y="659"/>
                </a:cubicBezTo>
                <a:cubicBezTo>
                  <a:pt x="143" y="664"/>
                  <a:pt x="150" y="665"/>
                  <a:pt x="156" y="667"/>
                </a:cubicBezTo>
                <a:cubicBezTo>
                  <a:pt x="162" y="664"/>
                  <a:pt x="168" y="669"/>
                  <a:pt x="174" y="668"/>
                </a:cubicBezTo>
                <a:cubicBezTo>
                  <a:pt x="179" y="669"/>
                  <a:pt x="183" y="664"/>
                  <a:pt x="187" y="663"/>
                </a:cubicBezTo>
                <a:cubicBezTo>
                  <a:pt x="187" y="667"/>
                  <a:pt x="189" y="669"/>
                  <a:pt x="191" y="671"/>
                </a:cubicBezTo>
                <a:cubicBezTo>
                  <a:pt x="194" y="674"/>
                  <a:pt x="197" y="672"/>
                  <a:pt x="200" y="672"/>
                </a:cubicBezTo>
                <a:cubicBezTo>
                  <a:pt x="202" y="671"/>
                  <a:pt x="202" y="668"/>
                  <a:pt x="202" y="665"/>
                </a:cubicBezTo>
                <a:cubicBezTo>
                  <a:pt x="200" y="664"/>
                  <a:pt x="194" y="668"/>
                  <a:pt x="197" y="662"/>
                </a:cubicBezTo>
                <a:cubicBezTo>
                  <a:pt x="199" y="662"/>
                  <a:pt x="201" y="661"/>
                  <a:pt x="202" y="663"/>
                </a:cubicBezTo>
                <a:cubicBezTo>
                  <a:pt x="204" y="665"/>
                  <a:pt x="204" y="668"/>
                  <a:pt x="203" y="670"/>
                </a:cubicBezTo>
                <a:cubicBezTo>
                  <a:pt x="203" y="672"/>
                  <a:pt x="199" y="673"/>
                  <a:pt x="201" y="676"/>
                </a:cubicBezTo>
                <a:cubicBezTo>
                  <a:pt x="200" y="680"/>
                  <a:pt x="202" y="685"/>
                  <a:pt x="203" y="688"/>
                </a:cubicBezTo>
                <a:cubicBezTo>
                  <a:pt x="205" y="694"/>
                  <a:pt x="211" y="699"/>
                  <a:pt x="219" y="699"/>
                </a:cubicBezTo>
                <a:cubicBezTo>
                  <a:pt x="221" y="699"/>
                  <a:pt x="220" y="694"/>
                  <a:pt x="223" y="697"/>
                </a:cubicBezTo>
                <a:cubicBezTo>
                  <a:pt x="221" y="702"/>
                  <a:pt x="226" y="705"/>
                  <a:pt x="229" y="708"/>
                </a:cubicBezTo>
                <a:cubicBezTo>
                  <a:pt x="234" y="709"/>
                  <a:pt x="239" y="713"/>
                  <a:pt x="244" y="709"/>
                </a:cubicBezTo>
                <a:cubicBezTo>
                  <a:pt x="247" y="708"/>
                  <a:pt x="251" y="705"/>
                  <a:pt x="252" y="701"/>
                </a:cubicBezTo>
                <a:cubicBezTo>
                  <a:pt x="251" y="700"/>
                  <a:pt x="251" y="699"/>
                  <a:pt x="249" y="699"/>
                </a:cubicBezTo>
                <a:cubicBezTo>
                  <a:pt x="245" y="700"/>
                  <a:pt x="237" y="702"/>
                  <a:pt x="232" y="699"/>
                </a:cubicBezTo>
                <a:cubicBezTo>
                  <a:pt x="232" y="696"/>
                  <a:pt x="228" y="694"/>
                  <a:pt x="231" y="691"/>
                </a:cubicBezTo>
                <a:cubicBezTo>
                  <a:pt x="229" y="690"/>
                  <a:pt x="231" y="688"/>
                  <a:pt x="231" y="687"/>
                </a:cubicBezTo>
                <a:cubicBezTo>
                  <a:pt x="234" y="685"/>
                  <a:pt x="235" y="683"/>
                  <a:pt x="238" y="684"/>
                </a:cubicBezTo>
                <a:cubicBezTo>
                  <a:pt x="240" y="682"/>
                  <a:pt x="238" y="677"/>
                  <a:pt x="242" y="677"/>
                </a:cubicBezTo>
                <a:cubicBezTo>
                  <a:pt x="243" y="679"/>
                  <a:pt x="240" y="682"/>
                  <a:pt x="243" y="682"/>
                </a:cubicBezTo>
                <a:cubicBezTo>
                  <a:pt x="246" y="684"/>
                  <a:pt x="248" y="680"/>
                  <a:pt x="249" y="679"/>
                </a:cubicBezTo>
                <a:cubicBezTo>
                  <a:pt x="251" y="677"/>
                  <a:pt x="251" y="674"/>
                  <a:pt x="250" y="672"/>
                </a:cubicBezTo>
                <a:cubicBezTo>
                  <a:pt x="247" y="668"/>
                  <a:pt x="243" y="669"/>
                  <a:pt x="239" y="669"/>
                </a:cubicBezTo>
                <a:cubicBezTo>
                  <a:pt x="233" y="671"/>
                  <a:pt x="229" y="674"/>
                  <a:pt x="228" y="680"/>
                </a:cubicBezTo>
                <a:cubicBezTo>
                  <a:pt x="227" y="682"/>
                  <a:pt x="226" y="685"/>
                  <a:pt x="223" y="686"/>
                </a:cubicBezTo>
                <a:cubicBezTo>
                  <a:pt x="219" y="687"/>
                  <a:pt x="217" y="684"/>
                  <a:pt x="214" y="682"/>
                </a:cubicBezTo>
                <a:cubicBezTo>
                  <a:pt x="212" y="680"/>
                  <a:pt x="211" y="676"/>
                  <a:pt x="211" y="673"/>
                </a:cubicBezTo>
                <a:cubicBezTo>
                  <a:pt x="211" y="668"/>
                  <a:pt x="211" y="662"/>
                  <a:pt x="207" y="657"/>
                </a:cubicBezTo>
                <a:cubicBezTo>
                  <a:pt x="203" y="652"/>
                  <a:pt x="197" y="651"/>
                  <a:pt x="192" y="653"/>
                </a:cubicBezTo>
                <a:cubicBezTo>
                  <a:pt x="188" y="653"/>
                  <a:pt x="189" y="657"/>
                  <a:pt x="188" y="659"/>
                </a:cubicBezTo>
                <a:cubicBezTo>
                  <a:pt x="186" y="658"/>
                  <a:pt x="187" y="656"/>
                  <a:pt x="185" y="655"/>
                </a:cubicBezTo>
                <a:cubicBezTo>
                  <a:pt x="180" y="656"/>
                  <a:pt x="175" y="659"/>
                  <a:pt x="169" y="657"/>
                </a:cubicBezTo>
                <a:cubicBezTo>
                  <a:pt x="161" y="655"/>
                  <a:pt x="151" y="653"/>
                  <a:pt x="145" y="646"/>
                </a:cubicBezTo>
                <a:cubicBezTo>
                  <a:pt x="143" y="645"/>
                  <a:pt x="143" y="641"/>
                  <a:pt x="142" y="639"/>
                </a:cubicBezTo>
                <a:cubicBezTo>
                  <a:pt x="136" y="637"/>
                  <a:pt x="130" y="634"/>
                  <a:pt x="127" y="629"/>
                </a:cubicBezTo>
                <a:cubicBezTo>
                  <a:pt x="124" y="619"/>
                  <a:pt x="115" y="610"/>
                  <a:pt x="120" y="599"/>
                </a:cubicBezTo>
                <a:cubicBezTo>
                  <a:pt x="119" y="597"/>
                  <a:pt x="115" y="598"/>
                  <a:pt x="113" y="599"/>
                </a:cubicBezTo>
                <a:cubicBezTo>
                  <a:pt x="108" y="603"/>
                  <a:pt x="108" y="610"/>
                  <a:pt x="108" y="616"/>
                </a:cubicBezTo>
                <a:cubicBezTo>
                  <a:pt x="109" y="619"/>
                  <a:pt x="111" y="621"/>
                  <a:pt x="113" y="624"/>
                </a:cubicBezTo>
                <a:cubicBezTo>
                  <a:pt x="113" y="633"/>
                  <a:pt x="119" y="641"/>
                  <a:pt x="128" y="645"/>
                </a:cubicBezTo>
                <a:cubicBezTo>
                  <a:pt x="134" y="646"/>
                  <a:pt x="136" y="653"/>
                  <a:pt x="138" y="658"/>
                </a:cubicBezTo>
                <a:cubicBezTo>
                  <a:pt x="134" y="656"/>
                  <a:pt x="134" y="651"/>
                  <a:pt x="131" y="649"/>
                </a:cubicBezTo>
                <a:cubicBezTo>
                  <a:pt x="119" y="645"/>
                  <a:pt x="111" y="634"/>
                  <a:pt x="110" y="622"/>
                </a:cubicBezTo>
                <a:cubicBezTo>
                  <a:pt x="108" y="616"/>
                  <a:pt x="101" y="619"/>
                  <a:pt x="97" y="616"/>
                </a:cubicBezTo>
                <a:cubicBezTo>
                  <a:pt x="93" y="613"/>
                  <a:pt x="93" y="607"/>
                  <a:pt x="90" y="604"/>
                </a:cubicBezTo>
                <a:cubicBezTo>
                  <a:pt x="88" y="599"/>
                  <a:pt x="91" y="595"/>
                  <a:pt x="90" y="590"/>
                </a:cubicBezTo>
                <a:cubicBezTo>
                  <a:pt x="86" y="590"/>
                  <a:pt x="80" y="591"/>
                  <a:pt x="77" y="586"/>
                </a:cubicBezTo>
                <a:cubicBezTo>
                  <a:pt x="74" y="582"/>
                  <a:pt x="72" y="578"/>
                  <a:pt x="72" y="573"/>
                </a:cubicBezTo>
                <a:cubicBezTo>
                  <a:pt x="70" y="570"/>
                  <a:pt x="67" y="573"/>
                  <a:pt x="65" y="571"/>
                </a:cubicBezTo>
                <a:cubicBezTo>
                  <a:pt x="68" y="570"/>
                  <a:pt x="73" y="571"/>
                  <a:pt x="76" y="569"/>
                </a:cubicBezTo>
                <a:cubicBezTo>
                  <a:pt x="76" y="567"/>
                  <a:pt x="79" y="565"/>
                  <a:pt x="78" y="563"/>
                </a:cubicBezTo>
                <a:cubicBezTo>
                  <a:pt x="74" y="561"/>
                  <a:pt x="68" y="564"/>
                  <a:pt x="66" y="558"/>
                </a:cubicBezTo>
                <a:cubicBezTo>
                  <a:pt x="64" y="554"/>
                  <a:pt x="64" y="548"/>
                  <a:pt x="66" y="544"/>
                </a:cubicBezTo>
                <a:cubicBezTo>
                  <a:pt x="67" y="544"/>
                  <a:pt x="66" y="543"/>
                  <a:pt x="66" y="543"/>
                </a:cubicBezTo>
                <a:cubicBezTo>
                  <a:pt x="62" y="544"/>
                  <a:pt x="57" y="546"/>
                  <a:pt x="57" y="550"/>
                </a:cubicBezTo>
                <a:cubicBezTo>
                  <a:pt x="59" y="552"/>
                  <a:pt x="56" y="555"/>
                  <a:pt x="56" y="557"/>
                </a:cubicBezTo>
                <a:cubicBezTo>
                  <a:pt x="58" y="562"/>
                  <a:pt x="59" y="567"/>
                  <a:pt x="64" y="570"/>
                </a:cubicBezTo>
                <a:cubicBezTo>
                  <a:pt x="59" y="569"/>
                  <a:pt x="57" y="564"/>
                  <a:pt x="56" y="561"/>
                </a:cubicBezTo>
                <a:cubicBezTo>
                  <a:pt x="54" y="555"/>
                  <a:pt x="56" y="552"/>
                  <a:pt x="56" y="546"/>
                </a:cubicBezTo>
                <a:cubicBezTo>
                  <a:pt x="61" y="539"/>
                  <a:pt x="72" y="542"/>
                  <a:pt x="77" y="535"/>
                </a:cubicBezTo>
                <a:cubicBezTo>
                  <a:pt x="79" y="532"/>
                  <a:pt x="79" y="531"/>
                  <a:pt x="79" y="528"/>
                </a:cubicBezTo>
                <a:cubicBezTo>
                  <a:pt x="76" y="522"/>
                  <a:pt x="70" y="525"/>
                  <a:pt x="66" y="524"/>
                </a:cubicBezTo>
                <a:cubicBezTo>
                  <a:pt x="64" y="523"/>
                  <a:pt x="62" y="522"/>
                  <a:pt x="61" y="523"/>
                </a:cubicBezTo>
                <a:cubicBezTo>
                  <a:pt x="58" y="526"/>
                  <a:pt x="55" y="530"/>
                  <a:pt x="50" y="529"/>
                </a:cubicBezTo>
                <a:cubicBezTo>
                  <a:pt x="47" y="531"/>
                  <a:pt x="44" y="529"/>
                  <a:pt x="41" y="528"/>
                </a:cubicBezTo>
                <a:cubicBezTo>
                  <a:pt x="35" y="523"/>
                  <a:pt x="35" y="523"/>
                  <a:pt x="35" y="523"/>
                </a:cubicBezTo>
                <a:cubicBezTo>
                  <a:pt x="35" y="519"/>
                  <a:pt x="33" y="515"/>
                  <a:pt x="33" y="510"/>
                </a:cubicBezTo>
                <a:cubicBezTo>
                  <a:pt x="25" y="503"/>
                  <a:pt x="34" y="494"/>
                  <a:pt x="31" y="487"/>
                </a:cubicBezTo>
                <a:cubicBezTo>
                  <a:pt x="28" y="486"/>
                  <a:pt x="30" y="481"/>
                  <a:pt x="26" y="481"/>
                </a:cubicBezTo>
                <a:cubicBezTo>
                  <a:pt x="24" y="479"/>
                  <a:pt x="20" y="479"/>
                  <a:pt x="19" y="475"/>
                </a:cubicBezTo>
                <a:cubicBezTo>
                  <a:pt x="13" y="466"/>
                  <a:pt x="17" y="452"/>
                  <a:pt x="10" y="444"/>
                </a:cubicBezTo>
                <a:cubicBezTo>
                  <a:pt x="7" y="437"/>
                  <a:pt x="14" y="433"/>
                  <a:pt x="12" y="426"/>
                </a:cubicBezTo>
                <a:cubicBezTo>
                  <a:pt x="13" y="425"/>
                  <a:pt x="13" y="425"/>
                  <a:pt x="13" y="425"/>
                </a:cubicBezTo>
                <a:cubicBezTo>
                  <a:pt x="16" y="430"/>
                  <a:pt x="21" y="434"/>
                  <a:pt x="25" y="437"/>
                </a:cubicBezTo>
                <a:cubicBezTo>
                  <a:pt x="30" y="438"/>
                  <a:pt x="35" y="437"/>
                  <a:pt x="38" y="432"/>
                </a:cubicBezTo>
                <a:cubicBezTo>
                  <a:pt x="38" y="430"/>
                  <a:pt x="35" y="429"/>
                  <a:pt x="34" y="428"/>
                </a:cubicBezTo>
                <a:cubicBezTo>
                  <a:pt x="29" y="428"/>
                  <a:pt x="24" y="422"/>
                  <a:pt x="24" y="417"/>
                </a:cubicBezTo>
                <a:cubicBezTo>
                  <a:pt x="21" y="414"/>
                  <a:pt x="19" y="410"/>
                  <a:pt x="17" y="406"/>
                </a:cubicBezTo>
                <a:cubicBezTo>
                  <a:pt x="18" y="400"/>
                  <a:pt x="15" y="395"/>
                  <a:pt x="14" y="390"/>
                </a:cubicBezTo>
                <a:cubicBezTo>
                  <a:pt x="15" y="385"/>
                  <a:pt x="15" y="381"/>
                  <a:pt x="18" y="377"/>
                </a:cubicBezTo>
                <a:cubicBezTo>
                  <a:pt x="20" y="373"/>
                  <a:pt x="22" y="367"/>
                  <a:pt x="27" y="365"/>
                </a:cubicBezTo>
                <a:cubicBezTo>
                  <a:pt x="30" y="364"/>
                  <a:pt x="33" y="363"/>
                  <a:pt x="35" y="363"/>
                </a:cubicBezTo>
                <a:cubicBezTo>
                  <a:pt x="37" y="362"/>
                  <a:pt x="35" y="362"/>
                  <a:pt x="34" y="360"/>
                </a:cubicBezTo>
                <a:cubicBezTo>
                  <a:pt x="32" y="356"/>
                  <a:pt x="27" y="357"/>
                  <a:pt x="23" y="358"/>
                </a:cubicBezTo>
                <a:cubicBezTo>
                  <a:pt x="12" y="360"/>
                  <a:pt x="12" y="372"/>
                  <a:pt x="5" y="378"/>
                </a:cubicBezTo>
                <a:cubicBezTo>
                  <a:pt x="3" y="382"/>
                  <a:pt x="4" y="386"/>
                  <a:pt x="2" y="391"/>
                </a:cubicBezTo>
                <a:cubicBezTo>
                  <a:pt x="0" y="384"/>
                  <a:pt x="4" y="378"/>
                  <a:pt x="7" y="373"/>
                </a:cubicBezTo>
                <a:cubicBezTo>
                  <a:pt x="8" y="372"/>
                  <a:pt x="9" y="371"/>
                  <a:pt x="9" y="370"/>
                </a:cubicBezTo>
                <a:cubicBezTo>
                  <a:pt x="6" y="366"/>
                  <a:pt x="1" y="363"/>
                  <a:pt x="2" y="358"/>
                </a:cubicBezTo>
                <a:cubicBezTo>
                  <a:pt x="0" y="353"/>
                  <a:pt x="7" y="352"/>
                  <a:pt x="7" y="347"/>
                </a:cubicBezTo>
                <a:cubicBezTo>
                  <a:pt x="6" y="346"/>
                  <a:pt x="4" y="344"/>
                  <a:pt x="5" y="344"/>
                </a:cubicBezTo>
                <a:cubicBezTo>
                  <a:pt x="10" y="347"/>
                  <a:pt x="10" y="355"/>
                  <a:pt x="16" y="357"/>
                </a:cubicBezTo>
                <a:cubicBezTo>
                  <a:pt x="18" y="358"/>
                  <a:pt x="21" y="356"/>
                  <a:pt x="23" y="356"/>
                </a:cubicBezTo>
                <a:cubicBezTo>
                  <a:pt x="28" y="355"/>
                  <a:pt x="28" y="355"/>
                  <a:pt x="28" y="355"/>
                </a:cubicBezTo>
                <a:cubicBezTo>
                  <a:pt x="30" y="352"/>
                  <a:pt x="33" y="348"/>
                  <a:pt x="31" y="344"/>
                </a:cubicBezTo>
                <a:cubicBezTo>
                  <a:pt x="30" y="341"/>
                  <a:pt x="30" y="339"/>
                  <a:pt x="27" y="337"/>
                </a:cubicBezTo>
                <a:cubicBezTo>
                  <a:pt x="24" y="337"/>
                  <a:pt x="21" y="337"/>
                  <a:pt x="19" y="341"/>
                </a:cubicBezTo>
                <a:cubicBezTo>
                  <a:pt x="18" y="342"/>
                  <a:pt x="18" y="343"/>
                  <a:pt x="18" y="344"/>
                </a:cubicBezTo>
                <a:cubicBezTo>
                  <a:pt x="16" y="344"/>
                  <a:pt x="16" y="342"/>
                  <a:pt x="16" y="341"/>
                </a:cubicBezTo>
                <a:cubicBezTo>
                  <a:pt x="19" y="337"/>
                  <a:pt x="13" y="333"/>
                  <a:pt x="17" y="328"/>
                </a:cubicBezTo>
                <a:cubicBezTo>
                  <a:pt x="18" y="327"/>
                  <a:pt x="19" y="325"/>
                  <a:pt x="21" y="325"/>
                </a:cubicBezTo>
                <a:close/>
                <a:moveTo>
                  <a:pt x="43" y="347"/>
                </a:moveTo>
                <a:cubicBezTo>
                  <a:pt x="41" y="353"/>
                  <a:pt x="48" y="361"/>
                  <a:pt x="42" y="367"/>
                </a:cubicBezTo>
                <a:cubicBezTo>
                  <a:pt x="38" y="365"/>
                  <a:pt x="39" y="362"/>
                  <a:pt x="36" y="359"/>
                </a:cubicBezTo>
                <a:cubicBezTo>
                  <a:pt x="35" y="357"/>
                  <a:pt x="33" y="357"/>
                  <a:pt x="32" y="356"/>
                </a:cubicBezTo>
                <a:cubicBezTo>
                  <a:pt x="34" y="350"/>
                  <a:pt x="35" y="344"/>
                  <a:pt x="33" y="339"/>
                </a:cubicBezTo>
                <a:cubicBezTo>
                  <a:pt x="37" y="339"/>
                  <a:pt x="41" y="343"/>
                  <a:pt x="43" y="347"/>
                </a:cubicBezTo>
                <a:close/>
                <a:moveTo>
                  <a:pt x="23" y="348"/>
                </a:moveTo>
                <a:cubicBezTo>
                  <a:pt x="22" y="350"/>
                  <a:pt x="21" y="350"/>
                  <a:pt x="20" y="349"/>
                </a:cubicBezTo>
                <a:cubicBezTo>
                  <a:pt x="18" y="347"/>
                  <a:pt x="18" y="347"/>
                  <a:pt x="18" y="347"/>
                </a:cubicBezTo>
                <a:cubicBezTo>
                  <a:pt x="20" y="348"/>
                  <a:pt x="25" y="345"/>
                  <a:pt x="23" y="348"/>
                </a:cubicBezTo>
                <a:close/>
                <a:moveTo>
                  <a:pt x="14" y="358"/>
                </a:moveTo>
                <a:cubicBezTo>
                  <a:pt x="15" y="359"/>
                  <a:pt x="15" y="361"/>
                  <a:pt x="14" y="362"/>
                </a:cubicBezTo>
                <a:cubicBezTo>
                  <a:pt x="12" y="362"/>
                  <a:pt x="11" y="365"/>
                  <a:pt x="10" y="366"/>
                </a:cubicBezTo>
                <a:cubicBezTo>
                  <a:pt x="6" y="365"/>
                  <a:pt x="4" y="362"/>
                  <a:pt x="4" y="358"/>
                </a:cubicBezTo>
                <a:cubicBezTo>
                  <a:pt x="4" y="356"/>
                  <a:pt x="5" y="353"/>
                  <a:pt x="6" y="351"/>
                </a:cubicBezTo>
                <a:cubicBezTo>
                  <a:pt x="10" y="352"/>
                  <a:pt x="10" y="357"/>
                  <a:pt x="14" y="358"/>
                </a:cubicBezTo>
                <a:close/>
                <a:moveTo>
                  <a:pt x="47" y="377"/>
                </a:moveTo>
                <a:cubicBezTo>
                  <a:pt x="49" y="381"/>
                  <a:pt x="49" y="386"/>
                  <a:pt x="47" y="391"/>
                </a:cubicBezTo>
                <a:cubicBezTo>
                  <a:pt x="44" y="393"/>
                  <a:pt x="41" y="395"/>
                  <a:pt x="37" y="395"/>
                </a:cubicBezTo>
                <a:cubicBezTo>
                  <a:pt x="34" y="394"/>
                  <a:pt x="34" y="389"/>
                  <a:pt x="34" y="387"/>
                </a:cubicBezTo>
                <a:cubicBezTo>
                  <a:pt x="35" y="385"/>
                  <a:pt x="35" y="385"/>
                  <a:pt x="36" y="385"/>
                </a:cubicBezTo>
                <a:cubicBezTo>
                  <a:pt x="38" y="385"/>
                  <a:pt x="39" y="387"/>
                  <a:pt x="41" y="385"/>
                </a:cubicBezTo>
                <a:cubicBezTo>
                  <a:pt x="41" y="383"/>
                  <a:pt x="39" y="382"/>
                  <a:pt x="38" y="382"/>
                </a:cubicBezTo>
                <a:cubicBezTo>
                  <a:pt x="35" y="382"/>
                  <a:pt x="33" y="383"/>
                  <a:pt x="32" y="386"/>
                </a:cubicBezTo>
                <a:cubicBezTo>
                  <a:pt x="33" y="390"/>
                  <a:pt x="31" y="393"/>
                  <a:pt x="35" y="396"/>
                </a:cubicBezTo>
                <a:cubicBezTo>
                  <a:pt x="34" y="399"/>
                  <a:pt x="30" y="403"/>
                  <a:pt x="33" y="406"/>
                </a:cubicBezTo>
                <a:cubicBezTo>
                  <a:pt x="35" y="410"/>
                  <a:pt x="38" y="411"/>
                  <a:pt x="41" y="411"/>
                </a:cubicBezTo>
                <a:cubicBezTo>
                  <a:pt x="44" y="409"/>
                  <a:pt x="43" y="408"/>
                  <a:pt x="43" y="406"/>
                </a:cubicBezTo>
                <a:cubicBezTo>
                  <a:pt x="42" y="405"/>
                  <a:pt x="41" y="405"/>
                  <a:pt x="41" y="405"/>
                </a:cubicBezTo>
                <a:cubicBezTo>
                  <a:pt x="41" y="407"/>
                  <a:pt x="38" y="408"/>
                  <a:pt x="36" y="407"/>
                </a:cubicBezTo>
                <a:cubicBezTo>
                  <a:pt x="34" y="405"/>
                  <a:pt x="35" y="402"/>
                  <a:pt x="36" y="399"/>
                </a:cubicBezTo>
                <a:cubicBezTo>
                  <a:pt x="38" y="398"/>
                  <a:pt x="41" y="396"/>
                  <a:pt x="44" y="397"/>
                </a:cubicBezTo>
                <a:cubicBezTo>
                  <a:pt x="47" y="397"/>
                  <a:pt x="48" y="399"/>
                  <a:pt x="50" y="401"/>
                </a:cubicBezTo>
                <a:cubicBezTo>
                  <a:pt x="50" y="405"/>
                  <a:pt x="54" y="408"/>
                  <a:pt x="52" y="412"/>
                </a:cubicBezTo>
                <a:cubicBezTo>
                  <a:pt x="47" y="416"/>
                  <a:pt x="47" y="425"/>
                  <a:pt x="41" y="427"/>
                </a:cubicBezTo>
                <a:cubicBezTo>
                  <a:pt x="37" y="429"/>
                  <a:pt x="34" y="426"/>
                  <a:pt x="30" y="425"/>
                </a:cubicBezTo>
                <a:cubicBezTo>
                  <a:pt x="24" y="421"/>
                  <a:pt x="26" y="413"/>
                  <a:pt x="21" y="409"/>
                </a:cubicBezTo>
                <a:cubicBezTo>
                  <a:pt x="19" y="405"/>
                  <a:pt x="18" y="401"/>
                  <a:pt x="20" y="397"/>
                </a:cubicBezTo>
                <a:cubicBezTo>
                  <a:pt x="16" y="394"/>
                  <a:pt x="16" y="389"/>
                  <a:pt x="17" y="385"/>
                </a:cubicBezTo>
                <a:cubicBezTo>
                  <a:pt x="22" y="380"/>
                  <a:pt x="20" y="373"/>
                  <a:pt x="25" y="369"/>
                </a:cubicBezTo>
                <a:cubicBezTo>
                  <a:pt x="30" y="367"/>
                  <a:pt x="35" y="363"/>
                  <a:pt x="38" y="367"/>
                </a:cubicBezTo>
                <a:cubicBezTo>
                  <a:pt x="40" y="372"/>
                  <a:pt x="45" y="373"/>
                  <a:pt x="47" y="377"/>
                </a:cubicBezTo>
                <a:close/>
                <a:moveTo>
                  <a:pt x="738" y="368"/>
                </a:moveTo>
                <a:cubicBezTo>
                  <a:pt x="743" y="373"/>
                  <a:pt x="744" y="379"/>
                  <a:pt x="742" y="386"/>
                </a:cubicBezTo>
                <a:cubicBezTo>
                  <a:pt x="742" y="388"/>
                  <a:pt x="741" y="388"/>
                  <a:pt x="740" y="389"/>
                </a:cubicBezTo>
                <a:cubicBezTo>
                  <a:pt x="737" y="385"/>
                  <a:pt x="733" y="379"/>
                  <a:pt x="727" y="376"/>
                </a:cubicBezTo>
                <a:cubicBezTo>
                  <a:pt x="731" y="373"/>
                  <a:pt x="735" y="370"/>
                  <a:pt x="736" y="365"/>
                </a:cubicBezTo>
                <a:cubicBezTo>
                  <a:pt x="737" y="365"/>
                  <a:pt x="737" y="367"/>
                  <a:pt x="738" y="368"/>
                </a:cubicBezTo>
                <a:close/>
                <a:moveTo>
                  <a:pt x="776" y="370"/>
                </a:moveTo>
                <a:cubicBezTo>
                  <a:pt x="777" y="370"/>
                  <a:pt x="777" y="370"/>
                  <a:pt x="777" y="370"/>
                </a:cubicBezTo>
                <a:lnTo>
                  <a:pt x="776" y="370"/>
                </a:lnTo>
                <a:close/>
                <a:moveTo>
                  <a:pt x="741" y="375"/>
                </a:moveTo>
                <a:cubicBezTo>
                  <a:pt x="740" y="379"/>
                  <a:pt x="743" y="384"/>
                  <a:pt x="739" y="385"/>
                </a:cubicBezTo>
                <a:cubicBezTo>
                  <a:pt x="733" y="376"/>
                  <a:pt x="733" y="376"/>
                  <a:pt x="733" y="376"/>
                </a:cubicBezTo>
                <a:cubicBezTo>
                  <a:pt x="733" y="374"/>
                  <a:pt x="734" y="373"/>
                  <a:pt x="736" y="371"/>
                </a:cubicBezTo>
                <a:cubicBezTo>
                  <a:pt x="738" y="371"/>
                  <a:pt x="740" y="373"/>
                  <a:pt x="741" y="375"/>
                </a:cubicBezTo>
                <a:close/>
                <a:moveTo>
                  <a:pt x="724" y="379"/>
                </a:moveTo>
                <a:cubicBezTo>
                  <a:pt x="722" y="380"/>
                  <a:pt x="721" y="379"/>
                  <a:pt x="720" y="379"/>
                </a:cubicBezTo>
                <a:cubicBezTo>
                  <a:pt x="721" y="379"/>
                  <a:pt x="724" y="377"/>
                  <a:pt x="724" y="379"/>
                </a:cubicBezTo>
                <a:close/>
                <a:moveTo>
                  <a:pt x="711" y="387"/>
                </a:moveTo>
                <a:cubicBezTo>
                  <a:pt x="711" y="388"/>
                  <a:pt x="711" y="388"/>
                  <a:pt x="710" y="388"/>
                </a:cubicBezTo>
                <a:cubicBezTo>
                  <a:pt x="710" y="385"/>
                  <a:pt x="710" y="385"/>
                  <a:pt x="710" y="385"/>
                </a:cubicBezTo>
                <a:cubicBezTo>
                  <a:pt x="710" y="385"/>
                  <a:pt x="711" y="386"/>
                  <a:pt x="711" y="387"/>
                </a:cubicBezTo>
                <a:close/>
                <a:moveTo>
                  <a:pt x="727" y="391"/>
                </a:moveTo>
                <a:cubicBezTo>
                  <a:pt x="726" y="393"/>
                  <a:pt x="724" y="390"/>
                  <a:pt x="722" y="392"/>
                </a:cubicBezTo>
                <a:cubicBezTo>
                  <a:pt x="721" y="392"/>
                  <a:pt x="721" y="391"/>
                  <a:pt x="721" y="391"/>
                </a:cubicBezTo>
                <a:cubicBezTo>
                  <a:pt x="721" y="389"/>
                  <a:pt x="721" y="388"/>
                  <a:pt x="722" y="388"/>
                </a:cubicBezTo>
                <a:cubicBezTo>
                  <a:pt x="724" y="388"/>
                  <a:pt x="726" y="390"/>
                  <a:pt x="727" y="391"/>
                </a:cubicBezTo>
                <a:close/>
                <a:moveTo>
                  <a:pt x="721" y="399"/>
                </a:moveTo>
                <a:cubicBezTo>
                  <a:pt x="725" y="396"/>
                  <a:pt x="725" y="396"/>
                  <a:pt x="725" y="396"/>
                </a:cubicBezTo>
                <a:cubicBezTo>
                  <a:pt x="727" y="398"/>
                  <a:pt x="724" y="399"/>
                  <a:pt x="724" y="400"/>
                </a:cubicBezTo>
                <a:cubicBezTo>
                  <a:pt x="725" y="403"/>
                  <a:pt x="726" y="406"/>
                  <a:pt x="726" y="408"/>
                </a:cubicBezTo>
                <a:cubicBezTo>
                  <a:pt x="724" y="410"/>
                  <a:pt x="724" y="414"/>
                  <a:pt x="721" y="413"/>
                </a:cubicBezTo>
                <a:cubicBezTo>
                  <a:pt x="721" y="414"/>
                  <a:pt x="720" y="414"/>
                  <a:pt x="719" y="414"/>
                </a:cubicBezTo>
                <a:cubicBezTo>
                  <a:pt x="719" y="411"/>
                  <a:pt x="724" y="411"/>
                  <a:pt x="724" y="408"/>
                </a:cubicBezTo>
                <a:cubicBezTo>
                  <a:pt x="724" y="405"/>
                  <a:pt x="724" y="402"/>
                  <a:pt x="721" y="400"/>
                </a:cubicBezTo>
                <a:cubicBezTo>
                  <a:pt x="717" y="402"/>
                  <a:pt x="715" y="398"/>
                  <a:pt x="712" y="398"/>
                </a:cubicBezTo>
                <a:cubicBezTo>
                  <a:pt x="713" y="396"/>
                  <a:pt x="710" y="394"/>
                  <a:pt x="710" y="391"/>
                </a:cubicBezTo>
                <a:cubicBezTo>
                  <a:pt x="713" y="394"/>
                  <a:pt x="715" y="400"/>
                  <a:pt x="721" y="399"/>
                </a:cubicBezTo>
                <a:close/>
                <a:moveTo>
                  <a:pt x="6" y="407"/>
                </a:moveTo>
                <a:cubicBezTo>
                  <a:pt x="7" y="413"/>
                  <a:pt x="9" y="418"/>
                  <a:pt x="12" y="422"/>
                </a:cubicBezTo>
                <a:cubicBezTo>
                  <a:pt x="12" y="424"/>
                  <a:pt x="12" y="424"/>
                  <a:pt x="12" y="424"/>
                </a:cubicBezTo>
                <a:cubicBezTo>
                  <a:pt x="9" y="423"/>
                  <a:pt x="9" y="417"/>
                  <a:pt x="6" y="415"/>
                </a:cubicBezTo>
                <a:cubicBezTo>
                  <a:pt x="2" y="408"/>
                  <a:pt x="5" y="400"/>
                  <a:pt x="2" y="393"/>
                </a:cubicBezTo>
                <a:cubicBezTo>
                  <a:pt x="3" y="392"/>
                  <a:pt x="3" y="392"/>
                  <a:pt x="3" y="392"/>
                </a:cubicBezTo>
                <a:cubicBezTo>
                  <a:pt x="5" y="396"/>
                  <a:pt x="6" y="402"/>
                  <a:pt x="6" y="407"/>
                </a:cubicBezTo>
                <a:close/>
                <a:moveTo>
                  <a:pt x="739" y="396"/>
                </a:moveTo>
                <a:cubicBezTo>
                  <a:pt x="742" y="402"/>
                  <a:pt x="743" y="407"/>
                  <a:pt x="742" y="413"/>
                </a:cubicBezTo>
                <a:cubicBezTo>
                  <a:pt x="741" y="414"/>
                  <a:pt x="741" y="416"/>
                  <a:pt x="740" y="415"/>
                </a:cubicBezTo>
                <a:cubicBezTo>
                  <a:pt x="741" y="408"/>
                  <a:pt x="741" y="401"/>
                  <a:pt x="737" y="395"/>
                </a:cubicBezTo>
                <a:cubicBezTo>
                  <a:pt x="737" y="394"/>
                  <a:pt x="737" y="393"/>
                  <a:pt x="739" y="393"/>
                </a:cubicBezTo>
                <a:cubicBezTo>
                  <a:pt x="741" y="393"/>
                  <a:pt x="739" y="395"/>
                  <a:pt x="739" y="396"/>
                </a:cubicBezTo>
                <a:close/>
                <a:moveTo>
                  <a:pt x="712" y="411"/>
                </a:moveTo>
                <a:cubicBezTo>
                  <a:pt x="711" y="412"/>
                  <a:pt x="709" y="410"/>
                  <a:pt x="707" y="411"/>
                </a:cubicBezTo>
                <a:cubicBezTo>
                  <a:pt x="703" y="411"/>
                  <a:pt x="700" y="414"/>
                  <a:pt x="698" y="416"/>
                </a:cubicBezTo>
                <a:cubicBezTo>
                  <a:pt x="698" y="419"/>
                  <a:pt x="694" y="422"/>
                  <a:pt x="698" y="425"/>
                </a:cubicBezTo>
                <a:cubicBezTo>
                  <a:pt x="698" y="427"/>
                  <a:pt x="695" y="427"/>
                  <a:pt x="695" y="428"/>
                </a:cubicBezTo>
                <a:cubicBezTo>
                  <a:pt x="694" y="425"/>
                  <a:pt x="694" y="420"/>
                  <a:pt x="695" y="416"/>
                </a:cubicBezTo>
                <a:cubicBezTo>
                  <a:pt x="699" y="411"/>
                  <a:pt x="704" y="408"/>
                  <a:pt x="711" y="410"/>
                </a:cubicBezTo>
                <a:cubicBezTo>
                  <a:pt x="711" y="410"/>
                  <a:pt x="712" y="410"/>
                  <a:pt x="712" y="411"/>
                </a:cubicBezTo>
                <a:close/>
                <a:moveTo>
                  <a:pt x="715" y="412"/>
                </a:moveTo>
                <a:cubicBezTo>
                  <a:pt x="715" y="413"/>
                  <a:pt x="714" y="413"/>
                  <a:pt x="714" y="413"/>
                </a:cubicBezTo>
                <a:cubicBezTo>
                  <a:pt x="714" y="411"/>
                  <a:pt x="714" y="411"/>
                  <a:pt x="714" y="411"/>
                </a:cubicBezTo>
                <a:cubicBezTo>
                  <a:pt x="715" y="411"/>
                  <a:pt x="715" y="412"/>
                  <a:pt x="715" y="412"/>
                </a:cubicBezTo>
                <a:close/>
                <a:moveTo>
                  <a:pt x="720" y="431"/>
                </a:moveTo>
                <a:cubicBezTo>
                  <a:pt x="715" y="438"/>
                  <a:pt x="715" y="438"/>
                  <a:pt x="715" y="438"/>
                </a:cubicBezTo>
                <a:cubicBezTo>
                  <a:pt x="712" y="437"/>
                  <a:pt x="710" y="440"/>
                  <a:pt x="707" y="442"/>
                </a:cubicBezTo>
                <a:cubicBezTo>
                  <a:pt x="705" y="444"/>
                  <a:pt x="706" y="448"/>
                  <a:pt x="704" y="450"/>
                </a:cubicBezTo>
                <a:cubicBezTo>
                  <a:pt x="701" y="446"/>
                  <a:pt x="707" y="442"/>
                  <a:pt x="704" y="439"/>
                </a:cubicBezTo>
                <a:cubicBezTo>
                  <a:pt x="710" y="439"/>
                  <a:pt x="713" y="436"/>
                  <a:pt x="716" y="434"/>
                </a:cubicBezTo>
                <a:cubicBezTo>
                  <a:pt x="720" y="429"/>
                  <a:pt x="720" y="422"/>
                  <a:pt x="718" y="416"/>
                </a:cubicBezTo>
                <a:cubicBezTo>
                  <a:pt x="722" y="420"/>
                  <a:pt x="721" y="426"/>
                  <a:pt x="720" y="431"/>
                </a:cubicBezTo>
                <a:close/>
                <a:moveTo>
                  <a:pt x="738" y="419"/>
                </a:moveTo>
                <a:cubicBezTo>
                  <a:pt x="737" y="422"/>
                  <a:pt x="732" y="422"/>
                  <a:pt x="730" y="426"/>
                </a:cubicBezTo>
                <a:cubicBezTo>
                  <a:pt x="726" y="432"/>
                  <a:pt x="736" y="437"/>
                  <a:pt x="732" y="445"/>
                </a:cubicBezTo>
                <a:cubicBezTo>
                  <a:pt x="729" y="448"/>
                  <a:pt x="734" y="451"/>
                  <a:pt x="733" y="456"/>
                </a:cubicBezTo>
                <a:cubicBezTo>
                  <a:pt x="730" y="454"/>
                  <a:pt x="731" y="451"/>
                  <a:pt x="729" y="448"/>
                </a:cubicBezTo>
                <a:cubicBezTo>
                  <a:pt x="730" y="445"/>
                  <a:pt x="732" y="441"/>
                  <a:pt x="731" y="437"/>
                </a:cubicBezTo>
                <a:cubicBezTo>
                  <a:pt x="728" y="434"/>
                  <a:pt x="727" y="430"/>
                  <a:pt x="728" y="426"/>
                </a:cubicBezTo>
                <a:cubicBezTo>
                  <a:pt x="729" y="421"/>
                  <a:pt x="734" y="421"/>
                  <a:pt x="738" y="419"/>
                </a:cubicBezTo>
                <a:close/>
                <a:moveTo>
                  <a:pt x="715" y="427"/>
                </a:moveTo>
                <a:cubicBezTo>
                  <a:pt x="713" y="429"/>
                  <a:pt x="712" y="425"/>
                  <a:pt x="710" y="424"/>
                </a:cubicBezTo>
                <a:cubicBezTo>
                  <a:pt x="706" y="423"/>
                  <a:pt x="702" y="422"/>
                  <a:pt x="699" y="425"/>
                </a:cubicBezTo>
                <a:cubicBezTo>
                  <a:pt x="699" y="422"/>
                  <a:pt x="703" y="422"/>
                  <a:pt x="704" y="421"/>
                </a:cubicBezTo>
                <a:cubicBezTo>
                  <a:pt x="709" y="421"/>
                  <a:pt x="713" y="425"/>
                  <a:pt x="715" y="427"/>
                </a:cubicBezTo>
                <a:close/>
                <a:moveTo>
                  <a:pt x="53" y="437"/>
                </a:moveTo>
                <a:cubicBezTo>
                  <a:pt x="51" y="442"/>
                  <a:pt x="53" y="448"/>
                  <a:pt x="47" y="451"/>
                </a:cubicBezTo>
                <a:cubicBezTo>
                  <a:pt x="45" y="451"/>
                  <a:pt x="45" y="451"/>
                  <a:pt x="45" y="451"/>
                </a:cubicBezTo>
                <a:cubicBezTo>
                  <a:pt x="44" y="446"/>
                  <a:pt x="44" y="440"/>
                  <a:pt x="40" y="437"/>
                </a:cubicBezTo>
                <a:cubicBezTo>
                  <a:pt x="40" y="432"/>
                  <a:pt x="41" y="428"/>
                  <a:pt x="46" y="427"/>
                </a:cubicBezTo>
                <a:cubicBezTo>
                  <a:pt x="51" y="427"/>
                  <a:pt x="51" y="433"/>
                  <a:pt x="53" y="437"/>
                </a:cubicBezTo>
                <a:close/>
                <a:moveTo>
                  <a:pt x="705" y="429"/>
                </a:moveTo>
                <a:cubicBezTo>
                  <a:pt x="705" y="430"/>
                  <a:pt x="705" y="430"/>
                  <a:pt x="705" y="430"/>
                </a:cubicBezTo>
                <a:cubicBezTo>
                  <a:pt x="704" y="430"/>
                  <a:pt x="704" y="430"/>
                  <a:pt x="704" y="430"/>
                </a:cubicBezTo>
                <a:cubicBezTo>
                  <a:pt x="704" y="430"/>
                  <a:pt x="704" y="429"/>
                  <a:pt x="705" y="429"/>
                </a:cubicBezTo>
                <a:close/>
                <a:moveTo>
                  <a:pt x="692" y="432"/>
                </a:moveTo>
                <a:cubicBezTo>
                  <a:pt x="693" y="435"/>
                  <a:pt x="691" y="437"/>
                  <a:pt x="692" y="440"/>
                </a:cubicBezTo>
                <a:cubicBezTo>
                  <a:pt x="691" y="438"/>
                  <a:pt x="690" y="436"/>
                  <a:pt x="691" y="433"/>
                </a:cubicBezTo>
                <a:cubicBezTo>
                  <a:pt x="692" y="432"/>
                  <a:pt x="692" y="432"/>
                  <a:pt x="692" y="432"/>
                </a:cubicBezTo>
                <a:close/>
                <a:moveTo>
                  <a:pt x="20" y="437"/>
                </a:moveTo>
                <a:cubicBezTo>
                  <a:pt x="21" y="441"/>
                  <a:pt x="15" y="442"/>
                  <a:pt x="15" y="445"/>
                </a:cubicBezTo>
                <a:cubicBezTo>
                  <a:pt x="12" y="447"/>
                  <a:pt x="12" y="443"/>
                  <a:pt x="12" y="442"/>
                </a:cubicBezTo>
                <a:cubicBezTo>
                  <a:pt x="12" y="439"/>
                  <a:pt x="12" y="435"/>
                  <a:pt x="15" y="433"/>
                </a:cubicBezTo>
                <a:cubicBezTo>
                  <a:pt x="17" y="433"/>
                  <a:pt x="18" y="436"/>
                  <a:pt x="20" y="437"/>
                </a:cubicBezTo>
                <a:close/>
                <a:moveTo>
                  <a:pt x="41" y="441"/>
                </a:moveTo>
                <a:cubicBezTo>
                  <a:pt x="40" y="445"/>
                  <a:pt x="44" y="449"/>
                  <a:pt x="41" y="454"/>
                </a:cubicBezTo>
                <a:cubicBezTo>
                  <a:pt x="39" y="460"/>
                  <a:pt x="30" y="454"/>
                  <a:pt x="30" y="461"/>
                </a:cubicBezTo>
                <a:cubicBezTo>
                  <a:pt x="28" y="463"/>
                  <a:pt x="30" y="464"/>
                  <a:pt x="30" y="466"/>
                </a:cubicBezTo>
                <a:cubicBezTo>
                  <a:pt x="33" y="471"/>
                  <a:pt x="41" y="469"/>
                  <a:pt x="40" y="475"/>
                </a:cubicBezTo>
                <a:cubicBezTo>
                  <a:pt x="38" y="477"/>
                  <a:pt x="37" y="480"/>
                  <a:pt x="38" y="483"/>
                </a:cubicBezTo>
                <a:cubicBezTo>
                  <a:pt x="38" y="487"/>
                  <a:pt x="41" y="490"/>
                  <a:pt x="45" y="492"/>
                </a:cubicBezTo>
                <a:cubicBezTo>
                  <a:pt x="43" y="494"/>
                  <a:pt x="41" y="497"/>
                  <a:pt x="42" y="500"/>
                </a:cubicBezTo>
                <a:cubicBezTo>
                  <a:pt x="43" y="502"/>
                  <a:pt x="45" y="504"/>
                  <a:pt x="47" y="504"/>
                </a:cubicBezTo>
                <a:cubicBezTo>
                  <a:pt x="48" y="504"/>
                  <a:pt x="49" y="503"/>
                  <a:pt x="50" y="503"/>
                </a:cubicBezTo>
                <a:cubicBezTo>
                  <a:pt x="50" y="501"/>
                  <a:pt x="49" y="501"/>
                  <a:pt x="48" y="500"/>
                </a:cubicBezTo>
                <a:cubicBezTo>
                  <a:pt x="46" y="502"/>
                  <a:pt x="44" y="500"/>
                  <a:pt x="44" y="499"/>
                </a:cubicBezTo>
                <a:cubicBezTo>
                  <a:pt x="44" y="497"/>
                  <a:pt x="45" y="494"/>
                  <a:pt x="47" y="494"/>
                </a:cubicBezTo>
                <a:cubicBezTo>
                  <a:pt x="54" y="492"/>
                  <a:pt x="55" y="500"/>
                  <a:pt x="57" y="503"/>
                </a:cubicBezTo>
                <a:cubicBezTo>
                  <a:pt x="58" y="506"/>
                  <a:pt x="56" y="511"/>
                  <a:pt x="55" y="513"/>
                </a:cubicBezTo>
                <a:cubicBezTo>
                  <a:pt x="53" y="517"/>
                  <a:pt x="48" y="516"/>
                  <a:pt x="44" y="517"/>
                </a:cubicBezTo>
                <a:cubicBezTo>
                  <a:pt x="42" y="518"/>
                  <a:pt x="40" y="513"/>
                  <a:pt x="38" y="515"/>
                </a:cubicBezTo>
                <a:cubicBezTo>
                  <a:pt x="44" y="520"/>
                  <a:pt x="44" y="520"/>
                  <a:pt x="44" y="520"/>
                </a:cubicBezTo>
                <a:cubicBezTo>
                  <a:pt x="49" y="519"/>
                  <a:pt x="55" y="518"/>
                  <a:pt x="58" y="513"/>
                </a:cubicBezTo>
                <a:cubicBezTo>
                  <a:pt x="61" y="514"/>
                  <a:pt x="59" y="519"/>
                  <a:pt x="59" y="522"/>
                </a:cubicBezTo>
                <a:cubicBezTo>
                  <a:pt x="58" y="526"/>
                  <a:pt x="53" y="526"/>
                  <a:pt x="50" y="528"/>
                </a:cubicBezTo>
                <a:cubicBezTo>
                  <a:pt x="46" y="527"/>
                  <a:pt x="41" y="527"/>
                  <a:pt x="38" y="523"/>
                </a:cubicBezTo>
                <a:cubicBezTo>
                  <a:pt x="38" y="521"/>
                  <a:pt x="34" y="519"/>
                  <a:pt x="35" y="515"/>
                </a:cubicBezTo>
                <a:cubicBezTo>
                  <a:pt x="38" y="512"/>
                  <a:pt x="33" y="510"/>
                  <a:pt x="33" y="506"/>
                </a:cubicBezTo>
                <a:cubicBezTo>
                  <a:pt x="31" y="503"/>
                  <a:pt x="33" y="501"/>
                  <a:pt x="32" y="499"/>
                </a:cubicBezTo>
                <a:cubicBezTo>
                  <a:pt x="37" y="492"/>
                  <a:pt x="32" y="485"/>
                  <a:pt x="28" y="479"/>
                </a:cubicBezTo>
                <a:cubicBezTo>
                  <a:pt x="18" y="474"/>
                  <a:pt x="19" y="463"/>
                  <a:pt x="16" y="454"/>
                </a:cubicBezTo>
                <a:cubicBezTo>
                  <a:pt x="15" y="448"/>
                  <a:pt x="19" y="444"/>
                  <a:pt x="23" y="440"/>
                </a:cubicBezTo>
                <a:cubicBezTo>
                  <a:pt x="25" y="440"/>
                  <a:pt x="28" y="440"/>
                  <a:pt x="31" y="440"/>
                </a:cubicBezTo>
                <a:cubicBezTo>
                  <a:pt x="34" y="439"/>
                  <a:pt x="39" y="437"/>
                  <a:pt x="41" y="441"/>
                </a:cubicBezTo>
                <a:close/>
                <a:moveTo>
                  <a:pt x="718" y="444"/>
                </a:moveTo>
                <a:cubicBezTo>
                  <a:pt x="718" y="445"/>
                  <a:pt x="716" y="448"/>
                  <a:pt x="714" y="448"/>
                </a:cubicBezTo>
                <a:cubicBezTo>
                  <a:pt x="713" y="448"/>
                  <a:pt x="712" y="448"/>
                  <a:pt x="712" y="447"/>
                </a:cubicBezTo>
                <a:cubicBezTo>
                  <a:pt x="713" y="445"/>
                  <a:pt x="717" y="446"/>
                  <a:pt x="717" y="443"/>
                </a:cubicBezTo>
                <a:cubicBezTo>
                  <a:pt x="718" y="440"/>
                  <a:pt x="718" y="440"/>
                  <a:pt x="718" y="440"/>
                </a:cubicBezTo>
                <a:cubicBezTo>
                  <a:pt x="719" y="440"/>
                  <a:pt x="718" y="442"/>
                  <a:pt x="718" y="444"/>
                </a:cubicBezTo>
                <a:close/>
                <a:moveTo>
                  <a:pt x="695" y="444"/>
                </a:moveTo>
                <a:cubicBezTo>
                  <a:pt x="695" y="444"/>
                  <a:pt x="695" y="444"/>
                  <a:pt x="695" y="444"/>
                </a:cubicBezTo>
                <a:cubicBezTo>
                  <a:pt x="693" y="445"/>
                  <a:pt x="692" y="443"/>
                  <a:pt x="693" y="442"/>
                </a:cubicBezTo>
                <a:cubicBezTo>
                  <a:pt x="694" y="442"/>
                  <a:pt x="695" y="443"/>
                  <a:pt x="695" y="444"/>
                </a:cubicBezTo>
                <a:close/>
                <a:moveTo>
                  <a:pt x="34" y="448"/>
                </a:moveTo>
                <a:cubicBezTo>
                  <a:pt x="33" y="449"/>
                  <a:pt x="33" y="449"/>
                  <a:pt x="33" y="449"/>
                </a:cubicBezTo>
                <a:cubicBezTo>
                  <a:pt x="31" y="448"/>
                  <a:pt x="28" y="448"/>
                  <a:pt x="27" y="451"/>
                </a:cubicBezTo>
                <a:cubicBezTo>
                  <a:pt x="26" y="454"/>
                  <a:pt x="30" y="454"/>
                  <a:pt x="29" y="457"/>
                </a:cubicBezTo>
                <a:cubicBezTo>
                  <a:pt x="27" y="457"/>
                  <a:pt x="27" y="454"/>
                  <a:pt x="25" y="453"/>
                </a:cubicBezTo>
                <a:cubicBezTo>
                  <a:pt x="24" y="449"/>
                  <a:pt x="27" y="447"/>
                  <a:pt x="30" y="446"/>
                </a:cubicBezTo>
                <a:cubicBezTo>
                  <a:pt x="31" y="445"/>
                  <a:pt x="33" y="446"/>
                  <a:pt x="34" y="448"/>
                </a:cubicBezTo>
                <a:close/>
                <a:moveTo>
                  <a:pt x="698" y="452"/>
                </a:moveTo>
                <a:cubicBezTo>
                  <a:pt x="698" y="455"/>
                  <a:pt x="698" y="457"/>
                  <a:pt x="696" y="460"/>
                </a:cubicBezTo>
                <a:cubicBezTo>
                  <a:pt x="692" y="462"/>
                  <a:pt x="688" y="462"/>
                  <a:pt x="684" y="464"/>
                </a:cubicBezTo>
                <a:cubicBezTo>
                  <a:pt x="680" y="467"/>
                  <a:pt x="679" y="471"/>
                  <a:pt x="676" y="475"/>
                </a:cubicBezTo>
                <a:cubicBezTo>
                  <a:pt x="674" y="471"/>
                  <a:pt x="678" y="469"/>
                  <a:pt x="680" y="466"/>
                </a:cubicBezTo>
                <a:cubicBezTo>
                  <a:pt x="683" y="460"/>
                  <a:pt x="690" y="460"/>
                  <a:pt x="694" y="458"/>
                </a:cubicBezTo>
                <a:cubicBezTo>
                  <a:pt x="696" y="456"/>
                  <a:pt x="697" y="452"/>
                  <a:pt x="695" y="448"/>
                </a:cubicBezTo>
                <a:cubicBezTo>
                  <a:pt x="698" y="448"/>
                  <a:pt x="697" y="451"/>
                  <a:pt x="698" y="452"/>
                </a:cubicBezTo>
                <a:close/>
                <a:moveTo>
                  <a:pt x="727" y="451"/>
                </a:moveTo>
                <a:cubicBezTo>
                  <a:pt x="728" y="454"/>
                  <a:pt x="724" y="457"/>
                  <a:pt x="722" y="460"/>
                </a:cubicBezTo>
                <a:cubicBezTo>
                  <a:pt x="718" y="462"/>
                  <a:pt x="713" y="464"/>
                  <a:pt x="709" y="461"/>
                </a:cubicBezTo>
                <a:cubicBezTo>
                  <a:pt x="707" y="461"/>
                  <a:pt x="707" y="463"/>
                  <a:pt x="706" y="463"/>
                </a:cubicBezTo>
                <a:cubicBezTo>
                  <a:pt x="705" y="466"/>
                  <a:pt x="705" y="469"/>
                  <a:pt x="708" y="471"/>
                </a:cubicBezTo>
                <a:cubicBezTo>
                  <a:pt x="712" y="474"/>
                  <a:pt x="718" y="474"/>
                  <a:pt x="722" y="471"/>
                </a:cubicBezTo>
                <a:cubicBezTo>
                  <a:pt x="724" y="471"/>
                  <a:pt x="727" y="467"/>
                  <a:pt x="728" y="468"/>
                </a:cubicBezTo>
                <a:cubicBezTo>
                  <a:pt x="724" y="473"/>
                  <a:pt x="718" y="477"/>
                  <a:pt x="712" y="475"/>
                </a:cubicBezTo>
                <a:cubicBezTo>
                  <a:pt x="709" y="474"/>
                  <a:pt x="707" y="472"/>
                  <a:pt x="704" y="470"/>
                </a:cubicBezTo>
                <a:cubicBezTo>
                  <a:pt x="702" y="469"/>
                  <a:pt x="701" y="472"/>
                  <a:pt x="699" y="471"/>
                </a:cubicBezTo>
                <a:cubicBezTo>
                  <a:pt x="701" y="469"/>
                  <a:pt x="705" y="468"/>
                  <a:pt x="704" y="464"/>
                </a:cubicBezTo>
                <a:cubicBezTo>
                  <a:pt x="706" y="459"/>
                  <a:pt x="706" y="459"/>
                  <a:pt x="706" y="459"/>
                </a:cubicBezTo>
                <a:cubicBezTo>
                  <a:pt x="705" y="457"/>
                  <a:pt x="703" y="454"/>
                  <a:pt x="704" y="451"/>
                </a:cubicBezTo>
                <a:cubicBezTo>
                  <a:pt x="706" y="455"/>
                  <a:pt x="710" y="462"/>
                  <a:pt x="715" y="460"/>
                </a:cubicBezTo>
                <a:cubicBezTo>
                  <a:pt x="719" y="460"/>
                  <a:pt x="722" y="457"/>
                  <a:pt x="724" y="454"/>
                </a:cubicBezTo>
                <a:cubicBezTo>
                  <a:pt x="724" y="453"/>
                  <a:pt x="725" y="451"/>
                  <a:pt x="727" y="451"/>
                </a:cubicBezTo>
                <a:close/>
                <a:moveTo>
                  <a:pt x="733" y="458"/>
                </a:moveTo>
                <a:cubicBezTo>
                  <a:pt x="733" y="459"/>
                  <a:pt x="733" y="460"/>
                  <a:pt x="733" y="460"/>
                </a:cubicBezTo>
                <a:cubicBezTo>
                  <a:pt x="733" y="458"/>
                  <a:pt x="733" y="458"/>
                  <a:pt x="733" y="458"/>
                </a:cubicBezTo>
                <a:close/>
                <a:moveTo>
                  <a:pt x="733" y="463"/>
                </a:moveTo>
                <a:cubicBezTo>
                  <a:pt x="732" y="464"/>
                  <a:pt x="732" y="467"/>
                  <a:pt x="730" y="467"/>
                </a:cubicBezTo>
                <a:cubicBezTo>
                  <a:pt x="729" y="466"/>
                  <a:pt x="730" y="466"/>
                  <a:pt x="730" y="464"/>
                </a:cubicBezTo>
                <a:cubicBezTo>
                  <a:pt x="730" y="463"/>
                  <a:pt x="731" y="463"/>
                  <a:pt x="733" y="463"/>
                </a:cubicBezTo>
                <a:close/>
                <a:moveTo>
                  <a:pt x="64" y="472"/>
                </a:moveTo>
                <a:cubicBezTo>
                  <a:pt x="64" y="474"/>
                  <a:pt x="64" y="474"/>
                  <a:pt x="63" y="474"/>
                </a:cubicBezTo>
                <a:cubicBezTo>
                  <a:pt x="59" y="474"/>
                  <a:pt x="56" y="473"/>
                  <a:pt x="53" y="474"/>
                </a:cubicBezTo>
                <a:cubicBezTo>
                  <a:pt x="50" y="477"/>
                  <a:pt x="46" y="480"/>
                  <a:pt x="45" y="483"/>
                </a:cubicBezTo>
                <a:cubicBezTo>
                  <a:pt x="44" y="486"/>
                  <a:pt x="47" y="489"/>
                  <a:pt x="45" y="489"/>
                </a:cubicBezTo>
                <a:cubicBezTo>
                  <a:pt x="42" y="489"/>
                  <a:pt x="41" y="485"/>
                  <a:pt x="40" y="483"/>
                </a:cubicBezTo>
                <a:cubicBezTo>
                  <a:pt x="39" y="478"/>
                  <a:pt x="44" y="476"/>
                  <a:pt x="44" y="471"/>
                </a:cubicBezTo>
                <a:cubicBezTo>
                  <a:pt x="46" y="469"/>
                  <a:pt x="49" y="467"/>
                  <a:pt x="52" y="467"/>
                </a:cubicBezTo>
                <a:cubicBezTo>
                  <a:pt x="56" y="468"/>
                  <a:pt x="61" y="468"/>
                  <a:pt x="64" y="472"/>
                </a:cubicBezTo>
                <a:close/>
                <a:moveTo>
                  <a:pt x="695" y="470"/>
                </a:moveTo>
                <a:cubicBezTo>
                  <a:pt x="692" y="472"/>
                  <a:pt x="690" y="474"/>
                  <a:pt x="688" y="477"/>
                </a:cubicBezTo>
                <a:cubicBezTo>
                  <a:pt x="686" y="482"/>
                  <a:pt x="690" y="486"/>
                  <a:pt x="694" y="488"/>
                </a:cubicBezTo>
                <a:cubicBezTo>
                  <a:pt x="699" y="488"/>
                  <a:pt x="703" y="490"/>
                  <a:pt x="707" y="487"/>
                </a:cubicBezTo>
                <a:cubicBezTo>
                  <a:pt x="707" y="487"/>
                  <a:pt x="709" y="487"/>
                  <a:pt x="709" y="488"/>
                </a:cubicBezTo>
                <a:cubicBezTo>
                  <a:pt x="707" y="489"/>
                  <a:pt x="704" y="489"/>
                  <a:pt x="704" y="491"/>
                </a:cubicBezTo>
                <a:cubicBezTo>
                  <a:pt x="707" y="495"/>
                  <a:pt x="707" y="501"/>
                  <a:pt x="705" y="506"/>
                </a:cubicBezTo>
                <a:cubicBezTo>
                  <a:pt x="703" y="510"/>
                  <a:pt x="700" y="512"/>
                  <a:pt x="698" y="513"/>
                </a:cubicBezTo>
                <a:cubicBezTo>
                  <a:pt x="698" y="515"/>
                  <a:pt x="701" y="516"/>
                  <a:pt x="701" y="517"/>
                </a:cubicBezTo>
                <a:cubicBezTo>
                  <a:pt x="707" y="518"/>
                  <a:pt x="711" y="514"/>
                  <a:pt x="713" y="510"/>
                </a:cubicBezTo>
                <a:cubicBezTo>
                  <a:pt x="713" y="507"/>
                  <a:pt x="714" y="505"/>
                  <a:pt x="716" y="503"/>
                </a:cubicBezTo>
                <a:cubicBezTo>
                  <a:pt x="716" y="500"/>
                  <a:pt x="716" y="497"/>
                  <a:pt x="716" y="494"/>
                </a:cubicBezTo>
                <a:cubicBezTo>
                  <a:pt x="718" y="495"/>
                  <a:pt x="718" y="497"/>
                  <a:pt x="718" y="500"/>
                </a:cubicBezTo>
                <a:cubicBezTo>
                  <a:pt x="718" y="503"/>
                  <a:pt x="715" y="508"/>
                  <a:pt x="714" y="512"/>
                </a:cubicBezTo>
                <a:cubicBezTo>
                  <a:pt x="712" y="515"/>
                  <a:pt x="708" y="518"/>
                  <a:pt x="704" y="518"/>
                </a:cubicBezTo>
                <a:cubicBezTo>
                  <a:pt x="701" y="522"/>
                  <a:pt x="704" y="526"/>
                  <a:pt x="701" y="529"/>
                </a:cubicBezTo>
                <a:cubicBezTo>
                  <a:pt x="701" y="532"/>
                  <a:pt x="701" y="532"/>
                  <a:pt x="701" y="532"/>
                </a:cubicBezTo>
                <a:cubicBezTo>
                  <a:pt x="698" y="534"/>
                  <a:pt x="696" y="540"/>
                  <a:pt x="692" y="540"/>
                </a:cubicBezTo>
                <a:cubicBezTo>
                  <a:pt x="691" y="542"/>
                  <a:pt x="687" y="540"/>
                  <a:pt x="687" y="543"/>
                </a:cubicBezTo>
                <a:cubicBezTo>
                  <a:pt x="688" y="551"/>
                  <a:pt x="689" y="560"/>
                  <a:pt x="681" y="564"/>
                </a:cubicBezTo>
                <a:cubicBezTo>
                  <a:pt x="678" y="567"/>
                  <a:pt x="672" y="565"/>
                  <a:pt x="671" y="571"/>
                </a:cubicBezTo>
                <a:cubicBezTo>
                  <a:pt x="669" y="575"/>
                  <a:pt x="669" y="582"/>
                  <a:pt x="668" y="587"/>
                </a:cubicBezTo>
                <a:cubicBezTo>
                  <a:pt x="664" y="596"/>
                  <a:pt x="664" y="596"/>
                  <a:pt x="664" y="596"/>
                </a:cubicBezTo>
                <a:cubicBezTo>
                  <a:pt x="661" y="601"/>
                  <a:pt x="654" y="604"/>
                  <a:pt x="652" y="610"/>
                </a:cubicBezTo>
                <a:cubicBezTo>
                  <a:pt x="649" y="612"/>
                  <a:pt x="648" y="616"/>
                  <a:pt x="644" y="616"/>
                </a:cubicBezTo>
                <a:cubicBezTo>
                  <a:pt x="644" y="614"/>
                  <a:pt x="646" y="613"/>
                  <a:pt x="648" y="613"/>
                </a:cubicBezTo>
                <a:cubicBezTo>
                  <a:pt x="649" y="607"/>
                  <a:pt x="652" y="602"/>
                  <a:pt x="658" y="600"/>
                </a:cubicBezTo>
                <a:cubicBezTo>
                  <a:pt x="664" y="595"/>
                  <a:pt x="669" y="585"/>
                  <a:pt x="667" y="576"/>
                </a:cubicBezTo>
                <a:cubicBezTo>
                  <a:pt x="667" y="575"/>
                  <a:pt x="669" y="572"/>
                  <a:pt x="670" y="571"/>
                </a:cubicBezTo>
                <a:cubicBezTo>
                  <a:pt x="672" y="565"/>
                  <a:pt x="671" y="558"/>
                  <a:pt x="666" y="554"/>
                </a:cubicBezTo>
                <a:cubicBezTo>
                  <a:pt x="664" y="552"/>
                  <a:pt x="661" y="552"/>
                  <a:pt x="658" y="552"/>
                </a:cubicBezTo>
                <a:cubicBezTo>
                  <a:pt x="654" y="555"/>
                  <a:pt x="659" y="558"/>
                  <a:pt x="659" y="562"/>
                </a:cubicBezTo>
                <a:cubicBezTo>
                  <a:pt x="661" y="569"/>
                  <a:pt x="657" y="573"/>
                  <a:pt x="657" y="580"/>
                </a:cubicBezTo>
                <a:cubicBezTo>
                  <a:pt x="655" y="582"/>
                  <a:pt x="656" y="586"/>
                  <a:pt x="653" y="587"/>
                </a:cubicBezTo>
                <a:cubicBezTo>
                  <a:pt x="652" y="584"/>
                  <a:pt x="655" y="582"/>
                  <a:pt x="656" y="579"/>
                </a:cubicBezTo>
                <a:cubicBezTo>
                  <a:pt x="655" y="576"/>
                  <a:pt x="656" y="573"/>
                  <a:pt x="658" y="571"/>
                </a:cubicBezTo>
                <a:cubicBezTo>
                  <a:pt x="658" y="564"/>
                  <a:pt x="658" y="557"/>
                  <a:pt x="652" y="553"/>
                </a:cubicBezTo>
                <a:cubicBezTo>
                  <a:pt x="647" y="550"/>
                  <a:pt x="643" y="552"/>
                  <a:pt x="639" y="555"/>
                </a:cubicBezTo>
                <a:cubicBezTo>
                  <a:pt x="638" y="558"/>
                  <a:pt x="635" y="558"/>
                  <a:pt x="634" y="558"/>
                </a:cubicBezTo>
                <a:cubicBezTo>
                  <a:pt x="627" y="561"/>
                  <a:pt x="626" y="568"/>
                  <a:pt x="625" y="575"/>
                </a:cubicBezTo>
                <a:cubicBezTo>
                  <a:pt x="625" y="579"/>
                  <a:pt x="629" y="582"/>
                  <a:pt x="632" y="584"/>
                </a:cubicBezTo>
                <a:cubicBezTo>
                  <a:pt x="636" y="585"/>
                  <a:pt x="639" y="583"/>
                  <a:pt x="642" y="580"/>
                </a:cubicBezTo>
                <a:cubicBezTo>
                  <a:pt x="644" y="577"/>
                  <a:pt x="643" y="574"/>
                  <a:pt x="643" y="571"/>
                </a:cubicBezTo>
                <a:cubicBezTo>
                  <a:pt x="645" y="571"/>
                  <a:pt x="646" y="575"/>
                  <a:pt x="645" y="576"/>
                </a:cubicBezTo>
                <a:cubicBezTo>
                  <a:pt x="645" y="580"/>
                  <a:pt x="641" y="584"/>
                  <a:pt x="638" y="585"/>
                </a:cubicBezTo>
                <a:cubicBezTo>
                  <a:pt x="632" y="587"/>
                  <a:pt x="632" y="587"/>
                  <a:pt x="632" y="587"/>
                </a:cubicBezTo>
                <a:cubicBezTo>
                  <a:pt x="632" y="592"/>
                  <a:pt x="632" y="597"/>
                  <a:pt x="626" y="598"/>
                </a:cubicBezTo>
                <a:cubicBezTo>
                  <a:pt x="626" y="598"/>
                  <a:pt x="626" y="598"/>
                  <a:pt x="626" y="598"/>
                </a:cubicBezTo>
                <a:cubicBezTo>
                  <a:pt x="629" y="595"/>
                  <a:pt x="630" y="592"/>
                  <a:pt x="630" y="587"/>
                </a:cubicBezTo>
                <a:cubicBezTo>
                  <a:pt x="629" y="584"/>
                  <a:pt x="626" y="581"/>
                  <a:pt x="622" y="581"/>
                </a:cubicBezTo>
                <a:cubicBezTo>
                  <a:pt x="617" y="581"/>
                  <a:pt x="614" y="584"/>
                  <a:pt x="610" y="586"/>
                </a:cubicBezTo>
                <a:cubicBezTo>
                  <a:pt x="606" y="590"/>
                  <a:pt x="604" y="595"/>
                  <a:pt x="604" y="601"/>
                </a:cubicBezTo>
                <a:cubicBezTo>
                  <a:pt x="603" y="601"/>
                  <a:pt x="603" y="604"/>
                  <a:pt x="601" y="602"/>
                </a:cubicBezTo>
                <a:cubicBezTo>
                  <a:pt x="603" y="596"/>
                  <a:pt x="603" y="590"/>
                  <a:pt x="607" y="586"/>
                </a:cubicBezTo>
                <a:cubicBezTo>
                  <a:pt x="612" y="583"/>
                  <a:pt x="617" y="578"/>
                  <a:pt x="623" y="579"/>
                </a:cubicBezTo>
                <a:cubicBezTo>
                  <a:pt x="624" y="569"/>
                  <a:pt x="624" y="569"/>
                  <a:pt x="624" y="569"/>
                </a:cubicBezTo>
                <a:cubicBezTo>
                  <a:pt x="629" y="559"/>
                  <a:pt x="629" y="559"/>
                  <a:pt x="629" y="559"/>
                </a:cubicBezTo>
                <a:cubicBezTo>
                  <a:pt x="635" y="558"/>
                  <a:pt x="638" y="553"/>
                  <a:pt x="643" y="551"/>
                </a:cubicBezTo>
                <a:cubicBezTo>
                  <a:pt x="646" y="548"/>
                  <a:pt x="643" y="544"/>
                  <a:pt x="646" y="541"/>
                </a:cubicBezTo>
                <a:cubicBezTo>
                  <a:pt x="648" y="538"/>
                  <a:pt x="649" y="532"/>
                  <a:pt x="654" y="533"/>
                </a:cubicBezTo>
                <a:cubicBezTo>
                  <a:pt x="658" y="532"/>
                  <a:pt x="661" y="531"/>
                  <a:pt x="665" y="528"/>
                </a:cubicBezTo>
                <a:cubicBezTo>
                  <a:pt x="666" y="528"/>
                  <a:pt x="667" y="526"/>
                  <a:pt x="668" y="526"/>
                </a:cubicBezTo>
                <a:cubicBezTo>
                  <a:pt x="673" y="522"/>
                  <a:pt x="679" y="525"/>
                  <a:pt x="684" y="527"/>
                </a:cubicBezTo>
                <a:cubicBezTo>
                  <a:pt x="680" y="529"/>
                  <a:pt x="672" y="523"/>
                  <a:pt x="667" y="529"/>
                </a:cubicBezTo>
                <a:cubicBezTo>
                  <a:pt x="661" y="532"/>
                  <a:pt x="656" y="536"/>
                  <a:pt x="657" y="544"/>
                </a:cubicBezTo>
                <a:cubicBezTo>
                  <a:pt x="657" y="546"/>
                  <a:pt x="658" y="549"/>
                  <a:pt x="661" y="550"/>
                </a:cubicBezTo>
                <a:cubicBezTo>
                  <a:pt x="665" y="550"/>
                  <a:pt x="668" y="553"/>
                  <a:pt x="671" y="551"/>
                </a:cubicBezTo>
                <a:cubicBezTo>
                  <a:pt x="675" y="547"/>
                  <a:pt x="677" y="544"/>
                  <a:pt x="675" y="539"/>
                </a:cubicBezTo>
                <a:cubicBezTo>
                  <a:pt x="673" y="538"/>
                  <a:pt x="672" y="537"/>
                  <a:pt x="669" y="538"/>
                </a:cubicBezTo>
                <a:cubicBezTo>
                  <a:pt x="667" y="538"/>
                  <a:pt x="669" y="543"/>
                  <a:pt x="666" y="542"/>
                </a:cubicBezTo>
                <a:cubicBezTo>
                  <a:pt x="664" y="541"/>
                  <a:pt x="666" y="539"/>
                  <a:pt x="666" y="538"/>
                </a:cubicBezTo>
                <a:cubicBezTo>
                  <a:pt x="669" y="536"/>
                  <a:pt x="672" y="535"/>
                  <a:pt x="675" y="536"/>
                </a:cubicBezTo>
                <a:cubicBezTo>
                  <a:pt x="679" y="539"/>
                  <a:pt x="676" y="544"/>
                  <a:pt x="675" y="548"/>
                </a:cubicBezTo>
                <a:cubicBezTo>
                  <a:pt x="675" y="552"/>
                  <a:pt x="667" y="553"/>
                  <a:pt x="671" y="557"/>
                </a:cubicBezTo>
                <a:cubicBezTo>
                  <a:pt x="672" y="560"/>
                  <a:pt x="671" y="564"/>
                  <a:pt x="674" y="565"/>
                </a:cubicBezTo>
                <a:cubicBezTo>
                  <a:pt x="678" y="564"/>
                  <a:pt x="680" y="562"/>
                  <a:pt x="683" y="560"/>
                </a:cubicBezTo>
                <a:cubicBezTo>
                  <a:pt x="684" y="555"/>
                  <a:pt x="690" y="549"/>
                  <a:pt x="685" y="544"/>
                </a:cubicBezTo>
                <a:cubicBezTo>
                  <a:pt x="681" y="541"/>
                  <a:pt x="681" y="541"/>
                  <a:pt x="681" y="541"/>
                </a:cubicBezTo>
                <a:cubicBezTo>
                  <a:pt x="682" y="538"/>
                  <a:pt x="684" y="542"/>
                  <a:pt x="685" y="542"/>
                </a:cubicBezTo>
                <a:cubicBezTo>
                  <a:pt x="688" y="540"/>
                  <a:pt x="692" y="541"/>
                  <a:pt x="695" y="538"/>
                </a:cubicBezTo>
                <a:cubicBezTo>
                  <a:pt x="697" y="535"/>
                  <a:pt x="698" y="532"/>
                  <a:pt x="700" y="530"/>
                </a:cubicBezTo>
                <a:cubicBezTo>
                  <a:pt x="701" y="526"/>
                  <a:pt x="701" y="522"/>
                  <a:pt x="701" y="519"/>
                </a:cubicBezTo>
                <a:cubicBezTo>
                  <a:pt x="698" y="517"/>
                  <a:pt x="695" y="515"/>
                  <a:pt x="694" y="511"/>
                </a:cubicBezTo>
                <a:cubicBezTo>
                  <a:pt x="695" y="510"/>
                  <a:pt x="697" y="512"/>
                  <a:pt x="699" y="511"/>
                </a:cubicBezTo>
                <a:cubicBezTo>
                  <a:pt x="703" y="508"/>
                  <a:pt x="704" y="503"/>
                  <a:pt x="705" y="498"/>
                </a:cubicBezTo>
                <a:cubicBezTo>
                  <a:pt x="704" y="494"/>
                  <a:pt x="701" y="492"/>
                  <a:pt x="698" y="490"/>
                </a:cubicBezTo>
                <a:cubicBezTo>
                  <a:pt x="695" y="489"/>
                  <a:pt x="689" y="489"/>
                  <a:pt x="687" y="484"/>
                </a:cubicBezTo>
                <a:cubicBezTo>
                  <a:pt x="684" y="480"/>
                  <a:pt x="687" y="476"/>
                  <a:pt x="688" y="472"/>
                </a:cubicBezTo>
                <a:cubicBezTo>
                  <a:pt x="690" y="471"/>
                  <a:pt x="692" y="469"/>
                  <a:pt x="694" y="469"/>
                </a:cubicBezTo>
                <a:cubicBezTo>
                  <a:pt x="695" y="469"/>
                  <a:pt x="695" y="470"/>
                  <a:pt x="695" y="470"/>
                </a:cubicBezTo>
                <a:close/>
                <a:moveTo>
                  <a:pt x="70" y="483"/>
                </a:moveTo>
                <a:cubicBezTo>
                  <a:pt x="74" y="490"/>
                  <a:pt x="70" y="497"/>
                  <a:pt x="67" y="504"/>
                </a:cubicBezTo>
                <a:cubicBezTo>
                  <a:pt x="67" y="509"/>
                  <a:pt x="71" y="510"/>
                  <a:pt x="73" y="513"/>
                </a:cubicBezTo>
                <a:cubicBezTo>
                  <a:pt x="77" y="518"/>
                  <a:pt x="82" y="512"/>
                  <a:pt x="86" y="516"/>
                </a:cubicBezTo>
                <a:cubicBezTo>
                  <a:pt x="89" y="520"/>
                  <a:pt x="90" y="523"/>
                  <a:pt x="90" y="528"/>
                </a:cubicBezTo>
                <a:cubicBezTo>
                  <a:pt x="90" y="532"/>
                  <a:pt x="84" y="532"/>
                  <a:pt x="82" y="536"/>
                </a:cubicBezTo>
                <a:cubicBezTo>
                  <a:pt x="82" y="548"/>
                  <a:pt x="82" y="548"/>
                  <a:pt x="82" y="548"/>
                </a:cubicBezTo>
                <a:cubicBezTo>
                  <a:pt x="80" y="547"/>
                  <a:pt x="77" y="547"/>
                  <a:pt x="75" y="547"/>
                </a:cubicBezTo>
                <a:cubicBezTo>
                  <a:pt x="73" y="549"/>
                  <a:pt x="71" y="552"/>
                  <a:pt x="73" y="554"/>
                </a:cubicBezTo>
                <a:cubicBezTo>
                  <a:pt x="74" y="555"/>
                  <a:pt x="74" y="555"/>
                  <a:pt x="76" y="555"/>
                </a:cubicBezTo>
                <a:cubicBezTo>
                  <a:pt x="76" y="553"/>
                  <a:pt x="73" y="551"/>
                  <a:pt x="76" y="549"/>
                </a:cubicBezTo>
                <a:cubicBezTo>
                  <a:pt x="79" y="549"/>
                  <a:pt x="82" y="553"/>
                  <a:pt x="84" y="550"/>
                </a:cubicBezTo>
                <a:cubicBezTo>
                  <a:pt x="85" y="552"/>
                  <a:pt x="87" y="551"/>
                  <a:pt x="88" y="549"/>
                </a:cubicBezTo>
                <a:cubicBezTo>
                  <a:pt x="89" y="549"/>
                  <a:pt x="90" y="547"/>
                  <a:pt x="89" y="546"/>
                </a:cubicBezTo>
                <a:cubicBezTo>
                  <a:pt x="87" y="544"/>
                  <a:pt x="87" y="547"/>
                  <a:pt x="86" y="547"/>
                </a:cubicBezTo>
                <a:cubicBezTo>
                  <a:pt x="84" y="547"/>
                  <a:pt x="84" y="546"/>
                  <a:pt x="83" y="544"/>
                </a:cubicBezTo>
                <a:cubicBezTo>
                  <a:pt x="84" y="543"/>
                  <a:pt x="84" y="540"/>
                  <a:pt x="87" y="539"/>
                </a:cubicBezTo>
                <a:cubicBezTo>
                  <a:pt x="90" y="538"/>
                  <a:pt x="93" y="541"/>
                  <a:pt x="97" y="541"/>
                </a:cubicBezTo>
                <a:cubicBezTo>
                  <a:pt x="96" y="538"/>
                  <a:pt x="94" y="538"/>
                  <a:pt x="93" y="537"/>
                </a:cubicBezTo>
                <a:cubicBezTo>
                  <a:pt x="87" y="537"/>
                  <a:pt x="87" y="537"/>
                  <a:pt x="87" y="537"/>
                </a:cubicBezTo>
                <a:cubicBezTo>
                  <a:pt x="87" y="537"/>
                  <a:pt x="87" y="537"/>
                  <a:pt x="86" y="536"/>
                </a:cubicBezTo>
                <a:cubicBezTo>
                  <a:pt x="87" y="534"/>
                  <a:pt x="89" y="534"/>
                  <a:pt x="90" y="533"/>
                </a:cubicBezTo>
                <a:cubicBezTo>
                  <a:pt x="97" y="532"/>
                  <a:pt x="101" y="538"/>
                  <a:pt x="105" y="542"/>
                </a:cubicBezTo>
                <a:cubicBezTo>
                  <a:pt x="107" y="546"/>
                  <a:pt x="108" y="549"/>
                  <a:pt x="107" y="554"/>
                </a:cubicBezTo>
                <a:cubicBezTo>
                  <a:pt x="105" y="556"/>
                  <a:pt x="103" y="559"/>
                  <a:pt x="100" y="561"/>
                </a:cubicBezTo>
                <a:cubicBezTo>
                  <a:pt x="99" y="561"/>
                  <a:pt x="96" y="561"/>
                  <a:pt x="95" y="560"/>
                </a:cubicBezTo>
                <a:cubicBezTo>
                  <a:pt x="94" y="558"/>
                  <a:pt x="98" y="557"/>
                  <a:pt x="98" y="555"/>
                </a:cubicBezTo>
                <a:cubicBezTo>
                  <a:pt x="99" y="551"/>
                  <a:pt x="101" y="546"/>
                  <a:pt x="98" y="542"/>
                </a:cubicBezTo>
                <a:cubicBezTo>
                  <a:pt x="96" y="544"/>
                  <a:pt x="99" y="548"/>
                  <a:pt x="97" y="552"/>
                </a:cubicBezTo>
                <a:cubicBezTo>
                  <a:pt x="96" y="560"/>
                  <a:pt x="87" y="558"/>
                  <a:pt x="83" y="564"/>
                </a:cubicBezTo>
                <a:cubicBezTo>
                  <a:pt x="84" y="568"/>
                  <a:pt x="83" y="572"/>
                  <a:pt x="86" y="575"/>
                </a:cubicBezTo>
                <a:cubicBezTo>
                  <a:pt x="88" y="575"/>
                  <a:pt x="90" y="577"/>
                  <a:pt x="92" y="578"/>
                </a:cubicBezTo>
                <a:cubicBezTo>
                  <a:pt x="97" y="579"/>
                  <a:pt x="101" y="575"/>
                  <a:pt x="107" y="576"/>
                </a:cubicBezTo>
                <a:cubicBezTo>
                  <a:pt x="111" y="580"/>
                  <a:pt x="119" y="581"/>
                  <a:pt x="119" y="588"/>
                </a:cubicBezTo>
                <a:cubicBezTo>
                  <a:pt x="119" y="591"/>
                  <a:pt x="119" y="596"/>
                  <a:pt x="115" y="596"/>
                </a:cubicBezTo>
                <a:cubicBezTo>
                  <a:pt x="111" y="597"/>
                  <a:pt x="108" y="599"/>
                  <a:pt x="105" y="596"/>
                </a:cubicBezTo>
                <a:cubicBezTo>
                  <a:pt x="102" y="595"/>
                  <a:pt x="100" y="593"/>
                  <a:pt x="99" y="590"/>
                </a:cubicBezTo>
                <a:cubicBezTo>
                  <a:pt x="100" y="588"/>
                  <a:pt x="102" y="585"/>
                  <a:pt x="105" y="584"/>
                </a:cubicBezTo>
                <a:cubicBezTo>
                  <a:pt x="107" y="584"/>
                  <a:pt x="108" y="585"/>
                  <a:pt x="109" y="587"/>
                </a:cubicBezTo>
                <a:cubicBezTo>
                  <a:pt x="109" y="588"/>
                  <a:pt x="108" y="590"/>
                  <a:pt x="109" y="590"/>
                </a:cubicBezTo>
                <a:cubicBezTo>
                  <a:pt x="110" y="592"/>
                  <a:pt x="110" y="590"/>
                  <a:pt x="111" y="590"/>
                </a:cubicBezTo>
                <a:cubicBezTo>
                  <a:pt x="112" y="586"/>
                  <a:pt x="110" y="584"/>
                  <a:pt x="108" y="582"/>
                </a:cubicBezTo>
                <a:cubicBezTo>
                  <a:pt x="99" y="579"/>
                  <a:pt x="99" y="591"/>
                  <a:pt x="91" y="589"/>
                </a:cubicBezTo>
                <a:cubicBezTo>
                  <a:pt x="87" y="587"/>
                  <a:pt x="81" y="590"/>
                  <a:pt x="78" y="585"/>
                </a:cubicBezTo>
                <a:cubicBezTo>
                  <a:pt x="76" y="581"/>
                  <a:pt x="73" y="577"/>
                  <a:pt x="74" y="573"/>
                </a:cubicBezTo>
                <a:cubicBezTo>
                  <a:pt x="76" y="569"/>
                  <a:pt x="80" y="567"/>
                  <a:pt x="81" y="562"/>
                </a:cubicBezTo>
                <a:cubicBezTo>
                  <a:pt x="81" y="559"/>
                  <a:pt x="84" y="556"/>
                  <a:pt x="82" y="553"/>
                </a:cubicBezTo>
                <a:cubicBezTo>
                  <a:pt x="80" y="555"/>
                  <a:pt x="82" y="561"/>
                  <a:pt x="76" y="561"/>
                </a:cubicBezTo>
                <a:cubicBezTo>
                  <a:pt x="73" y="560"/>
                  <a:pt x="70" y="561"/>
                  <a:pt x="67" y="558"/>
                </a:cubicBezTo>
                <a:cubicBezTo>
                  <a:pt x="67" y="552"/>
                  <a:pt x="65" y="545"/>
                  <a:pt x="71" y="542"/>
                </a:cubicBezTo>
                <a:cubicBezTo>
                  <a:pt x="75" y="540"/>
                  <a:pt x="79" y="538"/>
                  <a:pt x="82" y="533"/>
                </a:cubicBezTo>
                <a:cubicBezTo>
                  <a:pt x="82" y="530"/>
                  <a:pt x="82" y="526"/>
                  <a:pt x="79" y="523"/>
                </a:cubicBezTo>
                <a:cubicBezTo>
                  <a:pt x="75" y="520"/>
                  <a:pt x="68" y="524"/>
                  <a:pt x="64" y="520"/>
                </a:cubicBezTo>
                <a:cubicBezTo>
                  <a:pt x="61" y="518"/>
                  <a:pt x="64" y="512"/>
                  <a:pt x="59" y="509"/>
                </a:cubicBezTo>
                <a:cubicBezTo>
                  <a:pt x="60" y="504"/>
                  <a:pt x="59" y="500"/>
                  <a:pt x="56" y="496"/>
                </a:cubicBezTo>
                <a:cubicBezTo>
                  <a:pt x="57" y="494"/>
                  <a:pt x="60" y="492"/>
                  <a:pt x="61" y="490"/>
                </a:cubicBezTo>
                <a:cubicBezTo>
                  <a:pt x="61" y="487"/>
                  <a:pt x="61" y="484"/>
                  <a:pt x="58" y="483"/>
                </a:cubicBezTo>
                <a:cubicBezTo>
                  <a:pt x="57" y="483"/>
                  <a:pt x="56" y="483"/>
                  <a:pt x="56" y="484"/>
                </a:cubicBezTo>
                <a:cubicBezTo>
                  <a:pt x="58" y="486"/>
                  <a:pt x="59" y="489"/>
                  <a:pt x="58" y="490"/>
                </a:cubicBezTo>
                <a:cubicBezTo>
                  <a:pt x="56" y="492"/>
                  <a:pt x="53" y="493"/>
                  <a:pt x="50" y="492"/>
                </a:cubicBezTo>
                <a:cubicBezTo>
                  <a:pt x="48" y="490"/>
                  <a:pt x="49" y="486"/>
                  <a:pt x="48" y="484"/>
                </a:cubicBezTo>
                <a:cubicBezTo>
                  <a:pt x="50" y="480"/>
                  <a:pt x="52" y="477"/>
                  <a:pt x="56" y="476"/>
                </a:cubicBezTo>
                <a:cubicBezTo>
                  <a:pt x="61" y="477"/>
                  <a:pt x="67" y="477"/>
                  <a:pt x="70" y="483"/>
                </a:cubicBezTo>
                <a:close/>
                <a:moveTo>
                  <a:pt x="680" y="484"/>
                </a:moveTo>
                <a:cubicBezTo>
                  <a:pt x="683" y="484"/>
                  <a:pt x="684" y="488"/>
                  <a:pt x="685" y="489"/>
                </a:cubicBezTo>
                <a:cubicBezTo>
                  <a:pt x="682" y="490"/>
                  <a:pt x="680" y="486"/>
                  <a:pt x="677" y="489"/>
                </a:cubicBezTo>
                <a:cubicBezTo>
                  <a:pt x="670" y="491"/>
                  <a:pt x="673" y="500"/>
                  <a:pt x="673" y="505"/>
                </a:cubicBezTo>
                <a:cubicBezTo>
                  <a:pt x="671" y="505"/>
                  <a:pt x="671" y="503"/>
                  <a:pt x="670" y="501"/>
                </a:cubicBezTo>
                <a:cubicBezTo>
                  <a:pt x="669" y="497"/>
                  <a:pt x="672" y="492"/>
                  <a:pt x="673" y="489"/>
                </a:cubicBezTo>
                <a:cubicBezTo>
                  <a:pt x="675" y="488"/>
                  <a:pt x="677" y="489"/>
                  <a:pt x="677" y="486"/>
                </a:cubicBezTo>
                <a:cubicBezTo>
                  <a:pt x="672" y="485"/>
                  <a:pt x="669" y="489"/>
                  <a:pt x="666" y="492"/>
                </a:cubicBezTo>
                <a:cubicBezTo>
                  <a:pt x="661" y="498"/>
                  <a:pt x="666" y="504"/>
                  <a:pt x="668" y="509"/>
                </a:cubicBezTo>
                <a:cubicBezTo>
                  <a:pt x="669" y="511"/>
                  <a:pt x="672" y="512"/>
                  <a:pt x="674" y="512"/>
                </a:cubicBezTo>
                <a:cubicBezTo>
                  <a:pt x="676" y="512"/>
                  <a:pt x="675" y="510"/>
                  <a:pt x="675" y="509"/>
                </a:cubicBezTo>
                <a:cubicBezTo>
                  <a:pt x="678" y="510"/>
                  <a:pt x="681" y="512"/>
                  <a:pt x="685" y="512"/>
                </a:cubicBezTo>
                <a:cubicBezTo>
                  <a:pt x="690" y="518"/>
                  <a:pt x="690" y="518"/>
                  <a:pt x="690" y="518"/>
                </a:cubicBezTo>
                <a:cubicBezTo>
                  <a:pt x="690" y="521"/>
                  <a:pt x="690" y="526"/>
                  <a:pt x="687" y="526"/>
                </a:cubicBezTo>
                <a:cubicBezTo>
                  <a:pt x="685" y="524"/>
                  <a:pt x="689" y="523"/>
                  <a:pt x="688" y="520"/>
                </a:cubicBezTo>
                <a:cubicBezTo>
                  <a:pt x="687" y="517"/>
                  <a:pt x="686" y="513"/>
                  <a:pt x="682" y="513"/>
                </a:cubicBezTo>
                <a:cubicBezTo>
                  <a:pt x="678" y="512"/>
                  <a:pt x="675" y="515"/>
                  <a:pt x="670" y="513"/>
                </a:cubicBezTo>
                <a:cubicBezTo>
                  <a:pt x="664" y="511"/>
                  <a:pt x="664" y="503"/>
                  <a:pt x="661" y="497"/>
                </a:cubicBezTo>
                <a:cubicBezTo>
                  <a:pt x="664" y="492"/>
                  <a:pt x="669" y="486"/>
                  <a:pt x="674" y="483"/>
                </a:cubicBezTo>
                <a:cubicBezTo>
                  <a:pt x="678" y="483"/>
                  <a:pt x="673" y="479"/>
                  <a:pt x="677" y="479"/>
                </a:cubicBezTo>
                <a:cubicBezTo>
                  <a:pt x="677" y="480"/>
                  <a:pt x="678" y="483"/>
                  <a:pt x="680" y="484"/>
                </a:cubicBezTo>
                <a:close/>
                <a:moveTo>
                  <a:pt x="687" y="496"/>
                </a:moveTo>
                <a:cubicBezTo>
                  <a:pt x="687" y="498"/>
                  <a:pt x="686" y="500"/>
                  <a:pt x="684" y="500"/>
                </a:cubicBezTo>
                <a:cubicBezTo>
                  <a:pt x="682" y="500"/>
                  <a:pt x="681" y="499"/>
                  <a:pt x="680" y="497"/>
                </a:cubicBezTo>
                <a:cubicBezTo>
                  <a:pt x="680" y="497"/>
                  <a:pt x="680" y="496"/>
                  <a:pt x="681" y="496"/>
                </a:cubicBezTo>
                <a:cubicBezTo>
                  <a:pt x="683" y="497"/>
                  <a:pt x="685" y="499"/>
                  <a:pt x="687" y="496"/>
                </a:cubicBezTo>
                <a:close/>
                <a:moveTo>
                  <a:pt x="699" y="501"/>
                </a:moveTo>
                <a:cubicBezTo>
                  <a:pt x="699" y="502"/>
                  <a:pt x="698" y="503"/>
                  <a:pt x="698" y="503"/>
                </a:cubicBezTo>
                <a:cubicBezTo>
                  <a:pt x="697" y="502"/>
                  <a:pt x="695" y="500"/>
                  <a:pt x="693" y="501"/>
                </a:cubicBezTo>
                <a:cubicBezTo>
                  <a:pt x="692" y="503"/>
                  <a:pt x="690" y="506"/>
                  <a:pt x="690" y="508"/>
                </a:cubicBezTo>
                <a:cubicBezTo>
                  <a:pt x="690" y="506"/>
                  <a:pt x="690" y="504"/>
                  <a:pt x="690" y="503"/>
                </a:cubicBezTo>
                <a:cubicBezTo>
                  <a:pt x="691" y="500"/>
                  <a:pt x="692" y="500"/>
                  <a:pt x="695" y="500"/>
                </a:cubicBezTo>
                <a:cubicBezTo>
                  <a:pt x="696" y="500"/>
                  <a:pt x="698" y="500"/>
                  <a:pt x="699" y="501"/>
                </a:cubicBezTo>
                <a:close/>
                <a:moveTo>
                  <a:pt x="656" y="535"/>
                </a:moveTo>
                <a:cubicBezTo>
                  <a:pt x="656" y="536"/>
                  <a:pt x="655" y="538"/>
                  <a:pt x="655" y="539"/>
                </a:cubicBezTo>
                <a:cubicBezTo>
                  <a:pt x="654" y="544"/>
                  <a:pt x="656" y="547"/>
                  <a:pt x="656" y="551"/>
                </a:cubicBezTo>
                <a:cubicBezTo>
                  <a:pt x="653" y="552"/>
                  <a:pt x="650" y="549"/>
                  <a:pt x="648" y="549"/>
                </a:cubicBezTo>
                <a:cubicBezTo>
                  <a:pt x="645" y="544"/>
                  <a:pt x="649" y="541"/>
                  <a:pt x="650" y="537"/>
                </a:cubicBezTo>
                <a:cubicBezTo>
                  <a:pt x="652" y="535"/>
                  <a:pt x="653" y="533"/>
                  <a:pt x="656" y="535"/>
                </a:cubicBezTo>
                <a:close/>
                <a:moveTo>
                  <a:pt x="640" y="570"/>
                </a:moveTo>
                <a:cubicBezTo>
                  <a:pt x="638" y="570"/>
                  <a:pt x="635" y="572"/>
                  <a:pt x="635" y="575"/>
                </a:cubicBezTo>
                <a:cubicBezTo>
                  <a:pt x="635" y="575"/>
                  <a:pt x="634" y="575"/>
                  <a:pt x="633" y="575"/>
                </a:cubicBezTo>
                <a:cubicBezTo>
                  <a:pt x="631" y="572"/>
                  <a:pt x="636" y="571"/>
                  <a:pt x="637" y="569"/>
                </a:cubicBezTo>
                <a:cubicBezTo>
                  <a:pt x="638" y="567"/>
                  <a:pt x="640" y="568"/>
                  <a:pt x="640" y="570"/>
                </a:cubicBezTo>
                <a:close/>
                <a:moveTo>
                  <a:pt x="132" y="587"/>
                </a:moveTo>
                <a:cubicBezTo>
                  <a:pt x="132" y="588"/>
                  <a:pt x="134" y="590"/>
                  <a:pt x="133" y="592"/>
                </a:cubicBezTo>
                <a:cubicBezTo>
                  <a:pt x="128" y="591"/>
                  <a:pt x="125" y="598"/>
                  <a:pt x="120" y="595"/>
                </a:cubicBezTo>
                <a:cubicBezTo>
                  <a:pt x="123" y="589"/>
                  <a:pt x="121" y="582"/>
                  <a:pt x="116" y="578"/>
                </a:cubicBezTo>
                <a:cubicBezTo>
                  <a:pt x="119" y="575"/>
                  <a:pt x="124" y="578"/>
                  <a:pt x="127" y="581"/>
                </a:cubicBezTo>
                <a:cubicBezTo>
                  <a:pt x="128" y="584"/>
                  <a:pt x="130" y="585"/>
                  <a:pt x="132" y="587"/>
                </a:cubicBezTo>
                <a:close/>
                <a:moveTo>
                  <a:pt x="650" y="591"/>
                </a:moveTo>
                <a:cubicBezTo>
                  <a:pt x="644" y="595"/>
                  <a:pt x="641" y="601"/>
                  <a:pt x="638" y="607"/>
                </a:cubicBezTo>
                <a:cubicBezTo>
                  <a:pt x="633" y="613"/>
                  <a:pt x="626" y="613"/>
                  <a:pt x="620" y="617"/>
                </a:cubicBezTo>
                <a:cubicBezTo>
                  <a:pt x="616" y="617"/>
                  <a:pt x="609" y="621"/>
                  <a:pt x="605" y="617"/>
                </a:cubicBezTo>
                <a:cubicBezTo>
                  <a:pt x="600" y="615"/>
                  <a:pt x="600" y="610"/>
                  <a:pt x="598" y="607"/>
                </a:cubicBezTo>
                <a:cubicBezTo>
                  <a:pt x="594" y="607"/>
                  <a:pt x="589" y="609"/>
                  <a:pt x="586" y="613"/>
                </a:cubicBezTo>
                <a:cubicBezTo>
                  <a:pt x="585" y="614"/>
                  <a:pt x="586" y="616"/>
                  <a:pt x="586" y="617"/>
                </a:cubicBezTo>
                <a:cubicBezTo>
                  <a:pt x="588" y="619"/>
                  <a:pt x="589" y="616"/>
                  <a:pt x="592" y="616"/>
                </a:cubicBezTo>
                <a:cubicBezTo>
                  <a:pt x="596" y="616"/>
                  <a:pt x="600" y="618"/>
                  <a:pt x="603" y="619"/>
                </a:cubicBezTo>
                <a:cubicBezTo>
                  <a:pt x="603" y="624"/>
                  <a:pt x="603" y="627"/>
                  <a:pt x="606" y="630"/>
                </a:cubicBezTo>
                <a:cubicBezTo>
                  <a:pt x="609" y="633"/>
                  <a:pt x="614" y="632"/>
                  <a:pt x="617" y="632"/>
                </a:cubicBezTo>
                <a:cubicBezTo>
                  <a:pt x="621" y="629"/>
                  <a:pt x="627" y="629"/>
                  <a:pt x="629" y="624"/>
                </a:cubicBezTo>
                <a:cubicBezTo>
                  <a:pt x="634" y="622"/>
                  <a:pt x="639" y="619"/>
                  <a:pt x="643" y="617"/>
                </a:cubicBezTo>
                <a:cubicBezTo>
                  <a:pt x="643" y="618"/>
                  <a:pt x="643" y="618"/>
                  <a:pt x="643" y="618"/>
                </a:cubicBezTo>
                <a:cubicBezTo>
                  <a:pt x="639" y="623"/>
                  <a:pt x="633" y="623"/>
                  <a:pt x="628" y="627"/>
                </a:cubicBezTo>
                <a:cubicBezTo>
                  <a:pt x="626" y="628"/>
                  <a:pt x="624" y="633"/>
                  <a:pt x="620" y="633"/>
                </a:cubicBezTo>
                <a:cubicBezTo>
                  <a:pt x="619" y="633"/>
                  <a:pt x="620" y="636"/>
                  <a:pt x="618" y="637"/>
                </a:cubicBezTo>
                <a:cubicBezTo>
                  <a:pt x="617" y="631"/>
                  <a:pt x="610" y="636"/>
                  <a:pt x="606" y="633"/>
                </a:cubicBezTo>
                <a:cubicBezTo>
                  <a:pt x="603" y="633"/>
                  <a:pt x="603" y="636"/>
                  <a:pt x="602" y="637"/>
                </a:cubicBezTo>
                <a:cubicBezTo>
                  <a:pt x="600" y="639"/>
                  <a:pt x="596" y="639"/>
                  <a:pt x="595" y="642"/>
                </a:cubicBezTo>
                <a:cubicBezTo>
                  <a:pt x="595" y="645"/>
                  <a:pt x="597" y="645"/>
                  <a:pt x="600" y="646"/>
                </a:cubicBezTo>
                <a:cubicBezTo>
                  <a:pt x="605" y="647"/>
                  <a:pt x="611" y="645"/>
                  <a:pt x="615" y="641"/>
                </a:cubicBezTo>
                <a:cubicBezTo>
                  <a:pt x="615" y="641"/>
                  <a:pt x="616" y="641"/>
                  <a:pt x="616" y="642"/>
                </a:cubicBezTo>
                <a:cubicBezTo>
                  <a:pt x="614" y="645"/>
                  <a:pt x="609" y="645"/>
                  <a:pt x="606" y="648"/>
                </a:cubicBezTo>
                <a:cubicBezTo>
                  <a:pt x="603" y="648"/>
                  <a:pt x="598" y="647"/>
                  <a:pt x="597" y="650"/>
                </a:cubicBezTo>
                <a:cubicBezTo>
                  <a:pt x="596" y="656"/>
                  <a:pt x="593" y="659"/>
                  <a:pt x="590" y="662"/>
                </a:cubicBezTo>
                <a:cubicBezTo>
                  <a:pt x="587" y="665"/>
                  <a:pt x="583" y="666"/>
                  <a:pt x="578" y="668"/>
                </a:cubicBezTo>
                <a:cubicBezTo>
                  <a:pt x="577" y="671"/>
                  <a:pt x="578" y="673"/>
                  <a:pt x="575" y="674"/>
                </a:cubicBezTo>
                <a:cubicBezTo>
                  <a:pt x="576" y="671"/>
                  <a:pt x="577" y="666"/>
                  <a:pt x="574" y="662"/>
                </a:cubicBezTo>
                <a:cubicBezTo>
                  <a:pt x="572" y="662"/>
                  <a:pt x="571" y="660"/>
                  <a:pt x="569" y="661"/>
                </a:cubicBezTo>
                <a:cubicBezTo>
                  <a:pt x="568" y="663"/>
                  <a:pt x="569" y="667"/>
                  <a:pt x="567" y="668"/>
                </a:cubicBezTo>
                <a:cubicBezTo>
                  <a:pt x="565" y="667"/>
                  <a:pt x="568" y="663"/>
                  <a:pt x="566" y="662"/>
                </a:cubicBezTo>
                <a:cubicBezTo>
                  <a:pt x="563" y="659"/>
                  <a:pt x="561" y="659"/>
                  <a:pt x="558" y="659"/>
                </a:cubicBezTo>
                <a:cubicBezTo>
                  <a:pt x="556" y="659"/>
                  <a:pt x="555" y="661"/>
                  <a:pt x="555" y="662"/>
                </a:cubicBezTo>
                <a:cubicBezTo>
                  <a:pt x="554" y="665"/>
                  <a:pt x="558" y="665"/>
                  <a:pt x="558" y="667"/>
                </a:cubicBezTo>
                <a:cubicBezTo>
                  <a:pt x="556" y="667"/>
                  <a:pt x="553" y="665"/>
                  <a:pt x="553" y="663"/>
                </a:cubicBezTo>
                <a:cubicBezTo>
                  <a:pt x="551" y="658"/>
                  <a:pt x="557" y="659"/>
                  <a:pt x="560" y="657"/>
                </a:cubicBezTo>
                <a:cubicBezTo>
                  <a:pt x="565" y="659"/>
                  <a:pt x="571" y="657"/>
                  <a:pt x="575" y="662"/>
                </a:cubicBezTo>
                <a:cubicBezTo>
                  <a:pt x="576" y="665"/>
                  <a:pt x="580" y="666"/>
                  <a:pt x="583" y="665"/>
                </a:cubicBezTo>
                <a:cubicBezTo>
                  <a:pt x="589" y="662"/>
                  <a:pt x="595" y="655"/>
                  <a:pt x="597" y="648"/>
                </a:cubicBezTo>
                <a:cubicBezTo>
                  <a:pt x="593" y="644"/>
                  <a:pt x="592" y="639"/>
                  <a:pt x="587" y="636"/>
                </a:cubicBezTo>
                <a:cubicBezTo>
                  <a:pt x="587" y="634"/>
                  <a:pt x="587" y="633"/>
                  <a:pt x="589" y="631"/>
                </a:cubicBezTo>
                <a:cubicBezTo>
                  <a:pt x="588" y="635"/>
                  <a:pt x="592" y="637"/>
                  <a:pt x="594" y="639"/>
                </a:cubicBezTo>
                <a:cubicBezTo>
                  <a:pt x="598" y="639"/>
                  <a:pt x="601" y="636"/>
                  <a:pt x="603" y="633"/>
                </a:cubicBezTo>
                <a:cubicBezTo>
                  <a:pt x="603" y="629"/>
                  <a:pt x="600" y="626"/>
                  <a:pt x="601" y="621"/>
                </a:cubicBezTo>
                <a:cubicBezTo>
                  <a:pt x="600" y="619"/>
                  <a:pt x="595" y="619"/>
                  <a:pt x="593" y="617"/>
                </a:cubicBezTo>
                <a:cubicBezTo>
                  <a:pt x="586" y="618"/>
                  <a:pt x="583" y="625"/>
                  <a:pt x="579" y="630"/>
                </a:cubicBezTo>
                <a:cubicBezTo>
                  <a:pt x="577" y="630"/>
                  <a:pt x="577" y="628"/>
                  <a:pt x="577" y="627"/>
                </a:cubicBezTo>
                <a:cubicBezTo>
                  <a:pt x="579" y="624"/>
                  <a:pt x="582" y="624"/>
                  <a:pt x="583" y="621"/>
                </a:cubicBezTo>
                <a:cubicBezTo>
                  <a:pt x="583" y="618"/>
                  <a:pt x="583" y="613"/>
                  <a:pt x="585" y="610"/>
                </a:cubicBezTo>
                <a:cubicBezTo>
                  <a:pt x="589" y="605"/>
                  <a:pt x="595" y="605"/>
                  <a:pt x="600" y="604"/>
                </a:cubicBezTo>
                <a:cubicBezTo>
                  <a:pt x="601" y="607"/>
                  <a:pt x="599" y="612"/>
                  <a:pt x="604" y="614"/>
                </a:cubicBezTo>
                <a:cubicBezTo>
                  <a:pt x="609" y="618"/>
                  <a:pt x="616" y="618"/>
                  <a:pt x="621" y="615"/>
                </a:cubicBezTo>
                <a:cubicBezTo>
                  <a:pt x="625" y="610"/>
                  <a:pt x="631" y="612"/>
                  <a:pt x="635" y="607"/>
                </a:cubicBezTo>
                <a:cubicBezTo>
                  <a:pt x="640" y="604"/>
                  <a:pt x="638" y="596"/>
                  <a:pt x="644" y="593"/>
                </a:cubicBezTo>
                <a:cubicBezTo>
                  <a:pt x="647" y="594"/>
                  <a:pt x="649" y="590"/>
                  <a:pt x="650" y="591"/>
                </a:cubicBezTo>
                <a:close/>
                <a:moveTo>
                  <a:pt x="99" y="596"/>
                </a:moveTo>
                <a:cubicBezTo>
                  <a:pt x="102" y="599"/>
                  <a:pt x="110" y="598"/>
                  <a:pt x="107" y="604"/>
                </a:cubicBezTo>
                <a:cubicBezTo>
                  <a:pt x="105" y="608"/>
                  <a:pt x="107" y="612"/>
                  <a:pt x="105" y="616"/>
                </a:cubicBezTo>
                <a:cubicBezTo>
                  <a:pt x="103" y="617"/>
                  <a:pt x="100" y="615"/>
                  <a:pt x="98" y="614"/>
                </a:cubicBezTo>
                <a:cubicBezTo>
                  <a:pt x="96" y="607"/>
                  <a:pt x="89" y="602"/>
                  <a:pt x="92" y="595"/>
                </a:cubicBezTo>
                <a:cubicBezTo>
                  <a:pt x="93" y="593"/>
                  <a:pt x="94" y="591"/>
                  <a:pt x="96" y="590"/>
                </a:cubicBezTo>
                <a:cubicBezTo>
                  <a:pt x="99" y="590"/>
                  <a:pt x="97" y="595"/>
                  <a:pt x="99" y="596"/>
                </a:cubicBezTo>
                <a:close/>
                <a:moveTo>
                  <a:pt x="622" y="593"/>
                </a:moveTo>
                <a:cubicBezTo>
                  <a:pt x="620" y="594"/>
                  <a:pt x="617" y="593"/>
                  <a:pt x="617" y="596"/>
                </a:cubicBezTo>
                <a:cubicBezTo>
                  <a:pt x="617" y="598"/>
                  <a:pt x="618" y="599"/>
                  <a:pt x="620" y="600"/>
                </a:cubicBezTo>
                <a:cubicBezTo>
                  <a:pt x="621" y="599"/>
                  <a:pt x="623" y="598"/>
                  <a:pt x="623" y="600"/>
                </a:cubicBezTo>
                <a:cubicBezTo>
                  <a:pt x="624" y="601"/>
                  <a:pt x="622" y="601"/>
                  <a:pt x="620" y="601"/>
                </a:cubicBezTo>
                <a:cubicBezTo>
                  <a:pt x="618" y="601"/>
                  <a:pt x="615" y="601"/>
                  <a:pt x="615" y="598"/>
                </a:cubicBezTo>
                <a:cubicBezTo>
                  <a:pt x="615" y="595"/>
                  <a:pt x="616" y="593"/>
                  <a:pt x="618" y="592"/>
                </a:cubicBezTo>
                <a:cubicBezTo>
                  <a:pt x="620" y="591"/>
                  <a:pt x="621" y="591"/>
                  <a:pt x="622" y="593"/>
                </a:cubicBezTo>
                <a:close/>
                <a:moveTo>
                  <a:pt x="139" y="601"/>
                </a:moveTo>
                <a:cubicBezTo>
                  <a:pt x="143" y="599"/>
                  <a:pt x="148" y="601"/>
                  <a:pt x="151" y="603"/>
                </a:cubicBezTo>
                <a:cubicBezTo>
                  <a:pt x="154" y="607"/>
                  <a:pt x="156" y="612"/>
                  <a:pt x="156" y="616"/>
                </a:cubicBezTo>
                <a:cubicBezTo>
                  <a:pt x="155" y="619"/>
                  <a:pt x="154" y="624"/>
                  <a:pt x="151" y="625"/>
                </a:cubicBezTo>
                <a:cubicBezTo>
                  <a:pt x="147" y="626"/>
                  <a:pt x="142" y="624"/>
                  <a:pt x="139" y="621"/>
                </a:cubicBezTo>
                <a:cubicBezTo>
                  <a:pt x="138" y="621"/>
                  <a:pt x="137" y="623"/>
                  <a:pt x="137" y="624"/>
                </a:cubicBezTo>
                <a:cubicBezTo>
                  <a:pt x="140" y="627"/>
                  <a:pt x="146" y="627"/>
                  <a:pt x="151" y="627"/>
                </a:cubicBezTo>
                <a:cubicBezTo>
                  <a:pt x="151" y="631"/>
                  <a:pt x="151" y="635"/>
                  <a:pt x="154" y="638"/>
                </a:cubicBezTo>
                <a:cubicBezTo>
                  <a:pt x="156" y="641"/>
                  <a:pt x="159" y="641"/>
                  <a:pt x="162" y="642"/>
                </a:cubicBezTo>
                <a:cubicBezTo>
                  <a:pt x="164" y="641"/>
                  <a:pt x="168" y="642"/>
                  <a:pt x="169" y="639"/>
                </a:cubicBezTo>
                <a:cubicBezTo>
                  <a:pt x="171" y="634"/>
                  <a:pt x="168" y="630"/>
                  <a:pt x="165" y="628"/>
                </a:cubicBezTo>
                <a:cubicBezTo>
                  <a:pt x="163" y="627"/>
                  <a:pt x="162" y="630"/>
                  <a:pt x="161" y="631"/>
                </a:cubicBezTo>
                <a:cubicBezTo>
                  <a:pt x="161" y="632"/>
                  <a:pt x="162" y="633"/>
                  <a:pt x="162" y="633"/>
                </a:cubicBezTo>
                <a:cubicBezTo>
                  <a:pt x="164" y="633"/>
                  <a:pt x="166" y="630"/>
                  <a:pt x="168" y="632"/>
                </a:cubicBezTo>
                <a:cubicBezTo>
                  <a:pt x="169" y="636"/>
                  <a:pt x="167" y="638"/>
                  <a:pt x="165" y="640"/>
                </a:cubicBezTo>
                <a:cubicBezTo>
                  <a:pt x="160" y="641"/>
                  <a:pt x="156" y="638"/>
                  <a:pt x="154" y="634"/>
                </a:cubicBezTo>
                <a:cubicBezTo>
                  <a:pt x="152" y="628"/>
                  <a:pt x="157" y="625"/>
                  <a:pt x="159" y="621"/>
                </a:cubicBezTo>
                <a:cubicBezTo>
                  <a:pt x="164" y="618"/>
                  <a:pt x="170" y="620"/>
                  <a:pt x="174" y="623"/>
                </a:cubicBezTo>
                <a:cubicBezTo>
                  <a:pt x="178" y="625"/>
                  <a:pt x="181" y="628"/>
                  <a:pt x="181" y="633"/>
                </a:cubicBezTo>
                <a:cubicBezTo>
                  <a:pt x="185" y="635"/>
                  <a:pt x="186" y="639"/>
                  <a:pt x="187" y="643"/>
                </a:cubicBezTo>
                <a:cubicBezTo>
                  <a:pt x="187" y="648"/>
                  <a:pt x="185" y="652"/>
                  <a:pt x="181" y="655"/>
                </a:cubicBezTo>
                <a:cubicBezTo>
                  <a:pt x="175" y="656"/>
                  <a:pt x="168" y="656"/>
                  <a:pt x="163" y="653"/>
                </a:cubicBezTo>
                <a:cubicBezTo>
                  <a:pt x="155" y="653"/>
                  <a:pt x="148" y="648"/>
                  <a:pt x="145" y="642"/>
                </a:cubicBezTo>
                <a:cubicBezTo>
                  <a:pt x="145" y="632"/>
                  <a:pt x="133" y="637"/>
                  <a:pt x="129" y="629"/>
                </a:cubicBezTo>
                <a:cubicBezTo>
                  <a:pt x="125" y="624"/>
                  <a:pt x="126" y="617"/>
                  <a:pt x="122" y="612"/>
                </a:cubicBezTo>
                <a:cubicBezTo>
                  <a:pt x="119" y="607"/>
                  <a:pt x="122" y="603"/>
                  <a:pt x="123" y="599"/>
                </a:cubicBezTo>
                <a:cubicBezTo>
                  <a:pt x="125" y="596"/>
                  <a:pt x="129" y="595"/>
                  <a:pt x="132" y="595"/>
                </a:cubicBezTo>
                <a:cubicBezTo>
                  <a:pt x="136" y="595"/>
                  <a:pt x="138" y="598"/>
                  <a:pt x="139" y="601"/>
                </a:cubicBezTo>
                <a:close/>
                <a:moveTo>
                  <a:pt x="148" y="612"/>
                </a:moveTo>
                <a:cubicBezTo>
                  <a:pt x="147" y="615"/>
                  <a:pt x="147" y="615"/>
                  <a:pt x="147" y="615"/>
                </a:cubicBezTo>
                <a:cubicBezTo>
                  <a:pt x="144" y="616"/>
                  <a:pt x="145" y="612"/>
                  <a:pt x="142" y="612"/>
                </a:cubicBezTo>
                <a:cubicBezTo>
                  <a:pt x="140" y="611"/>
                  <a:pt x="138" y="613"/>
                  <a:pt x="137" y="616"/>
                </a:cubicBezTo>
                <a:cubicBezTo>
                  <a:pt x="136" y="618"/>
                  <a:pt x="139" y="620"/>
                  <a:pt x="136" y="621"/>
                </a:cubicBezTo>
                <a:cubicBezTo>
                  <a:pt x="136" y="617"/>
                  <a:pt x="135" y="613"/>
                  <a:pt x="139" y="610"/>
                </a:cubicBezTo>
                <a:cubicBezTo>
                  <a:pt x="142" y="610"/>
                  <a:pt x="146" y="609"/>
                  <a:pt x="148" y="612"/>
                </a:cubicBezTo>
                <a:close/>
                <a:moveTo>
                  <a:pt x="594" y="628"/>
                </a:moveTo>
                <a:cubicBezTo>
                  <a:pt x="594" y="630"/>
                  <a:pt x="591" y="629"/>
                  <a:pt x="589" y="631"/>
                </a:cubicBezTo>
                <a:cubicBezTo>
                  <a:pt x="589" y="628"/>
                  <a:pt x="591" y="628"/>
                  <a:pt x="592" y="627"/>
                </a:cubicBezTo>
                <a:cubicBezTo>
                  <a:pt x="594" y="627"/>
                  <a:pt x="594" y="627"/>
                  <a:pt x="594" y="628"/>
                </a:cubicBezTo>
                <a:close/>
                <a:moveTo>
                  <a:pt x="566" y="642"/>
                </a:moveTo>
                <a:cubicBezTo>
                  <a:pt x="565" y="646"/>
                  <a:pt x="568" y="650"/>
                  <a:pt x="570" y="653"/>
                </a:cubicBezTo>
                <a:cubicBezTo>
                  <a:pt x="572" y="654"/>
                  <a:pt x="575" y="654"/>
                  <a:pt x="577" y="653"/>
                </a:cubicBezTo>
                <a:cubicBezTo>
                  <a:pt x="584" y="647"/>
                  <a:pt x="571" y="641"/>
                  <a:pt x="577" y="633"/>
                </a:cubicBezTo>
                <a:cubicBezTo>
                  <a:pt x="579" y="635"/>
                  <a:pt x="577" y="639"/>
                  <a:pt x="579" y="641"/>
                </a:cubicBezTo>
                <a:cubicBezTo>
                  <a:pt x="581" y="644"/>
                  <a:pt x="582" y="647"/>
                  <a:pt x="582" y="649"/>
                </a:cubicBezTo>
                <a:cubicBezTo>
                  <a:pt x="581" y="653"/>
                  <a:pt x="578" y="656"/>
                  <a:pt x="574" y="656"/>
                </a:cubicBezTo>
                <a:cubicBezTo>
                  <a:pt x="571" y="657"/>
                  <a:pt x="568" y="653"/>
                  <a:pt x="566" y="650"/>
                </a:cubicBezTo>
                <a:cubicBezTo>
                  <a:pt x="565" y="647"/>
                  <a:pt x="563" y="645"/>
                  <a:pt x="560" y="642"/>
                </a:cubicBezTo>
                <a:cubicBezTo>
                  <a:pt x="556" y="642"/>
                  <a:pt x="552" y="642"/>
                  <a:pt x="549" y="643"/>
                </a:cubicBezTo>
                <a:cubicBezTo>
                  <a:pt x="546" y="645"/>
                  <a:pt x="545" y="647"/>
                  <a:pt x="545" y="650"/>
                </a:cubicBezTo>
                <a:cubicBezTo>
                  <a:pt x="544" y="653"/>
                  <a:pt x="547" y="655"/>
                  <a:pt x="549" y="657"/>
                </a:cubicBezTo>
                <a:cubicBezTo>
                  <a:pt x="551" y="657"/>
                  <a:pt x="552" y="657"/>
                  <a:pt x="553" y="656"/>
                </a:cubicBezTo>
                <a:cubicBezTo>
                  <a:pt x="552" y="654"/>
                  <a:pt x="551" y="653"/>
                  <a:pt x="551" y="652"/>
                </a:cubicBezTo>
                <a:cubicBezTo>
                  <a:pt x="552" y="651"/>
                  <a:pt x="554" y="651"/>
                  <a:pt x="554" y="653"/>
                </a:cubicBezTo>
                <a:cubicBezTo>
                  <a:pt x="555" y="655"/>
                  <a:pt x="554" y="656"/>
                  <a:pt x="554" y="658"/>
                </a:cubicBezTo>
                <a:cubicBezTo>
                  <a:pt x="549" y="662"/>
                  <a:pt x="545" y="655"/>
                  <a:pt x="540" y="655"/>
                </a:cubicBezTo>
                <a:cubicBezTo>
                  <a:pt x="537" y="654"/>
                  <a:pt x="537" y="650"/>
                  <a:pt x="534" y="649"/>
                </a:cubicBezTo>
                <a:cubicBezTo>
                  <a:pt x="529" y="650"/>
                  <a:pt x="522" y="652"/>
                  <a:pt x="520" y="659"/>
                </a:cubicBezTo>
                <a:cubicBezTo>
                  <a:pt x="518" y="667"/>
                  <a:pt x="518" y="667"/>
                  <a:pt x="518" y="667"/>
                </a:cubicBezTo>
                <a:cubicBezTo>
                  <a:pt x="514" y="670"/>
                  <a:pt x="511" y="673"/>
                  <a:pt x="505" y="671"/>
                </a:cubicBezTo>
                <a:cubicBezTo>
                  <a:pt x="499" y="668"/>
                  <a:pt x="492" y="671"/>
                  <a:pt x="487" y="674"/>
                </a:cubicBezTo>
                <a:cubicBezTo>
                  <a:pt x="484" y="675"/>
                  <a:pt x="485" y="679"/>
                  <a:pt x="482" y="680"/>
                </a:cubicBezTo>
                <a:cubicBezTo>
                  <a:pt x="481" y="678"/>
                  <a:pt x="479" y="676"/>
                  <a:pt x="478" y="678"/>
                </a:cubicBezTo>
                <a:cubicBezTo>
                  <a:pt x="472" y="680"/>
                  <a:pt x="473" y="686"/>
                  <a:pt x="472" y="691"/>
                </a:cubicBezTo>
                <a:cubicBezTo>
                  <a:pt x="473" y="694"/>
                  <a:pt x="477" y="697"/>
                  <a:pt x="479" y="700"/>
                </a:cubicBezTo>
                <a:cubicBezTo>
                  <a:pt x="475" y="702"/>
                  <a:pt x="473" y="708"/>
                  <a:pt x="468" y="710"/>
                </a:cubicBezTo>
                <a:cubicBezTo>
                  <a:pt x="465" y="708"/>
                  <a:pt x="457" y="714"/>
                  <a:pt x="456" y="707"/>
                </a:cubicBezTo>
                <a:cubicBezTo>
                  <a:pt x="459" y="706"/>
                  <a:pt x="459" y="710"/>
                  <a:pt x="462" y="708"/>
                </a:cubicBezTo>
                <a:cubicBezTo>
                  <a:pt x="463" y="706"/>
                  <a:pt x="462" y="703"/>
                  <a:pt x="463" y="702"/>
                </a:cubicBezTo>
                <a:cubicBezTo>
                  <a:pt x="466" y="703"/>
                  <a:pt x="462" y="708"/>
                  <a:pt x="466" y="708"/>
                </a:cubicBezTo>
                <a:cubicBezTo>
                  <a:pt x="470" y="708"/>
                  <a:pt x="473" y="705"/>
                  <a:pt x="474" y="702"/>
                </a:cubicBezTo>
                <a:cubicBezTo>
                  <a:pt x="476" y="698"/>
                  <a:pt x="472" y="695"/>
                  <a:pt x="471" y="691"/>
                </a:cubicBezTo>
                <a:cubicBezTo>
                  <a:pt x="468" y="686"/>
                  <a:pt x="473" y="682"/>
                  <a:pt x="475" y="678"/>
                </a:cubicBezTo>
                <a:cubicBezTo>
                  <a:pt x="479" y="674"/>
                  <a:pt x="484" y="674"/>
                  <a:pt x="488" y="671"/>
                </a:cubicBezTo>
                <a:cubicBezTo>
                  <a:pt x="494" y="667"/>
                  <a:pt x="502" y="668"/>
                  <a:pt x="508" y="670"/>
                </a:cubicBezTo>
                <a:cubicBezTo>
                  <a:pt x="513" y="671"/>
                  <a:pt x="515" y="666"/>
                  <a:pt x="517" y="663"/>
                </a:cubicBezTo>
                <a:cubicBezTo>
                  <a:pt x="517" y="659"/>
                  <a:pt x="519" y="655"/>
                  <a:pt x="522" y="652"/>
                </a:cubicBezTo>
                <a:cubicBezTo>
                  <a:pt x="526" y="650"/>
                  <a:pt x="530" y="647"/>
                  <a:pt x="534" y="647"/>
                </a:cubicBezTo>
                <a:cubicBezTo>
                  <a:pt x="537" y="644"/>
                  <a:pt x="537" y="640"/>
                  <a:pt x="540" y="638"/>
                </a:cubicBezTo>
                <a:cubicBezTo>
                  <a:pt x="543" y="635"/>
                  <a:pt x="548" y="635"/>
                  <a:pt x="553" y="633"/>
                </a:cubicBezTo>
                <a:cubicBezTo>
                  <a:pt x="558" y="633"/>
                  <a:pt x="564" y="636"/>
                  <a:pt x="566" y="642"/>
                </a:cubicBezTo>
                <a:close/>
                <a:moveTo>
                  <a:pt x="563" y="641"/>
                </a:moveTo>
                <a:cubicBezTo>
                  <a:pt x="559" y="641"/>
                  <a:pt x="552" y="637"/>
                  <a:pt x="548" y="642"/>
                </a:cubicBezTo>
                <a:cubicBezTo>
                  <a:pt x="543" y="644"/>
                  <a:pt x="543" y="650"/>
                  <a:pt x="542" y="653"/>
                </a:cubicBezTo>
                <a:cubicBezTo>
                  <a:pt x="540" y="652"/>
                  <a:pt x="538" y="649"/>
                  <a:pt x="538" y="647"/>
                </a:cubicBezTo>
                <a:cubicBezTo>
                  <a:pt x="538" y="642"/>
                  <a:pt x="541" y="639"/>
                  <a:pt x="545" y="638"/>
                </a:cubicBezTo>
                <a:cubicBezTo>
                  <a:pt x="550" y="639"/>
                  <a:pt x="554" y="633"/>
                  <a:pt x="558" y="636"/>
                </a:cubicBezTo>
                <a:cubicBezTo>
                  <a:pt x="561" y="637"/>
                  <a:pt x="562" y="639"/>
                  <a:pt x="563" y="641"/>
                </a:cubicBezTo>
                <a:close/>
                <a:moveTo>
                  <a:pt x="617" y="639"/>
                </a:moveTo>
                <a:cubicBezTo>
                  <a:pt x="617" y="639"/>
                  <a:pt x="617" y="639"/>
                  <a:pt x="617" y="639"/>
                </a:cubicBezTo>
                <a:cubicBezTo>
                  <a:pt x="617" y="639"/>
                  <a:pt x="617" y="639"/>
                  <a:pt x="617" y="639"/>
                </a:cubicBezTo>
                <a:close/>
                <a:moveTo>
                  <a:pt x="204" y="650"/>
                </a:moveTo>
                <a:cubicBezTo>
                  <a:pt x="202" y="651"/>
                  <a:pt x="199" y="650"/>
                  <a:pt x="195" y="650"/>
                </a:cubicBezTo>
                <a:cubicBezTo>
                  <a:pt x="193" y="649"/>
                  <a:pt x="191" y="652"/>
                  <a:pt x="188" y="651"/>
                </a:cubicBezTo>
                <a:cubicBezTo>
                  <a:pt x="190" y="647"/>
                  <a:pt x="188" y="642"/>
                  <a:pt x="191" y="639"/>
                </a:cubicBezTo>
                <a:cubicBezTo>
                  <a:pt x="197" y="640"/>
                  <a:pt x="203" y="645"/>
                  <a:pt x="204" y="650"/>
                </a:cubicBezTo>
                <a:close/>
                <a:moveTo>
                  <a:pt x="544" y="665"/>
                </a:moveTo>
                <a:cubicBezTo>
                  <a:pt x="546" y="671"/>
                  <a:pt x="551" y="673"/>
                  <a:pt x="557" y="673"/>
                </a:cubicBezTo>
                <a:cubicBezTo>
                  <a:pt x="560" y="671"/>
                  <a:pt x="563" y="671"/>
                  <a:pt x="566" y="669"/>
                </a:cubicBezTo>
                <a:cubicBezTo>
                  <a:pt x="567" y="669"/>
                  <a:pt x="567" y="671"/>
                  <a:pt x="566" y="671"/>
                </a:cubicBezTo>
                <a:cubicBezTo>
                  <a:pt x="563" y="674"/>
                  <a:pt x="558" y="674"/>
                  <a:pt x="553" y="674"/>
                </a:cubicBezTo>
                <a:cubicBezTo>
                  <a:pt x="546" y="673"/>
                  <a:pt x="543" y="667"/>
                  <a:pt x="539" y="662"/>
                </a:cubicBezTo>
                <a:cubicBezTo>
                  <a:pt x="537" y="660"/>
                  <a:pt x="534" y="659"/>
                  <a:pt x="532" y="660"/>
                </a:cubicBezTo>
                <a:cubicBezTo>
                  <a:pt x="531" y="662"/>
                  <a:pt x="529" y="664"/>
                  <a:pt x="528" y="666"/>
                </a:cubicBezTo>
                <a:cubicBezTo>
                  <a:pt x="531" y="671"/>
                  <a:pt x="527" y="674"/>
                  <a:pt x="525" y="679"/>
                </a:cubicBezTo>
                <a:cubicBezTo>
                  <a:pt x="524" y="679"/>
                  <a:pt x="521" y="679"/>
                  <a:pt x="522" y="682"/>
                </a:cubicBezTo>
                <a:cubicBezTo>
                  <a:pt x="525" y="684"/>
                  <a:pt x="525" y="687"/>
                  <a:pt x="526" y="690"/>
                </a:cubicBezTo>
                <a:cubicBezTo>
                  <a:pt x="525" y="694"/>
                  <a:pt x="522" y="699"/>
                  <a:pt x="520" y="702"/>
                </a:cubicBezTo>
                <a:cubicBezTo>
                  <a:pt x="516" y="704"/>
                  <a:pt x="512" y="708"/>
                  <a:pt x="508" y="707"/>
                </a:cubicBezTo>
                <a:cubicBezTo>
                  <a:pt x="508" y="706"/>
                  <a:pt x="508" y="706"/>
                  <a:pt x="508" y="706"/>
                </a:cubicBezTo>
                <a:cubicBezTo>
                  <a:pt x="514" y="705"/>
                  <a:pt x="519" y="701"/>
                  <a:pt x="522" y="695"/>
                </a:cubicBezTo>
                <a:cubicBezTo>
                  <a:pt x="524" y="691"/>
                  <a:pt x="525" y="686"/>
                  <a:pt x="522" y="682"/>
                </a:cubicBezTo>
                <a:cubicBezTo>
                  <a:pt x="519" y="680"/>
                  <a:pt x="514" y="680"/>
                  <a:pt x="510" y="681"/>
                </a:cubicBezTo>
                <a:cubicBezTo>
                  <a:pt x="506" y="682"/>
                  <a:pt x="501" y="685"/>
                  <a:pt x="501" y="691"/>
                </a:cubicBezTo>
                <a:cubicBezTo>
                  <a:pt x="501" y="692"/>
                  <a:pt x="503" y="693"/>
                  <a:pt x="505" y="694"/>
                </a:cubicBezTo>
                <a:cubicBezTo>
                  <a:pt x="507" y="694"/>
                  <a:pt x="508" y="692"/>
                  <a:pt x="509" y="691"/>
                </a:cubicBezTo>
                <a:cubicBezTo>
                  <a:pt x="510" y="690"/>
                  <a:pt x="508" y="688"/>
                  <a:pt x="510" y="688"/>
                </a:cubicBezTo>
                <a:cubicBezTo>
                  <a:pt x="511" y="688"/>
                  <a:pt x="511" y="689"/>
                  <a:pt x="512" y="690"/>
                </a:cubicBezTo>
                <a:cubicBezTo>
                  <a:pt x="511" y="692"/>
                  <a:pt x="510" y="694"/>
                  <a:pt x="508" y="694"/>
                </a:cubicBezTo>
                <a:cubicBezTo>
                  <a:pt x="505" y="695"/>
                  <a:pt x="503" y="696"/>
                  <a:pt x="502" y="695"/>
                </a:cubicBezTo>
                <a:cubicBezTo>
                  <a:pt x="501" y="694"/>
                  <a:pt x="499" y="693"/>
                  <a:pt x="499" y="694"/>
                </a:cubicBezTo>
                <a:cubicBezTo>
                  <a:pt x="496" y="698"/>
                  <a:pt x="494" y="701"/>
                  <a:pt x="489" y="702"/>
                </a:cubicBezTo>
                <a:cubicBezTo>
                  <a:pt x="491" y="699"/>
                  <a:pt x="496" y="698"/>
                  <a:pt x="496" y="694"/>
                </a:cubicBezTo>
                <a:cubicBezTo>
                  <a:pt x="493" y="694"/>
                  <a:pt x="489" y="694"/>
                  <a:pt x="486" y="692"/>
                </a:cubicBezTo>
                <a:cubicBezTo>
                  <a:pt x="484" y="691"/>
                  <a:pt x="482" y="689"/>
                  <a:pt x="482" y="686"/>
                </a:cubicBezTo>
                <a:cubicBezTo>
                  <a:pt x="482" y="685"/>
                  <a:pt x="482" y="685"/>
                  <a:pt x="482" y="685"/>
                </a:cubicBezTo>
                <a:cubicBezTo>
                  <a:pt x="485" y="690"/>
                  <a:pt x="490" y="694"/>
                  <a:pt x="496" y="691"/>
                </a:cubicBezTo>
                <a:cubicBezTo>
                  <a:pt x="500" y="688"/>
                  <a:pt x="502" y="681"/>
                  <a:pt x="508" y="679"/>
                </a:cubicBezTo>
                <a:cubicBezTo>
                  <a:pt x="515" y="676"/>
                  <a:pt x="524" y="682"/>
                  <a:pt x="527" y="672"/>
                </a:cubicBezTo>
                <a:cubicBezTo>
                  <a:pt x="527" y="668"/>
                  <a:pt x="525" y="661"/>
                  <a:pt x="531" y="659"/>
                </a:cubicBezTo>
                <a:cubicBezTo>
                  <a:pt x="536" y="656"/>
                  <a:pt x="541" y="661"/>
                  <a:pt x="544" y="665"/>
                </a:cubicBezTo>
                <a:close/>
                <a:moveTo>
                  <a:pt x="253" y="665"/>
                </a:moveTo>
                <a:cubicBezTo>
                  <a:pt x="256" y="668"/>
                  <a:pt x="257" y="673"/>
                  <a:pt x="256" y="679"/>
                </a:cubicBezTo>
                <a:cubicBezTo>
                  <a:pt x="254" y="679"/>
                  <a:pt x="253" y="681"/>
                  <a:pt x="252" y="679"/>
                </a:cubicBezTo>
                <a:cubicBezTo>
                  <a:pt x="253" y="676"/>
                  <a:pt x="253" y="671"/>
                  <a:pt x="249" y="670"/>
                </a:cubicBezTo>
                <a:cubicBezTo>
                  <a:pt x="246" y="666"/>
                  <a:pt x="240" y="666"/>
                  <a:pt x="235" y="668"/>
                </a:cubicBezTo>
                <a:cubicBezTo>
                  <a:pt x="233" y="668"/>
                  <a:pt x="230" y="671"/>
                  <a:pt x="228" y="671"/>
                </a:cubicBezTo>
                <a:cubicBezTo>
                  <a:pt x="228" y="668"/>
                  <a:pt x="230" y="665"/>
                  <a:pt x="232" y="662"/>
                </a:cubicBezTo>
                <a:cubicBezTo>
                  <a:pt x="236" y="659"/>
                  <a:pt x="242" y="659"/>
                  <a:pt x="246" y="660"/>
                </a:cubicBezTo>
                <a:cubicBezTo>
                  <a:pt x="248" y="663"/>
                  <a:pt x="251" y="663"/>
                  <a:pt x="253" y="665"/>
                </a:cubicBezTo>
                <a:close/>
                <a:moveTo>
                  <a:pt x="198" y="676"/>
                </a:moveTo>
                <a:cubicBezTo>
                  <a:pt x="199" y="679"/>
                  <a:pt x="194" y="681"/>
                  <a:pt x="192" y="682"/>
                </a:cubicBezTo>
                <a:cubicBezTo>
                  <a:pt x="183" y="682"/>
                  <a:pt x="174" y="681"/>
                  <a:pt x="170" y="672"/>
                </a:cubicBezTo>
                <a:cubicBezTo>
                  <a:pt x="170" y="671"/>
                  <a:pt x="170" y="671"/>
                  <a:pt x="170" y="671"/>
                </a:cubicBezTo>
                <a:cubicBezTo>
                  <a:pt x="174" y="670"/>
                  <a:pt x="180" y="671"/>
                  <a:pt x="185" y="668"/>
                </a:cubicBezTo>
                <a:cubicBezTo>
                  <a:pt x="188" y="672"/>
                  <a:pt x="193" y="676"/>
                  <a:pt x="198" y="676"/>
                </a:cubicBezTo>
                <a:close/>
                <a:moveTo>
                  <a:pt x="561" y="684"/>
                </a:moveTo>
                <a:cubicBezTo>
                  <a:pt x="566" y="685"/>
                  <a:pt x="570" y="681"/>
                  <a:pt x="573" y="678"/>
                </a:cubicBezTo>
                <a:cubicBezTo>
                  <a:pt x="574" y="678"/>
                  <a:pt x="574" y="678"/>
                  <a:pt x="574" y="679"/>
                </a:cubicBezTo>
                <a:cubicBezTo>
                  <a:pt x="572" y="682"/>
                  <a:pt x="567" y="685"/>
                  <a:pt x="563" y="685"/>
                </a:cubicBezTo>
                <a:cubicBezTo>
                  <a:pt x="558" y="686"/>
                  <a:pt x="554" y="683"/>
                  <a:pt x="551" y="681"/>
                </a:cubicBezTo>
                <a:cubicBezTo>
                  <a:pt x="551" y="680"/>
                  <a:pt x="548" y="678"/>
                  <a:pt x="550" y="676"/>
                </a:cubicBezTo>
                <a:cubicBezTo>
                  <a:pt x="553" y="679"/>
                  <a:pt x="556" y="684"/>
                  <a:pt x="561" y="684"/>
                </a:cubicBezTo>
                <a:close/>
                <a:moveTo>
                  <a:pt x="537" y="686"/>
                </a:moveTo>
                <a:cubicBezTo>
                  <a:pt x="537" y="695"/>
                  <a:pt x="537" y="695"/>
                  <a:pt x="537" y="695"/>
                </a:cubicBezTo>
                <a:cubicBezTo>
                  <a:pt x="532" y="702"/>
                  <a:pt x="532" y="702"/>
                  <a:pt x="532" y="702"/>
                </a:cubicBezTo>
                <a:cubicBezTo>
                  <a:pt x="529" y="704"/>
                  <a:pt x="525" y="705"/>
                  <a:pt x="521" y="705"/>
                </a:cubicBezTo>
                <a:cubicBezTo>
                  <a:pt x="521" y="704"/>
                  <a:pt x="521" y="703"/>
                  <a:pt x="521" y="703"/>
                </a:cubicBezTo>
                <a:cubicBezTo>
                  <a:pt x="527" y="703"/>
                  <a:pt x="533" y="702"/>
                  <a:pt x="536" y="696"/>
                </a:cubicBezTo>
                <a:cubicBezTo>
                  <a:pt x="537" y="692"/>
                  <a:pt x="534" y="691"/>
                  <a:pt x="536" y="688"/>
                </a:cubicBezTo>
                <a:cubicBezTo>
                  <a:pt x="536" y="682"/>
                  <a:pt x="531" y="682"/>
                  <a:pt x="528" y="679"/>
                </a:cubicBezTo>
                <a:cubicBezTo>
                  <a:pt x="530" y="676"/>
                  <a:pt x="532" y="679"/>
                  <a:pt x="534" y="681"/>
                </a:cubicBezTo>
                <a:lnTo>
                  <a:pt x="537" y="686"/>
                </a:lnTo>
                <a:close/>
                <a:moveTo>
                  <a:pt x="499" y="681"/>
                </a:moveTo>
                <a:cubicBezTo>
                  <a:pt x="498" y="682"/>
                  <a:pt x="494" y="680"/>
                  <a:pt x="493" y="683"/>
                </a:cubicBezTo>
                <a:cubicBezTo>
                  <a:pt x="492" y="684"/>
                  <a:pt x="492" y="683"/>
                  <a:pt x="491" y="683"/>
                </a:cubicBezTo>
                <a:cubicBezTo>
                  <a:pt x="491" y="681"/>
                  <a:pt x="493" y="679"/>
                  <a:pt x="495" y="679"/>
                </a:cubicBezTo>
                <a:cubicBezTo>
                  <a:pt x="496" y="680"/>
                  <a:pt x="499" y="679"/>
                  <a:pt x="499" y="681"/>
                </a:cubicBezTo>
                <a:close/>
                <a:moveTo>
                  <a:pt x="451" y="688"/>
                </a:moveTo>
                <a:cubicBezTo>
                  <a:pt x="445" y="689"/>
                  <a:pt x="437" y="685"/>
                  <a:pt x="432" y="691"/>
                </a:cubicBezTo>
                <a:cubicBezTo>
                  <a:pt x="429" y="695"/>
                  <a:pt x="436" y="695"/>
                  <a:pt x="436" y="699"/>
                </a:cubicBezTo>
                <a:cubicBezTo>
                  <a:pt x="435" y="703"/>
                  <a:pt x="436" y="708"/>
                  <a:pt x="431" y="712"/>
                </a:cubicBezTo>
                <a:cubicBezTo>
                  <a:pt x="424" y="717"/>
                  <a:pt x="416" y="726"/>
                  <a:pt x="405" y="721"/>
                </a:cubicBezTo>
                <a:cubicBezTo>
                  <a:pt x="403" y="721"/>
                  <a:pt x="399" y="722"/>
                  <a:pt x="396" y="723"/>
                </a:cubicBezTo>
                <a:cubicBezTo>
                  <a:pt x="395" y="723"/>
                  <a:pt x="395" y="723"/>
                  <a:pt x="394" y="722"/>
                </a:cubicBezTo>
                <a:cubicBezTo>
                  <a:pt x="396" y="720"/>
                  <a:pt x="401" y="722"/>
                  <a:pt x="403" y="719"/>
                </a:cubicBezTo>
                <a:cubicBezTo>
                  <a:pt x="407" y="720"/>
                  <a:pt x="413" y="722"/>
                  <a:pt x="418" y="720"/>
                </a:cubicBezTo>
                <a:cubicBezTo>
                  <a:pt x="422" y="712"/>
                  <a:pt x="432" y="714"/>
                  <a:pt x="433" y="705"/>
                </a:cubicBezTo>
                <a:cubicBezTo>
                  <a:pt x="434" y="702"/>
                  <a:pt x="433" y="699"/>
                  <a:pt x="431" y="696"/>
                </a:cubicBezTo>
                <a:cubicBezTo>
                  <a:pt x="427" y="694"/>
                  <a:pt x="423" y="693"/>
                  <a:pt x="419" y="690"/>
                </a:cubicBezTo>
                <a:cubicBezTo>
                  <a:pt x="416" y="688"/>
                  <a:pt x="413" y="688"/>
                  <a:pt x="410" y="689"/>
                </a:cubicBezTo>
                <a:cubicBezTo>
                  <a:pt x="407" y="691"/>
                  <a:pt x="404" y="693"/>
                  <a:pt x="403" y="696"/>
                </a:cubicBezTo>
                <a:cubicBezTo>
                  <a:pt x="403" y="698"/>
                  <a:pt x="403" y="701"/>
                  <a:pt x="404" y="703"/>
                </a:cubicBezTo>
                <a:cubicBezTo>
                  <a:pt x="406" y="705"/>
                  <a:pt x="410" y="705"/>
                  <a:pt x="412" y="703"/>
                </a:cubicBezTo>
                <a:cubicBezTo>
                  <a:pt x="415" y="702"/>
                  <a:pt x="410" y="697"/>
                  <a:pt x="415" y="699"/>
                </a:cubicBezTo>
                <a:cubicBezTo>
                  <a:pt x="416" y="700"/>
                  <a:pt x="416" y="702"/>
                  <a:pt x="415" y="703"/>
                </a:cubicBezTo>
                <a:cubicBezTo>
                  <a:pt x="413" y="707"/>
                  <a:pt x="410" y="706"/>
                  <a:pt x="407" y="707"/>
                </a:cubicBezTo>
                <a:cubicBezTo>
                  <a:pt x="404" y="706"/>
                  <a:pt x="400" y="703"/>
                  <a:pt x="398" y="708"/>
                </a:cubicBezTo>
                <a:cubicBezTo>
                  <a:pt x="396" y="708"/>
                  <a:pt x="393" y="708"/>
                  <a:pt x="392" y="706"/>
                </a:cubicBezTo>
                <a:cubicBezTo>
                  <a:pt x="390" y="705"/>
                  <a:pt x="389" y="702"/>
                  <a:pt x="390" y="700"/>
                </a:cubicBezTo>
                <a:cubicBezTo>
                  <a:pt x="390" y="699"/>
                  <a:pt x="392" y="699"/>
                  <a:pt x="393" y="700"/>
                </a:cubicBezTo>
                <a:cubicBezTo>
                  <a:pt x="392" y="702"/>
                  <a:pt x="390" y="704"/>
                  <a:pt x="393" y="705"/>
                </a:cubicBezTo>
                <a:cubicBezTo>
                  <a:pt x="394" y="707"/>
                  <a:pt x="397" y="705"/>
                  <a:pt x="399" y="705"/>
                </a:cubicBezTo>
                <a:cubicBezTo>
                  <a:pt x="401" y="702"/>
                  <a:pt x="401" y="699"/>
                  <a:pt x="401" y="696"/>
                </a:cubicBezTo>
                <a:cubicBezTo>
                  <a:pt x="399" y="691"/>
                  <a:pt x="395" y="691"/>
                  <a:pt x="391" y="691"/>
                </a:cubicBezTo>
                <a:cubicBezTo>
                  <a:pt x="384" y="691"/>
                  <a:pt x="377" y="694"/>
                  <a:pt x="373" y="702"/>
                </a:cubicBezTo>
                <a:cubicBezTo>
                  <a:pt x="373" y="705"/>
                  <a:pt x="373" y="711"/>
                  <a:pt x="376" y="715"/>
                </a:cubicBezTo>
                <a:cubicBezTo>
                  <a:pt x="380" y="718"/>
                  <a:pt x="385" y="717"/>
                  <a:pt x="388" y="721"/>
                </a:cubicBezTo>
                <a:cubicBezTo>
                  <a:pt x="387" y="723"/>
                  <a:pt x="384" y="721"/>
                  <a:pt x="381" y="720"/>
                </a:cubicBezTo>
                <a:cubicBezTo>
                  <a:pt x="378" y="720"/>
                  <a:pt x="375" y="717"/>
                  <a:pt x="373" y="714"/>
                </a:cubicBezTo>
                <a:cubicBezTo>
                  <a:pt x="371" y="711"/>
                  <a:pt x="372" y="708"/>
                  <a:pt x="370" y="705"/>
                </a:cubicBezTo>
                <a:cubicBezTo>
                  <a:pt x="366" y="705"/>
                  <a:pt x="364" y="708"/>
                  <a:pt x="361" y="711"/>
                </a:cubicBezTo>
                <a:cubicBezTo>
                  <a:pt x="361" y="714"/>
                  <a:pt x="361" y="719"/>
                  <a:pt x="363" y="722"/>
                </a:cubicBezTo>
                <a:cubicBezTo>
                  <a:pt x="368" y="728"/>
                  <a:pt x="376" y="728"/>
                  <a:pt x="382" y="733"/>
                </a:cubicBezTo>
                <a:cubicBezTo>
                  <a:pt x="386" y="736"/>
                  <a:pt x="390" y="734"/>
                  <a:pt x="395" y="736"/>
                </a:cubicBezTo>
                <a:cubicBezTo>
                  <a:pt x="386" y="739"/>
                  <a:pt x="379" y="731"/>
                  <a:pt x="371" y="731"/>
                </a:cubicBezTo>
                <a:cubicBezTo>
                  <a:pt x="370" y="731"/>
                  <a:pt x="370" y="733"/>
                  <a:pt x="368" y="733"/>
                </a:cubicBezTo>
                <a:cubicBezTo>
                  <a:pt x="367" y="731"/>
                  <a:pt x="370" y="729"/>
                  <a:pt x="367" y="728"/>
                </a:cubicBezTo>
                <a:cubicBezTo>
                  <a:pt x="366" y="727"/>
                  <a:pt x="364" y="725"/>
                  <a:pt x="362" y="727"/>
                </a:cubicBezTo>
                <a:cubicBezTo>
                  <a:pt x="361" y="728"/>
                  <a:pt x="359" y="730"/>
                  <a:pt x="358" y="729"/>
                </a:cubicBezTo>
                <a:cubicBezTo>
                  <a:pt x="358" y="728"/>
                  <a:pt x="362" y="726"/>
                  <a:pt x="362" y="723"/>
                </a:cubicBezTo>
                <a:cubicBezTo>
                  <a:pt x="360" y="719"/>
                  <a:pt x="358" y="714"/>
                  <a:pt x="360" y="710"/>
                </a:cubicBezTo>
                <a:cubicBezTo>
                  <a:pt x="358" y="706"/>
                  <a:pt x="354" y="708"/>
                  <a:pt x="352" y="706"/>
                </a:cubicBezTo>
                <a:cubicBezTo>
                  <a:pt x="352" y="704"/>
                  <a:pt x="356" y="705"/>
                  <a:pt x="358" y="705"/>
                </a:cubicBezTo>
                <a:cubicBezTo>
                  <a:pt x="363" y="709"/>
                  <a:pt x="367" y="702"/>
                  <a:pt x="371" y="702"/>
                </a:cubicBezTo>
                <a:cubicBezTo>
                  <a:pt x="372" y="700"/>
                  <a:pt x="373" y="699"/>
                  <a:pt x="373" y="698"/>
                </a:cubicBezTo>
                <a:cubicBezTo>
                  <a:pt x="367" y="694"/>
                  <a:pt x="367" y="694"/>
                  <a:pt x="367" y="694"/>
                </a:cubicBezTo>
                <a:cubicBezTo>
                  <a:pt x="370" y="692"/>
                  <a:pt x="372" y="697"/>
                  <a:pt x="375" y="696"/>
                </a:cubicBezTo>
                <a:cubicBezTo>
                  <a:pt x="381" y="691"/>
                  <a:pt x="390" y="686"/>
                  <a:pt x="398" y="691"/>
                </a:cubicBezTo>
                <a:cubicBezTo>
                  <a:pt x="401" y="693"/>
                  <a:pt x="401" y="693"/>
                  <a:pt x="401" y="693"/>
                </a:cubicBezTo>
                <a:cubicBezTo>
                  <a:pt x="405" y="689"/>
                  <a:pt x="410" y="685"/>
                  <a:pt x="416" y="687"/>
                </a:cubicBezTo>
                <a:cubicBezTo>
                  <a:pt x="421" y="687"/>
                  <a:pt x="424" y="692"/>
                  <a:pt x="429" y="691"/>
                </a:cubicBezTo>
                <a:cubicBezTo>
                  <a:pt x="434" y="685"/>
                  <a:pt x="444" y="685"/>
                  <a:pt x="450" y="686"/>
                </a:cubicBezTo>
                <a:cubicBezTo>
                  <a:pt x="451" y="687"/>
                  <a:pt x="452" y="687"/>
                  <a:pt x="451" y="688"/>
                </a:cubicBezTo>
                <a:close/>
                <a:moveTo>
                  <a:pt x="329" y="695"/>
                </a:moveTo>
                <a:cubicBezTo>
                  <a:pt x="331" y="702"/>
                  <a:pt x="331" y="708"/>
                  <a:pt x="327" y="713"/>
                </a:cubicBezTo>
                <a:cubicBezTo>
                  <a:pt x="325" y="713"/>
                  <a:pt x="323" y="714"/>
                  <a:pt x="321" y="715"/>
                </a:cubicBezTo>
                <a:cubicBezTo>
                  <a:pt x="316" y="716"/>
                  <a:pt x="311" y="714"/>
                  <a:pt x="308" y="711"/>
                </a:cubicBezTo>
                <a:cubicBezTo>
                  <a:pt x="307" y="711"/>
                  <a:pt x="307" y="709"/>
                  <a:pt x="306" y="709"/>
                </a:cubicBezTo>
                <a:cubicBezTo>
                  <a:pt x="304" y="711"/>
                  <a:pt x="305" y="712"/>
                  <a:pt x="304" y="714"/>
                </a:cubicBezTo>
                <a:cubicBezTo>
                  <a:pt x="303" y="717"/>
                  <a:pt x="299" y="717"/>
                  <a:pt x="296" y="717"/>
                </a:cubicBezTo>
                <a:cubicBezTo>
                  <a:pt x="295" y="717"/>
                  <a:pt x="295" y="715"/>
                  <a:pt x="295" y="714"/>
                </a:cubicBezTo>
                <a:cubicBezTo>
                  <a:pt x="295" y="714"/>
                  <a:pt x="296" y="713"/>
                  <a:pt x="297" y="713"/>
                </a:cubicBezTo>
                <a:cubicBezTo>
                  <a:pt x="297" y="714"/>
                  <a:pt x="298" y="715"/>
                  <a:pt x="298" y="715"/>
                </a:cubicBezTo>
                <a:cubicBezTo>
                  <a:pt x="301" y="716"/>
                  <a:pt x="303" y="714"/>
                  <a:pt x="303" y="712"/>
                </a:cubicBezTo>
                <a:cubicBezTo>
                  <a:pt x="303" y="710"/>
                  <a:pt x="303" y="708"/>
                  <a:pt x="302" y="705"/>
                </a:cubicBezTo>
                <a:cubicBezTo>
                  <a:pt x="299" y="703"/>
                  <a:pt x="296" y="702"/>
                  <a:pt x="292" y="702"/>
                </a:cubicBezTo>
                <a:cubicBezTo>
                  <a:pt x="287" y="703"/>
                  <a:pt x="283" y="707"/>
                  <a:pt x="281" y="711"/>
                </a:cubicBezTo>
                <a:cubicBezTo>
                  <a:pt x="280" y="714"/>
                  <a:pt x="280" y="717"/>
                  <a:pt x="282" y="720"/>
                </a:cubicBezTo>
                <a:cubicBezTo>
                  <a:pt x="286" y="726"/>
                  <a:pt x="292" y="728"/>
                  <a:pt x="300" y="728"/>
                </a:cubicBezTo>
                <a:cubicBezTo>
                  <a:pt x="305" y="728"/>
                  <a:pt x="309" y="723"/>
                  <a:pt x="315" y="725"/>
                </a:cubicBezTo>
                <a:cubicBezTo>
                  <a:pt x="321" y="731"/>
                  <a:pt x="329" y="735"/>
                  <a:pt x="338" y="734"/>
                </a:cubicBezTo>
                <a:cubicBezTo>
                  <a:pt x="341" y="734"/>
                  <a:pt x="344" y="728"/>
                  <a:pt x="349" y="730"/>
                </a:cubicBezTo>
                <a:cubicBezTo>
                  <a:pt x="351" y="731"/>
                  <a:pt x="352" y="729"/>
                  <a:pt x="355" y="730"/>
                </a:cubicBezTo>
                <a:cubicBezTo>
                  <a:pt x="354" y="732"/>
                  <a:pt x="355" y="734"/>
                  <a:pt x="358" y="734"/>
                </a:cubicBezTo>
                <a:cubicBezTo>
                  <a:pt x="362" y="734"/>
                  <a:pt x="362" y="734"/>
                  <a:pt x="362" y="734"/>
                </a:cubicBezTo>
                <a:cubicBezTo>
                  <a:pt x="363" y="736"/>
                  <a:pt x="361" y="736"/>
                  <a:pt x="361" y="736"/>
                </a:cubicBezTo>
                <a:cubicBezTo>
                  <a:pt x="355" y="737"/>
                  <a:pt x="352" y="733"/>
                  <a:pt x="347" y="732"/>
                </a:cubicBezTo>
                <a:cubicBezTo>
                  <a:pt x="340" y="734"/>
                  <a:pt x="332" y="737"/>
                  <a:pt x="325" y="734"/>
                </a:cubicBezTo>
                <a:cubicBezTo>
                  <a:pt x="320" y="733"/>
                  <a:pt x="318" y="727"/>
                  <a:pt x="312" y="726"/>
                </a:cubicBezTo>
                <a:cubicBezTo>
                  <a:pt x="306" y="728"/>
                  <a:pt x="299" y="731"/>
                  <a:pt x="292" y="729"/>
                </a:cubicBezTo>
                <a:cubicBezTo>
                  <a:pt x="288" y="730"/>
                  <a:pt x="286" y="723"/>
                  <a:pt x="280" y="726"/>
                </a:cubicBezTo>
                <a:cubicBezTo>
                  <a:pt x="277" y="726"/>
                  <a:pt x="275" y="725"/>
                  <a:pt x="272" y="723"/>
                </a:cubicBezTo>
                <a:cubicBezTo>
                  <a:pt x="268" y="720"/>
                  <a:pt x="266" y="714"/>
                  <a:pt x="267" y="710"/>
                </a:cubicBezTo>
                <a:cubicBezTo>
                  <a:pt x="267" y="707"/>
                  <a:pt x="269" y="704"/>
                  <a:pt x="272" y="702"/>
                </a:cubicBezTo>
                <a:cubicBezTo>
                  <a:pt x="270" y="699"/>
                  <a:pt x="267" y="696"/>
                  <a:pt x="267" y="694"/>
                </a:cubicBezTo>
                <a:cubicBezTo>
                  <a:pt x="270" y="695"/>
                  <a:pt x="272" y="701"/>
                  <a:pt x="276" y="699"/>
                </a:cubicBezTo>
                <a:cubicBezTo>
                  <a:pt x="278" y="699"/>
                  <a:pt x="281" y="697"/>
                  <a:pt x="283" y="699"/>
                </a:cubicBezTo>
                <a:cubicBezTo>
                  <a:pt x="282" y="701"/>
                  <a:pt x="280" y="699"/>
                  <a:pt x="277" y="701"/>
                </a:cubicBezTo>
                <a:cubicBezTo>
                  <a:pt x="272" y="702"/>
                  <a:pt x="269" y="707"/>
                  <a:pt x="268" y="712"/>
                </a:cubicBezTo>
                <a:cubicBezTo>
                  <a:pt x="269" y="717"/>
                  <a:pt x="272" y="723"/>
                  <a:pt x="277" y="724"/>
                </a:cubicBezTo>
                <a:cubicBezTo>
                  <a:pt x="277" y="725"/>
                  <a:pt x="279" y="725"/>
                  <a:pt x="280" y="725"/>
                </a:cubicBezTo>
                <a:cubicBezTo>
                  <a:pt x="283" y="722"/>
                  <a:pt x="278" y="720"/>
                  <a:pt x="279" y="716"/>
                </a:cubicBezTo>
                <a:cubicBezTo>
                  <a:pt x="278" y="708"/>
                  <a:pt x="283" y="704"/>
                  <a:pt x="289" y="701"/>
                </a:cubicBezTo>
                <a:cubicBezTo>
                  <a:pt x="293" y="699"/>
                  <a:pt x="298" y="702"/>
                  <a:pt x="301" y="701"/>
                </a:cubicBezTo>
                <a:cubicBezTo>
                  <a:pt x="302" y="698"/>
                  <a:pt x="303" y="695"/>
                  <a:pt x="307" y="695"/>
                </a:cubicBezTo>
                <a:cubicBezTo>
                  <a:pt x="309" y="696"/>
                  <a:pt x="309" y="696"/>
                  <a:pt x="309" y="696"/>
                </a:cubicBezTo>
                <a:cubicBezTo>
                  <a:pt x="308" y="698"/>
                  <a:pt x="304" y="697"/>
                  <a:pt x="304" y="699"/>
                </a:cubicBezTo>
                <a:cubicBezTo>
                  <a:pt x="303" y="702"/>
                  <a:pt x="304" y="705"/>
                  <a:pt x="306" y="706"/>
                </a:cubicBezTo>
                <a:cubicBezTo>
                  <a:pt x="309" y="708"/>
                  <a:pt x="312" y="708"/>
                  <a:pt x="315" y="707"/>
                </a:cubicBezTo>
                <a:cubicBezTo>
                  <a:pt x="317" y="706"/>
                  <a:pt x="319" y="702"/>
                  <a:pt x="321" y="704"/>
                </a:cubicBezTo>
                <a:cubicBezTo>
                  <a:pt x="319" y="707"/>
                  <a:pt x="316" y="710"/>
                  <a:pt x="312" y="710"/>
                </a:cubicBezTo>
                <a:cubicBezTo>
                  <a:pt x="312" y="711"/>
                  <a:pt x="312" y="711"/>
                  <a:pt x="313" y="712"/>
                </a:cubicBezTo>
                <a:cubicBezTo>
                  <a:pt x="316" y="714"/>
                  <a:pt x="320" y="713"/>
                  <a:pt x="324" y="712"/>
                </a:cubicBezTo>
                <a:cubicBezTo>
                  <a:pt x="326" y="709"/>
                  <a:pt x="329" y="708"/>
                  <a:pt x="329" y="703"/>
                </a:cubicBezTo>
                <a:cubicBezTo>
                  <a:pt x="328" y="699"/>
                  <a:pt x="327" y="694"/>
                  <a:pt x="323" y="691"/>
                </a:cubicBezTo>
                <a:cubicBezTo>
                  <a:pt x="322" y="691"/>
                  <a:pt x="321" y="691"/>
                  <a:pt x="321" y="692"/>
                </a:cubicBezTo>
                <a:cubicBezTo>
                  <a:pt x="321" y="694"/>
                  <a:pt x="323" y="698"/>
                  <a:pt x="321" y="699"/>
                </a:cubicBezTo>
                <a:cubicBezTo>
                  <a:pt x="320" y="696"/>
                  <a:pt x="319" y="692"/>
                  <a:pt x="317" y="689"/>
                </a:cubicBezTo>
                <a:cubicBezTo>
                  <a:pt x="318" y="688"/>
                  <a:pt x="318" y="688"/>
                  <a:pt x="318" y="688"/>
                </a:cubicBezTo>
                <a:cubicBezTo>
                  <a:pt x="322" y="688"/>
                  <a:pt x="327" y="691"/>
                  <a:pt x="329" y="695"/>
                </a:cubicBezTo>
                <a:close/>
                <a:moveTo>
                  <a:pt x="228" y="688"/>
                </a:moveTo>
                <a:cubicBezTo>
                  <a:pt x="226" y="691"/>
                  <a:pt x="224" y="692"/>
                  <a:pt x="222" y="694"/>
                </a:cubicBezTo>
                <a:cubicBezTo>
                  <a:pt x="221" y="694"/>
                  <a:pt x="221" y="692"/>
                  <a:pt x="222" y="691"/>
                </a:cubicBezTo>
                <a:cubicBezTo>
                  <a:pt x="224" y="691"/>
                  <a:pt x="226" y="688"/>
                  <a:pt x="228" y="688"/>
                </a:cubicBezTo>
                <a:close/>
                <a:moveTo>
                  <a:pt x="460" y="695"/>
                </a:moveTo>
                <a:cubicBezTo>
                  <a:pt x="458" y="698"/>
                  <a:pt x="462" y="698"/>
                  <a:pt x="462" y="700"/>
                </a:cubicBezTo>
                <a:cubicBezTo>
                  <a:pt x="458" y="698"/>
                  <a:pt x="454" y="698"/>
                  <a:pt x="450" y="699"/>
                </a:cubicBezTo>
                <a:cubicBezTo>
                  <a:pt x="448" y="701"/>
                  <a:pt x="445" y="702"/>
                  <a:pt x="444" y="705"/>
                </a:cubicBezTo>
                <a:cubicBezTo>
                  <a:pt x="443" y="709"/>
                  <a:pt x="443" y="713"/>
                  <a:pt x="445" y="717"/>
                </a:cubicBezTo>
                <a:cubicBezTo>
                  <a:pt x="450" y="723"/>
                  <a:pt x="459" y="722"/>
                  <a:pt x="465" y="725"/>
                </a:cubicBezTo>
                <a:cubicBezTo>
                  <a:pt x="474" y="723"/>
                  <a:pt x="483" y="719"/>
                  <a:pt x="488" y="711"/>
                </a:cubicBezTo>
                <a:cubicBezTo>
                  <a:pt x="492" y="708"/>
                  <a:pt x="495" y="703"/>
                  <a:pt x="500" y="705"/>
                </a:cubicBezTo>
                <a:cubicBezTo>
                  <a:pt x="502" y="706"/>
                  <a:pt x="505" y="705"/>
                  <a:pt x="505" y="708"/>
                </a:cubicBezTo>
                <a:cubicBezTo>
                  <a:pt x="499" y="708"/>
                  <a:pt x="496" y="705"/>
                  <a:pt x="492" y="710"/>
                </a:cubicBezTo>
                <a:cubicBezTo>
                  <a:pt x="484" y="719"/>
                  <a:pt x="474" y="728"/>
                  <a:pt x="460" y="726"/>
                </a:cubicBezTo>
                <a:cubicBezTo>
                  <a:pt x="458" y="724"/>
                  <a:pt x="455" y="725"/>
                  <a:pt x="452" y="725"/>
                </a:cubicBezTo>
                <a:cubicBezTo>
                  <a:pt x="449" y="728"/>
                  <a:pt x="447" y="731"/>
                  <a:pt x="442" y="730"/>
                </a:cubicBezTo>
                <a:cubicBezTo>
                  <a:pt x="439" y="728"/>
                  <a:pt x="434" y="728"/>
                  <a:pt x="431" y="725"/>
                </a:cubicBezTo>
                <a:cubicBezTo>
                  <a:pt x="425" y="730"/>
                  <a:pt x="419" y="735"/>
                  <a:pt x="411" y="735"/>
                </a:cubicBezTo>
                <a:cubicBezTo>
                  <a:pt x="407" y="734"/>
                  <a:pt x="404" y="734"/>
                  <a:pt x="399" y="736"/>
                </a:cubicBezTo>
                <a:cubicBezTo>
                  <a:pt x="399" y="734"/>
                  <a:pt x="404" y="734"/>
                  <a:pt x="404" y="732"/>
                </a:cubicBezTo>
                <a:cubicBezTo>
                  <a:pt x="412" y="733"/>
                  <a:pt x="420" y="733"/>
                  <a:pt x="426" y="727"/>
                </a:cubicBezTo>
                <a:cubicBezTo>
                  <a:pt x="433" y="721"/>
                  <a:pt x="442" y="714"/>
                  <a:pt x="441" y="705"/>
                </a:cubicBezTo>
                <a:cubicBezTo>
                  <a:pt x="441" y="702"/>
                  <a:pt x="441" y="702"/>
                  <a:pt x="441" y="702"/>
                </a:cubicBezTo>
                <a:cubicBezTo>
                  <a:pt x="446" y="698"/>
                  <a:pt x="451" y="697"/>
                  <a:pt x="458" y="696"/>
                </a:cubicBezTo>
                <a:cubicBezTo>
                  <a:pt x="458" y="691"/>
                  <a:pt x="458" y="691"/>
                  <a:pt x="458" y="691"/>
                </a:cubicBezTo>
                <a:cubicBezTo>
                  <a:pt x="459" y="692"/>
                  <a:pt x="460" y="694"/>
                  <a:pt x="460" y="695"/>
                </a:cubicBezTo>
                <a:close/>
                <a:moveTo>
                  <a:pt x="365" y="694"/>
                </a:moveTo>
                <a:cubicBezTo>
                  <a:pt x="358" y="696"/>
                  <a:pt x="347" y="697"/>
                  <a:pt x="344" y="706"/>
                </a:cubicBezTo>
                <a:cubicBezTo>
                  <a:pt x="349" y="711"/>
                  <a:pt x="339" y="713"/>
                  <a:pt x="342" y="719"/>
                </a:cubicBezTo>
                <a:cubicBezTo>
                  <a:pt x="344" y="721"/>
                  <a:pt x="347" y="723"/>
                  <a:pt x="350" y="721"/>
                </a:cubicBezTo>
                <a:cubicBezTo>
                  <a:pt x="352" y="720"/>
                  <a:pt x="352" y="719"/>
                  <a:pt x="352" y="717"/>
                </a:cubicBezTo>
                <a:cubicBezTo>
                  <a:pt x="352" y="716"/>
                  <a:pt x="350" y="717"/>
                  <a:pt x="350" y="715"/>
                </a:cubicBezTo>
                <a:cubicBezTo>
                  <a:pt x="350" y="714"/>
                  <a:pt x="352" y="713"/>
                  <a:pt x="352" y="714"/>
                </a:cubicBezTo>
                <a:cubicBezTo>
                  <a:pt x="354" y="716"/>
                  <a:pt x="355" y="718"/>
                  <a:pt x="354" y="720"/>
                </a:cubicBezTo>
                <a:cubicBezTo>
                  <a:pt x="352" y="723"/>
                  <a:pt x="347" y="724"/>
                  <a:pt x="344" y="723"/>
                </a:cubicBezTo>
                <a:cubicBezTo>
                  <a:pt x="342" y="723"/>
                  <a:pt x="342" y="720"/>
                  <a:pt x="340" y="719"/>
                </a:cubicBezTo>
                <a:cubicBezTo>
                  <a:pt x="337" y="720"/>
                  <a:pt x="332" y="721"/>
                  <a:pt x="329" y="718"/>
                </a:cubicBezTo>
                <a:cubicBezTo>
                  <a:pt x="329" y="717"/>
                  <a:pt x="326" y="716"/>
                  <a:pt x="328" y="714"/>
                </a:cubicBezTo>
                <a:cubicBezTo>
                  <a:pt x="330" y="717"/>
                  <a:pt x="334" y="719"/>
                  <a:pt x="338" y="718"/>
                </a:cubicBezTo>
                <a:cubicBezTo>
                  <a:pt x="345" y="714"/>
                  <a:pt x="340" y="705"/>
                  <a:pt x="345" y="700"/>
                </a:cubicBezTo>
                <a:cubicBezTo>
                  <a:pt x="350" y="695"/>
                  <a:pt x="358" y="693"/>
                  <a:pt x="364" y="692"/>
                </a:cubicBezTo>
                <a:lnTo>
                  <a:pt x="365" y="694"/>
                </a:lnTo>
                <a:close/>
                <a:moveTo>
                  <a:pt x="487" y="702"/>
                </a:moveTo>
                <a:cubicBezTo>
                  <a:pt x="485" y="702"/>
                  <a:pt x="484" y="702"/>
                  <a:pt x="482" y="702"/>
                </a:cubicBezTo>
                <a:cubicBezTo>
                  <a:pt x="480" y="701"/>
                  <a:pt x="480" y="701"/>
                  <a:pt x="480" y="701"/>
                </a:cubicBezTo>
                <a:cubicBezTo>
                  <a:pt x="482" y="700"/>
                  <a:pt x="485" y="701"/>
                  <a:pt x="487" y="702"/>
                </a:cubicBezTo>
                <a:close/>
                <a:moveTo>
                  <a:pt x="450" y="723"/>
                </a:moveTo>
                <a:cubicBezTo>
                  <a:pt x="450" y="723"/>
                  <a:pt x="450" y="724"/>
                  <a:pt x="450" y="725"/>
                </a:cubicBezTo>
                <a:cubicBezTo>
                  <a:pt x="445" y="727"/>
                  <a:pt x="439" y="729"/>
                  <a:pt x="435" y="725"/>
                </a:cubicBezTo>
                <a:cubicBezTo>
                  <a:pt x="433" y="723"/>
                  <a:pt x="436" y="723"/>
                  <a:pt x="436" y="721"/>
                </a:cubicBezTo>
                <a:cubicBezTo>
                  <a:pt x="438" y="718"/>
                  <a:pt x="440" y="717"/>
                  <a:pt x="442" y="714"/>
                </a:cubicBezTo>
                <a:cubicBezTo>
                  <a:pt x="444" y="717"/>
                  <a:pt x="447" y="720"/>
                  <a:pt x="450" y="723"/>
                </a:cubicBezTo>
                <a:close/>
              </a:path>
            </a:pathLst>
          </a:custGeom>
          <a:solidFill>
            <a:schemeClr val="tx1">
              <a:lumMod val="65000"/>
              <a:lumOff val="35000"/>
            </a:schemeClr>
          </a:solidFill>
          <a:ln w="3175">
            <a:noFill/>
          </a:ln>
        </p:spPr>
        <p:txBody>
          <a:bodyPr vert="horz" wrap="square" lIns="91440" tIns="45720" rIns="91440" bIns="45720" numCol="1" anchor="t" anchorCtr="0" compatLnSpc="1"/>
          <a:lstStyle/>
          <a:p>
            <a:endParaRPr lang="zh-CN" altLang="en-US"/>
          </a:p>
        </p:txBody>
      </p:sp>
      <p:sp>
        <p:nvSpPr>
          <p:cNvPr id="41" name="矩形 40"/>
          <p:cNvSpPr/>
          <p:nvPr/>
        </p:nvSpPr>
        <p:spPr>
          <a:xfrm>
            <a:off x="1099763" y="3190940"/>
            <a:ext cx="1674562" cy="1729105"/>
          </a:xfrm>
          <a:prstGeom prst="rect">
            <a:avLst/>
          </a:prstGeom>
          <a:noFill/>
        </p:spPr>
        <p:txBody>
          <a:bodyPr vert="horz" wrap="square" lIns="68562" tIns="34281" rIns="68562" bIns="34281" rtlCol="0">
            <a:spAutoFit/>
          </a:bodyPr>
          <a:lstStyle/>
          <a:p>
            <a:pPr algn="ctr" defTabSz="914400"/>
            <a:r>
              <a:rPr lang="en-SG" altLang="zh-CN" sz="3600" b="1" dirty="0" err="1">
                <a:solidFill>
                  <a:srgbClr val="C00000"/>
                </a:solidFill>
                <a:latin typeface="Times New Roman" panose="02020603050405020304" pitchFamily="18" charset="0"/>
                <a:ea typeface="+mj-ea"/>
                <a:cs typeface="Times New Roman" panose="02020603050405020304" pitchFamily="18" charset="0"/>
              </a:rPr>
              <a:t>Trước</a:t>
            </a:r>
            <a:r>
              <a:rPr lang="en-SG" altLang="zh-CN" sz="3600" b="1" dirty="0">
                <a:solidFill>
                  <a:srgbClr val="C00000"/>
                </a:solidFill>
                <a:latin typeface="Times New Roman" panose="02020603050405020304" pitchFamily="18" charset="0"/>
                <a:ea typeface="+mj-ea"/>
                <a:cs typeface="Times New Roman" panose="02020603050405020304" pitchFamily="18" charset="0"/>
              </a:rPr>
              <a:t> </a:t>
            </a:r>
            <a:r>
              <a:rPr lang="en-SG" altLang="zh-CN" sz="3600" b="1" dirty="0" err="1">
                <a:solidFill>
                  <a:srgbClr val="C00000"/>
                </a:solidFill>
                <a:latin typeface="Times New Roman" panose="02020603050405020304" pitchFamily="18" charset="0"/>
                <a:ea typeface="+mj-ea"/>
                <a:cs typeface="Times New Roman" panose="02020603050405020304" pitchFamily="18" charset="0"/>
              </a:rPr>
              <a:t>khi</a:t>
            </a:r>
            <a:r>
              <a:rPr lang="en-SG" altLang="zh-CN" sz="3600" b="1" dirty="0">
                <a:solidFill>
                  <a:srgbClr val="C00000"/>
                </a:solidFill>
                <a:latin typeface="Times New Roman" panose="02020603050405020304" pitchFamily="18" charset="0"/>
                <a:ea typeface="+mj-ea"/>
                <a:cs typeface="Times New Roman" panose="02020603050405020304" pitchFamily="18" charset="0"/>
              </a:rPr>
              <a:t> </a:t>
            </a:r>
            <a:r>
              <a:rPr lang="en-SG" altLang="zh-CN" sz="3600" b="1" dirty="0" err="1">
                <a:solidFill>
                  <a:srgbClr val="C00000"/>
                </a:solidFill>
                <a:latin typeface="Times New Roman" panose="02020603050405020304" pitchFamily="18" charset="0"/>
                <a:ea typeface="+mj-ea"/>
                <a:cs typeface="Times New Roman" panose="02020603050405020304" pitchFamily="18" charset="0"/>
              </a:rPr>
              <a:t>đi</a:t>
            </a:r>
            <a:r>
              <a:rPr lang="en-SG" altLang="zh-CN" sz="3600" b="1" dirty="0">
                <a:solidFill>
                  <a:srgbClr val="C00000"/>
                </a:solidFill>
                <a:latin typeface="Times New Roman" panose="02020603050405020304" pitchFamily="18" charset="0"/>
                <a:ea typeface="+mj-ea"/>
                <a:cs typeface="Times New Roman" panose="02020603050405020304" pitchFamily="18" charset="0"/>
              </a:rPr>
              <a:t> </a:t>
            </a:r>
            <a:r>
              <a:rPr lang="en-SG" altLang="zh-CN" sz="3600" b="1" dirty="0" err="1">
                <a:solidFill>
                  <a:srgbClr val="C00000"/>
                </a:solidFill>
                <a:latin typeface="Times New Roman" panose="02020603050405020304" pitchFamily="18" charset="0"/>
                <a:ea typeface="+mj-ea"/>
                <a:cs typeface="Times New Roman" panose="02020603050405020304" pitchFamily="18" charset="0"/>
              </a:rPr>
              <a:t>lính</a:t>
            </a:r>
            <a:endParaRPr lang="en-US" altLang="zh-CN" sz="3600" b="1" dirty="0">
              <a:solidFill>
                <a:srgbClr val="C00000"/>
              </a:solidFill>
              <a:latin typeface="Times New Roman" panose="02020603050405020304" pitchFamily="18" charset="0"/>
              <a:ea typeface="+mj-ea"/>
              <a:cs typeface="Times New Roman" panose="02020603050405020304" pitchFamily="18" charset="0"/>
            </a:endParaRPr>
          </a:p>
        </p:txBody>
      </p:sp>
      <p:sp>
        <p:nvSpPr>
          <p:cNvPr id="43" name="Freeform 5"/>
          <p:cNvSpPr>
            <a:spLocks noEditPoints="1"/>
          </p:cNvSpPr>
          <p:nvPr/>
        </p:nvSpPr>
        <p:spPr bwMode="auto">
          <a:xfrm>
            <a:off x="9178763" y="2653032"/>
            <a:ext cx="2530630" cy="2473149"/>
          </a:xfrm>
          <a:custGeom>
            <a:avLst/>
            <a:gdLst>
              <a:gd name="T0" fmla="*/ 502 w 777"/>
              <a:gd name="T1" fmla="*/ 64 h 739"/>
              <a:gd name="T2" fmla="*/ 519 w 777"/>
              <a:gd name="T3" fmla="*/ 50 h 739"/>
              <a:gd name="T4" fmla="*/ 652 w 777"/>
              <a:gd name="T5" fmla="*/ 145 h 739"/>
              <a:gd name="T6" fmla="*/ 709 w 777"/>
              <a:gd name="T7" fmla="*/ 309 h 739"/>
              <a:gd name="T8" fmla="*/ 698 w 777"/>
              <a:gd name="T9" fmla="*/ 310 h 739"/>
              <a:gd name="T10" fmla="*/ 517 w 777"/>
              <a:gd name="T11" fmla="*/ 64 h 739"/>
              <a:gd name="T12" fmla="*/ 194 w 777"/>
              <a:gd name="T13" fmla="*/ 105 h 739"/>
              <a:gd name="T14" fmla="*/ 25 w 777"/>
              <a:gd name="T15" fmla="*/ 294 h 739"/>
              <a:gd name="T16" fmla="*/ 52 w 777"/>
              <a:gd name="T17" fmla="*/ 240 h 739"/>
              <a:gd name="T18" fmla="*/ 67 w 777"/>
              <a:gd name="T19" fmla="*/ 168 h 739"/>
              <a:gd name="T20" fmla="*/ 160 w 777"/>
              <a:gd name="T21" fmla="*/ 116 h 739"/>
              <a:gd name="T22" fmla="*/ 226 w 777"/>
              <a:gd name="T23" fmla="*/ 57 h 739"/>
              <a:gd name="T24" fmla="*/ 120 w 777"/>
              <a:gd name="T25" fmla="*/ 105 h 739"/>
              <a:gd name="T26" fmla="*/ 328 w 777"/>
              <a:gd name="T27" fmla="*/ 3 h 739"/>
              <a:gd name="T28" fmla="*/ 445 w 777"/>
              <a:gd name="T29" fmla="*/ 27 h 739"/>
              <a:gd name="T30" fmla="*/ 283 w 777"/>
              <a:gd name="T31" fmla="*/ 34 h 739"/>
              <a:gd name="T32" fmla="*/ 361 w 777"/>
              <a:gd name="T33" fmla="*/ 21 h 739"/>
              <a:gd name="T34" fmla="*/ 426 w 777"/>
              <a:gd name="T35" fmla="*/ 49 h 739"/>
              <a:gd name="T36" fmla="*/ 267 w 777"/>
              <a:gd name="T37" fmla="*/ 59 h 739"/>
              <a:gd name="T38" fmla="*/ 580 w 777"/>
              <a:gd name="T39" fmla="*/ 75 h 739"/>
              <a:gd name="T40" fmla="*/ 604 w 777"/>
              <a:gd name="T41" fmla="*/ 113 h 739"/>
              <a:gd name="T42" fmla="*/ 552 w 777"/>
              <a:gd name="T43" fmla="*/ 87 h 739"/>
              <a:gd name="T44" fmla="*/ 632 w 777"/>
              <a:gd name="T45" fmla="*/ 150 h 739"/>
              <a:gd name="T46" fmla="*/ 674 w 777"/>
              <a:gd name="T47" fmla="*/ 246 h 739"/>
              <a:gd name="T48" fmla="*/ 610 w 777"/>
              <a:gd name="T49" fmla="*/ 148 h 739"/>
              <a:gd name="T50" fmla="*/ 58 w 777"/>
              <a:gd name="T51" fmla="*/ 247 h 739"/>
              <a:gd name="T52" fmla="*/ 720 w 777"/>
              <a:gd name="T53" fmla="*/ 299 h 739"/>
              <a:gd name="T54" fmla="*/ 706 w 777"/>
              <a:gd name="T55" fmla="*/ 255 h 739"/>
              <a:gd name="T56" fmla="*/ 13 w 777"/>
              <a:gd name="T57" fmla="*/ 311 h 739"/>
              <a:gd name="T58" fmla="*/ 51 w 777"/>
              <a:gd name="T59" fmla="*/ 387 h 739"/>
              <a:gd name="T60" fmla="*/ 227 w 777"/>
              <a:gd name="T61" fmla="*/ 664 h 739"/>
              <a:gd name="T62" fmla="*/ 204 w 777"/>
              <a:gd name="T63" fmla="*/ 694 h 739"/>
              <a:gd name="T64" fmla="*/ 250 w 777"/>
              <a:gd name="T65" fmla="*/ 672 h 739"/>
              <a:gd name="T66" fmla="*/ 66 w 777"/>
              <a:gd name="T67" fmla="*/ 544 h 739"/>
              <a:gd name="T68" fmla="*/ 23 w 777"/>
              <a:gd name="T69" fmla="*/ 358 h 739"/>
              <a:gd name="T70" fmla="*/ 4 w 777"/>
              <a:gd name="T71" fmla="*/ 358 h 739"/>
              <a:gd name="T72" fmla="*/ 740 w 777"/>
              <a:gd name="T73" fmla="*/ 389 h 739"/>
              <a:gd name="T74" fmla="*/ 721 w 777"/>
              <a:gd name="T75" fmla="*/ 400 h 739"/>
              <a:gd name="T76" fmla="*/ 707 w 777"/>
              <a:gd name="T77" fmla="*/ 442 h 739"/>
              <a:gd name="T78" fmla="*/ 691 w 777"/>
              <a:gd name="T79" fmla="*/ 433 h 739"/>
              <a:gd name="T80" fmla="*/ 32 w 777"/>
              <a:gd name="T81" fmla="*/ 499 h 739"/>
              <a:gd name="T82" fmla="*/ 727 w 777"/>
              <a:gd name="T83" fmla="*/ 451 h 739"/>
              <a:gd name="T84" fmla="*/ 64 w 777"/>
              <a:gd name="T85" fmla="*/ 472 h 739"/>
              <a:gd name="T86" fmla="*/ 658 w 777"/>
              <a:gd name="T87" fmla="*/ 552 h 739"/>
              <a:gd name="T88" fmla="*/ 668 w 777"/>
              <a:gd name="T89" fmla="*/ 526 h 739"/>
              <a:gd name="T90" fmla="*/ 73 w 777"/>
              <a:gd name="T91" fmla="*/ 513 h 739"/>
              <a:gd name="T92" fmla="*/ 119 w 777"/>
              <a:gd name="T93" fmla="*/ 588 h 739"/>
              <a:gd name="T94" fmla="*/ 685 w 777"/>
              <a:gd name="T95" fmla="*/ 489 h 739"/>
              <a:gd name="T96" fmla="*/ 699 w 777"/>
              <a:gd name="T97" fmla="*/ 501 h 739"/>
              <a:gd name="T98" fmla="*/ 643 w 777"/>
              <a:gd name="T99" fmla="*/ 618 h 739"/>
              <a:gd name="T100" fmla="*/ 601 w 777"/>
              <a:gd name="T101" fmla="*/ 621 h 739"/>
              <a:gd name="T102" fmla="*/ 139 w 777"/>
              <a:gd name="T103" fmla="*/ 621 h 739"/>
              <a:gd name="T104" fmla="*/ 594 w 777"/>
              <a:gd name="T105" fmla="*/ 628 h 739"/>
              <a:gd name="T106" fmla="*/ 456 w 777"/>
              <a:gd name="T107" fmla="*/ 707 h 739"/>
              <a:gd name="T108" fmla="*/ 557 w 777"/>
              <a:gd name="T109" fmla="*/ 673 h 739"/>
              <a:gd name="T110" fmla="*/ 527 w 777"/>
              <a:gd name="T111" fmla="*/ 672 h 739"/>
              <a:gd name="T112" fmla="*/ 536 w 777"/>
              <a:gd name="T113" fmla="*/ 688 h 739"/>
              <a:gd name="T114" fmla="*/ 393 w 777"/>
              <a:gd name="T115" fmla="*/ 700 h 739"/>
              <a:gd name="T116" fmla="*/ 429 w 777"/>
              <a:gd name="T117" fmla="*/ 691 h 739"/>
              <a:gd name="T118" fmla="*/ 272 w 777"/>
              <a:gd name="T119" fmla="*/ 723 h 739"/>
              <a:gd name="T120" fmla="*/ 222 w 777"/>
              <a:gd name="T121" fmla="*/ 691 h 739"/>
              <a:gd name="T122" fmla="*/ 352 w 777"/>
              <a:gd name="T123" fmla="*/ 71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7" h="739">
                <a:moveTo>
                  <a:pt x="365" y="5"/>
                </a:moveTo>
                <a:cubicBezTo>
                  <a:pt x="368" y="7"/>
                  <a:pt x="372" y="9"/>
                  <a:pt x="375" y="7"/>
                </a:cubicBezTo>
                <a:cubicBezTo>
                  <a:pt x="376" y="4"/>
                  <a:pt x="380" y="3"/>
                  <a:pt x="383" y="3"/>
                </a:cubicBezTo>
                <a:cubicBezTo>
                  <a:pt x="386" y="3"/>
                  <a:pt x="390" y="3"/>
                  <a:pt x="392" y="4"/>
                </a:cubicBezTo>
                <a:cubicBezTo>
                  <a:pt x="397" y="3"/>
                  <a:pt x="403" y="5"/>
                  <a:pt x="408" y="3"/>
                </a:cubicBezTo>
                <a:cubicBezTo>
                  <a:pt x="414" y="3"/>
                  <a:pt x="419" y="5"/>
                  <a:pt x="425" y="7"/>
                </a:cubicBezTo>
                <a:cubicBezTo>
                  <a:pt x="427" y="10"/>
                  <a:pt x="430" y="12"/>
                  <a:pt x="433" y="14"/>
                </a:cubicBezTo>
                <a:cubicBezTo>
                  <a:pt x="439" y="14"/>
                  <a:pt x="444" y="9"/>
                  <a:pt x="450" y="10"/>
                </a:cubicBezTo>
                <a:cubicBezTo>
                  <a:pt x="453" y="11"/>
                  <a:pt x="456" y="12"/>
                  <a:pt x="459" y="12"/>
                </a:cubicBezTo>
                <a:cubicBezTo>
                  <a:pt x="465" y="12"/>
                  <a:pt x="472" y="13"/>
                  <a:pt x="476" y="17"/>
                </a:cubicBezTo>
                <a:cubicBezTo>
                  <a:pt x="480" y="21"/>
                  <a:pt x="482" y="29"/>
                  <a:pt x="479" y="35"/>
                </a:cubicBezTo>
                <a:cubicBezTo>
                  <a:pt x="478" y="37"/>
                  <a:pt x="473" y="38"/>
                  <a:pt x="474" y="41"/>
                </a:cubicBezTo>
                <a:cubicBezTo>
                  <a:pt x="468" y="41"/>
                  <a:pt x="462" y="36"/>
                  <a:pt x="456" y="40"/>
                </a:cubicBezTo>
                <a:cubicBezTo>
                  <a:pt x="452" y="40"/>
                  <a:pt x="447" y="40"/>
                  <a:pt x="444" y="38"/>
                </a:cubicBezTo>
                <a:cubicBezTo>
                  <a:pt x="442" y="41"/>
                  <a:pt x="439" y="44"/>
                  <a:pt x="436" y="44"/>
                </a:cubicBezTo>
                <a:cubicBezTo>
                  <a:pt x="434" y="43"/>
                  <a:pt x="433" y="41"/>
                  <a:pt x="433" y="40"/>
                </a:cubicBezTo>
                <a:cubicBezTo>
                  <a:pt x="433" y="39"/>
                  <a:pt x="433" y="38"/>
                  <a:pt x="434" y="38"/>
                </a:cubicBezTo>
                <a:cubicBezTo>
                  <a:pt x="436" y="38"/>
                  <a:pt x="435" y="42"/>
                  <a:pt x="437" y="41"/>
                </a:cubicBezTo>
                <a:cubicBezTo>
                  <a:pt x="439" y="41"/>
                  <a:pt x="441" y="40"/>
                  <a:pt x="442" y="38"/>
                </a:cubicBezTo>
                <a:cubicBezTo>
                  <a:pt x="442" y="35"/>
                  <a:pt x="440" y="33"/>
                  <a:pt x="438" y="31"/>
                </a:cubicBezTo>
                <a:cubicBezTo>
                  <a:pt x="433" y="30"/>
                  <a:pt x="430" y="33"/>
                  <a:pt x="428" y="35"/>
                </a:cubicBezTo>
                <a:cubicBezTo>
                  <a:pt x="426" y="37"/>
                  <a:pt x="426" y="40"/>
                  <a:pt x="426" y="42"/>
                </a:cubicBezTo>
                <a:cubicBezTo>
                  <a:pt x="426" y="48"/>
                  <a:pt x="433" y="51"/>
                  <a:pt x="436" y="53"/>
                </a:cubicBezTo>
                <a:cubicBezTo>
                  <a:pt x="441" y="54"/>
                  <a:pt x="445" y="54"/>
                  <a:pt x="448" y="53"/>
                </a:cubicBezTo>
                <a:cubicBezTo>
                  <a:pt x="452" y="49"/>
                  <a:pt x="458" y="47"/>
                  <a:pt x="463" y="49"/>
                </a:cubicBezTo>
                <a:cubicBezTo>
                  <a:pt x="471" y="53"/>
                  <a:pt x="468" y="66"/>
                  <a:pt x="479" y="68"/>
                </a:cubicBezTo>
                <a:cubicBezTo>
                  <a:pt x="482" y="67"/>
                  <a:pt x="486" y="69"/>
                  <a:pt x="487" y="65"/>
                </a:cubicBezTo>
                <a:cubicBezTo>
                  <a:pt x="487" y="61"/>
                  <a:pt x="489" y="60"/>
                  <a:pt x="491" y="58"/>
                </a:cubicBezTo>
                <a:cubicBezTo>
                  <a:pt x="495" y="57"/>
                  <a:pt x="498" y="54"/>
                  <a:pt x="502" y="56"/>
                </a:cubicBezTo>
                <a:cubicBezTo>
                  <a:pt x="503" y="57"/>
                  <a:pt x="505" y="59"/>
                  <a:pt x="505" y="61"/>
                </a:cubicBezTo>
                <a:cubicBezTo>
                  <a:pt x="505" y="62"/>
                  <a:pt x="504" y="64"/>
                  <a:pt x="502" y="64"/>
                </a:cubicBezTo>
                <a:cubicBezTo>
                  <a:pt x="499" y="63"/>
                  <a:pt x="505" y="61"/>
                  <a:pt x="502" y="59"/>
                </a:cubicBezTo>
                <a:cubicBezTo>
                  <a:pt x="501" y="57"/>
                  <a:pt x="498" y="56"/>
                  <a:pt x="496" y="58"/>
                </a:cubicBezTo>
                <a:cubicBezTo>
                  <a:pt x="494" y="59"/>
                  <a:pt x="493" y="61"/>
                  <a:pt x="493" y="63"/>
                </a:cubicBezTo>
                <a:cubicBezTo>
                  <a:pt x="493" y="67"/>
                  <a:pt x="496" y="70"/>
                  <a:pt x="499" y="72"/>
                </a:cubicBezTo>
                <a:cubicBezTo>
                  <a:pt x="505" y="73"/>
                  <a:pt x="509" y="69"/>
                  <a:pt x="513" y="67"/>
                </a:cubicBezTo>
                <a:cubicBezTo>
                  <a:pt x="514" y="67"/>
                  <a:pt x="512" y="68"/>
                  <a:pt x="512" y="69"/>
                </a:cubicBezTo>
                <a:cubicBezTo>
                  <a:pt x="508" y="73"/>
                  <a:pt x="502" y="74"/>
                  <a:pt x="498" y="73"/>
                </a:cubicBezTo>
                <a:cubicBezTo>
                  <a:pt x="494" y="70"/>
                  <a:pt x="491" y="67"/>
                  <a:pt x="491" y="62"/>
                </a:cubicBezTo>
                <a:cubicBezTo>
                  <a:pt x="491" y="61"/>
                  <a:pt x="491" y="61"/>
                  <a:pt x="491" y="61"/>
                </a:cubicBezTo>
                <a:cubicBezTo>
                  <a:pt x="488" y="63"/>
                  <a:pt x="488" y="67"/>
                  <a:pt x="489" y="69"/>
                </a:cubicBezTo>
                <a:cubicBezTo>
                  <a:pt x="494" y="73"/>
                  <a:pt x="498" y="80"/>
                  <a:pt x="505" y="79"/>
                </a:cubicBezTo>
                <a:cubicBezTo>
                  <a:pt x="508" y="76"/>
                  <a:pt x="514" y="79"/>
                  <a:pt x="515" y="73"/>
                </a:cubicBezTo>
                <a:cubicBezTo>
                  <a:pt x="516" y="71"/>
                  <a:pt x="516" y="69"/>
                  <a:pt x="516" y="67"/>
                </a:cubicBezTo>
                <a:cubicBezTo>
                  <a:pt x="513" y="67"/>
                  <a:pt x="513" y="64"/>
                  <a:pt x="514" y="62"/>
                </a:cubicBezTo>
                <a:cubicBezTo>
                  <a:pt x="515" y="57"/>
                  <a:pt x="519" y="53"/>
                  <a:pt x="524" y="51"/>
                </a:cubicBezTo>
                <a:cubicBezTo>
                  <a:pt x="528" y="53"/>
                  <a:pt x="532" y="56"/>
                  <a:pt x="533" y="59"/>
                </a:cubicBezTo>
                <a:cubicBezTo>
                  <a:pt x="533" y="67"/>
                  <a:pt x="528" y="74"/>
                  <a:pt x="534" y="79"/>
                </a:cubicBezTo>
                <a:cubicBezTo>
                  <a:pt x="538" y="84"/>
                  <a:pt x="543" y="87"/>
                  <a:pt x="548" y="87"/>
                </a:cubicBezTo>
                <a:cubicBezTo>
                  <a:pt x="551" y="85"/>
                  <a:pt x="553" y="84"/>
                  <a:pt x="554" y="82"/>
                </a:cubicBezTo>
                <a:cubicBezTo>
                  <a:pt x="552" y="77"/>
                  <a:pt x="560" y="73"/>
                  <a:pt x="555" y="70"/>
                </a:cubicBezTo>
                <a:cubicBezTo>
                  <a:pt x="553" y="67"/>
                  <a:pt x="548" y="64"/>
                  <a:pt x="544" y="67"/>
                </a:cubicBezTo>
                <a:cubicBezTo>
                  <a:pt x="542" y="68"/>
                  <a:pt x="540" y="71"/>
                  <a:pt x="542" y="74"/>
                </a:cubicBezTo>
                <a:cubicBezTo>
                  <a:pt x="542" y="76"/>
                  <a:pt x="545" y="76"/>
                  <a:pt x="546" y="76"/>
                </a:cubicBezTo>
                <a:cubicBezTo>
                  <a:pt x="546" y="75"/>
                  <a:pt x="547" y="73"/>
                  <a:pt x="548" y="74"/>
                </a:cubicBezTo>
                <a:cubicBezTo>
                  <a:pt x="549" y="75"/>
                  <a:pt x="548" y="76"/>
                  <a:pt x="548" y="77"/>
                </a:cubicBezTo>
                <a:cubicBezTo>
                  <a:pt x="546" y="77"/>
                  <a:pt x="543" y="79"/>
                  <a:pt x="542" y="77"/>
                </a:cubicBezTo>
                <a:cubicBezTo>
                  <a:pt x="540" y="75"/>
                  <a:pt x="540" y="73"/>
                  <a:pt x="539" y="70"/>
                </a:cubicBezTo>
                <a:cubicBezTo>
                  <a:pt x="539" y="66"/>
                  <a:pt x="545" y="66"/>
                  <a:pt x="545" y="61"/>
                </a:cubicBezTo>
                <a:cubicBezTo>
                  <a:pt x="542" y="58"/>
                  <a:pt x="543" y="53"/>
                  <a:pt x="541" y="49"/>
                </a:cubicBezTo>
                <a:cubicBezTo>
                  <a:pt x="538" y="45"/>
                  <a:pt x="534" y="41"/>
                  <a:pt x="528" y="43"/>
                </a:cubicBezTo>
                <a:cubicBezTo>
                  <a:pt x="523" y="42"/>
                  <a:pt x="523" y="48"/>
                  <a:pt x="519" y="50"/>
                </a:cubicBezTo>
                <a:cubicBezTo>
                  <a:pt x="514" y="50"/>
                  <a:pt x="511" y="56"/>
                  <a:pt x="505" y="54"/>
                </a:cubicBezTo>
                <a:cubicBezTo>
                  <a:pt x="503" y="53"/>
                  <a:pt x="502" y="52"/>
                  <a:pt x="502" y="50"/>
                </a:cubicBezTo>
                <a:cubicBezTo>
                  <a:pt x="502" y="48"/>
                  <a:pt x="504" y="47"/>
                  <a:pt x="505" y="47"/>
                </a:cubicBezTo>
                <a:cubicBezTo>
                  <a:pt x="507" y="47"/>
                  <a:pt x="508" y="47"/>
                  <a:pt x="508" y="47"/>
                </a:cubicBezTo>
                <a:cubicBezTo>
                  <a:pt x="508" y="50"/>
                  <a:pt x="503" y="48"/>
                  <a:pt x="505" y="51"/>
                </a:cubicBezTo>
                <a:cubicBezTo>
                  <a:pt x="506" y="53"/>
                  <a:pt x="509" y="53"/>
                  <a:pt x="511" y="52"/>
                </a:cubicBezTo>
                <a:cubicBezTo>
                  <a:pt x="514" y="50"/>
                  <a:pt x="515" y="47"/>
                  <a:pt x="514" y="45"/>
                </a:cubicBezTo>
                <a:cubicBezTo>
                  <a:pt x="513" y="42"/>
                  <a:pt x="511" y="40"/>
                  <a:pt x="508" y="38"/>
                </a:cubicBezTo>
                <a:cubicBezTo>
                  <a:pt x="503" y="38"/>
                  <a:pt x="499" y="41"/>
                  <a:pt x="495" y="44"/>
                </a:cubicBezTo>
                <a:cubicBezTo>
                  <a:pt x="492" y="48"/>
                  <a:pt x="492" y="56"/>
                  <a:pt x="486" y="56"/>
                </a:cubicBezTo>
                <a:cubicBezTo>
                  <a:pt x="483" y="58"/>
                  <a:pt x="480" y="56"/>
                  <a:pt x="478" y="56"/>
                </a:cubicBezTo>
                <a:cubicBezTo>
                  <a:pt x="473" y="53"/>
                  <a:pt x="476" y="47"/>
                  <a:pt x="474" y="44"/>
                </a:cubicBezTo>
                <a:cubicBezTo>
                  <a:pt x="476" y="45"/>
                  <a:pt x="476" y="50"/>
                  <a:pt x="478" y="52"/>
                </a:cubicBezTo>
                <a:cubicBezTo>
                  <a:pt x="479" y="53"/>
                  <a:pt x="482" y="56"/>
                  <a:pt x="485" y="56"/>
                </a:cubicBezTo>
                <a:cubicBezTo>
                  <a:pt x="491" y="53"/>
                  <a:pt x="491" y="47"/>
                  <a:pt x="493" y="42"/>
                </a:cubicBezTo>
                <a:cubicBezTo>
                  <a:pt x="491" y="40"/>
                  <a:pt x="492" y="37"/>
                  <a:pt x="493" y="35"/>
                </a:cubicBezTo>
                <a:cubicBezTo>
                  <a:pt x="495" y="29"/>
                  <a:pt x="502" y="27"/>
                  <a:pt x="508" y="27"/>
                </a:cubicBezTo>
                <a:cubicBezTo>
                  <a:pt x="512" y="28"/>
                  <a:pt x="517" y="30"/>
                  <a:pt x="521" y="33"/>
                </a:cubicBezTo>
                <a:cubicBezTo>
                  <a:pt x="523" y="35"/>
                  <a:pt x="524" y="41"/>
                  <a:pt x="528" y="40"/>
                </a:cubicBezTo>
                <a:cubicBezTo>
                  <a:pt x="533" y="40"/>
                  <a:pt x="536" y="42"/>
                  <a:pt x="540" y="44"/>
                </a:cubicBezTo>
                <a:cubicBezTo>
                  <a:pt x="545" y="47"/>
                  <a:pt x="543" y="54"/>
                  <a:pt x="546" y="58"/>
                </a:cubicBezTo>
                <a:cubicBezTo>
                  <a:pt x="548" y="58"/>
                  <a:pt x="550" y="56"/>
                  <a:pt x="551" y="56"/>
                </a:cubicBezTo>
                <a:cubicBezTo>
                  <a:pt x="559" y="50"/>
                  <a:pt x="565" y="58"/>
                  <a:pt x="571" y="61"/>
                </a:cubicBezTo>
                <a:cubicBezTo>
                  <a:pt x="574" y="63"/>
                  <a:pt x="576" y="67"/>
                  <a:pt x="577" y="70"/>
                </a:cubicBezTo>
                <a:cubicBezTo>
                  <a:pt x="580" y="73"/>
                  <a:pt x="584" y="72"/>
                  <a:pt x="588" y="73"/>
                </a:cubicBezTo>
                <a:cubicBezTo>
                  <a:pt x="600" y="76"/>
                  <a:pt x="606" y="90"/>
                  <a:pt x="618" y="94"/>
                </a:cubicBezTo>
                <a:cubicBezTo>
                  <a:pt x="624" y="99"/>
                  <a:pt x="629" y="103"/>
                  <a:pt x="632" y="110"/>
                </a:cubicBezTo>
                <a:cubicBezTo>
                  <a:pt x="632" y="113"/>
                  <a:pt x="633" y="116"/>
                  <a:pt x="635" y="118"/>
                </a:cubicBezTo>
                <a:cubicBezTo>
                  <a:pt x="638" y="118"/>
                  <a:pt x="641" y="119"/>
                  <a:pt x="644" y="120"/>
                </a:cubicBezTo>
                <a:cubicBezTo>
                  <a:pt x="651" y="125"/>
                  <a:pt x="654" y="133"/>
                  <a:pt x="653" y="141"/>
                </a:cubicBezTo>
                <a:cubicBezTo>
                  <a:pt x="652" y="142"/>
                  <a:pt x="652" y="144"/>
                  <a:pt x="652" y="145"/>
                </a:cubicBezTo>
                <a:cubicBezTo>
                  <a:pt x="658" y="147"/>
                  <a:pt x="664" y="145"/>
                  <a:pt x="669" y="151"/>
                </a:cubicBezTo>
                <a:cubicBezTo>
                  <a:pt x="671" y="154"/>
                  <a:pt x="674" y="158"/>
                  <a:pt x="673" y="162"/>
                </a:cubicBezTo>
                <a:cubicBezTo>
                  <a:pt x="680" y="165"/>
                  <a:pt x="687" y="171"/>
                  <a:pt x="690" y="178"/>
                </a:cubicBezTo>
                <a:cubicBezTo>
                  <a:pt x="692" y="184"/>
                  <a:pt x="690" y="191"/>
                  <a:pt x="686" y="194"/>
                </a:cubicBezTo>
                <a:cubicBezTo>
                  <a:pt x="683" y="198"/>
                  <a:pt x="678" y="196"/>
                  <a:pt x="675" y="197"/>
                </a:cubicBezTo>
                <a:cubicBezTo>
                  <a:pt x="672" y="201"/>
                  <a:pt x="666" y="201"/>
                  <a:pt x="666" y="206"/>
                </a:cubicBezTo>
                <a:cubicBezTo>
                  <a:pt x="666" y="209"/>
                  <a:pt x="667" y="212"/>
                  <a:pt x="669" y="214"/>
                </a:cubicBezTo>
                <a:cubicBezTo>
                  <a:pt x="674" y="215"/>
                  <a:pt x="679" y="213"/>
                  <a:pt x="683" y="214"/>
                </a:cubicBezTo>
                <a:cubicBezTo>
                  <a:pt x="684" y="210"/>
                  <a:pt x="688" y="208"/>
                  <a:pt x="691" y="206"/>
                </a:cubicBezTo>
                <a:cubicBezTo>
                  <a:pt x="696" y="206"/>
                  <a:pt x="701" y="206"/>
                  <a:pt x="704" y="209"/>
                </a:cubicBezTo>
                <a:cubicBezTo>
                  <a:pt x="709" y="213"/>
                  <a:pt x="711" y="217"/>
                  <a:pt x="712" y="222"/>
                </a:cubicBezTo>
                <a:cubicBezTo>
                  <a:pt x="711" y="227"/>
                  <a:pt x="716" y="230"/>
                  <a:pt x="717" y="235"/>
                </a:cubicBezTo>
                <a:cubicBezTo>
                  <a:pt x="719" y="238"/>
                  <a:pt x="718" y="243"/>
                  <a:pt x="716" y="246"/>
                </a:cubicBezTo>
                <a:cubicBezTo>
                  <a:pt x="716" y="253"/>
                  <a:pt x="724" y="257"/>
                  <a:pt x="727" y="262"/>
                </a:cubicBezTo>
                <a:cubicBezTo>
                  <a:pt x="731" y="269"/>
                  <a:pt x="728" y="277"/>
                  <a:pt x="730" y="284"/>
                </a:cubicBezTo>
                <a:cubicBezTo>
                  <a:pt x="730" y="287"/>
                  <a:pt x="732" y="291"/>
                  <a:pt x="734" y="294"/>
                </a:cubicBezTo>
                <a:cubicBezTo>
                  <a:pt x="734" y="303"/>
                  <a:pt x="734" y="303"/>
                  <a:pt x="734" y="303"/>
                </a:cubicBezTo>
                <a:cubicBezTo>
                  <a:pt x="733" y="305"/>
                  <a:pt x="731" y="309"/>
                  <a:pt x="733" y="312"/>
                </a:cubicBezTo>
                <a:cubicBezTo>
                  <a:pt x="739" y="317"/>
                  <a:pt x="744" y="323"/>
                  <a:pt x="742" y="331"/>
                </a:cubicBezTo>
                <a:cubicBezTo>
                  <a:pt x="743" y="342"/>
                  <a:pt x="747" y="356"/>
                  <a:pt x="738" y="364"/>
                </a:cubicBezTo>
                <a:cubicBezTo>
                  <a:pt x="737" y="364"/>
                  <a:pt x="737" y="364"/>
                  <a:pt x="737" y="364"/>
                </a:cubicBezTo>
                <a:cubicBezTo>
                  <a:pt x="743" y="357"/>
                  <a:pt x="742" y="349"/>
                  <a:pt x="741" y="341"/>
                </a:cubicBezTo>
                <a:cubicBezTo>
                  <a:pt x="738" y="335"/>
                  <a:pt x="743" y="330"/>
                  <a:pt x="740" y="324"/>
                </a:cubicBezTo>
                <a:cubicBezTo>
                  <a:pt x="739" y="319"/>
                  <a:pt x="733" y="317"/>
                  <a:pt x="731" y="313"/>
                </a:cubicBezTo>
                <a:cubicBezTo>
                  <a:pt x="731" y="309"/>
                  <a:pt x="727" y="306"/>
                  <a:pt x="725" y="302"/>
                </a:cubicBezTo>
                <a:cubicBezTo>
                  <a:pt x="727" y="301"/>
                  <a:pt x="728" y="306"/>
                  <a:pt x="731" y="305"/>
                </a:cubicBezTo>
                <a:cubicBezTo>
                  <a:pt x="733" y="304"/>
                  <a:pt x="733" y="301"/>
                  <a:pt x="733" y="298"/>
                </a:cubicBezTo>
                <a:cubicBezTo>
                  <a:pt x="733" y="296"/>
                  <a:pt x="733" y="293"/>
                  <a:pt x="730" y="292"/>
                </a:cubicBezTo>
                <a:cubicBezTo>
                  <a:pt x="728" y="295"/>
                  <a:pt x="725" y="298"/>
                  <a:pt x="721" y="301"/>
                </a:cubicBezTo>
                <a:cubicBezTo>
                  <a:pt x="715" y="299"/>
                  <a:pt x="712" y="301"/>
                  <a:pt x="708" y="306"/>
                </a:cubicBezTo>
                <a:cubicBezTo>
                  <a:pt x="708" y="307"/>
                  <a:pt x="708" y="308"/>
                  <a:pt x="709" y="309"/>
                </a:cubicBezTo>
                <a:cubicBezTo>
                  <a:pt x="705" y="312"/>
                  <a:pt x="698" y="313"/>
                  <a:pt x="697" y="319"/>
                </a:cubicBezTo>
                <a:cubicBezTo>
                  <a:pt x="697" y="322"/>
                  <a:pt x="695" y="324"/>
                  <a:pt x="694" y="327"/>
                </a:cubicBezTo>
                <a:cubicBezTo>
                  <a:pt x="693" y="332"/>
                  <a:pt x="697" y="336"/>
                  <a:pt x="701" y="338"/>
                </a:cubicBezTo>
                <a:cubicBezTo>
                  <a:pt x="704" y="339"/>
                  <a:pt x="710" y="337"/>
                  <a:pt x="712" y="333"/>
                </a:cubicBezTo>
                <a:cubicBezTo>
                  <a:pt x="712" y="331"/>
                  <a:pt x="710" y="330"/>
                  <a:pt x="709" y="328"/>
                </a:cubicBezTo>
                <a:cubicBezTo>
                  <a:pt x="707" y="328"/>
                  <a:pt x="706" y="329"/>
                  <a:pt x="705" y="330"/>
                </a:cubicBezTo>
                <a:cubicBezTo>
                  <a:pt x="705" y="330"/>
                  <a:pt x="706" y="331"/>
                  <a:pt x="705" y="332"/>
                </a:cubicBezTo>
                <a:cubicBezTo>
                  <a:pt x="705" y="333"/>
                  <a:pt x="704" y="333"/>
                  <a:pt x="704" y="332"/>
                </a:cubicBezTo>
                <a:cubicBezTo>
                  <a:pt x="702" y="331"/>
                  <a:pt x="703" y="330"/>
                  <a:pt x="704" y="328"/>
                </a:cubicBezTo>
                <a:cubicBezTo>
                  <a:pt x="705" y="326"/>
                  <a:pt x="707" y="325"/>
                  <a:pt x="710" y="327"/>
                </a:cubicBezTo>
                <a:cubicBezTo>
                  <a:pt x="712" y="328"/>
                  <a:pt x="713" y="330"/>
                  <a:pt x="713" y="333"/>
                </a:cubicBezTo>
                <a:cubicBezTo>
                  <a:pt x="711" y="339"/>
                  <a:pt x="711" y="339"/>
                  <a:pt x="711" y="339"/>
                </a:cubicBezTo>
                <a:cubicBezTo>
                  <a:pt x="714" y="341"/>
                  <a:pt x="715" y="346"/>
                  <a:pt x="714" y="350"/>
                </a:cubicBezTo>
                <a:cubicBezTo>
                  <a:pt x="713" y="352"/>
                  <a:pt x="712" y="353"/>
                  <a:pt x="710" y="354"/>
                </a:cubicBezTo>
                <a:cubicBezTo>
                  <a:pt x="709" y="353"/>
                  <a:pt x="705" y="355"/>
                  <a:pt x="706" y="353"/>
                </a:cubicBezTo>
                <a:cubicBezTo>
                  <a:pt x="706" y="352"/>
                  <a:pt x="706" y="351"/>
                  <a:pt x="707" y="350"/>
                </a:cubicBezTo>
                <a:cubicBezTo>
                  <a:pt x="708" y="351"/>
                  <a:pt x="710" y="353"/>
                  <a:pt x="711" y="350"/>
                </a:cubicBezTo>
                <a:cubicBezTo>
                  <a:pt x="712" y="349"/>
                  <a:pt x="712" y="345"/>
                  <a:pt x="712" y="343"/>
                </a:cubicBezTo>
                <a:cubicBezTo>
                  <a:pt x="710" y="338"/>
                  <a:pt x="705" y="341"/>
                  <a:pt x="701" y="341"/>
                </a:cubicBezTo>
                <a:cubicBezTo>
                  <a:pt x="697" y="344"/>
                  <a:pt x="697" y="349"/>
                  <a:pt x="696" y="353"/>
                </a:cubicBezTo>
                <a:cubicBezTo>
                  <a:pt x="695" y="359"/>
                  <a:pt x="701" y="363"/>
                  <a:pt x="703" y="366"/>
                </a:cubicBezTo>
                <a:cubicBezTo>
                  <a:pt x="706" y="370"/>
                  <a:pt x="706" y="370"/>
                  <a:pt x="706" y="370"/>
                </a:cubicBezTo>
                <a:cubicBezTo>
                  <a:pt x="699" y="373"/>
                  <a:pt x="702" y="381"/>
                  <a:pt x="702" y="387"/>
                </a:cubicBezTo>
                <a:cubicBezTo>
                  <a:pt x="704" y="391"/>
                  <a:pt x="706" y="395"/>
                  <a:pt x="710" y="397"/>
                </a:cubicBezTo>
                <a:cubicBezTo>
                  <a:pt x="706" y="398"/>
                  <a:pt x="704" y="393"/>
                  <a:pt x="701" y="391"/>
                </a:cubicBezTo>
                <a:cubicBezTo>
                  <a:pt x="699" y="384"/>
                  <a:pt x="698" y="376"/>
                  <a:pt x="703" y="370"/>
                </a:cubicBezTo>
                <a:cubicBezTo>
                  <a:pt x="701" y="365"/>
                  <a:pt x="696" y="363"/>
                  <a:pt x="695" y="358"/>
                </a:cubicBezTo>
                <a:cubicBezTo>
                  <a:pt x="693" y="351"/>
                  <a:pt x="695" y="346"/>
                  <a:pt x="699" y="341"/>
                </a:cubicBezTo>
                <a:cubicBezTo>
                  <a:pt x="698" y="339"/>
                  <a:pt x="695" y="337"/>
                  <a:pt x="694" y="336"/>
                </a:cubicBezTo>
                <a:cubicBezTo>
                  <a:pt x="689" y="329"/>
                  <a:pt x="695" y="322"/>
                  <a:pt x="696" y="316"/>
                </a:cubicBezTo>
                <a:cubicBezTo>
                  <a:pt x="698" y="315"/>
                  <a:pt x="699" y="313"/>
                  <a:pt x="698" y="310"/>
                </a:cubicBezTo>
                <a:cubicBezTo>
                  <a:pt x="694" y="307"/>
                  <a:pt x="692" y="303"/>
                  <a:pt x="692" y="298"/>
                </a:cubicBezTo>
                <a:cubicBezTo>
                  <a:pt x="693" y="293"/>
                  <a:pt x="693" y="286"/>
                  <a:pt x="699" y="284"/>
                </a:cubicBezTo>
                <a:cubicBezTo>
                  <a:pt x="704" y="284"/>
                  <a:pt x="709" y="278"/>
                  <a:pt x="714" y="281"/>
                </a:cubicBezTo>
                <a:cubicBezTo>
                  <a:pt x="715" y="279"/>
                  <a:pt x="716" y="277"/>
                  <a:pt x="715" y="275"/>
                </a:cubicBezTo>
                <a:cubicBezTo>
                  <a:pt x="714" y="270"/>
                  <a:pt x="709" y="271"/>
                  <a:pt x="706" y="268"/>
                </a:cubicBezTo>
                <a:cubicBezTo>
                  <a:pt x="701" y="270"/>
                  <a:pt x="695" y="274"/>
                  <a:pt x="690" y="272"/>
                </a:cubicBezTo>
                <a:cubicBezTo>
                  <a:pt x="684" y="270"/>
                  <a:pt x="681" y="267"/>
                  <a:pt x="681" y="263"/>
                </a:cubicBezTo>
                <a:cubicBezTo>
                  <a:pt x="673" y="258"/>
                  <a:pt x="671" y="249"/>
                  <a:pt x="673" y="242"/>
                </a:cubicBezTo>
                <a:cubicBezTo>
                  <a:pt x="675" y="239"/>
                  <a:pt x="678" y="235"/>
                  <a:pt x="675" y="231"/>
                </a:cubicBezTo>
                <a:cubicBezTo>
                  <a:pt x="674" y="227"/>
                  <a:pt x="670" y="226"/>
                  <a:pt x="666" y="225"/>
                </a:cubicBezTo>
                <a:cubicBezTo>
                  <a:pt x="660" y="225"/>
                  <a:pt x="654" y="220"/>
                  <a:pt x="651" y="214"/>
                </a:cubicBezTo>
                <a:cubicBezTo>
                  <a:pt x="652" y="204"/>
                  <a:pt x="638" y="206"/>
                  <a:pt x="637" y="196"/>
                </a:cubicBezTo>
                <a:cubicBezTo>
                  <a:pt x="634" y="190"/>
                  <a:pt x="638" y="183"/>
                  <a:pt x="641" y="179"/>
                </a:cubicBezTo>
                <a:cubicBezTo>
                  <a:pt x="646" y="172"/>
                  <a:pt x="656" y="181"/>
                  <a:pt x="659" y="171"/>
                </a:cubicBezTo>
                <a:cubicBezTo>
                  <a:pt x="660" y="168"/>
                  <a:pt x="660" y="165"/>
                  <a:pt x="658" y="163"/>
                </a:cubicBezTo>
                <a:cubicBezTo>
                  <a:pt x="653" y="159"/>
                  <a:pt x="648" y="164"/>
                  <a:pt x="643" y="165"/>
                </a:cubicBezTo>
                <a:cubicBezTo>
                  <a:pt x="637" y="167"/>
                  <a:pt x="632" y="163"/>
                  <a:pt x="627" y="162"/>
                </a:cubicBezTo>
                <a:cubicBezTo>
                  <a:pt x="620" y="162"/>
                  <a:pt x="615" y="157"/>
                  <a:pt x="610" y="153"/>
                </a:cubicBezTo>
                <a:cubicBezTo>
                  <a:pt x="608" y="146"/>
                  <a:pt x="608" y="146"/>
                  <a:pt x="608" y="146"/>
                </a:cubicBezTo>
                <a:cubicBezTo>
                  <a:pt x="603" y="145"/>
                  <a:pt x="600" y="142"/>
                  <a:pt x="596" y="139"/>
                </a:cubicBezTo>
                <a:cubicBezTo>
                  <a:pt x="591" y="137"/>
                  <a:pt x="586" y="134"/>
                  <a:pt x="584" y="129"/>
                </a:cubicBezTo>
                <a:cubicBezTo>
                  <a:pt x="583" y="126"/>
                  <a:pt x="584" y="122"/>
                  <a:pt x="583" y="119"/>
                </a:cubicBezTo>
                <a:cubicBezTo>
                  <a:pt x="576" y="119"/>
                  <a:pt x="569" y="119"/>
                  <a:pt x="565" y="114"/>
                </a:cubicBezTo>
                <a:cubicBezTo>
                  <a:pt x="562" y="109"/>
                  <a:pt x="557" y="106"/>
                  <a:pt x="556" y="100"/>
                </a:cubicBezTo>
                <a:cubicBezTo>
                  <a:pt x="553" y="99"/>
                  <a:pt x="550" y="99"/>
                  <a:pt x="547" y="99"/>
                </a:cubicBezTo>
                <a:cubicBezTo>
                  <a:pt x="540" y="98"/>
                  <a:pt x="534" y="92"/>
                  <a:pt x="533" y="85"/>
                </a:cubicBezTo>
                <a:cubicBezTo>
                  <a:pt x="534" y="82"/>
                  <a:pt x="532" y="80"/>
                  <a:pt x="531" y="78"/>
                </a:cubicBezTo>
                <a:cubicBezTo>
                  <a:pt x="527" y="71"/>
                  <a:pt x="533" y="64"/>
                  <a:pt x="531" y="58"/>
                </a:cubicBezTo>
                <a:cubicBezTo>
                  <a:pt x="530" y="56"/>
                  <a:pt x="528" y="55"/>
                  <a:pt x="526" y="53"/>
                </a:cubicBezTo>
                <a:cubicBezTo>
                  <a:pt x="522" y="53"/>
                  <a:pt x="519" y="55"/>
                  <a:pt x="518" y="58"/>
                </a:cubicBezTo>
                <a:cubicBezTo>
                  <a:pt x="517" y="59"/>
                  <a:pt x="515" y="62"/>
                  <a:pt x="517" y="64"/>
                </a:cubicBezTo>
                <a:cubicBezTo>
                  <a:pt x="519" y="67"/>
                  <a:pt x="518" y="70"/>
                  <a:pt x="517" y="73"/>
                </a:cubicBezTo>
                <a:cubicBezTo>
                  <a:pt x="515" y="79"/>
                  <a:pt x="509" y="80"/>
                  <a:pt x="503" y="82"/>
                </a:cubicBezTo>
                <a:cubicBezTo>
                  <a:pt x="496" y="81"/>
                  <a:pt x="491" y="76"/>
                  <a:pt x="487" y="70"/>
                </a:cubicBezTo>
                <a:cubicBezTo>
                  <a:pt x="482" y="70"/>
                  <a:pt x="476" y="70"/>
                  <a:pt x="472" y="66"/>
                </a:cubicBezTo>
                <a:cubicBezTo>
                  <a:pt x="468" y="61"/>
                  <a:pt x="468" y="50"/>
                  <a:pt x="458" y="50"/>
                </a:cubicBezTo>
                <a:cubicBezTo>
                  <a:pt x="452" y="48"/>
                  <a:pt x="450" y="56"/>
                  <a:pt x="443" y="56"/>
                </a:cubicBezTo>
                <a:cubicBezTo>
                  <a:pt x="435" y="58"/>
                  <a:pt x="430" y="50"/>
                  <a:pt x="422" y="50"/>
                </a:cubicBezTo>
                <a:cubicBezTo>
                  <a:pt x="418" y="48"/>
                  <a:pt x="414" y="44"/>
                  <a:pt x="414" y="38"/>
                </a:cubicBezTo>
                <a:cubicBezTo>
                  <a:pt x="414" y="35"/>
                  <a:pt x="416" y="32"/>
                  <a:pt x="418" y="29"/>
                </a:cubicBezTo>
                <a:cubicBezTo>
                  <a:pt x="417" y="24"/>
                  <a:pt x="413" y="20"/>
                  <a:pt x="409" y="18"/>
                </a:cubicBezTo>
                <a:cubicBezTo>
                  <a:pt x="407" y="18"/>
                  <a:pt x="405" y="19"/>
                  <a:pt x="404" y="21"/>
                </a:cubicBezTo>
                <a:cubicBezTo>
                  <a:pt x="407" y="27"/>
                  <a:pt x="402" y="33"/>
                  <a:pt x="401" y="39"/>
                </a:cubicBezTo>
                <a:cubicBezTo>
                  <a:pt x="398" y="44"/>
                  <a:pt x="392" y="44"/>
                  <a:pt x="387" y="45"/>
                </a:cubicBezTo>
                <a:cubicBezTo>
                  <a:pt x="381" y="47"/>
                  <a:pt x="378" y="43"/>
                  <a:pt x="375" y="41"/>
                </a:cubicBezTo>
                <a:cubicBezTo>
                  <a:pt x="369" y="42"/>
                  <a:pt x="365" y="50"/>
                  <a:pt x="358" y="50"/>
                </a:cubicBezTo>
                <a:cubicBezTo>
                  <a:pt x="352" y="52"/>
                  <a:pt x="349" y="49"/>
                  <a:pt x="344" y="47"/>
                </a:cubicBezTo>
                <a:cubicBezTo>
                  <a:pt x="342" y="47"/>
                  <a:pt x="341" y="49"/>
                  <a:pt x="340" y="50"/>
                </a:cubicBezTo>
                <a:cubicBezTo>
                  <a:pt x="334" y="52"/>
                  <a:pt x="326" y="53"/>
                  <a:pt x="321" y="49"/>
                </a:cubicBezTo>
                <a:cubicBezTo>
                  <a:pt x="320" y="47"/>
                  <a:pt x="318" y="45"/>
                  <a:pt x="315" y="46"/>
                </a:cubicBezTo>
                <a:cubicBezTo>
                  <a:pt x="312" y="49"/>
                  <a:pt x="309" y="52"/>
                  <a:pt x="306" y="53"/>
                </a:cubicBezTo>
                <a:cubicBezTo>
                  <a:pt x="300" y="50"/>
                  <a:pt x="293" y="54"/>
                  <a:pt x="288" y="49"/>
                </a:cubicBezTo>
                <a:cubicBezTo>
                  <a:pt x="278" y="44"/>
                  <a:pt x="286" y="28"/>
                  <a:pt x="274" y="28"/>
                </a:cubicBezTo>
                <a:cubicBezTo>
                  <a:pt x="272" y="31"/>
                  <a:pt x="268" y="35"/>
                  <a:pt x="270" y="39"/>
                </a:cubicBezTo>
                <a:cubicBezTo>
                  <a:pt x="274" y="43"/>
                  <a:pt x="275" y="47"/>
                  <a:pt x="275" y="53"/>
                </a:cubicBezTo>
                <a:cubicBezTo>
                  <a:pt x="273" y="56"/>
                  <a:pt x="272" y="59"/>
                  <a:pt x="268" y="61"/>
                </a:cubicBezTo>
                <a:cubicBezTo>
                  <a:pt x="261" y="62"/>
                  <a:pt x="261" y="62"/>
                  <a:pt x="261" y="62"/>
                </a:cubicBezTo>
                <a:cubicBezTo>
                  <a:pt x="257" y="66"/>
                  <a:pt x="252" y="71"/>
                  <a:pt x="246" y="69"/>
                </a:cubicBezTo>
                <a:cubicBezTo>
                  <a:pt x="240" y="68"/>
                  <a:pt x="234" y="64"/>
                  <a:pt x="229" y="67"/>
                </a:cubicBezTo>
                <a:cubicBezTo>
                  <a:pt x="226" y="73"/>
                  <a:pt x="226" y="79"/>
                  <a:pt x="223" y="84"/>
                </a:cubicBezTo>
                <a:cubicBezTo>
                  <a:pt x="219" y="87"/>
                  <a:pt x="214" y="89"/>
                  <a:pt x="208" y="90"/>
                </a:cubicBezTo>
                <a:cubicBezTo>
                  <a:pt x="203" y="94"/>
                  <a:pt x="202" y="104"/>
                  <a:pt x="194" y="105"/>
                </a:cubicBezTo>
                <a:cubicBezTo>
                  <a:pt x="189" y="105"/>
                  <a:pt x="185" y="105"/>
                  <a:pt x="181" y="103"/>
                </a:cubicBezTo>
                <a:cubicBezTo>
                  <a:pt x="174" y="99"/>
                  <a:pt x="179" y="91"/>
                  <a:pt x="175" y="85"/>
                </a:cubicBezTo>
                <a:cubicBezTo>
                  <a:pt x="173" y="82"/>
                  <a:pt x="170" y="82"/>
                  <a:pt x="166" y="82"/>
                </a:cubicBezTo>
                <a:cubicBezTo>
                  <a:pt x="164" y="85"/>
                  <a:pt x="159" y="87"/>
                  <a:pt x="162" y="92"/>
                </a:cubicBezTo>
                <a:cubicBezTo>
                  <a:pt x="166" y="99"/>
                  <a:pt x="167" y="105"/>
                  <a:pt x="162" y="111"/>
                </a:cubicBezTo>
                <a:cubicBezTo>
                  <a:pt x="165" y="117"/>
                  <a:pt x="161" y="123"/>
                  <a:pt x="158" y="128"/>
                </a:cubicBezTo>
                <a:cubicBezTo>
                  <a:pt x="154" y="131"/>
                  <a:pt x="151" y="132"/>
                  <a:pt x="145" y="132"/>
                </a:cubicBezTo>
                <a:cubicBezTo>
                  <a:pt x="143" y="134"/>
                  <a:pt x="143" y="137"/>
                  <a:pt x="142" y="140"/>
                </a:cubicBezTo>
                <a:cubicBezTo>
                  <a:pt x="137" y="145"/>
                  <a:pt x="137" y="153"/>
                  <a:pt x="130" y="155"/>
                </a:cubicBezTo>
                <a:cubicBezTo>
                  <a:pt x="127" y="158"/>
                  <a:pt x="121" y="155"/>
                  <a:pt x="120" y="160"/>
                </a:cubicBezTo>
                <a:cubicBezTo>
                  <a:pt x="119" y="171"/>
                  <a:pt x="110" y="180"/>
                  <a:pt x="99" y="184"/>
                </a:cubicBezTo>
                <a:cubicBezTo>
                  <a:pt x="98" y="187"/>
                  <a:pt x="99" y="190"/>
                  <a:pt x="98" y="194"/>
                </a:cubicBezTo>
                <a:cubicBezTo>
                  <a:pt x="96" y="200"/>
                  <a:pt x="91" y="204"/>
                  <a:pt x="84" y="205"/>
                </a:cubicBezTo>
                <a:cubicBezTo>
                  <a:pt x="80" y="209"/>
                  <a:pt x="75" y="217"/>
                  <a:pt x="67" y="214"/>
                </a:cubicBezTo>
                <a:cubicBezTo>
                  <a:pt x="63" y="213"/>
                  <a:pt x="59" y="212"/>
                  <a:pt x="56" y="214"/>
                </a:cubicBezTo>
                <a:cubicBezTo>
                  <a:pt x="53" y="214"/>
                  <a:pt x="53" y="217"/>
                  <a:pt x="53" y="220"/>
                </a:cubicBezTo>
                <a:cubicBezTo>
                  <a:pt x="54" y="223"/>
                  <a:pt x="57" y="226"/>
                  <a:pt x="61" y="225"/>
                </a:cubicBezTo>
                <a:cubicBezTo>
                  <a:pt x="64" y="220"/>
                  <a:pt x="69" y="224"/>
                  <a:pt x="73" y="226"/>
                </a:cubicBezTo>
                <a:cubicBezTo>
                  <a:pt x="78" y="229"/>
                  <a:pt x="81" y="237"/>
                  <a:pt x="79" y="243"/>
                </a:cubicBezTo>
                <a:cubicBezTo>
                  <a:pt x="77" y="247"/>
                  <a:pt x="74" y="250"/>
                  <a:pt x="72" y="253"/>
                </a:cubicBezTo>
                <a:cubicBezTo>
                  <a:pt x="70" y="255"/>
                  <a:pt x="69" y="255"/>
                  <a:pt x="67" y="256"/>
                </a:cubicBezTo>
                <a:cubicBezTo>
                  <a:pt x="68" y="261"/>
                  <a:pt x="68" y="266"/>
                  <a:pt x="64" y="270"/>
                </a:cubicBezTo>
                <a:cubicBezTo>
                  <a:pt x="61" y="276"/>
                  <a:pt x="50" y="272"/>
                  <a:pt x="50" y="281"/>
                </a:cubicBezTo>
                <a:cubicBezTo>
                  <a:pt x="47" y="289"/>
                  <a:pt x="56" y="293"/>
                  <a:pt x="55" y="301"/>
                </a:cubicBezTo>
                <a:cubicBezTo>
                  <a:pt x="50" y="307"/>
                  <a:pt x="53" y="317"/>
                  <a:pt x="47" y="323"/>
                </a:cubicBezTo>
                <a:cubicBezTo>
                  <a:pt x="44" y="325"/>
                  <a:pt x="38" y="327"/>
                  <a:pt x="33" y="326"/>
                </a:cubicBezTo>
                <a:cubicBezTo>
                  <a:pt x="30" y="324"/>
                  <a:pt x="28" y="322"/>
                  <a:pt x="25" y="324"/>
                </a:cubicBezTo>
                <a:cubicBezTo>
                  <a:pt x="24" y="322"/>
                  <a:pt x="27" y="320"/>
                  <a:pt x="25" y="318"/>
                </a:cubicBezTo>
                <a:cubicBezTo>
                  <a:pt x="24" y="315"/>
                  <a:pt x="23" y="310"/>
                  <a:pt x="24" y="307"/>
                </a:cubicBezTo>
                <a:cubicBezTo>
                  <a:pt x="25" y="304"/>
                  <a:pt x="26" y="300"/>
                  <a:pt x="30" y="299"/>
                </a:cubicBezTo>
                <a:cubicBezTo>
                  <a:pt x="29" y="297"/>
                  <a:pt x="27" y="295"/>
                  <a:pt x="25" y="294"/>
                </a:cubicBezTo>
                <a:cubicBezTo>
                  <a:pt x="26" y="292"/>
                  <a:pt x="24" y="288"/>
                  <a:pt x="28" y="287"/>
                </a:cubicBezTo>
                <a:cubicBezTo>
                  <a:pt x="30" y="287"/>
                  <a:pt x="30" y="287"/>
                  <a:pt x="30" y="288"/>
                </a:cubicBezTo>
                <a:cubicBezTo>
                  <a:pt x="30" y="291"/>
                  <a:pt x="26" y="289"/>
                  <a:pt x="26" y="291"/>
                </a:cubicBezTo>
                <a:cubicBezTo>
                  <a:pt x="27" y="293"/>
                  <a:pt x="28" y="295"/>
                  <a:pt x="30" y="296"/>
                </a:cubicBezTo>
                <a:cubicBezTo>
                  <a:pt x="33" y="297"/>
                  <a:pt x="36" y="295"/>
                  <a:pt x="38" y="292"/>
                </a:cubicBezTo>
                <a:cubicBezTo>
                  <a:pt x="41" y="289"/>
                  <a:pt x="39" y="284"/>
                  <a:pt x="38" y="280"/>
                </a:cubicBezTo>
                <a:cubicBezTo>
                  <a:pt x="36" y="276"/>
                  <a:pt x="33" y="275"/>
                  <a:pt x="30" y="274"/>
                </a:cubicBezTo>
                <a:cubicBezTo>
                  <a:pt x="24" y="273"/>
                  <a:pt x="19" y="279"/>
                  <a:pt x="15" y="284"/>
                </a:cubicBezTo>
                <a:cubicBezTo>
                  <a:pt x="15" y="287"/>
                  <a:pt x="12" y="290"/>
                  <a:pt x="15" y="295"/>
                </a:cubicBezTo>
                <a:cubicBezTo>
                  <a:pt x="13" y="295"/>
                  <a:pt x="12" y="293"/>
                  <a:pt x="12" y="292"/>
                </a:cubicBezTo>
                <a:cubicBezTo>
                  <a:pt x="12" y="290"/>
                  <a:pt x="12" y="287"/>
                  <a:pt x="13" y="284"/>
                </a:cubicBezTo>
                <a:cubicBezTo>
                  <a:pt x="15" y="279"/>
                  <a:pt x="10" y="274"/>
                  <a:pt x="13" y="269"/>
                </a:cubicBezTo>
                <a:cubicBezTo>
                  <a:pt x="14" y="266"/>
                  <a:pt x="15" y="262"/>
                  <a:pt x="18" y="261"/>
                </a:cubicBezTo>
                <a:cubicBezTo>
                  <a:pt x="21" y="258"/>
                  <a:pt x="27" y="260"/>
                  <a:pt x="30" y="261"/>
                </a:cubicBezTo>
                <a:cubicBezTo>
                  <a:pt x="34" y="261"/>
                  <a:pt x="37" y="264"/>
                  <a:pt x="39" y="267"/>
                </a:cubicBezTo>
                <a:cubicBezTo>
                  <a:pt x="40" y="269"/>
                  <a:pt x="41" y="272"/>
                  <a:pt x="39" y="275"/>
                </a:cubicBezTo>
                <a:cubicBezTo>
                  <a:pt x="38" y="278"/>
                  <a:pt x="41" y="281"/>
                  <a:pt x="41" y="285"/>
                </a:cubicBezTo>
                <a:cubicBezTo>
                  <a:pt x="41" y="288"/>
                  <a:pt x="39" y="291"/>
                  <a:pt x="38" y="295"/>
                </a:cubicBezTo>
                <a:cubicBezTo>
                  <a:pt x="41" y="297"/>
                  <a:pt x="46" y="300"/>
                  <a:pt x="43" y="304"/>
                </a:cubicBezTo>
                <a:cubicBezTo>
                  <a:pt x="42" y="305"/>
                  <a:pt x="42" y="307"/>
                  <a:pt x="41" y="307"/>
                </a:cubicBezTo>
                <a:cubicBezTo>
                  <a:pt x="40" y="306"/>
                  <a:pt x="40" y="306"/>
                  <a:pt x="40" y="306"/>
                </a:cubicBezTo>
                <a:cubicBezTo>
                  <a:pt x="41" y="304"/>
                  <a:pt x="43" y="301"/>
                  <a:pt x="41" y="299"/>
                </a:cubicBezTo>
                <a:cubicBezTo>
                  <a:pt x="39" y="298"/>
                  <a:pt x="37" y="296"/>
                  <a:pt x="34" y="298"/>
                </a:cubicBezTo>
                <a:cubicBezTo>
                  <a:pt x="32" y="299"/>
                  <a:pt x="31" y="302"/>
                  <a:pt x="31" y="305"/>
                </a:cubicBezTo>
                <a:cubicBezTo>
                  <a:pt x="31" y="309"/>
                  <a:pt x="33" y="310"/>
                  <a:pt x="35" y="313"/>
                </a:cubicBezTo>
                <a:cubicBezTo>
                  <a:pt x="39" y="313"/>
                  <a:pt x="43" y="315"/>
                  <a:pt x="46" y="312"/>
                </a:cubicBezTo>
                <a:cubicBezTo>
                  <a:pt x="50" y="310"/>
                  <a:pt x="51" y="304"/>
                  <a:pt x="53" y="301"/>
                </a:cubicBezTo>
                <a:cubicBezTo>
                  <a:pt x="53" y="292"/>
                  <a:pt x="44" y="287"/>
                  <a:pt x="47" y="278"/>
                </a:cubicBezTo>
                <a:cubicBezTo>
                  <a:pt x="50" y="270"/>
                  <a:pt x="62" y="275"/>
                  <a:pt x="64" y="266"/>
                </a:cubicBezTo>
                <a:cubicBezTo>
                  <a:pt x="65" y="263"/>
                  <a:pt x="67" y="259"/>
                  <a:pt x="65" y="256"/>
                </a:cubicBezTo>
                <a:cubicBezTo>
                  <a:pt x="58" y="255"/>
                  <a:pt x="54" y="246"/>
                  <a:pt x="52" y="240"/>
                </a:cubicBezTo>
                <a:cubicBezTo>
                  <a:pt x="50" y="240"/>
                  <a:pt x="49" y="242"/>
                  <a:pt x="49" y="240"/>
                </a:cubicBezTo>
                <a:cubicBezTo>
                  <a:pt x="50" y="238"/>
                  <a:pt x="50" y="236"/>
                  <a:pt x="50" y="234"/>
                </a:cubicBezTo>
                <a:cubicBezTo>
                  <a:pt x="50" y="232"/>
                  <a:pt x="48" y="229"/>
                  <a:pt x="45" y="228"/>
                </a:cubicBezTo>
                <a:cubicBezTo>
                  <a:pt x="42" y="229"/>
                  <a:pt x="38" y="229"/>
                  <a:pt x="36" y="233"/>
                </a:cubicBezTo>
                <a:cubicBezTo>
                  <a:pt x="36" y="235"/>
                  <a:pt x="35" y="236"/>
                  <a:pt x="34" y="237"/>
                </a:cubicBezTo>
                <a:cubicBezTo>
                  <a:pt x="34" y="235"/>
                  <a:pt x="34" y="234"/>
                  <a:pt x="35" y="232"/>
                </a:cubicBezTo>
                <a:cubicBezTo>
                  <a:pt x="38" y="229"/>
                  <a:pt x="41" y="226"/>
                  <a:pt x="44" y="227"/>
                </a:cubicBezTo>
                <a:cubicBezTo>
                  <a:pt x="45" y="227"/>
                  <a:pt x="45" y="226"/>
                  <a:pt x="46" y="226"/>
                </a:cubicBezTo>
                <a:cubicBezTo>
                  <a:pt x="46" y="223"/>
                  <a:pt x="44" y="222"/>
                  <a:pt x="42" y="220"/>
                </a:cubicBezTo>
                <a:cubicBezTo>
                  <a:pt x="40" y="220"/>
                  <a:pt x="37" y="218"/>
                  <a:pt x="35" y="220"/>
                </a:cubicBezTo>
                <a:cubicBezTo>
                  <a:pt x="29" y="223"/>
                  <a:pt x="27" y="229"/>
                  <a:pt x="25" y="235"/>
                </a:cubicBezTo>
                <a:cubicBezTo>
                  <a:pt x="26" y="239"/>
                  <a:pt x="30" y="244"/>
                  <a:pt x="34" y="246"/>
                </a:cubicBezTo>
                <a:cubicBezTo>
                  <a:pt x="35" y="246"/>
                  <a:pt x="35" y="245"/>
                  <a:pt x="36" y="245"/>
                </a:cubicBezTo>
                <a:cubicBezTo>
                  <a:pt x="37" y="243"/>
                  <a:pt x="35" y="241"/>
                  <a:pt x="36" y="240"/>
                </a:cubicBezTo>
                <a:cubicBezTo>
                  <a:pt x="39" y="245"/>
                  <a:pt x="44" y="246"/>
                  <a:pt x="49" y="249"/>
                </a:cubicBezTo>
                <a:cubicBezTo>
                  <a:pt x="52" y="249"/>
                  <a:pt x="55" y="252"/>
                  <a:pt x="56" y="253"/>
                </a:cubicBezTo>
                <a:cubicBezTo>
                  <a:pt x="56" y="256"/>
                  <a:pt x="59" y="260"/>
                  <a:pt x="56" y="263"/>
                </a:cubicBezTo>
                <a:cubicBezTo>
                  <a:pt x="54" y="266"/>
                  <a:pt x="50" y="268"/>
                  <a:pt x="46" y="267"/>
                </a:cubicBezTo>
                <a:cubicBezTo>
                  <a:pt x="44" y="268"/>
                  <a:pt x="44" y="269"/>
                  <a:pt x="41" y="269"/>
                </a:cubicBezTo>
                <a:cubicBezTo>
                  <a:pt x="41" y="266"/>
                  <a:pt x="44" y="266"/>
                  <a:pt x="47" y="265"/>
                </a:cubicBezTo>
                <a:cubicBezTo>
                  <a:pt x="49" y="266"/>
                  <a:pt x="52" y="265"/>
                  <a:pt x="53" y="264"/>
                </a:cubicBezTo>
                <a:cubicBezTo>
                  <a:pt x="56" y="261"/>
                  <a:pt x="56" y="258"/>
                  <a:pt x="56" y="255"/>
                </a:cubicBezTo>
                <a:cubicBezTo>
                  <a:pt x="55" y="251"/>
                  <a:pt x="50" y="252"/>
                  <a:pt x="47" y="250"/>
                </a:cubicBezTo>
                <a:cubicBezTo>
                  <a:pt x="44" y="249"/>
                  <a:pt x="40" y="246"/>
                  <a:pt x="36" y="247"/>
                </a:cubicBezTo>
                <a:cubicBezTo>
                  <a:pt x="32" y="246"/>
                  <a:pt x="25" y="243"/>
                  <a:pt x="24" y="238"/>
                </a:cubicBezTo>
                <a:cubicBezTo>
                  <a:pt x="24" y="235"/>
                  <a:pt x="24" y="230"/>
                  <a:pt x="27" y="227"/>
                </a:cubicBezTo>
                <a:cubicBezTo>
                  <a:pt x="27" y="223"/>
                  <a:pt x="33" y="220"/>
                  <a:pt x="37" y="217"/>
                </a:cubicBezTo>
                <a:cubicBezTo>
                  <a:pt x="38" y="216"/>
                  <a:pt x="37" y="214"/>
                  <a:pt x="37" y="214"/>
                </a:cubicBezTo>
                <a:cubicBezTo>
                  <a:pt x="38" y="204"/>
                  <a:pt x="45" y="197"/>
                  <a:pt x="54" y="194"/>
                </a:cubicBezTo>
                <a:cubicBezTo>
                  <a:pt x="56" y="191"/>
                  <a:pt x="51" y="187"/>
                  <a:pt x="53" y="183"/>
                </a:cubicBezTo>
                <a:cubicBezTo>
                  <a:pt x="55" y="177"/>
                  <a:pt x="61" y="170"/>
                  <a:pt x="67" y="168"/>
                </a:cubicBezTo>
                <a:cubicBezTo>
                  <a:pt x="69" y="164"/>
                  <a:pt x="71" y="161"/>
                  <a:pt x="73" y="157"/>
                </a:cubicBezTo>
                <a:cubicBezTo>
                  <a:pt x="75" y="149"/>
                  <a:pt x="78" y="141"/>
                  <a:pt x="85" y="137"/>
                </a:cubicBezTo>
                <a:cubicBezTo>
                  <a:pt x="79" y="144"/>
                  <a:pt x="76" y="151"/>
                  <a:pt x="74" y="160"/>
                </a:cubicBezTo>
                <a:cubicBezTo>
                  <a:pt x="70" y="165"/>
                  <a:pt x="67" y="174"/>
                  <a:pt x="70" y="181"/>
                </a:cubicBezTo>
                <a:cubicBezTo>
                  <a:pt x="73" y="184"/>
                  <a:pt x="76" y="186"/>
                  <a:pt x="80" y="185"/>
                </a:cubicBezTo>
                <a:cubicBezTo>
                  <a:pt x="82" y="184"/>
                  <a:pt x="84" y="183"/>
                  <a:pt x="84" y="182"/>
                </a:cubicBezTo>
                <a:cubicBezTo>
                  <a:pt x="79" y="177"/>
                  <a:pt x="82" y="169"/>
                  <a:pt x="82" y="162"/>
                </a:cubicBezTo>
                <a:cubicBezTo>
                  <a:pt x="84" y="157"/>
                  <a:pt x="84" y="151"/>
                  <a:pt x="90" y="147"/>
                </a:cubicBezTo>
                <a:cubicBezTo>
                  <a:pt x="96" y="142"/>
                  <a:pt x="96" y="142"/>
                  <a:pt x="96" y="142"/>
                </a:cubicBezTo>
                <a:cubicBezTo>
                  <a:pt x="93" y="147"/>
                  <a:pt x="88" y="150"/>
                  <a:pt x="86" y="154"/>
                </a:cubicBezTo>
                <a:cubicBezTo>
                  <a:pt x="84" y="162"/>
                  <a:pt x="81" y="172"/>
                  <a:pt x="86" y="180"/>
                </a:cubicBezTo>
                <a:cubicBezTo>
                  <a:pt x="88" y="183"/>
                  <a:pt x="92" y="183"/>
                  <a:pt x="96" y="183"/>
                </a:cubicBezTo>
                <a:cubicBezTo>
                  <a:pt x="105" y="181"/>
                  <a:pt x="114" y="174"/>
                  <a:pt x="117" y="165"/>
                </a:cubicBezTo>
                <a:cubicBezTo>
                  <a:pt x="119" y="162"/>
                  <a:pt x="119" y="160"/>
                  <a:pt x="117" y="157"/>
                </a:cubicBezTo>
                <a:cubicBezTo>
                  <a:pt x="116" y="156"/>
                  <a:pt x="113" y="155"/>
                  <a:pt x="113" y="153"/>
                </a:cubicBezTo>
                <a:cubicBezTo>
                  <a:pt x="117" y="157"/>
                  <a:pt x="125" y="156"/>
                  <a:pt x="130" y="153"/>
                </a:cubicBezTo>
                <a:cubicBezTo>
                  <a:pt x="136" y="150"/>
                  <a:pt x="134" y="143"/>
                  <a:pt x="140" y="139"/>
                </a:cubicBezTo>
                <a:cubicBezTo>
                  <a:pt x="142" y="135"/>
                  <a:pt x="142" y="130"/>
                  <a:pt x="140" y="125"/>
                </a:cubicBezTo>
                <a:cubicBezTo>
                  <a:pt x="139" y="122"/>
                  <a:pt x="136" y="121"/>
                  <a:pt x="133" y="120"/>
                </a:cubicBezTo>
                <a:cubicBezTo>
                  <a:pt x="125" y="119"/>
                  <a:pt x="120" y="125"/>
                  <a:pt x="113" y="127"/>
                </a:cubicBezTo>
                <a:cubicBezTo>
                  <a:pt x="108" y="130"/>
                  <a:pt x="101" y="136"/>
                  <a:pt x="100" y="142"/>
                </a:cubicBezTo>
                <a:cubicBezTo>
                  <a:pt x="99" y="143"/>
                  <a:pt x="97" y="142"/>
                  <a:pt x="96" y="142"/>
                </a:cubicBezTo>
                <a:cubicBezTo>
                  <a:pt x="100" y="136"/>
                  <a:pt x="105" y="130"/>
                  <a:pt x="111" y="125"/>
                </a:cubicBezTo>
                <a:cubicBezTo>
                  <a:pt x="117" y="122"/>
                  <a:pt x="123" y="120"/>
                  <a:pt x="128" y="118"/>
                </a:cubicBezTo>
                <a:cubicBezTo>
                  <a:pt x="137" y="119"/>
                  <a:pt x="137" y="119"/>
                  <a:pt x="137" y="119"/>
                </a:cubicBezTo>
                <a:cubicBezTo>
                  <a:pt x="140" y="113"/>
                  <a:pt x="140" y="113"/>
                  <a:pt x="140" y="113"/>
                </a:cubicBezTo>
                <a:cubicBezTo>
                  <a:pt x="141" y="116"/>
                  <a:pt x="142" y="118"/>
                  <a:pt x="142" y="119"/>
                </a:cubicBezTo>
                <a:cubicBezTo>
                  <a:pt x="142" y="120"/>
                  <a:pt x="139" y="120"/>
                  <a:pt x="140" y="122"/>
                </a:cubicBezTo>
                <a:cubicBezTo>
                  <a:pt x="142" y="125"/>
                  <a:pt x="142" y="129"/>
                  <a:pt x="146" y="130"/>
                </a:cubicBezTo>
                <a:cubicBezTo>
                  <a:pt x="153" y="131"/>
                  <a:pt x="158" y="124"/>
                  <a:pt x="161" y="119"/>
                </a:cubicBezTo>
                <a:cubicBezTo>
                  <a:pt x="161" y="117"/>
                  <a:pt x="162" y="116"/>
                  <a:pt x="160" y="116"/>
                </a:cubicBezTo>
                <a:cubicBezTo>
                  <a:pt x="156" y="119"/>
                  <a:pt x="151" y="122"/>
                  <a:pt x="145" y="120"/>
                </a:cubicBezTo>
                <a:cubicBezTo>
                  <a:pt x="146" y="119"/>
                  <a:pt x="149" y="120"/>
                  <a:pt x="151" y="119"/>
                </a:cubicBezTo>
                <a:cubicBezTo>
                  <a:pt x="157" y="117"/>
                  <a:pt x="159" y="111"/>
                  <a:pt x="163" y="107"/>
                </a:cubicBezTo>
                <a:cubicBezTo>
                  <a:pt x="165" y="100"/>
                  <a:pt x="161" y="95"/>
                  <a:pt x="159" y="90"/>
                </a:cubicBezTo>
                <a:cubicBezTo>
                  <a:pt x="161" y="87"/>
                  <a:pt x="161" y="82"/>
                  <a:pt x="165" y="80"/>
                </a:cubicBezTo>
                <a:cubicBezTo>
                  <a:pt x="171" y="79"/>
                  <a:pt x="171" y="79"/>
                  <a:pt x="171" y="79"/>
                </a:cubicBezTo>
                <a:cubicBezTo>
                  <a:pt x="177" y="80"/>
                  <a:pt x="177" y="86"/>
                  <a:pt x="179" y="90"/>
                </a:cubicBezTo>
                <a:cubicBezTo>
                  <a:pt x="182" y="93"/>
                  <a:pt x="187" y="96"/>
                  <a:pt x="191" y="95"/>
                </a:cubicBezTo>
                <a:cubicBezTo>
                  <a:pt x="194" y="95"/>
                  <a:pt x="197" y="93"/>
                  <a:pt x="199" y="90"/>
                </a:cubicBezTo>
                <a:cubicBezTo>
                  <a:pt x="202" y="86"/>
                  <a:pt x="198" y="82"/>
                  <a:pt x="194" y="79"/>
                </a:cubicBezTo>
                <a:cubicBezTo>
                  <a:pt x="193" y="79"/>
                  <a:pt x="191" y="81"/>
                  <a:pt x="190" y="82"/>
                </a:cubicBezTo>
                <a:cubicBezTo>
                  <a:pt x="189" y="85"/>
                  <a:pt x="194" y="85"/>
                  <a:pt x="191" y="87"/>
                </a:cubicBezTo>
                <a:cubicBezTo>
                  <a:pt x="191" y="87"/>
                  <a:pt x="189" y="87"/>
                  <a:pt x="188" y="87"/>
                </a:cubicBezTo>
                <a:cubicBezTo>
                  <a:pt x="187" y="86"/>
                  <a:pt x="186" y="83"/>
                  <a:pt x="188" y="82"/>
                </a:cubicBezTo>
                <a:cubicBezTo>
                  <a:pt x="189" y="79"/>
                  <a:pt x="192" y="78"/>
                  <a:pt x="194" y="78"/>
                </a:cubicBezTo>
                <a:cubicBezTo>
                  <a:pt x="198" y="79"/>
                  <a:pt x="200" y="82"/>
                  <a:pt x="204" y="82"/>
                </a:cubicBezTo>
                <a:cubicBezTo>
                  <a:pt x="207" y="85"/>
                  <a:pt x="208" y="90"/>
                  <a:pt x="213" y="87"/>
                </a:cubicBezTo>
                <a:cubicBezTo>
                  <a:pt x="219" y="85"/>
                  <a:pt x="224" y="80"/>
                  <a:pt x="225" y="74"/>
                </a:cubicBezTo>
                <a:cubicBezTo>
                  <a:pt x="225" y="71"/>
                  <a:pt x="225" y="67"/>
                  <a:pt x="227" y="67"/>
                </a:cubicBezTo>
                <a:cubicBezTo>
                  <a:pt x="230" y="64"/>
                  <a:pt x="235" y="63"/>
                  <a:pt x="239" y="64"/>
                </a:cubicBezTo>
                <a:cubicBezTo>
                  <a:pt x="243" y="67"/>
                  <a:pt x="249" y="68"/>
                  <a:pt x="254" y="66"/>
                </a:cubicBezTo>
                <a:cubicBezTo>
                  <a:pt x="257" y="63"/>
                  <a:pt x="263" y="60"/>
                  <a:pt x="262" y="54"/>
                </a:cubicBezTo>
                <a:cubicBezTo>
                  <a:pt x="260" y="50"/>
                  <a:pt x="258" y="46"/>
                  <a:pt x="254" y="45"/>
                </a:cubicBezTo>
                <a:cubicBezTo>
                  <a:pt x="252" y="44"/>
                  <a:pt x="249" y="44"/>
                  <a:pt x="247" y="45"/>
                </a:cubicBezTo>
                <a:cubicBezTo>
                  <a:pt x="246" y="47"/>
                  <a:pt x="246" y="50"/>
                  <a:pt x="246" y="53"/>
                </a:cubicBezTo>
                <a:cubicBezTo>
                  <a:pt x="247" y="55"/>
                  <a:pt x="249" y="56"/>
                  <a:pt x="252" y="56"/>
                </a:cubicBezTo>
                <a:cubicBezTo>
                  <a:pt x="253" y="55"/>
                  <a:pt x="252" y="50"/>
                  <a:pt x="254" y="52"/>
                </a:cubicBezTo>
                <a:cubicBezTo>
                  <a:pt x="256" y="53"/>
                  <a:pt x="254" y="55"/>
                  <a:pt x="254" y="56"/>
                </a:cubicBezTo>
                <a:cubicBezTo>
                  <a:pt x="252" y="57"/>
                  <a:pt x="250" y="58"/>
                  <a:pt x="248" y="56"/>
                </a:cubicBezTo>
                <a:cubicBezTo>
                  <a:pt x="243" y="53"/>
                  <a:pt x="243" y="53"/>
                  <a:pt x="243" y="53"/>
                </a:cubicBezTo>
                <a:cubicBezTo>
                  <a:pt x="239" y="59"/>
                  <a:pt x="232" y="58"/>
                  <a:pt x="226" y="57"/>
                </a:cubicBezTo>
                <a:cubicBezTo>
                  <a:pt x="223" y="59"/>
                  <a:pt x="217" y="59"/>
                  <a:pt x="216" y="64"/>
                </a:cubicBezTo>
                <a:cubicBezTo>
                  <a:pt x="217" y="73"/>
                  <a:pt x="217" y="73"/>
                  <a:pt x="217" y="73"/>
                </a:cubicBezTo>
                <a:cubicBezTo>
                  <a:pt x="214" y="77"/>
                  <a:pt x="211" y="79"/>
                  <a:pt x="205" y="79"/>
                </a:cubicBezTo>
                <a:cubicBezTo>
                  <a:pt x="202" y="79"/>
                  <a:pt x="200" y="77"/>
                  <a:pt x="198" y="73"/>
                </a:cubicBezTo>
                <a:cubicBezTo>
                  <a:pt x="197" y="68"/>
                  <a:pt x="192" y="66"/>
                  <a:pt x="188" y="63"/>
                </a:cubicBezTo>
                <a:cubicBezTo>
                  <a:pt x="184" y="61"/>
                  <a:pt x="180" y="62"/>
                  <a:pt x="177" y="65"/>
                </a:cubicBezTo>
                <a:cubicBezTo>
                  <a:pt x="176" y="67"/>
                  <a:pt x="174" y="70"/>
                  <a:pt x="176" y="73"/>
                </a:cubicBezTo>
                <a:cubicBezTo>
                  <a:pt x="177" y="74"/>
                  <a:pt x="178" y="77"/>
                  <a:pt x="180" y="76"/>
                </a:cubicBezTo>
                <a:cubicBezTo>
                  <a:pt x="182" y="76"/>
                  <a:pt x="184" y="75"/>
                  <a:pt x="185" y="73"/>
                </a:cubicBezTo>
                <a:cubicBezTo>
                  <a:pt x="185" y="72"/>
                  <a:pt x="184" y="70"/>
                  <a:pt x="182" y="70"/>
                </a:cubicBezTo>
                <a:cubicBezTo>
                  <a:pt x="182" y="70"/>
                  <a:pt x="182" y="71"/>
                  <a:pt x="180" y="71"/>
                </a:cubicBezTo>
                <a:cubicBezTo>
                  <a:pt x="180" y="70"/>
                  <a:pt x="181" y="69"/>
                  <a:pt x="182" y="68"/>
                </a:cubicBezTo>
                <a:cubicBezTo>
                  <a:pt x="185" y="68"/>
                  <a:pt x="185" y="70"/>
                  <a:pt x="187" y="72"/>
                </a:cubicBezTo>
                <a:cubicBezTo>
                  <a:pt x="188" y="75"/>
                  <a:pt x="186" y="77"/>
                  <a:pt x="184" y="78"/>
                </a:cubicBezTo>
                <a:cubicBezTo>
                  <a:pt x="179" y="80"/>
                  <a:pt x="176" y="76"/>
                  <a:pt x="171" y="76"/>
                </a:cubicBezTo>
                <a:cubicBezTo>
                  <a:pt x="168" y="72"/>
                  <a:pt x="162" y="70"/>
                  <a:pt x="156" y="72"/>
                </a:cubicBezTo>
                <a:cubicBezTo>
                  <a:pt x="152" y="75"/>
                  <a:pt x="145" y="79"/>
                  <a:pt x="146" y="86"/>
                </a:cubicBezTo>
                <a:cubicBezTo>
                  <a:pt x="144" y="90"/>
                  <a:pt x="148" y="93"/>
                  <a:pt x="148" y="96"/>
                </a:cubicBezTo>
                <a:cubicBezTo>
                  <a:pt x="149" y="99"/>
                  <a:pt x="151" y="99"/>
                  <a:pt x="151" y="99"/>
                </a:cubicBezTo>
                <a:cubicBezTo>
                  <a:pt x="154" y="101"/>
                  <a:pt x="154" y="104"/>
                  <a:pt x="154" y="107"/>
                </a:cubicBezTo>
                <a:cubicBezTo>
                  <a:pt x="153" y="110"/>
                  <a:pt x="150" y="110"/>
                  <a:pt x="147" y="111"/>
                </a:cubicBezTo>
                <a:cubicBezTo>
                  <a:pt x="146" y="110"/>
                  <a:pt x="146" y="109"/>
                  <a:pt x="146" y="109"/>
                </a:cubicBezTo>
                <a:cubicBezTo>
                  <a:pt x="149" y="108"/>
                  <a:pt x="151" y="108"/>
                  <a:pt x="153" y="105"/>
                </a:cubicBezTo>
                <a:cubicBezTo>
                  <a:pt x="153" y="102"/>
                  <a:pt x="151" y="100"/>
                  <a:pt x="148" y="99"/>
                </a:cubicBezTo>
                <a:cubicBezTo>
                  <a:pt x="145" y="99"/>
                  <a:pt x="142" y="102"/>
                  <a:pt x="140" y="104"/>
                </a:cubicBezTo>
                <a:cubicBezTo>
                  <a:pt x="139" y="106"/>
                  <a:pt x="139" y="109"/>
                  <a:pt x="139" y="111"/>
                </a:cubicBezTo>
                <a:cubicBezTo>
                  <a:pt x="136" y="113"/>
                  <a:pt x="136" y="109"/>
                  <a:pt x="135" y="108"/>
                </a:cubicBezTo>
                <a:cubicBezTo>
                  <a:pt x="138" y="104"/>
                  <a:pt x="142" y="99"/>
                  <a:pt x="145" y="96"/>
                </a:cubicBezTo>
                <a:cubicBezTo>
                  <a:pt x="146" y="93"/>
                  <a:pt x="142" y="91"/>
                  <a:pt x="141" y="90"/>
                </a:cubicBezTo>
                <a:cubicBezTo>
                  <a:pt x="132" y="87"/>
                  <a:pt x="127" y="96"/>
                  <a:pt x="121" y="99"/>
                </a:cubicBezTo>
                <a:cubicBezTo>
                  <a:pt x="120" y="101"/>
                  <a:pt x="119" y="103"/>
                  <a:pt x="120" y="105"/>
                </a:cubicBezTo>
                <a:cubicBezTo>
                  <a:pt x="123" y="107"/>
                  <a:pt x="128" y="103"/>
                  <a:pt x="131" y="106"/>
                </a:cubicBezTo>
                <a:cubicBezTo>
                  <a:pt x="121" y="107"/>
                  <a:pt x="121" y="107"/>
                  <a:pt x="121" y="107"/>
                </a:cubicBezTo>
                <a:cubicBezTo>
                  <a:pt x="116" y="111"/>
                  <a:pt x="111" y="115"/>
                  <a:pt x="105" y="116"/>
                </a:cubicBezTo>
                <a:cubicBezTo>
                  <a:pt x="99" y="120"/>
                  <a:pt x="92" y="125"/>
                  <a:pt x="91" y="133"/>
                </a:cubicBezTo>
                <a:cubicBezTo>
                  <a:pt x="89" y="134"/>
                  <a:pt x="88" y="137"/>
                  <a:pt x="86" y="136"/>
                </a:cubicBezTo>
                <a:cubicBezTo>
                  <a:pt x="89" y="133"/>
                  <a:pt x="90" y="129"/>
                  <a:pt x="93" y="125"/>
                </a:cubicBezTo>
                <a:cubicBezTo>
                  <a:pt x="97" y="119"/>
                  <a:pt x="102" y="113"/>
                  <a:pt x="110" y="113"/>
                </a:cubicBezTo>
                <a:cubicBezTo>
                  <a:pt x="118" y="107"/>
                  <a:pt x="118" y="107"/>
                  <a:pt x="118" y="107"/>
                </a:cubicBezTo>
                <a:cubicBezTo>
                  <a:pt x="117" y="99"/>
                  <a:pt x="123" y="95"/>
                  <a:pt x="128" y="90"/>
                </a:cubicBezTo>
                <a:cubicBezTo>
                  <a:pt x="132" y="87"/>
                  <a:pt x="138" y="89"/>
                  <a:pt x="143" y="87"/>
                </a:cubicBezTo>
                <a:cubicBezTo>
                  <a:pt x="145" y="85"/>
                  <a:pt x="145" y="82"/>
                  <a:pt x="146" y="79"/>
                </a:cubicBezTo>
                <a:cubicBezTo>
                  <a:pt x="150" y="73"/>
                  <a:pt x="155" y="69"/>
                  <a:pt x="162" y="69"/>
                </a:cubicBezTo>
                <a:cubicBezTo>
                  <a:pt x="165" y="69"/>
                  <a:pt x="165" y="66"/>
                  <a:pt x="166" y="64"/>
                </a:cubicBezTo>
                <a:cubicBezTo>
                  <a:pt x="171" y="58"/>
                  <a:pt x="178" y="47"/>
                  <a:pt x="187" y="50"/>
                </a:cubicBezTo>
                <a:cubicBezTo>
                  <a:pt x="191" y="53"/>
                  <a:pt x="194" y="56"/>
                  <a:pt x="195" y="61"/>
                </a:cubicBezTo>
                <a:cubicBezTo>
                  <a:pt x="193" y="66"/>
                  <a:pt x="200" y="69"/>
                  <a:pt x="200" y="74"/>
                </a:cubicBezTo>
                <a:cubicBezTo>
                  <a:pt x="202" y="77"/>
                  <a:pt x="205" y="76"/>
                  <a:pt x="206" y="77"/>
                </a:cubicBezTo>
                <a:cubicBezTo>
                  <a:pt x="210" y="76"/>
                  <a:pt x="214" y="76"/>
                  <a:pt x="214" y="71"/>
                </a:cubicBezTo>
                <a:cubicBezTo>
                  <a:pt x="215" y="67"/>
                  <a:pt x="212" y="64"/>
                  <a:pt x="215" y="61"/>
                </a:cubicBezTo>
                <a:cubicBezTo>
                  <a:pt x="214" y="56"/>
                  <a:pt x="206" y="57"/>
                  <a:pt x="205" y="51"/>
                </a:cubicBezTo>
                <a:cubicBezTo>
                  <a:pt x="204" y="46"/>
                  <a:pt x="205" y="41"/>
                  <a:pt x="208" y="36"/>
                </a:cubicBezTo>
                <a:cubicBezTo>
                  <a:pt x="211" y="34"/>
                  <a:pt x="215" y="31"/>
                  <a:pt x="220" y="30"/>
                </a:cubicBezTo>
                <a:cubicBezTo>
                  <a:pt x="223" y="31"/>
                  <a:pt x="228" y="32"/>
                  <a:pt x="231" y="30"/>
                </a:cubicBezTo>
                <a:cubicBezTo>
                  <a:pt x="234" y="27"/>
                  <a:pt x="238" y="27"/>
                  <a:pt x="243" y="27"/>
                </a:cubicBezTo>
                <a:cubicBezTo>
                  <a:pt x="246" y="29"/>
                  <a:pt x="249" y="28"/>
                  <a:pt x="252" y="27"/>
                </a:cubicBezTo>
                <a:cubicBezTo>
                  <a:pt x="253" y="25"/>
                  <a:pt x="256" y="24"/>
                  <a:pt x="256" y="21"/>
                </a:cubicBezTo>
                <a:cubicBezTo>
                  <a:pt x="260" y="16"/>
                  <a:pt x="267" y="13"/>
                  <a:pt x="273" y="12"/>
                </a:cubicBezTo>
                <a:cubicBezTo>
                  <a:pt x="277" y="12"/>
                  <a:pt x="282" y="12"/>
                  <a:pt x="286" y="12"/>
                </a:cubicBezTo>
                <a:cubicBezTo>
                  <a:pt x="293" y="13"/>
                  <a:pt x="298" y="6"/>
                  <a:pt x="305" y="9"/>
                </a:cubicBezTo>
                <a:cubicBezTo>
                  <a:pt x="308" y="10"/>
                  <a:pt x="310" y="14"/>
                  <a:pt x="313" y="12"/>
                </a:cubicBezTo>
                <a:cubicBezTo>
                  <a:pt x="317" y="6"/>
                  <a:pt x="323" y="5"/>
                  <a:pt x="328" y="3"/>
                </a:cubicBezTo>
                <a:cubicBezTo>
                  <a:pt x="332" y="2"/>
                  <a:pt x="336" y="3"/>
                  <a:pt x="341" y="1"/>
                </a:cubicBezTo>
                <a:cubicBezTo>
                  <a:pt x="349" y="2"/>
                  <a:pt x="358" y="0"/>
                  <a:pt x="365" y="5"/>
                </a:cubicBezTo>
                <a:close/>
                <a:moveTo>
                  <a:pt x="368" y="10"/>
                </a:moveTo>
                <a:cubicBezTo>
                  <a:pt x="375" y="10"/>
                  <a:pt x="381" y="13"/>
                  <a:pt x="383" y="20"/>
                </a:cubicBezTo>
                <a:cubicBezTo>
                  <a:pt x="384" y="23"/>
                  <a:pt x="384" y="25"/>
                  <a:pt x="383" y="27"/>
                </a:cubicBezTo>
                <a:cubicBezTo>
                  <a:pt x="381" y="30"/>
                  <a:pt x="380" y="31"/>
                  <a:pt x="378" y="32"/>
                </a:cubicBezTo>
                <a:cubicBezTo>
                  <a:pt x="375" y="27"/>
                  <a:pt x="373" y="21"/>
                  <a:pt x="367" y="19"/>
                </a:cubicBezTo>
                <a:cubicBezTo>
                  <a:pt x="361" y="19"/>
                  <a:pt x="355" y="13"/>
                  <a:pt x="349" y="14"/>
                </a:cubicBezTo>
                <a:cubicBezTo>
                  <a:pt x="343" y="15"/>
                  <a:pt x="339" y="15"/>
                  <a:pt x="333" y="15"/>
                </a:cubicBezTo>
                <a:cubicBezTo>
                  <a:pt x="327" y="18"/>
                  <a:pt x="327" y="18"/>
                  <a:pt x="327" y="18"/>
                </a:cubicBezTo>
                <a:cubicBezTo>
                  <a:pt x="323" y="22"/>
                  <a:pt x="315" y="23"/>
                  <a:pt x="312" y="30"/>
                </a:cubicBezTo>
                <a:cubicBezTo>
                  <a:pt x="310" y="38"/>
                  <a:pt x="310" y="38"/>
                  <a:pt x="310" y="38"/>
                </a:cubicBezTo>
                <a:cubicBezTo>
                  <a:pt x="308" y="38"/>
                  <a:pt x="306" y="37"/>
                  <a:pt x="304" y="35"/>
                </a:cubicBezTo>
                <a:cubicBezTo>
                  <a:pt x="301" y="29"/>
                  <a:pt x="303" y="24"/>
                  <a:pt x="306" y="18"/>
                </a:cubicBezTo>
                <a:cubicBezTo>
                  <a:pt x="312" y="14"/>
                  <a:pt x="318" y="12"/>
                  <a:pt x="324" y="7"/>
                </a:cubicBezTo>
                <a:cubicBezTo>
                  <a:pt x="335" y="4"/>
                  <a:pt x="335" y="4"/>
                  <a:pt x="335" y="4"/>
                </a:cubicBezTo>
                <a:cubicBezTo>
                  <a:pt x="339" y="6"/>
                  <a:pt x="344" y="4"/>
                  <a:pt x="347" y="3"/>
                </a:cubicBezTo>
                <a:cubicBezTo>
                  <a:pt x="355" y="3"/>
                  <a:pt x="363" y="4"/>
                  <a:pt x="368" y="10"/>
                </a:cubicBezTo>
                <a:close/>
                <a:moveTo>
                  <a:pt x="388" y="6"/>
                </a:moveTo>
                <a:cubicBezTo>
                  <a:pt x="388" y="7"/>
                  <a:pt x="387" y="8"/>
                  <a:pt x="385" y="9"/>
                </a:cubicBezTo>
                <a:cubicBezTo>
                  <a:pt x="384" y="11"/>
                  <a:pt x="381" y="13"/>
                  <a:pt x="379" y="11"/>
                </a:cubicBezTo>
                <a:cubicBezTo>
                  <a:pt x="378" y="10"/>
                  <a:pt x="376" y="9"/>
                  <a:pt x="378" y="8"/>
                </a:cubicBezTo>
                <a:cubicBezTo>
                  <a:pt x="381" y="4"/>
                  <a:pt x="384" y="4"/>
                  <a:pt x="388" y="5"/>
                </a:cubicBezTo>
                <a:lnTo>
                  <a:pt x="388" y="6"/>
                </a:lnTo>
                <a:close/>
                <a:moveTo>
                  <a:pt x="430" y="14"/>
                </a:moveTo>
                <a:cubicBezTo>
                  <a:pt x="437" y="20"/>
                  <a:pt x="445" y="9"/>
                  <a:pt x="453" y="13"/>
                </a:cubicBezTo>
                <a:cubicBezTo>
                  <a:pt x="458" y="15"/>
                  <a:pt x="462" y="19"/>
                  <a:pt x="465" y="24"/>
                </a:cubicBezTo>
                <a:cubicBezTo>
                  <a:pt x="466" y="28"/>
                  <a:pt x="464" y="33"/>
                  <a:pt x="460" y="36"/>
                </a:cubicBezTo>
                <a:cubicBezTo>
                  <a:pt x="457" y="38"/>
                  <a:pt x="453" y="36"/>
                  <a:pt x="449" y="38"/>
                </a:cubicBezTo>
                <a:cubicBezTo>
                  <a:pt x="447" y="37"/>
                  <a:pt x="444" y="35"/>
                  <a:pt x="443" y="33"/>
                </a:cubicBezTo>
                <a:cubicBezTo>
                  <a:pt x="442" y="30"/>
                  <a:pt x="444" y="28"/>
                  <a:pt x="445" y="27"/>
                </a:cubicBezTo>
                <a:cubicBezTo>
                  <a:pt x="447" y="26"/>
                  <a:pt x="448" y="25"/>
                  <a:pt x="450" y="26"/>
                </a:cubicBezTo>
                <a:cubicBezTo>
                  <a:pt x="451" y="28"/>
                  <a:pt x="448" y="30"/>
                  <a:pt x="450" y="31"/>
                </a:cubicBezTo>
                <a:cubicBezTo>
                  <a:pt x="451" y="30"/>
                  <a:pt x="452" y="30"/>
                  <a:pt x="453" y="29"/>
                </a:cubicBezTo>
                <a:cubicBezTo>
                  <a:pt x="453" y="27"/>
                  <a:pt x="452" y="24"/>
                  <a:pt x="449" y="24"/>
                </a:cubicBezTo>
                <a:cubicBezTo>
                  <a:pt x="445" y="22"/>
                  <a:pt x="444" y="27"/>
                  <a:pt x="441" y="28"/>
                </a:cubicBezTo>
                <a:cubicBezTo>
                  <a:pt x="439" y="27"/>
                  <a:pt x="436" y="24"/>
                  <a:pt x="433" y="23"/>
                </a:cubicBezTo>
                <a:cubicBezTo>
                  <a:pt x="428" y="23"/>
                  <a:pt x="424" y="23"/>
                  <a:pt x="421" y="25"/>
                </a:cubicBezTo>
                <a:cubicBezTo>
                  <a:pt x="415" y="24"/>
                  <a:pt x="416" y="16"/>
                  <a:pt x="410" y="16"/>
                </a:cubicBezTo>
                <a:cubicBezTo>
                  <a:pt x="405" y="18"/>
                  <a:pt x="402" y="18"/>
                  <a:pt x="399" y="15"/>
                </a:cubicBezTo>
                <a:cubicBezTo>
                  <a:pt x="396" y="15"/>
                  <a:pt x="393" y="16"/>
                  <a:pt x="392" y="19"/>
                </a:cubicBezTo>
                <a:cubicBezTo>
                  <a:pt x="392" y="21"/>
                  <a:pt x="390" y="24"/>
                  <a:pt x="393" y="24"/>
                </a:cubicBezTo>
                <a:cubicBezTo>
                  <a:pt x="394" y="24"/>
                  <a:pt x="396" y="24"/>
                  <a:pt x="396" y="24"/>
                </a:cubicBezTo>
                <a:cubicBezTo>
                  <a:pt x="396" y="21"/>
                  <a:pt x="392" y="21"/>
                  <a:pt x="394" y="18"/>
                </a:cubicBezTo>
                <a:cubicBezTo>
                  <a:pt x="396" y="17"/>
                  <a:pt x="399" y="18"/>
                  <a:pt x="401" y="18"/>
                </a:cubicBezTo>
                <a:cubicBezTo>
                  <a:pt x="404" y="21"/>
                  <a:pt x="403" y="25"/>
                  <a:pt x="403" y="28"/>
                </a:cubicBezTo>
                <a:cubicBezTo>
                  <a:pt x="401" y="31"/>
                  <a:pt x="399" y="33"/>
                  <a:pt x="396" y="33"/>
                </a:cubicBezTo>
                <a:cubicBezTo>
                  <a:pt x="393" y="32"/>
                  <a:pt x="389" y="31"/>
                  <a:pt x="386" y="27"/>
                </a:cubicBezTo>
                <a:cubicBezTo>
                  <a:pt x="384" y="14"/>
                  <a:pt x="384" y="14"/>
                  <a:pt x="384" y="14"/>
                </a:cubicBezTo>
                <a:cubicBezTo>
                  <a:pt x="387" y="9"/>
                  <a:pt x="393" y="5"/>
                  <a:pt x="399" y="6"/>
                </a:cubicBezTo>
                <a:cubicBezTo>
                  <a:pt x="402" y="8"/>
                  <a:pt x="404" y="4"/>
                  <a:pt x="407" y="4"/>
                </a:cubicBezTo>
                <a:cubicBezTo>
                  <a:pt x="416" y="4"/>
                  <a:pt x="424" y="9"/>
                  <a:pt x="430" y="14"/>
                </a:cubicBezTo>
                <a:close/>
                <a:moveTo>
                  <a:pt x="307" y="13"/>
                </a:moveTo>
                <a:cubicBezTo>
                  <a:pt x="306" y="15"/>
                  <a:pt x="305" y="19"/>
                  <a:pt x="301" y="19"/>
                </a:cubicBezTo>
                <a:cubicBezTo>
                  <a:pt x="299" y="16"/>
                  <a:pt x="296" y="15"/>
                  <a:pt x="295" y="12"/>
                </a:cubicBezTo>
                <a:cubicBezTo>
                  <a:pt x="298" y="10"/>
                  <a:pt x="304" y="10"/>
                  <a:pt x="307" y="13"/>
                </a:cubicBezTo>
                <a:close/>
                <a:moveTo>
                  <a:pt x="280" y="15"/>
                </a:moveTo>
                <a:cubicBezTo>
                  <a:pt x="284" y="14"/>
                  <a:pt x="288" y="13"/>
                  <a:pt x="292" y="14"/>
                </a:cubicBezTo>
                <a:cubicBezTo>
                  <a:pt x="296" y="15"/>
                  <a:pt x="299" y="19"/>
                  <a:pt x="301" y="24"/>
                </a:cubicBezTo>
                <a:cubicBezTo>
                  <a:pt x="298" y="27"/>
                  <a:pt x="303" y="33"/>
                  <a:pt x="299" y="35"/>
                </a:cubicBezTo>
                <a:cubicBezTo>
                  <a:pt x="297" y="38"/>
                  <a:pt x="294" y="40"/>
                  <a:pt x="290" y="39"/>
                </a:cubicBezTo>
                <a:cubicBezTo>
                  <a:pt x="286" y="39"/>
                  <a:pt x="285" y="36"/>
                  <a:pt x="283" y="34"/>
                </a:cubicBezTo>
                <a:cubicBezTo>
                  <a:pt x="283" y="32"/>
                  <a:pt x="283" y="30"/>
                  <a:pt x="283" y="28"/>
                </a:cubicBezTo>
                <a:cubicBezTo>
                  <a:pt x="285" y="26"/>
                  <a:pt x="288" y="25"/>
                  <a:pt x="290" y="26"/>
                </a:cubicBezTo>
                <a:cubicBezTo>
                  <a:pt x="292" y="27"/>
                  <a:pt x="290" y="32"/>
                  <a:pt x="294" y="31"/>
                </a:cubicBezTo>
                <a:cubicBezTo>
                  <a:pt x="295" y="30"/>
                  <a:pt x="295" y="27"/>
                  <a:pt x="294" y="25"/>
                </a:cubicBezTo>
                <a:cubicBezTo>
                  <a:pt x="292" y="24"/>
                  <a:pt x="289" y="22"/>
                  <a:pt x="287" y="24"/>
                </a:cubicBezTo>
                <a:cubicBezTo>
                  <a:pt x="283" y="24"/>
                  <a:pt x="280" y="30"/>
                  <a:pt x="277" y="26"/>
                </a:cubicBezTo>
                <a:cubicBezTo>
                  <a:pt x="274" y="27"/>
                  <a:pt x="269" y="28"/>
                  <a:pt x="269" y="32"/>
                </a:cubicBezTo>
                <a:cubicBezTo>
                  <a:pt x="269" y="33"/>
                  <a:pt x="269" y="35"/>
                  <a:pt x="266" y="36"/>
                </a:cubicBezTo>
                <a:cubicBezTo>
                  <a:pt x="261" y="35"/>
                  <a:pt x="255" y="33"/>
                  <a:pt x="250" y="37"/>
                </a:cubicBezTo>
                <a:cubicBezTo>
                  <a:pt x="248" y="38"/>
                  <a:pt x="246" y="41"/>
                  <a:pt x="245" y="42"/>
                </a:cubicBezTo>
                <a:cubicBezTo>
                  <a:pt x="242" y="41"/>
                  <a:pt x="238" y="41"/>
                  <a:pt x="236" y="42"/>
                </a:cubicBezTo>
                <a:cubicBezTo>
                  <a:pt x="235" y="43"/>
                  <a:pt x="235" y="45"/>
                  <a:pt x="235" y="46"/>
                </a:cubicBezTo>
                <a:cubicBezTo>
                  <a:pt x="236" y="47"/>
                  <a:pt x="237" y="47"/>
                  <a:pt x="237" y="47"/>
                </a:cubicBezTo>
                <a:cubicBezTo>
                  <a:pt x="239" y="45"/>
                  <a:pt x="238" y="43"/>
                  <a:pt x="240" y="43"/>
                </a:cubicBezTo>
                <a:cubicBezTo>
                  <a:pt x="242" y="43"/>
                  <a:pt x="243" y="44"/>
                  <a:pt x="243" y="45"/>
                </a:cubicBezTo>
                <a:cubicBezTo>
                  <a:pt x="245" y="50"/>
                  <a:pt x="240" y="53"/>
                  <a:pt x="237" y="56"/>
                </a:cubicBezTo>
                <a:cubicBezTo>
                  <a:pt x="233" y="56"/>
                  <a:pt x="228" y="56"/>
                  <a:pt x="224" y="53"/>
                </a:cubicBezTo>
                <a:cubicBezTo>
                  <a:pt x="221" y="50"/>
                  <a:pt x="221" y="46"/>
                  <a:pt x="221" y="42"/>
                </a:cubicBezTo>
                <a:cubicBezTo>
                  <a:pt x="223" y="35"/>
                  <a:pt x="231" y="31"/>
                  <a:pt x="237" y="30"/>
                </a:cubicBezTo>
                <a:cubicBezTo>
                  <a:pt x="243" y="29"/>
                  <a:pt x="250" y="33"/>
                  <a:pt x="255" y="28"/>
                </a:cubicBezTo>
                <a:cubicBezTo>
                  <a:pt x="262" y="19"/>
                  <a:pt x="262" y="19"/>
                  <a:pt x="262" y="19"/>
                </a:cubicBezTo>
                <a:cubicBezTo>
                  <a:pt x="268" y="17"/>
                  <a:pt x="274" y="11"/>
                  <a:pt x="280" y="15"/>
                </a:cubicBezTo>
                <a:close/>
                <a:moveTo>
                  <a:pt x="478" y="24"/>
                </a:moveTo>
                <a:cubicBezTo>
                  <a:pt x="477" y="27"/>
                  <a:pt x="479" y="31"/>
                  <a:pt x="477" y="34"/>
                </a:cubicBezTo>
                <a:cubicBezTo>
                  <a:pt x="475" y="37"/>
                  <a:pt x="472" y="37"/>
                  <a:pt x="469" y="38"/>
                </a:cubicBezTo>
                <a:cubicBezTo>
                  <a:pt x="465" y="37"/>
                  <a:pt x="465" y="37"/>
                  <a:pt x="465" y="37"/>
                </a:cubicBezTo>
                <a:cubicBezTo>
                  <a:pt x="465" y="34"/>
                  <a:pt x="468" y="30"/>
                  <a:pt x="468" y="26"/>
                </a:cubicBezTo>
                <a:cubicBezTo>
                  <a:pt x="467" y="23"/>
                  <a:pt x="465" y="18"/>
                  <a:pt x="462" y="16"/>
                </a:cubicBezTo>
                <a:cubicBezTo>
                  <a:pt x="461" y="15"/>
                  <a:pt x="462" y="15"/>
                  <a:pt x="463" y="15"/>
                </a:cubicBezTo>
                <a:cubicBezTo>
                  <a:pt x="469" y="15"/>
                  <a:pt x="476" y="18"/>
                  <a:pt x="478" y="24"/>
                </a:cubicBezTo>
                <a:close/>
                <a:moveTo>
                  <a:pt x="361" y="21"/>
                </a:moveTo>
                <a:cubicBezTo>
                  <a:pt x="364" y="21"/>
                  <a:pt x="368" y="23"/>
                  <a:pt x="372" y="24"/>
                </a:cubicBezTo>
                <a:cubicBezTo>
                  <a:pt x="373" y="28"/>
                  <a:pt x="375" y="33"/>
                  <a:pt x="374" y="36"/>
                </a:cubicBezTo>
                <a:cubicBezTo>
                  <a:pt x="373" y="39"/>
                  <a:pt x="371" y="40"/>
                  <a:pt x="369" y="41"/>
                </a:cubicBezTo>
                <a:cubicBezTo>
                  <a:pt x="365" y="47"/>
                  <a:pt x="359" y="47"/>
                  <a:pt x="354" y="49"/>
                </a:cubicBezTo>
                <a:cubicBezTo>
                  <a:pt x="350" y="49"/>
                  <a:pt x="348" y="46"/>
                  <a:pt x="345" y="44"/>
                </a:cubicBezTo>
                <a:cubicBezTo>
                  <a:pt x="346" y="41"/>
                  <a:pt x="344" y="37"/>
                  <a:pt x="346" y="34"/>
                </a:cubicBezTo>
                <a:cubicBezTo>
                  <a:pt x="347" y="33"/>
                  <a:pt x="350" y="31"/>
                  <a:pt x="352" y="32"/>
                </a:cubicBezTo>
                <a:cubicBezTo>
                  <a:pt x="354" y="33"/>
                  <a:pt x="357" y="34"/>
                  <a:pt x="356" y="36"/>
                </a:cubicBezTo>
                <a:cubicBezTo>
                  <a:pt x="355" y="37"/>
                  <a:pt x="353" y="36"/>
                  <a:pt x="353" y="38"/>
                </a:cubicBezTo>
                <a:cubicBezTo>
                  <a:pt x="353" y="39"/>
                  <a:pt x="355" y="39"/>
                  <a:pt x="355" y="39"/>
                </a:cubicBezTo>
                <a:cubicBezTo>
                  <a:pt x="357" y="39"/>
                  <a:pt x="358" y="38"/>
                  <a:pt x="358" y="36"/>
                </a:cubicBezTo>
                <a:cubicBezTo>
                  <a:pt x="358" y="34"/>
                  <a:pt x="358" y="30"/>
                  <a:pt x="354" y="30"/>
                </a:cubicBezTo>
                <a:cubicBezTo>
                  <a:pt x="350" y="27"/>
                  <a:pt x="347" y="30"/>
                  <a:pt x="343" y="32"/>
                </a:cubicBezTo>
                <a:cubicBezTo>
                  <a:pt x="340" y="31"/>
                  <a:pt x="335" y="30"/>
                  <a:pt x="331" y="32"/>
                </a:cubicBezTo>
                <a:cubicBezTo>
                  <a:pt x="329" y="33"/>
                  <a:pt x="329" y="35"/>
                  <a:pt x="329" y="37"/>
                </a:cubicBezTo>
                <a:cubicBezTo>
                  <a:pt x="329" y="38"/>
                  <a:pt x="330" y="41"/>
                  <a:pt x="332" y="41"/>
                </a:cubicBezTo>
                <a:cubicBezTo>
                  <a:pt x="333" y="41"/>
                  <a:pt x="335" y="40"/>
                  <a:pt x="335" y="38"/>
                </a:cubicBezTo>
                <a:cubicBezTo>
                  <a:pt x="335" y="37"/>
                  <a:pt x="333" y="37"/>
                  <a:pt x="332" y="36"/>
                </a:cubicBezTo>
                <a:cubicBezTo>
                  <a:pt x="332" y="35"/>
                  <a:pt x="334" y="33"/>
                  <a:pt x="335" y="33"/>
                </a:cubicBezTo>
                <a:cubicBezTo>
                  <a:pt x="339" y="32"/>
                  <a:pt x="342" y="35"/>
                  <a:pt x="343" y="37"/>
                </a:cubicBezTo>
                <a:cubicBezTo>
                  <a:pt x="344" y="41"/>
                  <a:pt x="344" y="44"/>
                  <a:pt x="341" y="46"/>
                </a:cubicBezTo>
                <a:cubicBezTo>
                  <a:pt x="338" y="49"/>
                  <a:pt x="333" y="50"/>
                  <a:pt x="328" y="49"/>
                </a:cubicBezTo>
                <a:cubicBezTo>
                  <a:pt x="324" y="46"/>
                  <a:pt x="317" y="45"/>
                  <a:pt x="314" y="39"/>
                </a:cubicBezTo>
                <a:cubicBezTo>
                  <a:pt x="312" y="34"/>
                  <a:pt x="315" y="30"/>
                  <a:pt x="318" y="26"/>
                </a:cubicBezTo>
                <a:cubicBezTo>
                  <a:pt x="322" y="24"/>
                  <a:pt x="327" y="24"/>
                  <a:pt x="330" y="19"/>
                </a:cubicBezTo>
                <a:cubicBezTo>
                  <a:pt x="333" y="18"/>
                  <a:pt x="338" y="16"/>
                  <a:pt x="341" y="19"/>
                </a:cubicBezTo>
                <a:cubicBezTo>
                  <a:pt x="347" y="15"/>
                  <a:pt x="355" y="17"/>
                  <a:pt x="361" y="21"/>
                </a:cubicBezTo>
                <a:close/>
                <a:moveTo>
                  <a:pt x="436" y="27"/>
                </a:moveTo>
                <a:cubicBezTo>
                  <a:pt x="436" y="30"/>
                  <a:pt x="432" y="29"/>
                  <a:pt x="430" y="30"/>
                </a:cubicBezTo>
                <a:cubicBezTo>
                  <a:pt x="426" y="34"/>
                  <a:pt x="426" y="34"/>
                  <a:pt x="426" y="34"/>
                </a:cubicBezTo>
                <a:cubicBezTo>
                  <a:pt x="422" y="38"/>
                  <a:pt x="424" y="44"/>
                  <a:pt x="426" y="49"/>
                </a:cubicBezTo>
                <a:cubicBezTo>
                  <a:pt x="422" y="49"/>
                  <a:pt x="419" y="46"/>
                  <a:pt x="417" y="44"/>
                </a:cubicBezTo>
                <a:cubicBezTo>
                  <a:pt x="416" y="40"/>
                  <a:pt x="416" y="35"/>
                  <a:pt x="417" y="33"/>
                </a:cubicBezTo>
                <a:cubicBezTo>
                  <a:pt x="422" y="29"/>
                  <a:pt x="426" y="23"/>
                  <a:pt x="433" y="26"/>
                </a:cubicBezTo>
                <a:cubicBezTo>
                  <a:pt x="434" y="26"/>
                  <a:pt x="436" y="27"/>
                  <a:pt x="436" y="27"/>
                </a:cubicBezTo>
                <a:close/>
                <a:moveTo>
                  <a:pt x="522" y="41"/>
                </a:moveTo>
                <a:cubicBezTo>
                  <a:pt x="522" y="44"/>
                  <a:pt x="520" y="47"/>
                  <a:pt x="518" y="49"/>
                </a:cubicBezTo>
                <a:cubicBezTo>
                  <a:pt x="517" y="49"/>
                  <a:pt x="517" y="49"/>
                  <a:pt x="517" y="49"/>
                </a:cubicBezTo>
                <a:cubicBezTo>
                  <a:pt x="515" y="47"/>
                  <a:pt x="517" y="44"/>
                  <a:pt x="515" y="43"/>
                </a:cubicBezTo>
                <a:cubicBezTo>
                  <a:pt x="512" y="38"/>
                  <a:pt x="509" y="35"/>
                  <a:pt x="503" y="36"/>
                </a:cubicBezTo>
                <a:cubicBezTo>
                  <a:pt x="500" y="37"/>
                  <a:pt x="497" y="41"/>
                  <a:pt x="494" y="39"/>
                </a:cubicBezTo>
                <a:cubicBezTo>
                  <a:pt x="494" y="36"/>
                  <a:pt x="496" y="34"/>
                  <a:pt x="498" y="32"/>
                </a:cubicBezTo>
                <a:cubicBezTo>
                  <a:pt x="500" y="31"/>
                  <a:pt x="503" y="29"/>
                  <a:pt x="506" y="30"/>
                </a:cubicBezTo>
                <a:cubicBezTo>
                  <a:pt x="513" y="31"/>
                  <a:pt x="522" y="33"/>
                  <a:pt x="522" y="41"/>
                </a:cubicBezTo>
                <a:close/>
                <a:moveTo>
                  <a:pt x="400" y="34"/>
                </a:moveTo>
                <a:cubicBezTo>
                  <a:pt x="401" y="35"/>
                  <a:pt x="400" y="36"/>
                  <a:pt x="399" y="38"/>
                </a:cubicBezTo>
                <a:cubicBezTo>
                  <a:pt x="398" y="39"/>
                  <a:pt x="395" y="42"/>
                  <a:pt x="393" y="41"/>
                </a:cubicBezTo>
                <a:cubicBezTo>
                  <a:pt x="390" y="43"/>
                  <a:pt x="385" y="44"/>
                  <a:pt x="382" y="42"/>
                </a:cubicBezTo>
                <a:cubicBezTo>
                  <a:pt x="380" y="41"/>
                  <a:pt x="378" y="40"/>
                  <a:pt x="376" y="38"/>
                </a:cubicBezTo>
                <a:cubicBezTo>
                  <a:pt x="375" y="33"/>
                  <a:pt x="382" y="34"/>
                  <a:pt x="384" y="30"/>
                </a:cubicBezTo>
                <a:cubicBezTo>
                  <a:pt x="389" y="32"/>
                  <a:pt x="394" y="36"/>
                  <a:pt x="400" y="34"/>
                </a:cubicBezTo>
                <a:close/>
                <a:moveTo>
                  <a:pt x="224" y="33"/>
                </a:moveTo>
                <a:cubicBezTo>
                  <a:pt x="224" y="35"/>
                  <a:pt x="222" y="35"/>
                  <a:pt x="221" y="36"/>
                </a:cubicBezTo>
                <a:cubicBezTo>
                  <a:pt x="217" y="40"/>
                  <a:pt x="219" y="46"/>
                  <a:pt x="220" y="50"/>
                </a:cubicBezTo>
                <a:cubicBezTo>
                  <a:pt x="220" y="53"/>
                  <a:pt x="224" y="55"/>
                  <a:pt x="222" y="56"/>
                </a:cubicBezTo>
                <a:cubicBezTo>
                  <a:pt x="217" y="59"/>
                  <a:pt x="214" y="56"/>
                  <a:pt x="209" y="53"/>
                </a:cubicBezTo>
                <a:cubicBezTo>
                  <a:pt x="207" y="50"/>
                  <a:pt x="208" y="45"/>
                  <a:pt x="208" y="41"/>
                </a:cubicBezTo>
                <a:cubicBezTo>
                  <a:pt x="210" y="35"/>
                  <a:pt x="216" y="33"/>
                  <a:pt x="222" y="32"/>
                </a:cubicBezTo>
                <a:cubicBezTo>
                  <a:pt x="223" y="32"/>
                  <a:pt x="223" y="33"/>
                  <a:pt x="224" y="33"/>
                </a:cubicBezTo>
                <a:close/>
                <a:moveTo>
                  <a:pt x="267" y="40"/>
                </a:moveTo>
                <a:cubicBezTo>
                  <a:pt x="271" y="41"/>
                  <a:pt x="270" y="45"/>
                  <a:pt x="272" y="48"/>
                </a:cubicBezTo>
                <a:cubicBezTo>
                  <a:pt x="272" y="52"/>
                  <a:pt x="270" y="56"/>
                  <a:pt x="267" y="59"/>
                </a:cubicBezTo>
                <a:cubicBezTo>
                  <a:pt x="266" y="59"/>
                  <a:pt x="265" y="59"/>
                  <a:pt x="264" y="59"/>
                </a:cubicBezTo>
                <a:cubicBezTo>
                  <a:pt x="263" y="57"/>
                  <a:pt x="265" y="55"/>
                  <a:pt x="264" y="53"/>
                </a:cubicBezTo>
                <a:cubicBezTo>
                  <a:pt x="263" y="47"/>
                  <a:pt x="257" y="43"/>
                  <a:pt x="252" y="42"/>
                </a:cubicBezTo>
                <a:cubicBezTo>
                  <a:pt x="252" y="42"/>
                  <a:pt x="250" y="43"/>
                  <a:pt x="249" y="41"/>
                </a:cubicBezTo>
                <a:cubicBezTo>
                  <a:pt x="251" y="38"/>
                  <a:pt x="255" y="38"/>
                  <a:pt x="258" y="37"/>
                </a:cubicBezTo>
                <a:cubicBezTo>
                  <a:pt x="262" y="36"/>
                  <a:pt x="263" y="44"/>
                  <a:pt x="267" y="40"/>
                </a:cubicBezTo>
                <a:close/>
                <a:moveTo>
                  <a:pt x="312" y="42"/>
                </a:moveTo>
                <a:cubicBezTo>
                  <a:pt x="312" y="44"/>
                  <a:pt x="312" y="45"/>
                  <a:pt x="312" y="46"/>
                </a:cubicBezTo>
                <a:cubicBezTo>
                  <a:pt x="309" y="49"/>
                  <a:pt x="306" y="52"/>
                  <a:pt x="302" y="50"/>
                </a:cubicBezTo>
                <a:cubicBezTo>
                  <a:pt x="298" y="48"/>
                  <a:pt x="295" y="50"/>
                  <a:pt x="292" y="48"/>
                </a:cubicBezTo>
                <a:cubicBezTo>
                  <a:pt x="289" y="47"/>
                  <a:pt x="285" y="44"/>
                  <a:pt x="285" y="41"/>
                </a:cubicBezTo>
                <a:cubicBezTo>
                  <a:pt x="288" y="42"/>
                  <a:pt x="292" y="42"/>
                  <a:pt x="295" y="41"/>
                </a:cubicBezTo>
                <a:cubicBezTo>
                  <a:pt x="301" y="37"/>
                  <a:pt x="301" y="37"/>
                  <a:pt x="301" y="37"/>
                </a:cubicBezTo>
                <a:cubicBezTo>
                  <a:pt x="305" y="39"/>
                  <a:pt x="308" y="41"/>
                  <a:pt x="312" y="42"/>
                </a:cubicBezTo>
                <a:close/>
                <a:moveTo>
                  <a:pt x="193" y="59"/>
                </a:moveTo>
                <a:cubicBezTo>
                  <a:pt x="193" y="60"/>
                  <a:pt x="193" y="63"/>
                  <a:pt x="191" y="62"/>
                </a:cubicBezTo>
                <a:cubicBezTo>
                  <a:pt x="187" y="61"/>
                  <a:pt x="182" y="59"/>
                  <a:pt x="179" y="61"/>
                </a:cubicBezTo>
                <a:cubicBezTo>
                  <a:pt x="174" y="64"/>
                  <a:pt x="171" y="67"/>
                  <a:pt x="172" y="73"/>
                </a:cubicBezTo>
                <a:cubicBezTo>
                  <a:pt x="171" y="74"/>
                  <a:pt x="171" y="73"/>
                  <a:pt x="170" y="73"/>
                </a:cubicBezTo>
                <a:cubicBezTo>
                  <a:pt x="168" y="71"/>
                  <a:pt x="168" y="67"/>
                  <a:pt x="168" y="65"/>
                </a:cubicBezTo>
                <a:cubicBezTo>
                  <a:pt x="168" y="60"/>
                  <a:pt x="175" y="59"/>
                  <a:pt x="177" y="54"/>
                </a:cubicBezTo>
                <a:cubicBezTo>
                  <a:pt x="179" y="53"/>
                  <a:pt x="182" y="52"/>
                  <a:pt x="183" y="52"/>
                </a:cubicBezTo>
                <a:cubicBezTo>
                  <a:pt x="188" y="52"/>
                  <a:pt x="191" y="56"/>
                  <a:pt x="193" y="59"/>
                </a:cubicBezTo>
                <a:close/>
                <a:moveTo>
                  <a:pt x="573" y="64"/>
                </a:moveTo>
                <a:cubicBezTo>
                  <a:pt x="573" y="66"/>
                  <a:pt x="574" y="67"/>
                  <a:pt x="574" y="69"/>
                </a:cubicBezTo>
                <a:cubicBezTo>
                  <a:pt x="568" y="69"/>
                  <a:pt x="563" y="69"/>
                  <a:pt x="558" y="70"/>
                </a:cubicBezTo>
                <a:cubicBezTo>
                  <a:pt x="555" y="67"/>
                  <a:pt x="553" y="64"/>
                  <a:pt x="548" y="63"/>
                </a:cubicBezTo>
                <a:cubicBezTo>
                  <a:pt x="548" y="62"/>
                  <a:pt x="548" y="60"/>
                  <a:pt x="549" y="59"/>
                </a:cubicBezTo>
                <a:cubicBezTo>
                  <a:pt x="551" y="57"/>
                  <a:pt x="553" y="56"/>
                  <a:pt x="555" y="56"/>
                </a:cubicBezTo>
                <a:cubicBezTo>
                  <a:pt x="562" y="56"/>
                  <a:pt x="567" y="60"/>
                  <a:pt x="573" y="64"/>
                </a:cubicBezTo>
                <a:close/>
                <a:moveTo>
                  <a:pt x="580" y="75"/>
                </a:moveTo>
                <a:cubicBezTo>
                  <a:pt x="592" y="73"/>
                  <a:pt x="601" y="82"/>
                  <a:pt x="607" y="90"/>
                </a:cubicBezTo>
                <a:cubicBezTo>
                  <a:pt x="609" y="93"/>
                  <a:pt x="612" y="90"/>
                  <a:pt x="614" y="93"/>
                </a:cubicBezTo>
                <a:cubicBezTo>
                  <a:pt x="620" y="99"/>
                  <a:pt x="628" y="102"/>
                  <a:pt x="630" y="111"/>
                </a:cubicBezTo>
                <a:cubicBezTo>
                  <a:pt x="630" y="119"/>
                  <a:pt x="639" y="123"/>
                  <a:pt x="635" y="131"/>
                </a:cubicBezTo>
                <a:cubicBezTo>
                  <a:pt x="636" y="136"/>
                  <a:pt x="632" y="138"/>
                  <a:pt x="629" y="139"/>
                </a:cubicBezTo>
                <a:cubicBezTo>
                  <a:pt x="628" y="139"/>
                  <a:pt x="626" y="140"/>
                  <a:pt x="625" y="139"/>
                </a:cubicBezTo>
                <a:cubicBezTo>
                  <a:pt x="623" y="137"/>
                  <a:pt x="625" y="135"/>
                  <a:pt x="625" y="132"/>
                </a:cubicBezTo>
                <a:cubicBezTo>
                  <a:pt x="624" y="126"/>
                  <a:pt x="621" y="120"/>
                  <a:pt x="617" y="115"/>
                </a:cubicBezTo>
                <a:cubicBezTo>
                  <a:pt x="617" y="109"/>
                  <a:pt x="612" y="105"/>
                  <a:pt x="608" y="101"/>
                </a:cubicBezTo>
                <a:cubicBezTo>
                  <a:pt x="602" y="100"/>
                  <a:pt x="598" y="93"/>
                  <a:pt x="594" y="89"/>
                </a:cubicBezTo>
                <a:cubicBezTo>
                  <a:pt x="590" y="86"/>
                  <a:pt x="585" y="86"/>
                  <a:pt x="580" y="85"/>
                </a:cubicBezTo>
                <a:cubicBezTo>
                  <a:pt x="574" y="85"/>
                  <a:pt x="569" y="79"/>
                  <a:pt x="563" y="82"/>
                </a:cubicBezTo>
                <a:cubicBezTo>
                  <a:pt x="562" y="84"/>
                  <a:pt x="560" y="85"/>
                  <a:pt x="557" y="83"/>
                </a:cubicBezTo>
                <a:cubicBezTo>
                  <a:pt x="555" y="81"/>
                  <a:pt x="558" y="78"/>
                  <a:pt x="558" y="76"/>
                </a:cubicBezTo>
                <a:cubicBezTo>
                  <a:pt x="563" y="68"/>
                  <a:pt x="571" y="71"/>
                  <a:pt x="577" y="73"/>
                </a:cubicBezTo>
                <a:lnTo>
                  <a:pt x="580" y="75"/>
                </a:lnTo>
                <a:close/>
                <a:moveTo>
                  <a:pt x="578" y="87"/>
                </a:moveTo>
                <a:cubicBezTo>
                  <a:pt x="592" y="85"/>
                  <a:pt x="596" y="99"/>
                  <a:pt x="606" y="102"/>
                </a:cubicBezTo>
                <a:cubicBezTo>
                  <a:pt x="615" y="106"/>
                  <a:pt x="615" y="116"/>
                  <a:pt x="619" y="122"/>
                </a:cubicBezTo>
                <a:cubicBezTo>
                  <a:pt x="622" y="127"/>
                  <a:pt x="624" y="134"/>
                  <a:pt x="620" y="139"/>
                </a:cubicBezTo>
                <a:cubicBezTo>
                  <a:pt x="616" y="142"/>
                  <a:pt x="610" y="145"/>
                  <a:pt x="604" y="143"/>
                </a:cubicBezTo>
                <a:cubicBezTo>
                  <a:pt x="600" y="141"/>
                  <a:pt x="599" y="136"/>
                  <a:pt x="594" y="136"/>
                </a:cubicBezTo>
                <a:cubicBezTo>
                  <a:pt x="589" y="134"/>
                  <a:pt x="586" y="129"/>
                  <a:pt x="585" y="124"/>
                </a:cubicBezTo>
                <a:cubicBezTo>
                  <a:pt x="585" y="119"/>
                  <a:pt x="589" y="115"/>
                  <a:pt x="592" y="111"/>
                </a:cubicBezTo>
                <a:cubicBezTo>
                  <a:pt x="594" y="109"/>
                  <a:pt x="597" y="111"/>
                  <a:pt x="600" y="112"/>
                </a:cubicBezTo>
                <a:cubicBezTo>
                  <a:pt x="603" y="113"/>
                  <a:pt x="603" y="118"/>
                  <a:pt x="604" y="122"/>
                </a:cubicBezTo>
                <a:cubicBezTo>
                  <a:pt x="604" y="123"/>
                  <a:pt x="603" y="125"/>
                  <a:pt x="601" y="126"/>
                </a:cubicBezTo>
                <a:cubicBezTo>
                  <a:pt x="599" y="127"/>
                  <a:pt x="597" y="122"/>
                  <a:pt x="595" y="125"/>
                </a:cubicBezTo>
                <a:cubicBezTo>
                  <a:pt x="595" y="128"/>
                  <a:pt x="597" y="128"/>
                  <a:pt x="599" y="128"/>
                </a:cubicBezTo>
                <a:cubicBezTo>
                  <a:pt x="602" y="129"/>
                  <a:pt x="603" y="127"/>
                  <a:pt x="606" y="125"/>
                </a:cubicBezTo>
                <a:cubicBezTo>
                  <a:pt x="608" y="121"/>
                  <a:pt x="606" y="117"/>
                  <a:pt x="604" y="113"/>
                </a:cubicBezTo>
                <a:cubicBezTo>
                  <a:pt x="601" y="110"/>
                  <a:pt x="597" y="108"/>
                  <a:pt x="592" y="109"/>
                </a:cubicBezTo>
                <a:cubicBezTo>
                  <a:pt x="590" y="108"/>
                  <a:pt x="592" y="104"/>
                  <a:pt x="589" y="102"/>
                </a:cubicBezTo>
                <a:cubicBezTo>
                  <a:pt x="586" y="100"/>
                  <a:pt x="583" y="95"/>
                  <a:pt x="578" y="96"/>
                </a:cubicBezTo>
                <a:cubicBezTo>
                  <a:pt x="576" y="98"/>
                  <a:pt x="574" y="99"/>
                  <a:pt x="572" y="101"/>
                </a:cubicBezTo>
                <a:cubicBezTo>
                  <a:pt x="571" y="104"/>
                  <a:pt x="573" y="107"/>
                  <a:pt x="574" y="109"/>
                </a:cubicBezTo>
                <a:cubicBezTo>
                  <a:pt x="575" y="110"/>
                  <a:pt x="577" y="110"/>
                  <a:pt x="578" y="110"/>
                </a:cubicBezTo>
                <a:cubicBezTo>
                  <a:pt x="580" y="109"/>
                  <a:pt x="578" y="108"/>
                  <a:pt x="578" y="108"/>
                </a:cubicBezTo>
                <a:cubicBezTo>
                  <a:pt x="576" y="107"/>
                  <a:pt x="574" y="107"/>
                  <a:pt x="574" y="105"/>
                </a:cubicBezTo>
                <a:cubicBezTo>
                  <a:pt x="574" y="102"/>
                  <a:pt x="576" y="99"/>
                  <a:pt x="579" y="99"/>
                </a:cubicBezTo>
                <a:cubicBezTo>
                  <a:pt x="581" y="99"/>
                  <a:pt x="583" y="99"/>
                  <a:pt x="585" y="100"/>
                </a:cubicBezTo>
                <a:cubicBezTo>
                  <a:pt x="588" y="102"/>
                  <a:pt x="588" y="106"/>
                  <a:pt x="589" y="108"/>
                </a:cubicBezTo>
                <a:cubicBezTo>
                  <a:pt x="588" y="113"/>
                  <a:pt x="584" y="116"/>
                  <a:pt x="579" y="117"/>
                </a:cubicBezTo>
                <a:cubicBezTo>
                  <a:pt x="574" y="119"/>
                  <a:pt x="570" y="115"/>
                  <a:pt x="566" y="113"/>
                </a:cubicBezTo>
                <a:cubicBezTo>
                  <a:pt x="563" y="110"/>
                  <a:pt x="563" y="106"/>
                  <a:pt x="560" y="103"/>
                </a:cubicBezTo>
                <a:cubicBezTo>
                  <a:pt x="558" y="99"/>
                  <a:pt x="554" y="93"/>
                  <a:pt x="559" y="89"/>
                </a:cubicBezTo>
                <a:cubicBezTo>
                  <a:pt x="560" y="87"/>
                  <a:pt x="563" y="85"/>
                  <a:pt x="566" y="85"/>
                </a:cubicBezTo>
                <a:cubicBezTo>
                  <a:pt x="571" y="83"/>
                  <a:pt x="574" y="87"/>
                  <a:pt x="578" y="87"/>
                </a:cubicBezTo>
                <a:close/>
                <a:moveTo>
                  <a:pt x="205" y="87"/>
                </a:moveTo>
                <a:cubicBezTo>
                  <a:pt x="206" y="90"/>
                  <a:pt x="204" y="93"/>
                  <a:pt x="202" y="94"/>
                </a:cubicBezTo>
                <a:cubicBezTo>
                  <a:pt x="200" y="96"/>
                  <a:pt x="200" y="99"/>
                  <a:pt x="197" y="101"/>
                </a:cubicBezTo>
                <a:cubicBezTo>
                  <a:pt x="194" y="104"/>
                  <a:pt x="188" y="102"/>
                  <a:pt x="185" y="102"/>
                </a:cubicBezTo>
                <a:cubicBezTo>
                  <a:pt x="182" y="100"/>
                  <a:pt x="177" y="99"/>
                  <a:pt x="179" y="95"/>
                </a:cubicBezTo>
                <a:cubicBezTo>
                  <a:pt x="185" y="98"/>
                  <a:pt x="194" y="99"/>
                  <a:pt x="199" y="94"/>
                </a:cubicBezTo>
                <a:cubicBezTo>
                  <a:pt x="202" y="91"/>
                  <a:pt x="202" y="87"/>
                  <a:pt x="202" y="85"/>
                </a:cubicBezTo>
                <a:cubicBezTo>
                  <a:pt x="203" y="85"/>
                  <a:pt x="205" y="86"/>
                  <a:pt x="205" y="87"/>
                </a:cubicBezTo>
                <a:close/>
                <a:moveTo>
                  <a:pt x="552" y="87"/>
                </a:moveTo>
                <a:cubicBezTo>
                  <a:pt x="553" y="86"/>
                  <a:pt x="554" y="85"/>
                  <a:pt x="556" y="86"/>
                </a:cubicBezTo>
                <a:cubicBezTo>
                  <a:pt x="557" y="89"/>
                  <a:pt x="554" y="92"/>
                  <a:pt x="554" y="96"/>
                </a:cubicBezTo>
                <a:cubicBezTo>
                  <a:pt x="549" y="99"/>
                  <a:pt x="544" y="96"/>
                  <a:pt x="540" y="93"/>
                </a:cubicBezTo>
                <a:cubicBezTo>
                  <a:pt x="538" y="90"/>
                  <a:pt x="534" y="87"/>
                  <a:pt x="536" y="85"/>
                </a:cubicBezTo>
                <a:cubicBezTo>
                  <a:pt x="540" y="88"/>
                  <a:pt x="546" y="89"/>
                  <a:pt x="552" y="87"/>
                </a:cubicBezTo>
                <a:close/>
                <a:moveTo>
                  <a:pt x="652" y="139"/>
                </a:moveTo>
                <a:cubicBezTo>
                  <a:pt x="651" y="142"/>
                  <a:pt x="650" y="144"/>
                  <a:pt x="648" y="146"/>
                </a:cubicBezTo>
                <a:cubicBezTo>
                  <a:pt x="645" y="143"/>
                  <a:pt x="644" y="136"/>
                  <a:pt x="638" y="136"/>
                </a:cubicBezTo>
                <a:cubicBezTo>
                  <a:pt x="636" y="132"/>
                  <a:pt x="641" y="127"/>
                  <a:pt x="637" y="122"/>
                </a:cubicBezTo>
                <a:cubicBezTo>
                  <a:pt x="638" y="122"/>
                  <a:pt x="638" y="120"/>
                  <a:pt x="639" y="120"/>
                </a:cubicBezTo>
                <a:cubicBezTo>
                  <a:pt x="647" y="123"/>
                  <a:pt x="652" y="131"/>
                  <a:pt x="652" y="139"/>
                </a:cubicBezTo>
                <a:close/>
                <a:moveTo>
                  <a:pt x="128" y="140"/>
                </a:moveTo>
                <a:cubicBezTo>
                  <a:pt x="129" y="144"/>
                  <a:pt x="125" y="147"/>
                  <a:pt x="122" y="148"/>
                </a:cubicBezTo>
                <a:cubicBezTo>
                  <a:pt x="122" y="149"/>
                  <a:pt x="119" y="148"/>
                  <a:pt x="120" y="147"/>
                </a:cubicBezTo>
                <a:cubicBezTo>
                  <a:pt x="121" y="145"/>
                  <a:pt x="125" y="146"/>
                  <a:pt x="125" y="142"/>
                </a:cubicBezTo>
                <a:cubicBezTo>
                  <a:pt x="125" y="141"/>
                  <a:pt x="125" y="137"/>
                  <a:pt x="122" y="137"/>
                </a:cubicBezTo>
                <a:cubicBezTo>
                  <a:pt x="116" y="139"/>
                  <a:pt x="116" y="139"/>
                  <a:pt x="116" y="139"/>
                </a:cubicBezTo>
                <a:cubicBezTo>
                  <a:pt x="113" y="142"/>
                  <a:pt x="111" y="146"/>
                  <a:pt x="111" y="150"/>
                </a:cubicBezTo>
                <a:cubicBezTo>
                  <a:pt x="112" y="151"/>
                  <a:pt x="112" y="151"/>
                  <a:pt x="112" y="151"/>
                </a:cubicBezTo>
                <a:cubicBezTo>
                  <a:pt x="108" y="151"/>
                  <a:pt x="103" y="151"/>
                  <a:pt x="100" y="156"/>
                </a:cubicBezTo>
                <a:cubicBezTo>
                  <a:pt x="99" y="159"/>
                  <a:pt x="99" y="162"/>
                  <a:pt x="101" y="165"/>
                </a:cubicBezTo>
                <a:cubicBezTo>
                  <a:pt x="102" y="166"/>
                  <a:pt x="103" y="166"/>
                  <a:pt x="105" y="166"/>
                </a:cubicBezTo>
                <a:cubicBezTo>
                  <a:pt x="107" y="165"/>
                  <a:pt x="104" y="160"/>
                  <a:pt x="108" y="162"/>
                </a:cubicBezTo>
                <a:cubicBezTo>
                  <a:pt x="108" y="163"/>
                  <a:pt x="108" y="165"/>
                  <a:pt x="108" y="166"/>
                </a:cubicBezTo>
                <a:cubicBezTo>
                  <a:pt x="105" y="168"/>
                  <a:pt x="102" y="171"/>
                  <a:pt x="99" y="167"/>
                </a:cubicBezTo>
                <a:cubicBezTo>
                  <a:pt x="97" y="164"/>
                  <a:pt x="98" y="160"/>
                  <a:pt x="98" y="158"/>
                </a:cubicBezTo>
                <a:cubicBezTo>
                  <a:pt x="100" y="154"/>
                  <a:pt x="102" y="149"/>
                  <a:pt x="108" y="150"/>
                </a:cubicBezTo>
                <a:cubicBezTo>
                  <a:pt x="111" y="147"/>
                  <a:pt x="108" y="142"/>
                  <a:pt x="113" y="139"/>
                </a:cubicBezTo>
                <a:cubicBezTo>
                  <a:pt x="116" y="138"/>
                  <a:pt x="118" y="135"/>
                  <a:pt x="121" y="135"/>
                </a:cubicBezTo>
                <a:cubicBezTo>
                  <a:pt x="124" y="136"/>
                  <a:pt x="127" y="138"/>
                  <a:pt x="128" y="140"/>
                </a:cubicBezTo>
                <a:close/>
                <a:moveTo>
                  <a:pt x="644" y="143"/>
                </a:moveTo>
                <a:cubicBezTo>
                  <a:pt x="646" y="145"/>
                  <a:pt x="646" y="148"/>
                  <a:pt x="644" y="150"/>
                </a:cubicBezTo>
                <a:cubicBezTo>
                  <a:pt x="643" y="151"/>
                  <a:pt x="641" y="153"/>
                  <a:pt x="638" y="153"/>
                </a:cubicBezTo>
                <a:cubicBezTo>
                  <a:pt x="637" y="152"/>
                  <a:pt x="635" y="151"/>
                  <a:pt x="635" y="151"/>
                </a:cubicBezTo>
                <a:cubicBezTo>
                  <a:pt x="635" y="149"/>
                  <a:pt x="638" y="148"/>
                  <a:pt x="635" y="147"/>
                </a:cubicBezTo>
                <a:cubicBezTo>
                  <a:pt x="634" y="147"/>
                  <a:pt x="632" y="148"/>
                  <a:pt x="632" y="150"/>
                </a:cubicBezTo>
                <a:cubicBezTo>
                  <a:pt x="632" y="152"/>
                  <a:pt x="635" y="154"/>
                  <a:pt x="637" y="154"/>
                </a:cubicBezTo>
                <a:cubicBezTo>
                  <a:pt x="643" y="157"/>
                  <a:pt x="646" y="150"/>
                  <a:pt x="652" y="148"/>
                </a:cubicBezTo>
                <a:cubicBezTo>
                  <a:pt x="655" y="151"/>
                  <a:pt x="658" y="145"/>
                  <a:pt x="661" y="148"/>
                </a:cubicBezTo>
                <a:cubicBezTo>
                  <a:pt x="668" y="148"/>
                  <a:pt x="669" y="156"/>
                  <a:pt x="672" y="160"/>
                </a:cubicBezTo>
                <a:cubicBezTo>
                  <a:pt x="672" y="162"/>
                  <a:pt x="671" y="163"/>
                  <a:pt x="670" y="165"/>
                </a:cubicBezTo>
                <a:cubicBezTo>
                  <a:pt x="667" y="165"/>
                  <a:pt x="664" y="169"/>
                  <a:pt x="664" y="172"/>
                </a:cubicBezTo>
                <a:cubicBezTo>
                  <a:pt x="663" y="175"/>
                  <a:pt x="665" y="178"/>
                  <a:pt x="663" y="181"/>
                </a:cubicBezTo>
                <a:cubicBezTo>
                  <a:pt x="662" y="184"/>
                  <a:pt x="663" y="187"/>
                  <a:pt x="666" y="188"/>
                </a:cubicBezTo>
                <a:cubicBezTo>
                  <a:pt x="668" y="188"/>
                  <a:pt x="669" y="187"/>
                  <a:pt x="670" y="185"/>
                </a:cubicBezTo>
                <a:cubicBezTo>
                  <a:pt x="669" y="184"/>
                  <a:pt x="669" y="183"/>
                  <a:pt x="669" y="183"/>
                </a:cubicBezTo>
                <a:cubicBezTo>
                  <a:pt x="668" y="183"/>
                  <a:pt x="667" y="186"/>
                  <a:pt x="666" y="185"/>
                </a:cubicBezTo>
                <a:cubicBezTo>
                  <a:pt x="664" y="183"/>
                  <a:pt x="666" y="180"/>
                  <a:pt x="666" y="179"/>
                </a:cubicBezTo>
                <a:cubicBezTo>
                  <a:pt x="667" y="177"/>
                  <a:pt x="669" y="176"/>
                  <a:pt x="672" y="177"/>
                </a:cubicBezTo>
                <a:cubicBezTo>
                  <a:pt x="675" y="180"/>
                  <a:pt x="678" y="183"/>
                  <a:pt x="677" y="188"/>
                </a:cubicBezTo>
                <a:cubicBezTo>
                  <a:pt x="677" y="194"/>
                  <a:pt x="671" y="198"/>
                  <a:pt x="666" y="200"/>
                </a:cubicBezTo>
                <a:cubicBezTo>
                  <a:pt x="662" y="203"/>
                  <a:pt x="663" y="207"/>
                  <a:pt x="664" y="211"/>
                </a:cubicBezTo>
                <a:cubicBezTo>
                  <a:pt x="664" y="214"/>
                  <a:pt x="669" y="216"/>
                  <a:pt x="671" y="217"/>
                </a:cubicBezTo>
                <a:cubicBezTo>
                  <a:pt x="675" y="218"/>
                  <a:pt x="681" y="214"/>
                  <a:pt x="683" y="219"/>
                </a:cubicBezTo>
                <a:cubicBezTo>
                  <a:pt x="683" y="223"/>
                  <a:pt x="684" y="225"/>
                  <a:pt x="685" y="227"/>
                </a:cubicBezTo>
                <a:cubicBezTo>
                  <a:pt x="684" y="234"/>
                  <a:pt x="684" y="240"/>
                  <a:pt x="690" y="245"/>
                </a:cubicBezTo>
                <a:cubicBezTo>
                  <a:pt x="689" y="246"/>
                  <a:pt x="687" y="247"/>
                  <a:pt x="686" y="250"/>
                </a:cubicBezTo>
                <a:cubicBezTo>
                  <a:pt x="686" y="252"/>
                  <a:pt x="687" y="255"/>
                  <a:pt x="689" y="255"/>
                </a:cubicBezTo>
                <a:cubicBezTo>
                  <a:pt x="690" y="256"/>
                  <a:pt x="692" y="255"/>
                  <a:pt x="692" y="254"/>
                </a:cubicBezTo>
                <a:cubicBezTo>
                  <a:pt x="692" y="253"/>
                  <a:pt x="692" y="252"/>
                  <a:pt x="691" y="252"/>
                </a:cubicBezTo>
                <a:cubicBezTo>
                  <a:pt x="690" y="252"/>
                  <a:pt x="690" y="252"/>
                  <a:pt x="689" y="251"/>
                </a:cubicBezTo>
                <a:cubicBezTo>
                  <a:pt x="689" y="249"/>
                  <a:pt x="690" y="247"/>
                  <a:pt x="691" y="247"/>
                </a:cubicBezTo>
                <a:cubicBezTo>
                  <a:pt x="694" y="246"/>
                  <a:pt x="697" y="248"/>
                  <a:pt x="698" y="251"/>
                </a:cubicBezTo>
                <a:cubicBezTo>
                  <a:pt x="699" y="253"/>
                  <a:pt x="699" y="257"/>
                  <a:pt x="698" y="258"/>
                </a:cubicBezTo>
                <a:cubicBezTo>
                  <a:pt x="695" y="262"/>
                  <a:pt x="690" y="260"/>
                  <a:pt x="687" y="261"/>
                </a:cubicBezTo>
                <a:cubicBezTo>
                  <a:pt x="681" y="262"/>
                  <a:pt x="678" y="257"/>
                  <a:pt x="675" y="252"/>
                </a:cubicBezTo>
                <a:cubicBezTo>
                  <a:pt x="674" y="246"/>
                  <a:pt x="674" y="246"/>
                  <a:pt x="674" y="246"/>
                </a:cubicBezTo>
                <a:cubicBezTo>
                  <a:pt x="675" y="241"/>
                  <a:pt x="682" y="237"/>
                  <a:pt x="678" y="231"/>
                </a:cubicBezTo>
                <a:cubicBezTo>
                  <a:pt x="675" y="223"/>
                  <a:pt x="666" y="222"/>
                  <a:pt x="659" y="221"/>
                </a:cubicBezTo>
                <a:cubicBezTo>
                  <a:pt x="656" y="218"/>
                  <a:pt x="652" y="214"/>
                  <a:pt x="652" y="210"/>
                </a:cubicBezTo>
                <a:cubicBezTo>
                  <a:pt x="654" y="207"/>
                  <a:pt x="657" y="209"/>
                  <a:pt x="658" y="207"/>
                </a:cubicBezTo>
                <a:cubicBezTo>
                  <a:pt x="660" y="206"/>
                  <a:pt x="662" y="203"/>
                  <a:pt x="663" y="200"/>
                </a:cubicBezTo>
                <a:cubicBezTo>
                  <a:pt x="660" y="196"/>
                  <a:pt x="665" y="190"/>
                  <a:pt x="659" y="186"/>
                </a:cubicBezTo>
                <a:cubicBezTo>
                  <a:pt x="658" y="185"/>
                  <a:pt x="658" y="185"/>
                  <a:pt x="655" y="185"/>
                </a:cubicBezTo>
                <a:cubicBezTo>
                  <a:pt x="655" y="186"/>
                  <a:pt x="652" y="187"/>
                  <a:pt x="654" y="189"/>
                </a:cubicBezTo>
                <a:cubicBezTo>
                  <a:pt x="656" y="192"/>
                  <a:pt x="656" y="185"/>
                  <a:pt x="658" y="189"/>
                </a:cubicBezTo>
                <a:cubicBezTo>
                  <a:pt x="661" y="192"/>
                  <a:pt x="658" y="196"/>
                  <a:pt x="658" y="199"/>
                </a:cubicBezTo>
                <a:cubicBezTo>
                  <a:pt x="659" y="200"/>
                  <a:pt x="661" y="201"/>
                  <a:pt x="659" y="203"/>
                </a:cubicBezTo>
                <a:cubicBezTo>
                  <a:pt x="657" y="206"/>
                  <a:pt x="654" y="206"/>
                  <a:pt x="650" y="206"/>
                </a:cubicBezTo>
                <a:cubicBezTo>
                  <a:pt x="646" y="206"/>
                  <a:pt x="642" y="200"/>
                  <a:pt x="640" y="197"/>
                </a:cubicBezTo>
                <a:cubicBezTo>
                  <a:pt x="638" y="192"/>
                  <a:pt x="639" y="187"/>
                  <a:pt x="641" y="183"/>
                </a:cubicBezTo>
                <a:cubicBezTo>
                  <a:pt x="643" y="181"/>
                  <a:pt x="646" y="177"/>
                  <a:pt x="649" y="179"/>
                </a:cubicBezTo>
                <a:cubicBezTo>
                  <a:pt x="647" y="185"/>
                  <a:pt x="642" y="190"/>
                  <a:pt x="646" y="196"/>
                </a:cubicBezTo>
                <a:cubicBezTo>
                  <a:pt x="648" y="199"/>
                  <a:pt x="650" y="201"/>
                  <a:pt x="654" y="202"/>
                </a:cubicBezTo>
                <a:cubicBezTo>
                  <a:pt x="655" y="202"/>
                  <a:pt x="656" y="201"/>
                  <a:pt x="657" y="200"/>
                </a:cubicBezTo>
                <a:cubicBezTo>
                  <a:pt x="655" y="198"/>
                  <a:pt x="653" y="200"/>
                  <a:pt x="652" y="199"/>
                </a:cubicBezTo>
                <a:cubicBezTo>
                  <a:pt x="649" y="197"/>
                  <a:pt x="647" y="194"/>
                  <a:pt x="647" y="191"/>
                </a:cubicBezTo>
                <a:cubicBezTo>
                  <a:pt x="648" y="184"/>
                  <a:pt x="652" y="177"/>
                  <a:pt x="659" y="174"/>
                </a:cubicBezTo>
                <a:cubicBezTo>
                  <a:pt x="662" y="172"/>
                  <a:pt x="663" y="168"/>
                  <a:pt x="661" y="164"/>
                </a:cubicBezTo>
                <a:cubicBezTo>
                  <a:pt x="659" y="162"/>
                  <a:pt x="656" y="158"/>
                  <a:pt x="652" y="159"/>
                </a:cubicBezTo>
                <a:cubicBezTo>
                  <a:pt x="645" y="162"/>
                  <a:pt x="635" y="165"/>
                  <a:pt x="628" y="159"/>
                </a:cubicBezTo>
                <a:cubicBezTo>
                  <a:pt x="626" y="155"/>
                  <a:pt x="623" y="148"/>
                  <a:pt x="626" y="144"/>
                </a:cubicBezTo>
                <a:cubicBezTo>
                  <a:pt x="629" y="141"/>
                  <a:pt x="632" y="140"/>
                  <a:pt x="636" y="138"/>
                </a:cubicBezTo>
                <a:cubicBezTo>
                  <a:pt x="640" y="137"/>
                  <a:pt x="643" y="141"/>
                  <a:pt x="644" y="143"/>
                </a:cubicBezTo>
                <a:close/>
                <a:moveTo>
                  <a:pt x="623" y="142"/>
                </a:moveTo>
                <a:cubicBezTo>
                  <a:pt x="623" y="144"/>
                  <a:pt x="623" y="146"/>
                  <a:pt x="622" y="148"/>
                </a:cubicBezTo>
                <a:cubicBezTo>
                  <a:pt x="621" y="151"/>
                  <a:pt x="623" y="155"/>
                  <a:pt x="623" y="159"/>
                </a:cubicBezTo>
                <a:cubicBezTo>
                  <a:pt x="617" y="158"/>
                  <a:pt x="612" y="154"/>
                  <a:pt x="610" y="148"/>
                </a:cubicBezTo>
                <a:cubicBezTo>
                  <a:pt x="610" y="147"/>
                  <a:pt x="612" y="146"/>
                  <a:pt x="613" y="145"/>
                </a:cubicBezTo>
                <a:cubicBezTo>
                  <a:pt x="617" y="145"/>
                  <a:pt x="619" y="142"/>
                  <a:pt x="623" y="141"/>
                </a:cubicBezTo>
                <a:lnTo>
                  <a:pt x="623" y="142"/>
                </a:lnTo>
                <a:close/>
                <a:moveTo>
                  <a:pt x="687" y="177"/>
                </a:moveTo>
                <a:cubicBezTo>
                  <a:pt x="690" y="181"/>
                  <a:pt x="688" y="186"/>
                  <a:pt x="687" y="189"/>
                </a:cubicBezTo>
                <a:cubicBezTo>
                  <a:pt x="685" y="192"/>
                  <a:pt x="682" y="195"/>
                  <a:pt x="678" y="194"/>
                </a:cubicBezTo>
                <a:cubicBezTo>
                  <a:pt x="676" y="192"/>
                  <a:pt x="680" y="191"/>
                  <a:pt x="679" y="188"/>
                </a:cubicBezTo>
                <a:cubicBezTo>
                  <a:pt x="680" y="183"/>
                  <a:pt x="678" y="180"/>
                  <a:pt x="675" y="177"/>
                </a:cubicBezTo>
                <a:cubicBezTo>
                  <a:pt x="672" y="174"/>
                  <a:pt x="668" y="176"/>
                  <a:pt x="666" y="173"/>
                </a:cubicBezTo>
                <a:cubicBezTo>
                  <a:pt x="667" y="169"/>
                  <a:pt x="670" y="167"/>
                  <a:pt x="673" y="165"/>
                </a:cubicBezTo>
                <a:cubicBezTo>
                  <a:pt x="680" y="167"/>
                  <a:pt x="684" y="171"/>
                  <a:pt x="687" y="177"/>
                </a:cubicBezTo>
                <a:close/>
                <a:moveTo>
                  <a:pt x="69" y="183"/>
                </a:moveTo>
                <a:cubicBezTo>
                  <a:pt x="67" y="186"/>
                  <a:pt x="63" y="189"/>
                  <a:pt x="63" y="194"/>
                </a:cubicBezTo>
                <a:cubicBezTo>
                  <a:pt x="62" y="195"/>
                  <a:pt x="60" y="195"/>
                  <a:pt x="59" y="194"/>
                </a:cubicBezTo>
                <a:cubicBezTo>
                  <a:pt x="56" y="192"/>
                  <a:pt x="56" y="188"/>
                  <a:pt x="55" y="185"/>
                </a:cubicBezTo>
                <a:cubicBezTo>
                  <a:pt x="56" y="180"/>
                  <a:pt x="59" y="173"/>
                  <a:pt x="65" y="171"/>
                </a:cubicBezTo>
                <a:cubicBezTo>
                  <a:pt x="68" y="174"/>
                  <a:pt x="65" y="180"/>
                  <a:pt x="69" y="183"/>
                </a:cubicBezTo>
                <a:close/>
                <a:moveTo>
                  <a:pt x="97" y="190"/>
                </a:moveTo>
                <a:cubicBezTo>
                  <a:pt x="96" y="194"/>
                  <a:pt x="93" y="200"/>
                  <a:pt x="88" y="201"/>
                </a:cubicBezTo>
                <a:cubicBezTo>
                  <a:pt x="89" y="197"/>
                  <a:pt x="90" y="190"/>
                  <a:pt x="88" y="186"/>
                </a:cubicBezTo>
                <a:cubicBezTo>
                  <a:pt x="92" y="184"/>
                  <a:pt x="98" y="184"/>
                  <a:pt x="97" y="190"/>
                </a:cubicBezTo>
                <a:close/>
                <a:moveTo>
                  <a:pt x="85" y="186"/>
                </a:moveTo>
                <a:cubicBezTo>
                  <a:pt x="87" y="188"/>
                  <a:pt x="87" y="190"/>
                  <a:pt x="87" y="192"/>
                </a:cubicBezTo>
                <a:cubicBezTo>
                  <a:pt x="87" y="197"/>
                  <a:pt x="86" y="201"/>
                  <a:pt x="82" y="205"/>
                </a:cubicBezTo>
                <a:cubicBezTo>
                  <a:pt x="78" y="207"/>
                  <a:pt x="75" y="214"/>
                  <a:pt x="67" y="212"/>
                </a:cubicBezTo>
                <a:cubicBezTo>
                  <a:pt x="64" y="210"/>
                  <a:pt x="59" y="211"/>
                  <a:pt x="56" y="211"/>
                </a:cubicBezTo>
                <a:cubicBezTo>
                  <a:pt x="54" y="213"/>
                  <a:pt x="50" y="214"/>
                  <a:pt x="51" y="218"/>
                </a:cubicBezTo>
                <a:cubicBezTo>
                  <a:pt x="51" y="223"/>
                  <a:pt x="54" y="225"/>
                  <a:pt x="58" y="226"/>
                </a:cubicBezTo>
                <a:cubicBezTo>
                  <a:pt x="62" y="226"/>
                  <a:pt x="65" y="229"/>
                  <a:pt x="67" y="232"/>
                </a:cubicBezTo>
                <a:cubicBezTo>
                  <a:pt x="69" y="236"/>
                  <a:pt x="70" y="239"/>
                  <a:pt x="68" y="242"/>
                </a:cubicBezTo>
                <a:cubicBezTo>
                  <a:pt x="66" y="246"/>
                  <a:pt x="62" y="248"/>
                  <a:pt x="58" y="247"/>
                </a:cubicBezTo>
                <a:cubicBezTo>
                  <a:pt x="55" y="246"/>
                  <a:pt x="53" y="243"/>
                  <a:pt x="55" y="240"/>
                </a:cubicBezTo>
                <a:cubicBezTo>
                  <a:pt x="57" y="238"/>
                  <a:pt x="57" y="243"/>
                  <a:pt x="59" y="240"/>
                </a:cubicBezTo>
                <a:cubicBezTo>
                  <a:pt x="60" y="238"/>
                  <a:pt x="58" y="237"/>
                  <a:pt x="56" y="237"/>
                </a:cubicBezTo>
                <a:cubicBezTo>
                  <a:pt x="55" y="237"/>
                  <a:pt x="54" y="238"/>
                  <a:pt x="53" y="238"/>
                </a:cubicBezTo>
                <a:cubicBezTo>
                  <a:pt x="54" y="232"/>
                  <a:pt x="47" y="230"/>
                  <a:pt x="49" y="224"/>
                </a:cubicBezTo>
                <a:cubicBezTo>
                  <a:pt x="46" y="220"/>
                  <a:pt x="37" y="218"/>
                  <a:pt x="40" y="210"/>
                </a:cubicBezTo>
                <a:cubicBezTo>
                  <a:pt x="44" y="205"/>
                  <a:pt x="47" y="197"/>
                  <a:pt x="55" y="195"/>
                </a:cubicBezTo>
                <a:cubicBezTo>
                  <a:pt x="63" y="197"/>
                  <a:pt x="63" y="197"/>
                  <a:pt x="63" y="197"/>
                </a:cubicBezTo>
                <a:cubicBezTo>
                  <a:pt x="65" y="200"/>
                  <a:pt x="69" y="203"/>
                  <a:pt x="73" y="201"/>
                </a:cubicBezTo>
                <a:cubicBezTo>
                  <a:pt x="76" y="199"/>
                  <a:pt x="76" y="195"/>
                  <a:pt x="76" y="193"/>
                </a:cubicBezTo>
                <a:cubicBezTo>
                  <a:pt x="75" y="192"/>
                  <a:pt x="74" y="192"/>
                  <a:pt x="73" y="192"/>
                </a:cubicBezTo>
                <a:cubicBezTo>
                  <a:pt x="71" y="194"/>
                  <a:pt x="75" y="196"/>
                  <a:pt x="73" y="198"/>
                </a:cubicBezTo>
                <a:cubicBezTo>
                  <a:pt x="72" y="200"/>
                  <a:pt x="70" y="200"/>
                  <a:pt x="68" y="199"/>
                </a:cubicBezTo>
                <a:cubicBezTo>
                  <a:pt x="64" y="197"/>
                  <a:pt x="65" y="193"/>
                  <a:pt x="66" y="190"/>
                </a:cubicBezTo>
                <a:cubicBezTo>
                  <a:pt x="68" y="188"/>
                  <a:pt x="70" y="183"/>
                  <a:pt x="74" y="186"/>
                </a:cubicBezTo>
                <a:cubicBezTo>
                  <a:pt x="77" y="188"/>
                  <a:pt x="80" y="186"/>
                  <a:pt x="84" y="186"/>
                </a:cubicBezTo>
                <a:lnTo>
                  <a:pt x="85" y="186"/>
                </a:lnTo>
                <a:close/>
                <a:moveTo>
                  <a:pt x="705" y="213"/>
                </a:moveTo>
                <a:cubicBezTo>
                  <a:pt x="707" y="215"/>
                  <a:pt x="711" y="218"/>
                  <a:pt x="709" y="222"/>
                </a:cubicBezTo>
                <a:cubicBezTo>
                  <a:pt x="702" y="221"/>
                  <a:pt x="693" y="216"/>
                  <a:pt x="688" y="223"/>
                </a:cubicBezTo>
                <a:cubicBezTo>
                  <a:pt x="687" y="223"/>
                  <a:pt x="685" y="221"/>
                  <a:pt x="685" y="220"/>
                </a:cubicBezTo>
                <a:cubicBezTo>
                  <a:pt x="686" y="217"/>
                  <a:pt x="685" y="214"/>
                  <a:pt x="688" y="211"/>
                </a:cubicBezTo>
                <a:cubicBezTo>
                  <a:pt x="691" y="206"/>
                  <a:pt x="696" y="210"/>
                  <a:pt x="701" y="209"/>
                </a:cubicBezTo>
                <a:lnTo>
                  <a:pt x="705" y="213"/>
                </a:lnTo>
                <a:close/>
                <a:moveTo>
                  <a:pt x="707" y="226"/>
                </a:moveTo>
                <a:cubicBezTo>
                  <a:pt x="713" y="227"/>
                  <a:pt x="714" y="235"/>
                  <a:pt x="715" y="240"/>
                </a:cubicBezTo>
                <a:cubicBezTo>
                  <a:pt x="715" y="245"/>
                  <a:pt x="712" y="249"/>
                  <a:pt x="715" y="252"/>
                </a:cubicBezTo>
                <a:cubicBezTo>
                  <a:pt x="719" y="259"/>
                  <a:pt x="728" y="264"/>
                  <a:pt x="727" y="272"/>
                </a:cubicBezTo>
                <a:cubicBezTo>
                  <a:pt x="727" y="277"/>
                  <a:pt x="726" y="281"/>
                  <a:pt x="728" y="284"/>
                </a:cubicBezTo>
                <a:cubicBezTo>
                  <a:pt x="728" y="288"/>
                  <a:pt x="727" y="292"/>
                  <a:pt x="726" y="295"/>
                </a:cubicBezTo>
                <a:cubicBezTo>
                  <a:pt x="720" y="299"/>
                  <a:pt x="720" y="299"/>
                  <a:pt x="720" y="299"/>
                </a:cubicBezTo>
                <a:cubicBezTo>
                  <a:pt x="715" y="297"/>
                  <a:pt x="710" y="301"/>
                  <a:pt x="707" y="297"/>
                </a:cubicBezTo>
                <a:cubicBezTo>
                  <a:pt x="706" y="292"/>
                  <a:pt x="701" y="287"/>
                  <a:pt x="707" y="284"/>
                </a:cubicBezTo>
                <a:cubicBezTo>
                  <a:pt x="708" y="282"/>
                  <a:pt x="710" y="281"/>
                  <a:pt x="713" y="281"/>
                </a:cubicBezTo>
                <a:cubicBezTo>
                  <a:pt x="714" y="282"/>
                  <a:pt x="714" y="285"/>
                  <a:pt x="716" y="285"/>
                </a:cubicBezTo>
                <a:cubicBezTo>
                  <a:pt x="716" y="283"/>
                  <a:pt x="716" y="279"/>
                  <a:pt x="718" y="278"/>
                </a:cubicBezTo>
                <a:cubicBezTo>
                  <a:pt x="716" y="273"/>
                  <a:pt x="713" y="268"/>
                  <a:pt x="709" y="266"/>
                </a:cubicBezTo>
                <a:cubicBezTo>
                  <a:pt x="707" y="261"/>
                  <a:pt x="710" y="255"/>
                  <a:pt x="706" y="250"/>
                </a:cubicBezTo>
                <a:cubicBezTo>
                  <a:pt x="704" y="247"/>
                  <a:pt x="700" y="249"/>
                  <a:pt x="698" y="246"/>
                </a:cubicBezTo>
                <a:cubicBezTo>
                  <a:pt x="701" y="245"/>
                  <a:pt x="702" y="243"/>
                  <a:pt x="703" y="240"/>
                </a:cubicBezTo>
                <a:cubicBezTo>
                  <a:pt x="703" y="238"/>
                  <a:pt x="702" y="236"/>
                  <a:pt x="701" y="235"/>
                </a:cubicBezTo>
                <a:cubicBezTo>
                  <a:pt x="699" y="235"/>
                  <a:pt x="698" y="235"/>
                  <a:pt x="697" y="235"/>
                </a:cubicBezTo>
                <a:cubicBezTo>
                  <a:pt x="695" y="236"/>
                  <a:pt x="695" y="237"/>
                  <a:pt x="696" y="238"/>
                </a:cubicBezTo>
                <a:cubicBezTo>
                  <a:pt x="698" y="239"/>
                  <a:pt x="701" y="238"/>
                  <a:pt x="701" y="240"/>
                </a:cubicBezTo>
                <a:cubicBezTo>
                  <a:pt x="701" y="241"/>
                  <a:pt x="701" y="243"/>
                  <a:pt x="698" y="244"/>
                </a:cubicBezTo>
                <a:cubicBezTo>
                  <a:pt x="695" y="245"/>
                  <a:pt x="692" y="243"/>
                  <a:pt x="690" y="240"/>
                </a:cubicBezTo>
                <a:cubicBezTo>
                  <a:pt x="687" y="235"/>
                  <a:pt x="687" y="229"/>
                  <a:pt x="690" y="225"/>
                </a:cubicBezTo>
                <a:cubicBezTo>
                  <a:pt x="694" y="222"/>
                  <a:pt x="700" y="220"/>
                  <a:pt x="704" y="223"/>
                </a:cubicBezTo>
                <a:lnTo>
                  <a:pt x="707" y="226"/>
                </a:lnTo>
                <a:close/>
                <a:moveTo>
                  <a:pt x="76" y="235"/>
                </a:moveTo>
                <a:cubicBezTo>
                  <a:pt x="79" y="241"/>
                  <a:pt x="73" y="246"/>
                  <a:pt x="70" y="252"/>
                </a:cubicBezTo>
                <a:cubicBezTo>
                  <a:pt x="67" y="254"/>
                  <a:pt x="63" y="254"/>
                  <a:pt x="60" y="252"/>
                </a:cubicBezTo>
                <a:cubicBezTo>
                  <a:pt x="60" y="250"/>
                  <a:pt x="60" y="250"/>
                  <a:pt x="60" y="250"/>
                </a:cubicBezTo>
                <a:cubicBezTo>
                  <a:pt x="64" y="249"/>
                  <a:pt x="68" y="248"/>
                  <a:pt x="70" y="243"/>
                </a:cubicBezTo>
                <a:cubicBezTo>
                  <a:pt x="73" y="237"/>
                  <a:pt x="69" y="232"/>
                  <a:pt x="66" y="226"/>
                </a:cubicBezTo>
                <a:cubicBezTo>
                  <a:pt x="67" y="224"/>
                  <a:pt x="70" y="227"/>
                  <a:pt x="72" y="227"/>
                </a:cubicBezTo>
                <a:lnTo>
                  <a:pt x="76" y="235"/>
                </a:lnTo>
                <a:close/>
                <a:moveTo>
                  <a:pt x="46" y="240"/>
                </a:moveTo>
                <a:cubicBezTo>
                  <a:pt x="46" y="240"/>
                  <a:pt x="46" y="240"/>
                  <a:pt x="46" y="240"/>
                </a:cubicBezTo>
                <a:cubicBezTo>
                  <a:pt x="44" y="241"/>
                  <a:pt x="44" y="239"/>
                  <a:pt x="43" y="238"/>
                </a:cubicBezTo>
                <a:cubicBezTo>
                  <a:pt x="43" y="235"/>
                  <a:pt x="46" y="238"/>
                  <a:pt x="46" y="240"/>
                </a:cubicBezTo>
                <a:close/>
                <a:moveTo>
                  <a:pt x="706" y="255"/>
                </a:moveTo>
                <a:cubicBezTo>
                  <a:pt x="706" y="264"/>
                  <a:pt x="706" y="264"/>
                  <a:pt x="706" y="264"/>
                </a:cubicBezTo>
                <a:cubicBezTo>
                  <a:pt x="701" y="268"/>
                  <a:pt x="697" y="272"/>
                  <a:pt x="690" y="269"/>
                </a:cubicBezTo>
                <a:cubicBezTo>
                  <a:pt x="688" y="269"/>
                  <a:pt x="685" y="268"/>
                  <a:pt x="684" y="266"/>
                </a:cubicBezTo>
                <a:cubicBezTo>
                  <a:pt x="685" y="263"/>
                  <a:pt x="690" y="266"/>
                  <a:pt x="691" y="264"/>
                </a:cubicBezTo>
                <a:cubicBezTo>
                  <a:pt x="696" y="263"/>
                  <a:pt x="699" y="259"/>
                  <a:pt x="701" y="255"/>
                </a:cubicBezTo>
                <a:cubicBezTo>
                  <a:pt x="701" y="251"/>
                  <a:pt x="701" y="251"/>
                  <a:pt x="701" y="251"/>
                </a:cubicBezTo>
                <a:cubicBezTo>
                  <a:pt x="704" y="252"/>
                  <a:pt x="706" y="252"/>
                  <a:pt x="706" y="255"/>
                </a:cubicBezTo>
                <a:close/>
                <a:moveTo>
                  <a:pt x="35" y="265"/>
                </a:moveTo>
                <a:cubicBezTo>
                  <a:pt x="37" y="268"/>
                  <a:pt x="40" y="270"/>
                  <a:pt x="38" y="273"/>
                </a:cubicBezTo>
                <a:cubicBezTo>
                  <a:pt x="38" y="275"/>
                  <a:pt x="35" y="275"/>
                  <a:pt x="34" y="274"/>
                </a:cubicBezTo>
                <a:cubicBezTo>
                  <a:pt x="30" y="270"/>
                  <a:pt x="24" y="272"/>
                  <a:pt x="19" y="276"/>
                </a:cubicBezTo>
                <a:cubicBezTo>
                  <a:pt x="18" y="277"/>
                  <a:pt x="16" y="279"/>
                  <a:pt x="15" y="278"/>
                </a:cubicBezTo>
                <a:cubicBezTo>
                  <a:pt x="12" y="273"/>
                  <a:pt x="15" y="268"/>
                  <a:pt x="18" y="264"/>
                </a:cubicBezTo>
                <a:cubicBezTo>
                  <a:pt x="23" y="259"/>
                  <a:pt x="28" y="263"/>
                  <a:pt x="33" y="263"/>
                </a:cubicBezTo>
                <a:lnTo>
                  <a:pt x="35" y="265"/>
                </a:lnTo>
                <a:close/>
                <a:moveTo>
                  <a:pt x="703" y="287"/>
                </a:moveTo>
                <a:cubicBezTo>
                  <a:pt x="701" y="292"/>
                  <a:pt x="704" y="297"/>
                  <a:pt x="708" y="300"/>
                </a:cubicBezTo>
                <a:cubicBezTo>
                  <a:pt x="710" y="304"/>
                  <a:pt x="704" y="306"/>
                  <a:pt x="704" y="310"/>
                </a:cubicBezTo>
                <a:cubicBezTo>
                  <a:pt x="702" y="310"/>
                  <a:pt x="701" y="310"/>
                  <a:pt x="699" y="310"/>
                </a:cubicBezTo>
                <a:cubicBezTo>
                  <a:pt x="692" y="304"/>
                  <a:pt x="695" y="296"/>
                  <a:pt x="696" y="289"/>
                </a:cubicBezTo>
                <a:cubicBezTo>
                  <a:pt x="698" y="287"/>
                  <a:pt x="702" y="282"/>
                  <a:pt x="703" y="287"/>
                </a:cubicBezTo>
                <a:close/>
                <a:moveTo>
                  <a:pt x="718" y="290"/>
                </a:moveTo>
                <a:cubicBezTo>
                  <a:pt x="716" y="291"/>
                  <a:pt x="715" y="291"/>
                  <a:pt x="714" y="291"/>
                </a:cubicBezTo>
                <a:cubicBezTo>
                  <a:pt x="717" y="287"/>
                  <a:pt x="717" y="287"/>
                  <a:pt x="717" y="287"/>
                </a:cubicBezTo>
                <a:cubicBezTo>
                  <a:pt x="718" y="287"/>
                  <a:pt x="718" y="289"/>
                  <a:pt x="718" y="290"/>
                </a:cubicBezTo>
                <a:close/>
                <a:moveTo>
                  <a:pt x="6" y="322"/>
                </a:moveTo>
                <a:cubicBezTo>
                  <a:pt x="4" y="325"/>
                  <a:pt x="1" y="330"/>
                  <a:pt x="3" y="333"/>
                </a:cubicBezTo>
                <a:cubicBezTo>
                  <a:pt x="5" y="341"/>
                  <a:pt x="5" y="341"/>
                  <a:pt x="5" y="341"/>
                </a:cubicBezTo>
                <a:cubicBezTo>
                  <a:pt x="4" y="341"/>
                  <a:pt x="4" y="341"/>
                  <a:pt x="4" y="341"/>
                </a:cubicBezTo>
                <a:cubicBezTo>
                  <a:pt x="1" y="337"/>
                  <a:pt x="0" y="331"/>
                  <a:pt x="1" y="326"/>
                </a:cubicBezTo>
                <a:cubicBezTo>
                  <a:pt x="4" y="321"/>
                  <a:pt x="9" y="315"/>
                  <a:pt x="13" y="311"/>
                </a:cubicBezTo>
                <a:cubicBezTo>
                  <a:pt x="15" y="309"/>
                  <a:pt x="15" y="305"/>
                  <a:pt x="17" y="303"/>
                </a:cubicBezTo>
                <a:cubicBezTo>
                  <a:pt x="19" y="312"/>
                  <a:pt x="10" y="315"/>
                  <a:pt x="6" y="322"/>
                </a:cubicBezTo>
                <a:close/>
                <a:moveTo>
                  <a:pt x="31" y="310"/>
                </a:moveTo>
                <a:cubicBezTo>
                  <a:pt x="35" y="313"/>
                  <a:pt x="41" y="318"/>
                  <a:pt x="47" y="314"/>
                </a:cubicBezTo>
                <a:cubicBezTo>
                  <a:pt x="49" y="316"/>
                  <a:pt x="46" y="319"/>
                  <a:pt x="45" y="321"/>
                </a:cubicBezTo>
                <a:cubicBezTo>
                  <a:pt x="42" y="324"/>
                  <a:pt x="37" y="324"/>
                  <a:pt x="33" y="324"/>
                </a:cubicBezTo>
                <a:cubicBezTo>
                  <a:pt x="29" y="323"/>
                  <a:pt x="27" y="318"/>
                  <a:pt x="25" y="314"/>
                </a:cubicBezTo>
                <a:cubicBezTo>
                  <a:pt x="24" y="310"/>
                  <a:pt x="25" y="307"/>
                  <a:pt x="28" y="304"/>
                </a:cubicBezTo>
                <a:cubicBezTo>
                  <a:pt x="30" y="305"/>
                  <a:pt x="30" y="309"/>
                  <a:pt x="31" y="310"/>
                </a:cubicBezTo>
                <a:close/>
                <a:moveTo>
                  <a:pt x="721" y="317"/>
                </a:moveTo>
                <a:cubicBezTo>
                  <a:pt x="720" y="321"/>
                  <a:pt x="724" y="321"/>
                  <a:pt x="726" y="324"/>
                </a:cubicBezTo>
                <a:cubicBezTo>
                  <a:pt x="730" y="328"/>
                  <a:pt x="728" y="336"/>
                  <a:pt x="728" y="341"/>
                </a:cubicBezTo>
                <a:cubicBezTo>
                  <a:pt x="733" y="351"/>
                  <a:pt x="726" y="361"/>
                  <a:pt x="721" y="369"/>
                </a:cubicBezTo>
                <a:cubicBezTo>
                  <a:pt x="718" y="371"/>
                  <a:pt x="713" y="370"/>
                  <a:pt x="710" y="372"/>
                </a:cubicBezTo>
                <a:cubicBezTo>
                  <a:pt x="710" y="374"/>
                  <a:pt x="713" y="377"/>
                  <a:pt x="714" y="378"/>
                </a:cubicBezTo>
                <a:cubicBezTo>
                  <a:pt x="715" y="378"/>
                  <a:pt x="715" y="379"/>
                  <a:pt x="716" y="379"/>
                </a:cubicBezTo>
                <a:cubicBezTo>
                  <a:pt x="714" y="380"/>
                  <a:pt x="713" y="383"/>
                  <a:pt x="711" y="384"/>
                </a:cubicBezTo>
                <a:cubicBezTo>
                  <a:pt x="710" y="382"/>
                  <a:pt x="712" y="381"/>
                  <a:pt x="712" y="379"/>
                </a:cubicBezTo>
                <a:cubicBezTo>
                  <a:pt x="710" y="376"/>
                  <a:pt x="707" y="374"/>
                  <a:pt x="708" y="370"/>
                </a:cubicBezTo>
                <a:cubicBezTo>
                  <a:pt x="713" y="369"/>
                  <a:pt x="718" y="370"/>
                  <a:pt x="721" y="365"/>
                </a:cubicBezTo>
                <a:cubicBezTo>
                  <a:pt x="726" y="358"/>
                  <a:pt x="730" y="350"/>
                  <a:pt x="725" y="341"/>
                </a:cubicBezTo>
                <a:cubicBezTo>
                  <a:pt x="727" y="336"/>
                  <a:pt x="727" y="328"/>
                  <a:pt x="723" y="324"/>
                </a:cubicBezTo>
                <a:cubicBezTo>
                  <a:pt x="718" y="321"/>
                  <a:pt x="718" y="314"/>
                  <a:pt x="713" y="312"/>
                </a:cubicBezTo>
                <a:cubicBezTo>
                  <a:pt x="712" y="311"/>
                  <a:pt x="710" y="310"/>
                  <a:pt x="711" y="309"/>
                </a:cubicBezTo>
                <a:cubicBezTo>
                  <a:pt x="715" y="310"/>
                  <a:pt x="720" y="312"/>
                  <a:pt x="721" y="317"/>
                </a:cubicBezTo>
                <a:close/>
                <a:moveTo>
                  <a:pt x="21" y="325"/>
                </a:moveTo>
                <a:cubicBezTo>
                  <a:pt x="21" y="329"/>
                  <a:pt x="15" y="333"/>
                  <a:pt x="20" y="336"/>
                </a:cubicBezTo>
                <a:cubicBezTo>
                  <a:pt x="27" y="334"/>
                  <a:pt x="34" y="336"/>
                  <a:pt x="40" y="339"/>
                </a:cubicBezTo>
                <a:cubicBezTo>
                  <a:pt x="47" y="344"/>
                  <a:pt x="44" y="352"/>
                  <a:pt x="47" y="358"/>
                </a:cubicBezTo>
                <a:cubicBezTo>
                  <a:pt x="48" y="363"/>
                  <a:pt x="41" y="367"/>
                  <a:pt x="45" y="372"/>
                </a:cubicBezTo>
                <a:cubicBezTo>
                  <a:pt x="49" y="376"/>
                  <a:pt x="53" y="381"/>
                  <a:pt x="51" y="387"/>
                </a:cubicBezTo>
                <a:cubicBezTo>
                  <a:pt x="52" y="391"/>
                  <a:pt x="46" y="393"/>
                  <a:pt x="49" y="396"/>
                </a:cubicBezTo>
                <a:cubicBezTo>
                  <a:pt x="54" y="399"/>
                  <a:pt x="55" y="406"/>
                  <a:pt x="55" y="412"/>
                </a:cubicBezTo>
                <a:cubicBezTo>
                  <a:pt x="52" y="415"/>
                  <a:pt x="50" y="419"/>
                  <a:pt x="49" y="424"/>
                </a:cubicBezTo>
                <a:cubicBezTo>
                  <a:pt x="53" y="428"/>
                  <a:pt x="55" y="431"/>
                  <a:pt x="55" y="437"/>
                </a:cubicBezTo>
                <a:cubicBezTo>
                  <a:pt x="53" y="442"/>
                  <a:pt x="55" y="449"/>
                  <a:pt x="49" y="453"/>
                </a:cubicBezTo>
                <a:cubicBezTo>
                  <a:pt x="46" y="454"/>
                  <a:pt x="41" y="454"/>
                  <a:pt x="39" y="458"/>
                </a:cubicBezTo>
                <a:cubicBezTo>
                  <a:pt x="37" y="460"/>
                  <a:pt x="33" y="458"/>
                  <a:pt x="32" y="462"/>
                </a:cubicBezTo>
                <a:cubicBezTo>
                  <a:pt x="33" y="467"/>
                  <a:pt x="38" y="469"/>
                  <a:pt x="41" y="470"/>
                </a:cubicBezTo>
                <a:cubicBezTo>
                  <a:pt x="44" y="466"/>
                  <a:pt x="50" y="465"/>
                  <a:pt x="55" y="465"/>
                </a:cubicBezTo>
                <a:cubicBezTo>
                  <a:pt x="61" y="465"/>
                  <a:pt x="65" y="469"/>
                  <a:pt x="67" y="474"/>
                </a:cubicBezTo>
                <a:cubicBezTo>
                  <a:pt x="67" y="478"/>
                  <a:pt x="70" y="479"/>
                  <a:pt x="72" y="482"/>
                </a:cubicBezTo>
                <a:cubicBezTo>
                  <a:pt x="75" y="490"/>
                  <a:pt x="73" y="498"/>
                  <a:pt x="70" y="505"/>
                </a:cubicBezTo>
                <a:cubicBezTo>
                  <a:pt x="70" y="509"/>
                  <a:pt x="73" y="510"/>
                  <a:pt x="76" y="512"/>
                </a:cubicBezTo>
                <a:cubicBezTo>
                  <a:pt x="82" y="511"/>
                  <a:pt x="87" y="513"/>
                  <a:pt x="90" y="518"/>
                </a:cubicBezTo>
                <a:cubicBezTo>
                  <a:pt x="96" y="522"/>
                  <a:pt x="89" y="532"/>
                  <a:pt x="97" y="532"/>
                </a:cubicBezTo>
                <a:cubicBezTo>
                  <a:pt x="102" y="535"/>
                  <a:pt x="108" y="540"/>
                  <a:pt x="109" y="545"/>
                </a:cubicBezTo>
                <a:cubicBezTo>
                  <a:pt x="110" y="551"/>
                  <a:pt x="108" y="558"/>
                  <a:pt x="102" y="561"/>
                </a:cubicBezTo>
                <a:cubicBezTo>
                  <a:pt x="98" y="565"/>
                  <a:pt x="93" y="561"/>
                  <a:pt x="87" y="562"/>
                </a:cubicBezTo>
                <a:cubicBezTo>
                  <a:pt x="86" y="564"/>
                  <a:pt x="84" y="567"/>
                  <a:pt x="85" y="570"/>
                </a:cubicBezTo>
                <a:cubicBezTo>
                  <a:pt x="87" y="573"/>
                  <a:pt x="90" y="575"/>
                  <a:pt x="93" y="576"/>
                </a:cubicBezTo>
                <a:cubicBezTo>
                  <a:pt x="99" y="574"/>
                  <a:pt x="106" y="574"/>
                  <a:pt x="112" y="575"/>
                </a:cubicBezTo>
                <a:cubicBezTo>
                  <a:pt x="118" y="575"/>
                  <a:pt x="125" y="575"/>
                  <a:pt x="129" y="581"/>
                </a:cubicBezTo>
                <a:cubicBezTo>
                  <a:pt x="133" y="584"/>
                  <a:pt x="136" y="588"/>
                  <a:pt x="136" y="593"/>
                </a:cubicBezTo>
                <a:cubicBezTo>
                  <a:pt x="141" y="600"/>
                  <a:pt x="151" y="595"/>
                  <a:pt x="155" y="604"/>
                </a:cubicBezTo>
                <a:cubicBezTo>
                  <a:pt x="159" y="607"/>
                  <a:pt x="158" y="613"/>
                  <a:pt x="159" y="617"/>
                </a:cubicBezTo>
                <a:cubicBezTo>
                  <a:pt x="166" y="617"/>
                  <a:pt x="174" y="618"/>
                  <a:pt x="179" y="624"/>
                </a:cubicBezTo>
                <a:cubicBezTo>
                  <a:pt x="182" y="629"/>
                  <a:pt x="184" y="639"/>
                  <a:pt x="193" y="636"/>
                </a:cubicBezTo>
                <a:cubicBezTo>
                  <a:pt x="202" y="639"/>
                  <a:pt x="208" y="647"/>
                  <a:pt x="208" y="656"/>
                </a:cubicBezTo>
                <a:cubicBezTo>
                  <a:pt x="219" y="663"/>
                  <a:pt x="205" y="684"/>
                  <a:pt x="224" y="682"/>
                </a:cubicBezTo>
                <a:cubicBezTo>
                  <a:pt x="226" y="682"/>
                  <a:pt x="227" y="680"/>
                  <a:pt x="228" y="679"/>
                </a:cubicBezTo>
                <a:cubicBezTo>
                  <a:pt x="226" y="673"/>
                  <a:pt x="224" y="668"/>
                  <a:pt x="227" y="664"/>
                </a:cubicBezTo>
                <a:cubicBezTo>
                  <a:pt x="231" y="659"/>
                  <a:pt x="238" y="656"/>
                  <a:pt x="245" y="657"/>
                </a:cubicBezTo>
                <a:cubicBezTo>
                  <a:pt x="249" y="661"/>
                  <a:pt x="255" y="664"/>
                  <a:pt x="258" y="669"/>
                </a:cubicBezTo>
                <a:cubicBezTo>
                  <a:pt x="264" y="669"/>
                  <a:pt x="269" y="669"/>
                  <a:pt x="274" y="672"/>
                </a:cubicBezTo>
                <a:cubicBezTo>
                  <a:pt x="280" y="676"/>
                  <a:pt x="277" y="688"/>
                  <a:pt x="286" y="688"/>
                </a:cubicBezTo>
                <a:cubicBezTo>
                  <a:pt x="292" y="688"/>
                  <a:pt x="297" y="682"/>
                  <a:pt x="303" y="683"/>
                </a:cubicBezTo>
                <a:cubicBezTo>
                  <a:pt x="306" y="682"/>
                  <a:pt x="310" y="684"/>
                  <a:pt x="314" y="685"/>
                </a:cubicBezTo>
                <a:cubicBezTo>
                  <a:pt x="312" y="687"/>
                  <a:pt x="309" y="686"/>
                  <a:pt x="308" y="685"/>
                </a:cubicBezTo>
                <a:cubicBezTo>
                  <a:pt x="302" y="684"/>
                  <a:pt x="298" y="687"/>
                  <a:pt x="293" y="688"/>
                </a:cubicBezTo>
                <a:cubicBezTo>
                  <a:pt x="289" y="691"/>
                  <a:pt x="285" y="689"/>
                  <a:pt x="281" y="688"/>
                </a:cubicBezTo>
                <a:cubicBezTo>
                  <a:pt x="275" y="685"/>
                  <a:pt x="277" y="675"/>
                  <a:pt x="269" y="672"/>
                </a:cubicBezTo>
                <a:cubicBezTo>
                  <a:pt x="267" y="671"/>
                  <a:pt x="263" y="671"/>
                  <a:pt x="260" y="671"/>
                </a:cubicBezTo>
                <a:cubicBezTo>
                  <a:pt x="257" y="674"/>
                  <a:pt x="258" y="680"/>
                  <a:pt x="254" y="682"/>
                </a:cubicBezTo>
                <a:cubicBezTo>
                  <a:pt x="250" y="682"/>
                  <a:pt x="245" y="682"/>
                  <a:pt x="243" y="686"/>
                </a:cubicBezTo>
                <a:cubicBezTo>
                  <a:pt x="243" y="688"/>
                  <a:pt x="243" y="691"/>
                  <a:pt x="242" y="691"/>
                </a:cubicBezTo>
                <a:cubicBezTo>
                  <a:pt x="240" y="693"/>
                  <a:pt x="239" y="694"/>
                  <a:pt x="237" y="694"/>
                </a:cubicBezTo>
                <a:cubicBezTo>
                  <a:pt x="237" y="692"/>
                  <a:pt x="237" y="692"/>
                  <a:pt x="237" y="692"/>
                </a:cubicBezTo>
                <a:cubicBezTo>
                  <a:pt x="237" y="691"/>
                  <a:pt x="243" y="692"/>
                  <a:pt x="241" y="688"/>
                </a:cubicBezTo>
                <a:cubicBezTo>
                  <a:pt x="241" y="688"/>
                  <a:pt x="240" y="686"/>
                  <a:pt x="239" y="686"/>
                </a:cubicBezTo>
                <a:cubicBezTo>
                  <a:pt x="235" y="685"/>
                  <a:pt x="233" y="689"/>
                  <a:pt x="231" y="691"/>
                </a:cubicBezTo>
                <a:cubicBezTo>
                  <a:pt x="231" y="695"/>
                  <a:pt x="234" y="698"/>
                  <a:pt x="237" y="699"/>
                </a:cubicBezTo>
                <a:cubicBezTo>
                  <a:pt x="244" y="699"/>
                  <a:pt x="251" y="697"/>
                  <a:pt x="254" y="690"/>
                </a:cubicBezTo>
                <a:cubicBezTo>
                  <a:pt x="254" y="687"/>
                  <a:pt x="256" y="684"/>
                  <a:pt x="258" y="682"/>
                </a:cubicBezTo>
                <a:cubicBezTo>
                  <a:pt x="262" y="682"/>
                  <a:pt x="267" y="682"/>
                  <a:pt x="269" y="686"/>
                </a:cubicBezTo>
                <a:cubicBezTo>
                  <a:pt x="269" y="688"/>
                  <a:pt x="269" y="689"/>
                  <a:pt x="269" y="691"/>
                </a:cubicBezTo>
                <a:cubicBezTo>
                  <a:pt x="266" y="689"/>
                  <a:pt x="266" y="684"/>
                  <a:pt x="261" y="684"/>
                </a:cubicBezTo>
                <a:cubicBezTo>
                  <a:pt x="256" y="685"/>
                  <a:pt x="255" y="692"/>
                  <a:pt x="252" y="696"/>
                </a:cubicBezTo>
                <a:cubicBezTo>
                  <a:pt x="254" y="699"/>
                  <a:pt x="252" y="705"/>
                  <a:pt x="249" y="708"/>
                </a:cubicBezTo>
                <a:cubicBezTo>
                  <a:pt x="242" y="711"/>
                  <a:pt x="242" y="711"/>
                  <a:pt x="242" y="711"/>
                </a:cubicBezTo>
                <a:cubicBezTo>
                  <a:pt x="235" y="713"/>
                  <a:pt x="230" y="711"/>
                  <a:pt x="225" y="708"/>
                </a:cubicBezTo>
                <a:cubicBezTo>
                  <a:pt x="222" y="705"/>
                  <a:pt x="223" y="702"/>
                  <a:pt x="219" y="701"/>
                </a:cubicBezTo>
                <a:cubicBezTo>
                  <a:pt x="213" y="702"/>
                  <a:pt x="209" y="697"/>
                  <a:pt x="204" y="694"/>
                </a:cubicBezTo>
                <a:cubicBezTo>
                  <a:pt x="200" y="691"/>
                  <a:pt x="202" y="678"/>
                  <a:pt x="193" y="684"/>
                </a:cubicBezTo>
                <a:cubicBezTo>
                  <a:pt x="185" y="685"/>
                  <a:pt x="178" y="683"/>
                  <a:pt x="171" y="679"/>
                </a:cubicBezTo>
                <a:cubicBezTo>
                  <a:pt x="171" y="676"/>
                  <a:pt x="166" y="674"/>
                  <a:pt x="167" y="671"/>
                </a:cubicBezTo>
                <a:cubicBezTo>
                  <a:pt x="164" y="665"/>
                  <a:pt x="159" y="670"/>
                  <a:pt x="155" y="668"/>
                </a:cubicBezTo>
                <a:cubicBezTo>
                  <a:pt x="149" y="668"/>
                  <a:pt x="142" y="665"/>
                  <a:pt x="138" y="659"/>
                </a:cubicBezTo>
                <a:cubicBezTo>
                  <a:pt x="138" y="659"/>
                  <a:pt x="138" y="659"/>
                  <a:pt x="139" y="659"/>
                </a:cubicBezTo>
                <a:cubicBezTo>
                  <a:pt x="143" y="664"/>
                  <a:pt x="150" y="665"/>
                  <a:pt x="156" y="667"/>
                </a:cubicBezTo>
                <a:cubicBezTo>
                  <a:pt x="162" y="664"/>
                  <a:pt x="168" y="669"/>
                  <a:pt x="174" y="668"/>
                </a:cubicBezTo>
                <a:cubicBezTo>
                  <a:pt x="179" y="669"/>
                  <a:pt x="183" y="664"/>
                  <a:pt x="187" y="663"/>
                </a:cubicBezTo>
                <a:cubicBezTo>
                  <a:pt x="187" y="667"/>
                  <a:pt x="189" y="669"/>
                  <a:pt x="191" y="671"/>
                </a:cubicBezTo>
                <a:cubicBezTo>
                  <a:pt x="194" y="674"/>
                  <a:pt x="197" y="672"/>
                  <a:pt x="200" y="672"/>
                </a:cubicBezTo>
                <a:cubicBezTo>
                  <a:pt x="202" y="671"/>
                  <a:pt x="202" y="668"/>
                  <a:pt x="202" y="665"/>
                </a:cubicBezTo>
                <a:cubicBezTo>
                  <a:pt x="200" y="664"/>
                  <a:pt x="194" y="668"/>
                  <a:pt x="197" y="662"/>
                </a:cubicBezTo>
                <a:cubicBezTo>
                  <a:pt x="199" y="662"/>
                  <a:pt x="201" y="661"/>
                  <a:pt x="202" y="663"/>
                </a:cubicBezTo>
                <a:cubicBezTo>
                  <a:pt x="204" y="665"/>
                  <a:pt x="204" y="668"/>
                  <a:pt x="203" y="670"/>
                </a:cubicBezTo>
                <a:cubicBezTo>
                  <a:pt x="203" y="672"/>
                  <a:pt x="199" y="673"/>
                  <a:pt x="201" y="676"/>
                </a:cubicBezTo>
                <a:cubicBezTo>
                  <a:pt x="200" y="680"/>
                  <a:pt x="202" y="685"/>
                  <a:pt x="203" y="688"/>
                </a:cubicBezTo>
                <a:cubicBezTo>
                  <a:pt x="205" y="694"/>
                  <a:pt x="211" y="699"/>
                  <a:pt x="219" y="699"/>
                </a:cubicBezTo>
                <a:cubicBezTo>
                  <a:pt x="221" y="699"/>
                  <a:pt x="220" y="694"/>
                  <a:pt x="223" y="697"/>
                </a:cubicBezTo>
                <a:cubicBezTo>
                  <a:pt x="221" y="702"/>
                  <a:pt x="226" y="705"/>
                  <a:pt x="229" y="708"/>
                </a:cubicBezTo>
                <a:cubicBezTo>
                  <a:pt x="234" y="709"/>
                  <a:pt x="239" y="713"/>
                  <a:pt x="244" y="709"/>
                </a:cubicBezTo>
                <a:cubicBezTo>
                  <a:pt x="247" y="708"/>
                  <a:pt x="251" y="705"/>
                  <a:pt x="252" y="701"/>
                </a:cubicBezTo>
                <a:cubicBezTo>
                  <a:pt x="251" y="700"/>
                  <a:pt x="251" y="699"/>
                  <a:pt x="249" y="699"/>
                </a:cubicBezTo>
                <a:cubicBezTo>
                  <a:pt x="245" y="700"/>
                  <a:pt x="237" y="702"/>
                  <a:pt x="232" y="699"/>
                </a:cubicBezTo>
                <a:cubicBezTo>
                  <a:pt x="232" y="696"/>
                  <a:pt x="228" y="694"/>
                  <a:pt x="231" y="691"/>
                </a:cubicBezTo>
                <a:cubicBezTo>
                  <a:pt x="229" y="690"/>
                  <a:pt x="231" y="688"/>
                  <a:pt x="231" y="687"/>
                </a:cubicBezTo>
                <a:cubicBezTo>
                  <a:pt x="234" y="685"/>
                  <a:pt x="235" y="683"/>
                  <a:pt x="238" y="684"/>
                </a:cubicBezTo>
                <a:cubicBezTo>
                  <a:pt x="240" y="682"/>
                  <a:pt x="238" y="677"/>
                  <a:pt x="242" y="677"/>
                </a:cubicBezTo>
                <a:cubicBezTo>
                  <a:pt x="243" y="679"/>
                  <a:pt x="240" y="682"/>
                  <a:pt x="243" y="682"/>
                </a:cubicBezTo>
                <a:cubicBezTo>
                  <a:pt x="246" y="684"/>
                  <a:pt x="248" y="680"/>
                  <a:pt x="249" y="679"/>
                </a:cubicBezTo>
                <a:cubicBezTo>
                  <a:pt x="251" y="677"/>
                  <a:pt x="251" y="674"/>
                  <a:pt x="250" y="672"/>
                </a:cubicBezTo>
                <a:cubicBezTo>
                  <a:pt x="247" y="668"/>
                  <a:pt x="243" y="669"/>
                  <a:pt x="239" y="669"/>
                </a:cubicBezTo>
                <a:cubicBezTo>
                  <a:pt x="233" y="671"/>
                  <a:pt x="229" y="674"/>
                  <a:pt x="228" y="680"/>
                </a:cubicBezTo>
                <a:cubicBezTo>
                  <a:pt x="227" y="682"/>
                  <a:pt x="226" y="685"/>
                  <a:pt x="223" y="686"/>
                </a:cubicBezTo>
                <a:cubicBezTo>
                  <a:pt x="219" y="687"/>
                  <a:pt x="217" y="684"/>
                  <a:pt x="214" y="682"/>
                </a:cubicBezTo>
                <a:cubicBezTo>
                  <a:pt x="212" y="680"/>
                  <a:pt x="211" y="676"/>
                  <a:pt x="211" y="673"/>
                </a:cubicBezTo>
                <a:cubicBezTo>
                  <a:pt x="211" y="668"/>
                  <a:pt x="211" y="662"/>
                  <a:pt x="207" y="657"/>
                </a:cubicBezTo>
                <a:cubicBezTo>
                  <a:pt x="203" y="652"/>
                  <a:pt x="197" y="651"/>
                  <a:pt x="192" y="653"/>
                </a:cubicBezTo>
                <a:cubicBezTo>
                  <a:pt x="188" y="653"/>
                  <a:pt x="189" y="657"/>
                  <a:pt x="188" y="659"/>
                </a:cubicBezTo>
                <a:cubicBezTo>
                  <a:pt x="186" y="658"/>
                  <a:pt x="187" y="656"/>
                  <a:pt x="185" y="655"/>
                </a:cubicBezTo>
                <a:cubicBezTo>
                  <a:pt x="180" y="656"/>
                  <a:pt x="175" y="659"/>
                  <a:pt x="169" y="657"/>
                </a:cubicBezTo>
                <a:cubicBezTo>
                  <a:pt x="161" y="655"/>
                  <a:pt x="151" y="653"/>
                  <a:pt x="145" y="646"/>
                </a:cubicBezTo>
                <a:cubicBezTo>
                  <a:pt x="143" y="645"/>
                  <a:pt x="143" y="641"/>
                  <a:pt x="142" y="639"/>
                </a:cubicBezTo>
                <a:cubicBezTo>
                  <a:pt x="136" y="637"/>
                  <a:pt x="130" y="634"/>
                  <a:pt x="127" y="629"/>
                </a:cubicBezTo>
                <a:cubicBezTo>
                  <a:pt x="124" y="619"/>
                  <a:pt x="115" y="610"/>
                  <a:pt x="120" y="599"/>
                </a:cubicBezTo>
                <a:cubicBezTo>
                  <a:pt x="119" y="597"/>
                  <a:pt x="115" y="598"/>
                  <a:pt x="113" y="599"/>
                </a:cubicBezTo>
                <a:cubicBezTo>
                  <a:pt x="108" y="603"/>
                  <a:pt x="108" y="610"/>
                  <a:pt x="108" y="616"/>
                </a:cubicBezTo>
                <a:cubicBezTo>
                  <a:pt x="109" y="619"/>
                  <a:pt x="111" y="621"/>
                  <a:pt x="113" y="624"/>
                </a:cubicBezTo>
                <a:cubicBezTo>
                  <a:pt x="113" y="633"/>
                  <a:pt x="119" y="641"/>
                  <a:pt x="128" y="645"/>
                </a:cubicBezTo>
                <a:cubicBezTo>
                  <a:pt x="134" y="646"/>
                  <a:pt x="136" y="653"/>
                  <a:pt x="138" y="658"/>
                </a:cubicBezTo>
                <a:cubicBezTo>
                  <a:pt x="134" y="656"/>
                  <a:pt x="134" y="651"/>
                  <a:pt x="131" y="649"/>
                </a:cubicBezTo>
                <a:cubicBezTo>
                  <a:pt x="119" y="645"/>
                  <a:pt x="111" y="634"/>
                  <a:pt x="110" y="622"/>
                </a:cubicBezTo>
                <a:cubicBezTo>
                  <a:pt x="108" y="616"/>
                  <a:pt x="101" y="619"/>
                  <a:pt x="97" y="616"/>
                </a:cubicBezTo>
                <a:cubicBezTo>
                  <a:pt x="93" y="613"/>
                  <a:pt x="93" y="607"/>
                  <a:pt x="90" y="604"/>
                </a:cubicBezTo>
                <a:cubicBezTo>
                  <a:pt x="88" y="599"/>
                  <a:pt x="91" y="595"/>
                  <a:pt x="90" y="590"/>
                </a:cubicBezTo>
                <a:cubicBezTo>
                  <a:pt x="86" y="590"/>
                  <a:pt x="80" y="591"/>
                  <a:pt x="77" y="586"/>
                </a:cubicBezTo>
                <a:cubicBezTo>
                  <a:pt x="74" y="582"/>
                  <a:pt x="72" y="578"/>
                  <a:pt x="72" y="573"/>
                </a:cubicBezTo>
                <a:cubicBezTo>
                  <a:pt x="70" y="570"/>
                  <a:pt x="67" y="573"/>
                  <a:pt x="65" y="571"/>
                </a:cubicBezTo>
                <a:cubicBezTo>
                  <a:pt x="68" y="570"/>
                  <a:pt x="73" y="571"/>
                  <a:pt x="76" y="569"/>
                </a:cubicBezTo>
                <a:cubicBezTo>
                  <a:pt x="76" y="567"/>
                  <a:pt x="79" y="565"/>
                  <a:pt x="78" y="563"/>
                </a:cubicBezTo>
                <a:cubicBezTo>
                  <a:pt x="74" y="561"/>
                  <a:pt x="68" y="564"/>
                  <a:pt x="66" y="558"/>
                </a:cubicBezTo>
                <a:cubicBezTo>
                  <a:pt x="64" y="554"/>
                  <a:pt x="64" y="548"/>
                  <a:pt x="66" y="544"/>
                </a:cubicBezTo>
                <a:cubicBezTo>
                  <a:pt x="67" y="544"/>
                  <a:pt x="66" y="543"/>
                  <a:pt x="66" y="543"/>
                </a:cubicBezTo>
                <a:cubicBezTo>
                  <a:pt x="62" y="544"/>
                  <a:pt x="57" y="546"/>
                  <a:pt x="57" y="550"/>
                </a:cubicBezTo>
                <a:cubicBezTo>
                  <a:pt x="59" y="552"/>
                  <a:pt x="56" y="555"/>
                  <a:pt x="56" y="557"/>
                </a:cubicBezTo>
                <a:cubicBezTo>
                  <a:pt x="58" y="562"/>
                  <a:pt x="59" y="567"/>
                  <a:pt x="64" y="570"/>
                </a:cubicBezTo>
                <a:cubicBezTo>
                  <a:pt x="59" y="569"/>
                  <a:pt x="57" y="564"/>
                  <a:pt x="56" y="561"/>
                </a:cubicBezTo>
                <a:cubicBezTo>
                  <a:pt x="54" y="555"/>
                  <a:pt x="56" y="552"/>
                  <a:pt x="56" y="546"/>
                </a:cubicBezTo>
                <a:cubicBezTo>
                  <a:pt x="61" y="539"/>
                  <a:pt x="72" y="542"/>
                  <a:pt x="77" y="535"/>
                </a:cubicBezTo>
                <a:cubicBezTo>
                  <a:pt x="79" y="532"/>
                  <a:pt x="79" y="531"/>
                  <a:pt x="79" y="528"/>
                </a:cubicBezTo>
                <a:cubicBezTo>
                  <a:pt x="76" y="522"/>
                  <a:pt x="70" y="525"/>
                  <a:pt x="66" y="524"/>
                </a:cubicBezTo>
                <a:cubicBezTo>
                  <a:pt x="64" y="523"/>
                  <a:pt x="62" y="522"/>
                  <a:pt x="61" y="523"/>
                </a:cubicBezTo>
                <a:cubicBezTo>
                  <a:pt x="58" y="526"/>
                  <a:pt x="55" y="530"/>
                  <a:pt x="50" y="529"/>
                </a:cubicBezTo>
                <a:cubicBezTo>
                  <a:pt x="47" y="531"/>
                  <a:pt x="44" y="529"/>
                  <a:pt x="41" y="528"/>
                </a:cubicBezTo>
                <a:cubicBezTo>
                  <a:pt x="35" y="523"/>
                  <a:pt x="35" y="523"/>
                  <a:pt x="35" y="523"/>
                </a:cubicBezTo>
                <a:cubicBezTo>
                  <a:pt x="35" y="519"/>
                  <a:pt x="33" y="515"/>
                  <a:pt x="33" y="510"/>
                </a:cubicBezTo>
                <a:cubicBezTo>
                  <a:pt x="25" y="503"/>
                  <a:pt x="34" y="494"/>
                  <a:pt x="31" y="487"/>
                </a:cubicBezTo>
                <a:cubicBezTo>
                  <a:pt x="28" y="486"/>
                  <a:pt x="30" y="481"/>
                  <a:pt x="26" y="481"/>
                </a:cubicBezTo>
                <a:cubicBezTo>
                  <a:pt x="24" y="479"/>
                  <a:pt x="20" y="479"/>
                  <a:pt x="19" y="475"/>
                </a:cubicBezTo>
                <a:cubicBezTo>
                  <a:pt x="13" y="466"/>
                  <a:pt x="17" y="452"/>
                  <a:pt x="10" y="444"/>
                </a:cubicBezTo>
                <a:cubicBezTo>
                  <a:pt x="7" y="437"/>
                  <a:pt x="14" y="433"/>
                  <a:pt x="12" y="426"/>
                </a:cubicBezTo>
                <a:cubicBezTo>
                  <a:pt x="13" y="425"/>
                  <a:pt x="13" y="425"/>
                  <a:pt x="13" y="425"/>
                </a:cubicBezTo>
                <a:cubicBezTo>
                  <a:pt x="16" y="430"/>
                  <a:pt x="21" y="434"/>
                  <a:pt x="25" y="437"/>
                </a:cubicBezTo>
                <a:cubicBezTo>
                  <a:pt x="30" y="438"/>
                  <a:pt x="35" y="437"/>
                  <a:pt x="38" y="432"/>
                </a:cubicBezTo>
                <a:cubicBezTo>
                  <a:pt x="38" y="430"/>
                  <a:pt x="35" y="429"/>
                  <a:pt x="34" y="428"/>
                </a:cubicBezTo>
                <a:cubicBezTo>
                  <a:pt x="29" y="428"/>
                  <a:pt x="24" y="422"/>
                  <a:pt x="24" y="417"/>
                </a:cubicBezTo>
                <a:cubicBezTo>
                  <a:pt x="21" y="414"/>
                  <a:pt x="19" y="410"/>
                  <a:pt x="17" y="406"/>
                </a:cubicBezTo>
                <a:cubicBezTo>
                  <a:pt x="18" y="400"/>
                  <a:pt x="15" y="395"/>
                  <a:pt x="14" y="390"/>
                </a:cubicBezTo>
                <a:cubicBezTo>
                  <a:pt x="15" y="385"/>
                  <a:pt x="15" y="381"/>
                  <a:pt x="18" y="377"/>
                </a:cubicBezTo>
                <a:cubicBezTo>
                  <a:pt x="20" y="373"/>
                  <a:pt x="22" y="367"/>
                  <a:pt x="27" y="365"/>
                </a:cubicBezTo>
                <a:cubicBezTo>
                  <a:pt x="30" y="364"/>
                  <a:pt x="33" y="363"/>
                  <a:pt x="35" y="363"/>
                </a:cubicBezTo>
                <a:cubicBezTo>
                  <a:pt x="37" y="362"/>
                  <a:pt x="35" y="362"/>
                  <a:pt x="34" y="360"/>
                </a:cubicBezTo>
                <a:cubicBezTo>
                  <a:pt x="32" y="356"/>
                  <a:pt x="27" y="357"/>
                  <a:pt x="23" y="358"/>
                </a:cubicBezTo>
                <a:cubicBezTo>
                  <a:pt x="12" y="360"/>
                  <a:pt x="12" y="372"/>
                  <a:pt x="5" y="378"/>
                </a:cubicBezTo>
                <a:cubicBezTo>
                  <a:pt x="3" y="382"/>
                  <a:pt x="4" y="386"/>
                  <a:pt x="2" y="391"/>
                </a:cubicBezTo>
                <a:cubicBezTo>
                  <a:pt x="0" y="384"/>
                  <a:pt x="4" y="378"/>
                  <a:pt x="7" y="373"/>
                </a:cubicBezTo>
                <a:cubicBezTo>
                  <a:pt x="8" y="372"/>
                  <a:pt x="9" y="371"/>
                  <a:pt x="9" y="370"/>
                </a:cubicBezTo>
                <a:cubicBezTo>
                  <a:pt x="6" y="366"/>
                  <a:pt x="1" y="363"/>
                  <a:pt x="2" y="358"/>
                </a:cubicBezTo>
                <a:cubicBezTo>
                  <a:pt x="0" y="353"/>
                  <a:pt x="7" y="352"/>
                  <a:pt x="7" y="347"/>
                </a:cubicBezTo>
                <a:cubicBezTo>
                  <a:pt x="6" y="346"/>
                  <a:pt x="4" y="344"/>
                  <a:pt x="5" y="344"/>
                </a:cubicBezTo>
                <a:cubicBezTo>
                  <a:pt x="10" y="347"/>
                  <a:pt x="10" y="355"/>
                  <a:pt x="16" y="357"/>
                </a:cubicBezTo>
                <a:cubicBezTo>
                  <a:pt x="18" y="358"/>
                  <a:pt x="21" y="356"/>
                  <a:pt x="23" y="356"/>
                </a:cubicBezTo>
                <a:cubicBezTo>
                  <a:pt x="28" y="355"/>
                  <a:pt x="28" y="355"/>
                  <a:pt x="28" y="355"/>
                </a:cubicBezTo>
                <a:cubicBezTo>
                  <a:pt x="30" y="352"/>
                  <a:pt x="33" y="348"/>
                  <a:pt x="31" y="344"/>
                </a:cubicBezTo>
                <a:cubicBezTo>
                  <a:pt x="30" y="341"/>
                  <a:pt x="30" y="339"/>
                  <a:pt x="27" y="337"/>
                </a:cubicBezTo>
                <a:cubicBezTo>
                  <a:pt x="24" y="337"/>
                  <a:pt x="21" y="337"/>
                  <a:pt x="19" y="341"/>
                </a:cubicBezTo>
                <a:cubicBezTo>
                  <a:pt x="18" y="342"/>
                  <a:pt x="18" y="343"/>
                  <a:pt x="18" y="344"/>
                </a:cubicBezTo>
                <a:cubicBezTo>
                  <a:pt x="16" y="344"/>
                  <a:pt x="16" y="342"/>
                  <a:pt x="16" y="341"/>
                </a:cubicBezTo>
                <a:cubicBezTo>
                  <a:pt x="19" y="337"/>
                  <a:pt x="13" y="333"/>
                  <a:pt x="17" y="328"/>
                </a:cubicBezTo>
                <a:cubicBezTo>
                  <a:pt x="18" y="327"/>
                  <a:pt x="19" y="325"/>
                  <a:pt x="21" y="325"/>
                </a:cubicBezTo>
                <a:close/>
                <a:moveTo>
                  <a:pt x="43" y="347"/>
                </a:moveTo>
                <a:cubicBezTo>
                  <a:pt x="41" y="353"/>
                  <a:pt x="48" y="361"/>
                  <a:pt x="42" y="367"/>
                </a:cubicBezTo>
                <a:cubicBezTo>
                  <a:pt x="38" y="365"/>
                  <a:pt x="39" y="362"/>
                  <a:pt x="36" y="359"/>
                </a:cubicBezTo>
                <a:cubicBezTo>
                  <a:pt x="35" y="357"/>
                  <a:pt x="33" y="357"/>
                  <a:pt x="32" y="356"/>
                </a:cubicBezTo>
                <a:cubicBezTo>
                  <a:pt x="34" y="350"/>
                  <a:pt x="35" y="344"/>
                  <a:pt x="33" y="339"/>
                </a:cubicBezTo>
                <a:cubicBezTo>
                  <a:pt x="37" y="339"/>
                  <a:pt x="41" y="343"/>
                  <a:pt x="43" y="347"/>
                </a:cubicBezTo>
                <a:close/>
                <a:moveTo>
                  <a:pt x="23" y="348"/>
                </a:moveTo>
                <a:cubicBezTo>
                  <a:pt x="22" y="350"/>
                  <a:pt x="21" y="350"/>
                  <a:pt x="20" y="349"/>
                </a:cubicBezTo>
                <a:cubicBezTo>
                  <a:pt x="18" y="347"/>
                  <a:pt x="18" y="347"/>
                  <a:pt x="18" y="347"/>
                </a:cubicBezTo>
                <a:cubicBezTo>
                  <a:pt x="20" y="348"/>
                  <a:pt x="25" y="345"/>
                  <a:pt x="23" y="348"/>
                </a:cubicBezTo>
                <a:close/>
                <a:moveTo>
                  <a:pt x="14" y="358"/>
                </a:moveTo>
                <a:cubicBezTo>
                  <a:pt x="15" y="359"/>
                  <a:pt x="15" y="361"/>
                  <a:pt x="14" y="362"/>
                </a:cubicBezTo>
                <a:cubicBezTo>
                  <a:pt x="12" y="362"/>
                  <a:pt x="11" y="365"/>
                  <a:pt x="10" y="366"/>
                </a:cubicBezTo>
                <a:cubicBezTo>
                  <a:pt x="6" y="365"/>
                  <a:pt x="4" y="362"/>
                  <a:pt x="4" y="358"/>
                </a:cubicBezTo>
                <a:cubicBezTo>
                  <a:pt x="4" y="356"/>
                  <a:pt x="5" y="353"/>
                  <a:pt x="6" y="351"/>
                </a:cubicBezTo>
                <a:cubicBezTo>
                  <a:pt x="10" y="352"/>
                  <a:pt x="10" y="357"/>
                  <a:pt x="14" y="358"/>
                </a:cubicBezTo>
                <a:close/>
                <a:moveTo>
                  <a:pt x="47" y="377"/>
                </a:moveTo>
                <a:cubicBezTo>
                  <a:pt x="49" y="381"/>
                  <a:pt x="49" y="386"/>
                  <a:pt x="47" y="391"/>
                </a:cubicBezTo>
                <a:cubicBezTo>
                  <a:pt x="44" y="393"/>
                  <a:pt x="41" y="395"/>
                  <a:pt x="37" y="395"/>
                </a:cubicBezTo>
                <a:cubicBezTo>
                  <a:pt x="34" y="394"/>
                  <a:pt x="34" y="389"/>
                  <a:pt x="34" y="387"/>
                </a:cubicBezTo>
                <a:cubicBezTo>
                  <a:pt x="35" y="385"/>
                  <a:pt x="35" y="385"/>
                  <a:pt x="36" y="385"/>
                </a:cubicBezTo>
                <a:cubicBezTo>
                  <a:pt x="38" y="385"/>
                  <a:pt x="39" y="387"/>
                  <a:pt x="41" y="385"/>
                </a:cubicBezTo>
                <a:cubicBezTo>
                  <a:pt x="41" y="383"/>
                  <a:pt x="39" y="382"/>
                  <a:pt x="38" y="382"/>
                </a:cubicBezTo>
                <a:cubicBezTo>
                  <a:pt x="35" y="382"/>
                  <a:pt x="33" y="383"/>
                  <a:pt x="32" y="386"/>
                </a:cubicBezTo>
                <a:cubicBezTo>
                  <a:pt x="33" y="390"/>
                  <a:pt x="31" y="393"/>
                  <a:pt x="35" y="396"/>
                </a:cubicBezTo>
                <a:cubicBezTo>
                  <a:pt x="34" y="399"/>
                  <a:pt x="30" y="403"/>
                  <a:pt x="33" y="406"/>
                </a:cubicBezTo>
                <a:cubicBezTo>
                  <a:pt x="35" y="410"/>
                  <a:pt x="38" y="411"/>
                  <a:pt x="41" y="411"/>
                </a:cubicBezTo>
                <a:cubicBezTo>
                  <a:pt x="44" y="409"/>
                  <a:pt x="43" y="408"/>
                  <a:pt x="43" y="406"/>
                </a:cubicBezTo>
                <a:cubicBezTo>
                  <a:pt x="42" y="405"/>
                  <a:pt x="41" y="405"/>
                  <a:pt x="41" y="405"/>
                </a:cubicBezTo>
                <a:cubicBezTo>
                  <a:pt x="41" y="407"/>
                  <a:pt x="38" y="408"/>
                  <a:pt x="36" y="407"/>
                </a:cubicBezTo>
                <a:cubicBezTo>
                  <a:pt x="34" y="405"/>
                  <a:pt x="35" y="402"/>
                  <a:pt x="36" y="399"/>
                </a:cubicBezTo>
                <a:cubicBezTo>
                  <a:pt x="38" y="398"/>
                  <a:pt x="41" y="396"/>
                  <a:pt x="44" y="397"/>
                </a:cubicBezTo>
                <a:cubicBezTo>
                  <a:pt x="47" y="397"/>
                  <a:pt x="48" y="399"/>
                  <a:pt x="50" y="401"/>
                </a:cubicBezTo>
                <a:cubicBezTo>
                  <a:pt x="50" y="405"/>
                  <a:pt x="54" y="408"/>
                  <a:pt x="52" y="412"/>
                </a:cubicBezTo>
                <a:cubicBezTo>
                  <a:pt x="47" y="416"/>
                  <a:pt x="47" y="425"/>
                  <a:pt x="41" y="427"/>
                </a:cubicBezTo>
                <a:cubicBezTo>
                  <a:pt x="37" y="429"/>
                  <a:pt x="34" y="426"/>
                  <a:pt x="30" y="425"/>
                </a:cubicBezTo>
                <a:cubicBezTo>
                  <a:pt x="24" y="421"/>
                  <a:pt x="26" y="413"/>
                  <a:pt x="21" y="409"/>
                </a:cubicBezTo>
                <a:cubicBezTo>
                  <a:pt x="19" y="405"/>
                  <a:pt x="18" y="401"/>
                  <a:pt x="20" y="397"/>
                </a:cubicBezTo>
                <a:cubicBezTo>
                  <a:pt x="16" y="394"/>
                  <a:pt x="16" y="389"/>
                  <a:pt x="17" y="385"/>
                </a:cubicBezTo>
                <a:cubicBezTo>
                  <a:pt x="22" y="380"/>
                  <a:pt x="20" y="373"/>
                  <a:pt x="25" y="369"/>
                </a:cubicBezTo>
                <a:cubicBezTo>
                  <a:pt x="30" y="367"/>
                  <a:pt x="35" y="363"/>
                  <a:pt x="38" y="367"/>
                </a:cubicBezTo>
                <a:cubicBezTo>
                  <a:pt x="40" y="372"/>
                  <a:pt x="45" y="373"/>
                  <a:pt x="47" y="377"/>
                </a:cubicBezTo>
                <a:close/>
                <a:moveTo>
                  <a:pt x="738" y="368"/>
                </a:moveTo>
                <a:cubicBezTo>
                  <a:pt x="743" y="373"/>
                  <a:pt x="744" y="379"/>
                  <a:pt x="742" y="386"/>
                </a:cubicBezTo>
                <a:cubicBezTo>
                  <a:pt x="742" y="388"/>
                  <a:pt x="741" y="388"/>
                  <a:pt x="740" y="389"/>
                </a:cubicBezTo>
                <a:cubicBezTo>
                  <a:pt x="737" y="385"/>
                  <a:pt x="733" y="379"/>
                  <a:pt x="727" y="376"/>
                </a:cubicBezTo>
                <a:cubicBezTo>
                  <a:pt x="731" y="373"/>
                  <a:pt x="735" y="370"/>
                  <a:pt x="736" y="365"/>
                </a:cubicBezTo>
                <a:cubicBezTo>
                  <a:pt x="737" y="365"/>
                  <a:pt x="737" y="367"/>
                  <a:pt x="738" y="368"/>
                </a:cubicBezTo>
                <a:close/>
                <a:moveTo>
                  <a:pt x="776" y="370"/>
                </a:moveTo>
                <a:cubicBezTo>
                  <a:pt x="777" y="370"/>
                  <a:pt x="777" y="370"/>
                  <a:pt x="777" y="370"/>
                </a:cubicBezTo>
                <a:lnTo>
                  <a:pt x="776" y="370"/>
                </a:lnTo>
                <a:close/>
                <a:moveTo>
                  <a:pt x="741" y="375"/>
                </a:moveTo>
                <a:cubicBezTo>
                  <a:pt x="740" y="379"/>
                  <a:pt x="743" y="384"/>
                  <a:pt x="739" y="385"/>
                </a:cubicBezTo>
                <a:cubicBezTo>
                  <a:pt x="733" y="376"/>
                  <a:pt x="733" y="376"/>
                  <a:pt x="733" y="376"/>
                </a:cubicBezTo>
                <a:cubicBezTo>
                  <a:pt x="733" y="374"/>
                  <a:pt x="734" y="373"/>
                  <a:pt x="736" y="371"/>
                </a:cubicBezTo>
                <a:cubicBezTo>
                  <a:pt x="738" y="371"/>
                  <a:pt x="740" y="373"/>
                  <a:pt x="741" y="375"/>
                </a:cubicBezTo>
                <a:close/>
                <a:moveTo>
                  <a:pt x="724" y="379"/>
                </a:moveTo>
                <a:cubicBezTo>
                  <a:pt x="722" y="380"/>
                  <a:pt x="721" y="379"/>
                  <a:pt x="720" y="379"/>
                </a:cubicBezTo>
                <a:cubicBezTo>
                  <a:pt x="721" y="379"/>
                  <a:pt x="724" y="377"/>
                  <a:pt x="724" y="379"/>
                </a:cubicBezTo>
                <a:close/>
                <a:moveTo>
                  <a:pt x="711" y="387"/>
                </a:moveTo>
                <a:cubicBezTo>
                  <a:pt x="711" y="388"/>
                  <a:pt x="711" y="388"/>
                  <a:pt x="710" y="388"/>
                </a:cubicBezTo>
                <a:cubicBezTo>
                  <a:pt x="710" y="385"/>
                  <a:pt x="710" y="385"/>
                  <a:pt x="710" y="385"/>
                </a:cubicBezTo>
                <a:cubicBezTo>
                  <a:pt x="710" y="385"/>
                  <a:pt x="711" y="386"/>
                  <a:pt x="711" y="387"/>
                </a:cubicBezTo>
                <a:close/>
                <a:moveTo>
                  <a:pt x="727" y="391"/>
                </a:moveTo>
                <a:cubicBezTo>
                  <a:pt x="726" y="393"/>
                  <a:pt x="724" y="390"/>
                  <a:pt x="722" y="392"/>
                </a:cubicBezTo>
                <a:cubicBezTo>
                  <a:pt x="721" y="392"/>
                  <a:pt x="721" y="391"/>
                  <a:pt x="721" y="391"/>
                </a:cubicBezTo>
                <a:cubicBezTo>
                  <a:pt x="721" y="389"/>
                  <a:pt x="721" y="388"/>
                  <a:pt x="722" y="388"/>
                </a:cubicBezTo>
                <a:cubicBezTo>
                  <a:pt x="724" y="388"/>
                  <a:pt x="726" y="390"/>
                  <a:pt x="727" y="391"/>
                </a:cubicBezTo>
                <a:close/>
                <a:moveTo>
                  <a:pt x="721" y="399"/>
                </a:moveTo>
                <a:cubicBezTo>
                  <a:pt x="725" y="396"/>
                  <a:pt x="725" y="396"/>
                  <a:pt x="725" y="396"/>
                </a:cubicBezTo>
                <a:cubicBezTo>
                  <a:pt x="727" y="398"/>
                  <a:pt x="724" y="399"/>
                  <a:pt x="724" y="400"/>
                </a:cubicBezTo>
                <a:cubicBezTo>
                  <a:pt x="725" y="403"/>
                  <a:pt x="726" y="406"/>
                  <a:pt x="726" y="408"/>
                </a:cubicBezTo>
                <a:cubicBezTo>
                  <a:pt x="724" y="410"/>
                  <a:pt x="724" y="414"/>
                  <a:pt x="721" y="413"/>
                </a:cubicBezTo>
                <a:cubicBezTo>
                  <a:pt x="721" y="414"/>
                  <a:pt x="720" y="414"/>
                  <a:pt x="719" y="414"/>
                </a:cubicBezTo>
                <a:cubicBezTo>
                  <a:pt x="719" y="411"/>
                  <a:pt x="724" y="411"/>
                  <a:pt x="724" y="408"/>
                </a:cubicBezTo>
                <a:cubicBezTo>
                  <a:pt x="724" y="405"/>
                  <a:pt x="724" y="402"/>
                  <a:pt x="721" y="400"/>
                </a:cubicBezTo>
                <a:cubicBezTo>
                  <a:pt x="717" y="402"/>
                  <a:pt x="715" y="398"/>
                  <a:pt x="712" y="398"/>
                </a:cubicBezTo>
                <a:cubicBezTo>
                  <a:pt x="713" y="396"/>
                  <a:pt x="710" y="394"/>
                  <a:pt x="710" y="391"/>
                </a:cubicBezTo>
                <a:cubicBezTo>
                  <a:pt x="713" y="394"/>
                  <a:pt x="715" y="400"/>
                  <a:pt x="721" y="399"/>
                </a:cubicBezTo>
                <a:close/>
                <a:moveTo>
                  <a:pt x="6" y="407"/>
                </a:moveTo>
                <a:cubicBezTo>
                  <a:pt x="7" y="413"/>
                  <a:pt x="9" y="418"/>
                  <a:pt x="12" y="422"/>
                </a:cubicBezTo>
                <a:cubicBezTo>
                  <a:pt x="12" y="424"/>
                  <a:pt x="12" y="424"/>
                  <a:pt x="12" y="424"/>
                </a:cubicBezTo>
                <a:cubicBezTo>
                  <a:pt x="9" y="423"/>
                  <a:pt x="9" y="417"/>
                  <a:pt x="6" y="415"/>
                </a:cubicBezTo>
                <a:cubicBezTo>
                  <a:pt x="2" y="408"/>
                  <a:pt x="5" y="400"/>
                  <a:pt x="2" y="393"/>
                </a:cubicBezTo>
                <a:cubicBezTo>
                  <a:pt x="3" y="392"/>
                  <a:pt x="3" y="392"/>
                  <a:pt x="3" y="392"/>
                </a:cubicBezTo>
                <a:cubicBezTo>
                  <a:pt x="5" y="396"/>
                  <a:pt x="6" y="402"/>
                  <a:pt x="6" y="407"/>
                </a:cubicBezTo>
                <a:close/>
                <a:moveTo>
                  <a:pt x="739" y="396"/>
                </a:moveTo>
                <a:cubicBezTo>
                  <a:pt x="742" y="402"/>
                  <a:pt x="743" y="407"/>
                  <a:pt x="742" y="413"/>
                </a:cubicBezTo>
                <a:cubicBezTo>
                  <a:pt x="741" y="414"/>
                  <a:pt x="741" y="416"/>
                  <a:pt x="740" y="415"/>
                </a:cubicBezTo>
                <a:cubicBezTo>
                  <a:pt x="741" y="408"/>
                  <a:pt x="741" y="401"/>
                  <a:pt x="737" y="395"/>
                </a:cubicBezTo>
                <a:cubicBezTo>
                  <a:pt x="737" y="394"/>
                  <a:pt x="737" y="393"/>
                  <a:pt x="739" y="393"/>
                </a:cubicBezTo>
                <a:cubicBezTo>
                  <a:pt x="741" y="393"/>
                  <a:pt x="739" y="395"/>
                  <a:pt x="739" y="396"/>
                </a:cubicBezTo>
                <a:close/>
                <a:moveTo>
                  <a:pt x="712" y="411"/>
                </a:moveTo>
                <a:cubicBezTo>
                  <a:pt x="711" y="412"/>
                  <a:pt x="709" y="410"/>
                  <a:pt x="707" y="411"/>
                </a:cubicBezTo>
                <a:cubicBezTo>
                  <a:pt x="703" y="411"/>
                  <a:pt x="700" y="414"/>
                  <a:pt x="698" y="416"/>
                </a:cubicBezTo>
                <a:cubicBezTo>
                  <a:pt x="698" y="419"/>
                  <a:pt x="694" y="422"/>
                  <a:pt x="698" y="425"/>
                </a:cubicBezTo>
                <a:cubicBezTo>
                  <a:pt x="698" y="427"/>
                  <a:pt x="695" y="427"/>
                  <a:pt x="695" y="428"/>
                </a:cubicBezTo>
                <a:cubicBezTo>
                  <a:pt x="694" y="425"/>
                  <a:pt x="694" y="420"/>
                  <a:pt x="695" y="416"/>
                </a:cubicBezTo>
                <a:cubicBezTo>
                  <a:pt x="699" y="411"/>
                  <a:pt x="704" y="408"/>
                  <a:pt x="711" y="410"/>
                </a:cubicBezTo>
                <a:cubicBezTo>
                  <a:pt x="711" y="410"/>
                  <a:pt x="712" y="410"/>
                  <a:pt x="712" y="411"/>
                </a:cubicBezTo>
                <a:close/>
                <a:moveTo>
                  <a:pt x="715" y="412"/>
                </a:moveTo>
                <a:cubicBezTo>
                  <a:pt x="715" y="413"/>
                  <a:pt x="714" y="413"/>
                  <a:pt x="714" y="413"/>
                </a:cubicBezTo>
                <a:cubicBezTo>
                  <a:pt x="714" y="411"/>
                  <a:pt x="714" y="411"/>
                  <a:pt x="714" y="411"/>
                </a:cubicBezTo>
                <a:cubicBezTo>
                  <a:pt x="715" y="411"/>
                  <a:pt x="715" y="412"/>
                  <a:pt x="715" y="412"/>
                </a:cubicBezTo>
                <a:close/>
                <a:moveTo>
                  <a:pt x="720" y="431"/>
                </a:moveTo>
                <a:cubicBezTo>
                  <a:pt x="715" y="438"/>
                  <a:pt x="715" y="438"/>
                  <a:pt x="715" y="438"/>
                </a:cubicBezTo>
                <a:cubicBezTo>
                  <a:pt x="712" y="437"/>
                  <a:pt x="710" y="440"/>
                  <a:pt x="707" y="442"/>
                </a:cubicBezTo>
                <a:cubicBezTo>
                  <a:pt x="705" y="444"/>
                  <a:pt x="706" y="448"/>
                  <a:pt x="704" y="450"/>
                </a:cubicBezTo>
                <a:cubicBezTo>
                  <a:pt x="701" y="446"/>
                  <a:pt x="707" y="442"/>
                  <a:pt x="704" y="439"/>
                </a:cubicBezTo>
                <a:cubicBezTo>
                  <a:pt x="710" y="439"/>
                  <a:pt x="713" y="436"/>
                  <a:pt x="716" y="434"/>
                </a:cubicBezTo>
                <a:cubicBezTo>
                  <a:pt x="720" y="429"/>
                  <a:pt x="720" y="422"/>
                  <a:pt x="718" y="416"/>
                </a:cubicBezTo>
                <a:cubicBezTo>
                  <a:pt x="722" y="420"/>
                  <a:pt x="721" y="426"/>
                  <a:pt x="720" y="431"/>
                </a:cubicBezTo>
                <a:close/>
                <a:moveTo>
                  <a:pt x="738" y="419"/>
                </a:moveTo>
                <a:cubicBezTo>
                  <a:pt x="737" y="422"/>
                  <a:pt x="732" y="422"/>
                  <a:pt x="730" y="426"/>
                </a:cubicBezTo>
                <a:cubicBezTo>
                  <a:pt x="726" y="432"/>
                  <a:pt x="736" y="437"/>
                  <a:pt x="732" y="445"/>
                </a:cubicBezTo>
                <a:cubicBezTo>
                  <a:pt x="729" y="448"/>
                  <a:pt x="734" y="451"/>
                  <a:pt x="733" y="456"/>
                </a:cubicBezTo>
                <a:cubicBezTo>
                  <a:pt x="730" y="454"/>
                  <a:pt x="731" y="451"/>
                  <a:pt x="729" y="448"/>
                </a:cubicBezTo>
                <a:cubicBezTo>
                  <a:pt x="730" y="445"/>
                  <a:pt x="732" y="441"/>
                  <a:pt x="731" y="437"/>
                </a:cubicBezTo>
                <a:cubicBezTo>
                  <a:pt x="728" y="434"/>
                  <a:pt x="727" y="430"/>
                  <a:pt x="728" y="426"/>
                </a:cubicBezTo>
                <a:cubicBezTo>
                  <a:pt x="729" y="421"/>
                  <a:pt x="734" y="421"/>
                  <a:pt x="738" y="419"/>
                </a:cubicBezTo>
                <a:close/>
                <a:moveTo>
                  <a:pt x="715" y="427"/>
                </a:moveTo>
                <a:cubicBezTo>
                  <a:pt x="713" y="429"/>
                  <a:pt x="712" y="425"/>
                  <a:pt x="710" y="424"/>
                </a:cubicBezTo>
                <a:cubicBezTo>
                  <a:pt x="706" y="423"/>
                  <a:pt x="702" y="422"/>
                  <a:pt x="699" y="425"/>
                </a:cubicBezTo>
                <a:cubicBezTo>
                  <a:pt x="699" y="422"/>
                  <a:pt x="703" y="422"/>
                  <a:pt x="704" y="421"/>
                </a:cubicBezTo>
                <a:cubicBezTo>
                  <a:pt x="709" y="421"/>
                  <a:pt x="713" y="425"/>
                  <a:pt x="715" y="427"/>
                </a:cubicBezTo>
                <a:close/>
                <a:moveTo>
                  <a:pt x="53" y="437"/>
                </a:moveTo>
                <a:cubicBezTo>
                  <a:pt x="51" y="442"/>
                  <a:pt x="53" y="448"/>
                  <a:pt x="47" y="451"/>
                </a:cubicBezTo>
                <a:cubicBezTo>
                  <a:pt x="45" y="451"/>
                  <a:pt x="45" y="451"/>
                  <a:pt x="45" y="451"/>
                </a:cubicBezTo>
                <a:cubicBezTo>
                  <a:pt x="44" y="446"/>
                  <a:pt x="44" y="440"/>
                  <a:pt x="40" y="437"/>
                </a:cubicBezTo>
                <a:cubicBezTo>
                  <a:pt x="40" y="432"/>
                  <a:pt x="41" y="428"/>
                  <a:pt x="46" y="427"/>
                </a:cubicBezTo>
                <a:cubicBezTo>
                  <a:pt x="51" y="427"/>
                  <a:pt x="51" y="433"/>
                  <a:pt x="53" y="437"/>
                </a:cubicBezTo>
                <a:close/>
                <a:moveTo>
                  <a:pt x="705" y="429"/>
                </a:moveTo>
                <a:cubicBezTo>
                  <a:pt x="705" y="430"/>
                  <a:pt x="705" y="430"/>
                  <a:pt x="705" y="430"/>
                </a:cubicBezTo>
                <a:cubicBezTo>
                  <a:pt x="704" y="430"/>
                  <a:pt x="704" y="430"/>
                  <a:pt x="704" y="430"/>
                </a:cubicBezTo>
                <a:cubicBezTo>
                  <a:pt x="704" y="430"/>
                  <a:pt x="704" y="429"/>
                  <a:pt x="705" y="429"/>
                </a:cubicBezTo>
                <a:close/>
                <a:moveTo>
                  <a:pt x="692" y="432"/>
                </a:moveTo>
                <a:cubicBezTo>
                  <a:pt x="693" y="435"/>
                  <a:pt x="691" y="437"/>
                  <a:pt x="692" y="440"/>
                </a:cubicBezTo>
                <a:cubicBezTo>
                  <a:pt x="691" y="438"/>
                  <a:pt x="690" y="436"/>
                  <a:pt x="691" y="433"/>
                </a:cubicBezTo>
                <a:cubicBezTo>
                  <a:pt x="692" y="432"/>
                  <a:pt x="692" y="432"/>
                  <a:pt x="692" y="432"/>
                </a:cubicBezTo>
                <a:close/>
                <a:moveTo>
                  <a:pt x="20" y="437"/>
                </a:moveTo>
                <a:cubicBezTo>
                  <a:pt x="21" y="441"/>
                  <a:pt x="15" y="442"/>
                  <a:pt x="15" y="445"/>
                </a:cubicBezTo>
                <a:cubicBezTo>
                  <a:pt x="12" y="447"/>
                  <a:pt x="12" y="443"/>
                  <a:pt x="12" y="442"/>
                </a:cubicBezTo>
                <a:cubicBezTo>
                  <a:pt x="12" y="439"/>
                  <a:pt x="12" y="435"/>
                  <a:pt x="15" y="433"/>
                </a:cubicBezTo>
                <a:cubicBezTo>
                  <a:pt x="17" y="433"/>
                  <a:pt x="18" y="436"/>
                  <a:pt x="20" y="437"/>
                </a:cubicBezTo>
                <a:close/>
                <a:moveTo>
                  <a:pt x="41" y="441"/>
                </a:moveTo>
                <a:cubicBezTo>
                  <a:pt x="40" y="445"/>
                  <a:pt x="44" y="449"/>
                  <a:pt x="41" y="454"/>
                </a:cubicBezTo>
                <a:cubicBezTo>
                  <a:pt x="39" y="460"/>
                  <a:pt x="30" y="454"/>
                  <a:pt x="30" y="461"/>
                </a:cubicBezTo>
                <a:cubicBezTo>
                  <a:pt x="28" y="463"/>
                  <a:pt x="30" y="464"/>
                  <a:pt x="30" y="466"/>
                </a:cubicBezTo>
                <a:cubicBezTo>
                  <a:pt x="33" y="471"/>
                  <a:pt x="41" y="469"/>
                  <a:pt x="40" y="475"/>
                </a:cubicBezTo>
                <a:cubicBezTo>
                  <a:pt x="38" y="477"/>
                  <a:pt x="37" y="480"/>
                  <a:pt x="38" y="483"/>
                </a:cubicBezTo>
                <a:cubicBezTo>
                  <a:pt x="38" y="487"/>
                  <a:pt x="41" y="490"/>
                  <a:pt x="45" y="492"/>
                </a:cubicBezTo>
                <a:cubicBezTo>
                  <a:pt x="43" y="494"/>
                  <a:pt x="41" y="497"/>
                  <a:pt x="42" y="500"/>
                </a:cubicBezTo>
                <a:cubicBezTo>
                  <a:pt x="43" y="502"/>
                  <a:pt x="45" y="504"/>
                  <a:pt x="47" y="504"/>
                </a:cubicBezTo>
                <a:cubicBezTo>
                  <a:pt x="48" y="504"/>
                  <a:pt x="49" y="503"/>
                  <a:pt x="50" y="503"/>
                </a:cubicBezTo>
                <a:cubicBezTo>
                  <a:pt x="50" y="501"/>
                  <a:pt x="49" y="501"/>
                  <a:pt x="48" y="500"/>
                </a:cubicBezTo>
                <a:cubicBezTo>
                  <a:pt x="46" y="502"/>
                  <a:pt x="44" y="500"/>
                  <a:pt x="44" y="499"/>
                </a:cubicBezTo>
                <a:cubicBezTo>
                  <a:pt x="44" y="497"/>
                  <a:pt x="45" y="494"/>
                  <a:pt x="47" y="494"/>
                </a:cubicBezTo>
                <a:cubicBezTo>
                  <a:pt x="54" y="492"/>
                  <a:pt x="55" y="500"/>
                  <a:pt x="57" y="503"/>
                </a:cubicBezTo>
                <a:cubicBezTo>
                  <a:pt x="58" y="506"/>
                  <a:pt x="56" y="511"/>
                  <a:pt x="55" y="513"/>
                </a:cubicBezTo>
                <a:cubicBezTo>
                  <a:pt x="53" y="517"/>
                  <a:pt x="48" y="516"/>
                  <a:pt x="44" y="517"/>
                </a:cubicBezTo>
                <a:cubicBezTo>
                  <a:pt x="42" y="518"/>
                  <a:pt x="40" y="513"/>
                  <a:pt x="38" y="515"/>
                </a:cubicBezTo>
                <a:cubicBezTo>
                  <a:pt x="44" y="520"/>
                  <a:pt x="44" y="520"/>
                  <a:pt x="44" y="520"/>
                </a:cubicBezTo>
                <a:cubicBezTo>
                  <a:pt x="49" y="519"/>
                  <a:pt x="55" y="518"/>
                  <a:pt x="58" y="513"/>
                </a:cubicBezTo>
                <a:cubicBezTo>
                  <a:pt x="61" y="514"/>
                  <a:pt x="59" y="519"/>
                  <a:pt x="59" y="522"/>
                </a:cubicBezTo>
                <a:cubicBezTo>
                  <a:pt x="58" y="526"/>
                  <a:pt x="53" y="526"/>
                  <a:pt x="50" y="528"/>
                </a:cubicBezTo>
                <a:cubicBezTo>
                  <a:pt x="46" y="527"/>
                  <a:pt x="41" y="527"/>
                  <a:pt x="38" y="523"/>
                </a:cubicBezTo>
                <a:cubicBezTo>
                  <a:pt x="38" y="521"/>
                  <a:pt x="34" y="519"/>
                  <a:pt x="35" y="515"/>
                </a:cubicBezTo>
                <a:cubicBezTo>
                  <a:pt x="38" y="512"/>
                  <a:pt x="33" y="510"/>
                  <a:pt x="33" y="506"/>
                </a:cubicBezTo>
                <a:cubicBezTo>
                  <a:pt x="31" y="503"/>
                  <a:pt x="33" y="501"/>
                  <a:pt x="32" y="499"/>
                </a:cubicBezTo>
                <a:cubicBezTo>
                  <a:pt x="37" y="492"/>
                  <a:pt x="32" y="485"/>
                  <a:pt x="28" y="479"/>
                </a:cubicBezTo>
                <a:cubicBezTo>
                  <a:pt x="18" y="474"/>
                  <a:pt x="19" y="463"/>
                  <a:pt x="16" y="454"/>
                </a:cubicBezTo>
                <a:cubicBezTo>
                  <a:pt x="15" y="448"/>
                  <a:pt x="19" y="444"/>
                  <a:pt x="23" y="440"/>
                </a:cubicBezTo>
                <a:cubicBezTo>
                  <a:pt x="25" y="440"/>
                  <a:pt x="28" y="440"/>
                  <a:pt x="31" y="440"/>
                </a:cubicBezTo>
                <a:cubicBezTo>
                  <a:pt x="34" y="439"/>
                  <a:pt x="39" y="437"/>
                  <a:pt x="41" y="441"/>
                </a:cubicBezTo>
                <a:close/>
                <a:moveTo>
                  <a:pt x="718" y="444"/>
                </a:moveTo>
                <a:cubicBezTo>
                  <a:pt x="718" y="445"/>
                  <a:pt x="716" y="448"/>
                  <a:pt x="714" y="448"/>
                </a:cubicBezTo>
                <a:cubicBezTo>
                  <a:pt x="713" y="448"/>
                  <a:pt x="712" y="448"/>
                  <a:pt x="712" y="447"/>
                </a:cubicBezTo>
                <a:cubicBezTo>
                  <a:pt x="713" y="445"/>
                  <a:pt x="717" y="446"/>
                  <a:pt x="717" y="443"/>
                </a:cubicBezTo>
                <a:cubicBezTo>
                  <a:pt x="718" y="440"/>
                  <a:pt x="718" y="440"/>
                  <a:pt x="718" y="440"/>
                </a:cubicBezTo>
                <a:cubicBezTo>
                  <a:pt x="719" y="440"/>
                  <a:pt x="718" y="442"/>
                  <a:pt x="718" y="444"/>
                </a:cubicBezTo>
                <a:close/>
                <a:moveTo>
                  <a:pt x="695" y="444"/>
                </a:moveTo>
                <a:cubicBezTo>
                  <a:pt x="695" y="444"/>
                  <a:pt x="695" y="444"/>
                  <a:pt x="695" y="444"/>
                </a:cubicBezTo>
                <a:cubicBezTo>
                  <a:pt x="693" y="445"/>
                  <a:pt x="692" y="443"/>
                  <a:pt x="693" y="442"/>
                </a:cubicBezTo>
                <a:cubicBezTo>
                  <a:pt x="694" y="442"/>
                  <a:pt x="695" y="443"/>
                  <a:pt x="695" y="444"/>
                </a:cubicBezTo>
                <a:close/>
                <a:moveTo>
                  <a:pt x="34" y="448"/>
                </a:moveTo>
                <a:cubicBezTo>
                  <a:pt x="33" y="449"/>
                  <a:pt x="33" y="449"/>
                  <a:pt x="33" y="449"/>
                </a:cubicBezTo>
                <a:cubicBezTo>
                  <a:pt x="31" y="448"/>
                  <a:pt x="28" y="448"/>
                  <a:pt x="27" y="451"/>
                </a:cubicBezTo>
                <a:cubicBezTo>
                  <a:pt x="26" y="454"/>
                  <a:pt x="30" y="454"/>
                  <a:pt x="29" y="457"/>
                </a:cubicBezTo>
                <a:cubicBezTo>
                  <a:pt x="27" y="457"/>
                  <a:pt x="27" y="454"/>
                  <a:pt x="25" y="453"/>
                </a:cubicBezTo>
                <a:cubicBezTo>
                  <a:pt x="24" y="449"/>
                  <a:pt x="27" y="447"/>
                  <a:pt x="30" y="446"/>
                </a:cubicBezTo>
                <a:cubicBezTo>
                  <a:pt x="31" y="445"/>
                  <a:pt x="33" y="446"/>
                  <a:pt x="34" y="448"/>
                </a:cubicBezTo>
                <a:close/>
                <a:moveTo>
                  <a:pt x="698" y="452"/>
                </a:moveTo>
                <a:cubicBezTo>
                  <a:pt x="698" y="455"/>
                  <a:pt x="698" y="457"/>
                  <a:pt x="696" y="460"/>
                </a:cubicBezTo>
                <a:cubicBezTo>
                  <a:pt x="692" y="462"/>
                  <a:pt x="688" y="462"/>
                  <a:pt x="684" y="464"/>
                </a:cubicBezTo>
                <a:cubicBezTo>
                  <a:pt x="680" y="467"/>
                  <a:pt x="679" y="471"/>
                  <a:pt x="676" y="475"/>
                </a:cubicBezTo>
                <a:cubicBezTo>
                  <a:pt x="674" y="471"/>
                  <a:pt x="678" y="469"/>
                  <a:pt x="680" y="466"/>
                </a:cubicBezTo>
                <a:cubicBezTo>
                  <a:pt x="683" y="460"/>
                  <a:pt x="690" y="460"/>
                  <a:pt x="694" y="458"/>
                </a:cubicBezTo>
                <a:cubicBezTo>
                  <a:pt x="696" y="456"/>
                  <a:pt x="697" y="452"/>
                  <a:pt x="695" y="448"/>
                </a:cubicBezTo>
                <a:cubicBezTo>
                  <a:pt x="698" y="448"/>
                  <a:pt x="697" y="451"/>
                  <a:pt x="698" y="452"/>
                </a:cubicBezTo>
                <a:close/>
                <a:moveTo>
                  <a:pt x="727" y="451"/>
                </a:moveTo>
                <a:cubicBezTo>
                  <a:pt x="728" y="454"/>
                  <a:pt x="724" y="457"/>
                  <a:pt x="722" y="460"/>
                </a:cubicBezTo>
                <a:cubicBezTo>
                  <a:pt x="718" y="462"/>
                  <a:pt x="713" y="464"/>
                  <a:pt x="709" y="461"/>
                </a:cubicBezTo>
                <a:cubicBezTo>
                  <a:pt x="707" y="461"/>
                  <a:pt x="707" y="463"/>
                  <a:pt x="706" y="463"/>
                </a:cubicBezTo>
                <a:cubicBezTo>
                  <a:pt x="705" y="466"/>
                  <a:pt x="705" y="469"/>
                  <a:pt x="708" y="471"/>
                </a:cubicBezTo>
                <a:cubicBezTo>
                  <a:pt x="712" y="474"/>
                  <a:pt x="718" y="474"/>
                  <a:pt x="722" y="471"/>
                </a:cubicBezTo>
                <a:cubicBezTo>
                  <a:pt x="724" y="471"/>
                  <a:pt x="727" y="467"/>
                  <a:pt x="728" y="468"/>
                </a:cubicBezTo>
                <a:cubicBezTo>
                  <a:pt x="724" y="473"/>
                  <a:pt x="718" y="477"/>
                  <a:pt x="712" y="475"/>
                </a:cubicBezTo>
                <a:cubicBezTo>
                  <a:pt x="709" y="474"/>
                  <a:pt x="707" y="472"/>
                  <a:pt x="704" y="470"/>
                </a:cubicBezTo>
                <a:cubicBezTo>
                  <a:pt x="702" y="469"/>
                  <a:pt x="701" y="472"/>
                  <a:pt x="699" y="471"/>
                </a:cubicBezTo>
                <a:cubicBezTo>
                  <a:pt x="701" y="469"/>
                  <a:pt x="705" y="468"/>
                  <a:pt x="704" y="464"/>
                </a:cubicBezTo>
                <a:cubicBezTo>
                  <a:pt x="706" y="459"/>
                  <a:pt x="706" y="459"/>
                  <a:pt x="706" y="459"/>
                </a:cubicBezTo>
                <a:cubicBezTo>
                  <a:pt x="705" y="457"/>
                  <a:pt x="703" y="454"/>
                  <a:pt x="704" y="451"/>
                </a:cubicBezTo>
                <a:cubicBezTo>
                  <a:pt x="706" y="455"/>
                  <a:pt x="710" y="462"/>
                  <a:pt x="715" y="460"/>
                </a:cubicBezTo>
                <a:cubicBezTo>
                  <a:pt x="719" y="460"/>
                  <a:pt x="722" y="457"/>
                  <a:pt x="724" y="454"/>
                </a:cubicBezTo>
                <a:cubicBezTo>
                  <a:pt x="724" y="453"/>
                  <a:pt x="725" y="451"/>
                  <a:pt x="727" y="451"/>
                </a:cubicBezTo>
                <a:close/>
                <a:moveTo>
                  <a:pt x="733" y="458"/>
                </a:moveTo>
                <a:cubicBezTo>
                  <a:pt x="733" y="459"/>
                  <a:pt x="733" y="460"/>
                  <a:pt x="733" y="460"/>
                </a:cubicBezTo>
                <a:cubicBezTo>
                  <a:pt x="733" y="458"/>
                  <a:pt x="733" y="458"/>
                  <a:pt x="733" y="458"/>
                </a:cubicBezTo>
                <a:close/>
                <a:moveTo>
                  <a:pt x="733" y="463"/>
                </a:moveTo>
                <a:cubicBezTo>
                  <a:pt x="732" y="464"/>
                  <a:pt x="732" y="467"/>
                  <a:pt x="730" y="467"/>
                </a:cubicBezTo>
                <a:cubicBezTo>
                  <a:pt x="729" y="466"/>
                  <a:pt x="730" y="466"/>
                  <a:pt x="730" y="464"/>
                </a:cubicBezTo>
                <a:cubicBezTo>
                  <a:pt x="730" y="463"/>
                  <a:pt x="731" y="463"/>
                  <a:pt x="733" y="463"/>
                </a:cubicBezTo>
                <a:close/>
                <a:moveTo>
                  <a:pt x="64" y="472"/>
                </a:moveTo>
                <a:cubicBezTo>
                  <a:pt x="64" y="474"/>
                  <a:pt x="64" y="474"/>
                  <a:pt x="63" y="474"/>
                </a:cubicBezTo>
                <a:cubicBezTo>
                  <a:pt x="59" y="474"/>
                  <a:pt x="56" y="473"/>
                  <a:pt x="53" y="474"/>
                </a:cubicBezTo>
                <a:cubicBezTo>
                  <a:pt x="50" y="477"/>
                  <a:pt x="46" y="480"/>
                  <a:pt x="45" y="483"/>
                </a:cubicBezTo>
                <a:cubicBezTo>
                  <a:pt x="44" y="486"/>
                  <a:pt x="47" y="489"/>
                  <a:pt x="45" y="489"/>
                </a:cubicBezTo>
                <a:cubicBezTo>
                  <a:pt x="42" y="489"/>
                  <a:pt x="41" y="485"/>
                  <a:pt x="40" y="483"/>
                </a:cubicBezTo>
                <a:cubicBezTo>
                  <a:pt x="39" y="478"/>
                  <a:pt x="44" y="476"/>
                  <a:pt x="44" y="471"/>
                </a:cubicBezTo>
                <a:cubicBezTo>
                  <a:pt x="46" y="469"/>
                  <a:pt x="49" y="467"/>
                  <a:pt x="52" y="467"/>
                </a:cubicBezTo>
                <a:cubicBezTo>
                  <a:pt x="56" y="468"/>
                  <a:pt x="61" y="468"/>
                  <a:pt x="64" y="472"/>
                </a:cubicBezTo>
                <a:close/>
                <a:moveTo>
                  <a:pt x="695" y="470"/>
                </a:moveTo>
                <a:cubicBezTo>
                  <a:pt x="692" y="472"/>
                  <a:pt x="690" y="474"/>
                  <a:pt x="688" y="477"/>
                </a:cubicBezTo>
                <a:cubicBezTo>
                  <a:pt x="686" y="482"/>
                  <a:pt x="690" y="486"/>
                  <a:pt x="694" y="488"/>
                </a:cubicBezTo>
                <a:cubicBezTo>
                  <a:pt x="699" y="488"/>
                  <a:pt x="703" y="490"/>
                  <a:pt x="707" y="487"/>
                </a:cubicBezTo>
                <a:cubicBezTo>
                  <a:pt x="707" y="487"/>
                  <a:pt x="709" y="487"/>
                  <a:pt x="709" y="488"/>
                </a:cubicBezTo>
                <a:cubicBezTo>
                  <a:pt x="707" y="489"/>
                  <a:pt x="704" y="489"/>
                  <a:pt x="704" y="491"/>
                </a:cubicBezTo>
                <a:cubicBezTo>
                  <a:pt x="707" y="495"/>
                  <a:pt x="707" y="501"/>
                  <a:pt x="705" y="506"/>
                </a:cubicBezTo>
                <a:cubicBezTo>
                  <a:pt x="703" y="510"/>
                  <a:pt x="700" y="512"/>
                  <a:pt x="698" y="513"/>
                </a:cubicBezTo>
                <a:cubicBezTo>
                  <a:pt x="698" y="515"/>
                  <a:pt x="701" y="516"/>
                  <a:pt x="701" y="517"/>
                </a:cubicBezTo>
                <a:cubicBezTo>
                  <a:pt x="707" y="518"/>
                  <a:pt x="711" y="514"/>
                  <a:pt x="713" y="510"/>
                </a:cubicBezTo>
                <a:cubicBezTo>
                  <a:pt x="713" y="507"/>
                  <a:pt x="714" y="505"/>
                  <a:pt x="716" y="503"/>
                </a:cubicBezTo>
                <a:cubicBezTo>
                  <a:pt x="716" y="500"/>
                  <a:pt x="716" y="497"/>
                  <a:pt x="716" y="494"/>
                </a:cubicBezTo>
                <a:cubicBezTo>
                  <a:pt x="718" y="495"/>
                  <a:pt x="718" y="497"/>
                  <a:pt x="718" y="500"/>
                </a:cubicBezTo>
                <a:cubicBezTo>
                  <a:pt x="718" y="503"/>
                  <a:pt x="715" y="508"/>
                  <a:pt x="714" y="512"/>
                </a:cubicBezTo>
                <a:cubicBezTo>
                  <a:pt x="712" y="515"/>
                  <a:pt x="708" y="518"/>
                  <a:pt x="704" y="518"/>
                </a:cubicBezTo>
                <a:cubicBezTo>
                  <a:pt x="701" y="522"/>
                  <a:pt x="704" y="526"/>
                  <a:pt x="701" y="529"/>
                </a:cubicBezTo>
                <a:cubicBezTo>
                  <a:pt x="701" y="532"/>
                  <a:pt x="701" y="532"/>
                  <a:pt x="701" y="532"/>
                </a:cubicBezTo>
                <a:cubicBezTo>
                  <a:pt x="698" y="534"/>
                  <a:pt x="696" y="540"/>
                  <a:pt x="692" y="540"/>
                </a:cubicBezTo>
                <a:cubicBezTo>
                  <a:pt x="691" y="542"/>
                  <a:pt x="687" y="540"/>
                  <a:pt x="687" y="543"/>
                </a:cubicBezTo>
                <a:cubicBezTo>
                  <a:pt x="688" y="551"/>
                  <a:pt x="689" y="560"/>
                  <a:pt x="681" y="564"/>
                </a:cubicBezTo>
                <a:cubicBezTo>
                  <a:pt x="678" y="567"/>
                  <a:pt x="672" y="565"/>
                  <a:pt x="671" y="571"/>
                </a:cubicBezTo>
                <a:cubicBezTo>
                  <a:pt x="669" y="575"/>
                  <a:pt x="669" y="582"/>
                  <a:pt x="668" y="587"/>
                </a:cubicBezTo>
                <a:cubicBezTo>
                  <a:pt x="664" y="596"/>
                  <a:pt x="664" y="596"/>
                  <a:pt x="664" y="596"/>
                </a:cubicBezTo>
                <a:cubicBezTo>
                  <a:pt x="661" y="601"/>
                  <a:pt x="654" y="604"/>
                  <a:pt x="652" y="610"/>
                </a:cubicBezTo>
                <a:cubicBezTo>
                  <a:pt x="649" y="612"/>
                  <a:pt x="648" y="616"/>
                  <a:pt x="644" y="616"/>
                </a:cubicBezTo>
                <a:cubicBezTo>
                  <a:pt x="644" y="614"/>
                  <a:pt x="646" y="613"/>
                  <a:pt x="648" y="613"/>
                </a:cubicBezTo>
                <a:cubicBezTo>
                  <a:pt x="649" y="607"/>
                  <a:pt x="652" y="602"/>
                  <a:pt x="658" y="600"/>
                </a:cubicBezTo>
                <a:cubicBezTo>
                  <a:pt x="664" y="595"/>
                  <a:pt x="669" y="585"/>
                  <a:pt x="667" y="576"/>
                </a:cubicBezTo>
                <a:cubicBezTo>
                  <a:pt x="667" y="575"/>
                  <a:pt x="669" y="572"/>
                  <a:pt x="670" y="571"/>
                </a:cubicBezTo>
                <a:cubicBezTo>
                  <a:pt x="672" y="565"/>
                  <a:pt x="671" y="558"/>
                  <a:pt x="666" y="554"/>
                </a:cubicBezTo>
                <a:cubicBezTo>
                  <a:pt x="664" y="552"/>
                  <a:pt x="661" y="552"/>
                  <a:pt x="658" y="552"/>
                </a:cubicBezTo>
                <a:cubicBezTo>
                  <a:pt x="654" y="555"/>
                  <a:pt x="659" y="558"/>
                  <a:pt x="659" y="562"/>
                </a:cubicBezTo>
                <a:cubicBezTo>
                  <a:pt x="661" y="569"/>
                  <a:pt x="657" y="573"/>
                  <a:pt x="657" y="580"/>
                </a:cubicBezTo>
                <a:cubicBezTo>
                  <a:pt x="655" y="582"/>
                  <a:pt x="656" y="586"/>
                  <a:pt x="653" y="587"/>
                </a:cubicBezTo>
                <a:cubicBezTo>
                  <a:pt x="652" y="584"/>
                  <a:pt x="655" y="582"/>
                  <a:pt x="656" y="579"/>
                </a:cubicBezTo>
                <a:cubicBezTo>
                  <a:pt x="655" y="576"/>
                  <a:pt x="656" y="573"/>
                  <a:pt x="658" y="571"/>
                </a:cubicBezTo>
                <a:cubicBezTo>
                  <a:pt x="658" y="564"/>
                  <a:pt x="658" y="557"/>
                  <a:pt x="652" y="553"/>
                </a:cubicBezTo>
                <a:cubicBezTo>
                  <a:pt x="647" y="550"/>
                  <a:pt x="643" y="552"/>
                  <a:pt x="639" y="555"/>
                </a:cubicBezTo>
                <a:cubicBezTo>
                  <a:pt x="638" y="558"/>
                  <a:pt x="635" y="558"/>
                  <a:pt x="634" y="558"/>
                </a:cubicBezTo>
                <a:cubicBezTo>
                  <a:pt x="627" y="561"/>
                  <a:pt x="626" y="568"/>
                  <a:pt x="625" y="575"/>
                </a:cubicBezTo>
                <a:cubicBezTo>
                  <a:pt x="625" y="579"/>
                  <a:pt x="629" y="582"/>
                  <a:pt x="632" y="584"/>
                </a:cubicBezTo>
                <a:cubicBezTo>
                  <a:pt x="636" y="585"/>
                  <a:pt x="639" y="583"/>
                  <a:pt x="642" y="580"/>
                </a:cubicBezTo>
                <a:cubicBezTo>
                  <a:pt x="644" y="577"/>
                  <a:pt x="643" y="574"/>
                  <a:pt x="643" y="571"/>
                </a:cubicBezTo>
                <a:cubicBezTo>
                  <a:pt x="645" y="571"/>
                  <a:pt x="646" y="575"/>
                  <a:pt x="645" y="576"/>
                </a:cubicBezTo>
                <a:cubicBezTo>
                  <a:pt x="645" y="580"/>
                  <a:pt x="641" y="584"/>
                  <a:pt x="638" y="585"/>
                </a:cubicBezTo>
                <a:cubicBezTo>
                  <a:pt x="632" y="587"/>
                  <a:pt x="632" y="587"/>
                  <a:pt x="632" y="587"/>
                </a:cubicBezTo>
                <a:cubicBezTo>
                  <a:pt x="632" y="592"/>
                  <a:pt x="632" y="597"/>
                  <a:pt x="626" y="598"/>
                </a:cubicBezTo>
                <a:cubicBezTo>
                  <a:pt x="626" y="598"/>
                  <a:pt x="626" y="598"/>
                  <a:pt x="626" y="598"/>
                </a:cubicBezTo>
                <a:cubicBezTo>
                  <a:pt x="629" y="595"/>
                  <a:pt x="630" y="592"/>
                  <a:pt x="630" y="587"/>
                </a:cubicBezTo>
                <a:cubicBezTo>
                  <a:pt x="629" y="584"/>
                  <a:pt x="626" y="581"/>
                  <a:pt x="622" y="581"/>
                </a:cubicBezTo>
                <a:cubicBezTo>
                  <a:pt x="617" y="581"/>
                  <a:pt x="614" y="584"/>
                  <a:pt x="610" y="586"/>
                </a:cubicBezTo>
                <a:cubicBezTo>
                  <a:pt x="606" y="590"/>
                  <a:pt x="604" y="595"/>
                  <a:pt x="604" y="601"/>
                </a:cubicBezTo>
                <a:cubicBezTo>
                  <a:pt x="603" y="601"/>
                  <a:pt x="603" y="604"/>
                  <a:pt x="601" y="602"/>
                </a:cubicBezTo>
                <a:cubicBezTo>
                  <a:pt x="603" y="596"/>
                  <a:pt x="603" y="590"/>
                  <a:pt x="607" y="586"/>
                </a:cubicBezTo>
                <a:cubicBezTo>
                  <a:pt x="612" y="583"/>
                  <a:pt x="617" y="578"/>
                  <a:pt x="623" y="579"/>
                </a:cubicBezTo>
                <a:cubicBezTo>
                  <a:pt x="624" y="569"/>
                  <a:pt x="624" y="569"/>
                  <a:pt x="624" y="569"/>
                </a:cubicBezTo>
                <a:cubicBezTo>
                  <a:pt x="629" y="559"/>
                  <a:pt x="629" y="559"/>
                  <a:pt x="629" y="559"/>
                </a:cubicBezTo>
                <a:cubicBezTo>
                  <a:pt x="635" y="558"/>
                  <a:pt x="638" y="553"/>
                  <a:pt x="643" y="551"/>
                </a:cubicBezTo>
                <a:cubicBezTo>
                  <a:pt x="646" y="548"/>
                  <a:pt x="643" y="544"/>
                  <a:pt x="646" y="541"/>
                </a:cubicBezTo>
                <a:cubicBezTo>
                  <a:pt x="648" y="538"/>
                  <a:pt x="649" y="532"/>
                  <a:pt x="654" y="533"/>
                </a:cubicBezTo>
                <a:cubicBezTo>
                  <a:pt x="658" y="532"/>
                  <a:pt x="661" y="531"/>
                  <a:pt x="665" y="528"/>
                </a:cubicBezTo>
                <a:cubicBezTo>
                  <a:pt x="666" y="528"/>
                  <a:pt x="667" y="526"/>
                  <a:pt x="668" y="526"/>
                </a:cubicBezTo>
                <a:cubicBezTo>
                  <a:pt x="673" y="522"/>
                  <a:pt x="679" y="525"/>
                  <a:pt x="684" y="527"/>
                </a:cubicBezTo>
                <a:cubicBezTo>
                  <a:pt x="680" y="529"/>
                  <a:pt x="672" y="523"/>
                  <a:pt x="667" y="529"/>
                </a:cubicBezTo>
                <a:cubicBezTo>
                  <a:pt x="661" y="532"/>
                  <a:pt x="656" y="536"/>
                  <a:pt x="657" y="544"/>
                </a:cubicBezTo>
                <a:cubicBezTo>
                  <a:pt x="657" y="546"/>
                  <a:pt x="658" y="549"/>
                  <a:pt x="661" y="550"/>
                </a:cubicBezTo>
                <a:cubicBezTo>
                  <a:pt x="665" y="550"/>
                  <a:pt x="668" y="553"/>
                  <a:pt x="671" y="551"/>
                </a:cubicBezTo>
                <a:cubicBezTo>
                  <a:pt x="675" y="547"/>
                  <a:pt x="677" y="544"/>
                  <a:pt x="675" y="539"/>
                </a:cubicBezTo>
                <a:cubicBezTo>
                  <a:pt x="673" y="538"/>
                  <a:pt x="672" y="537"/>
                  <a:pt x="669" y="538"/>
                </a:cubicBezTo>
                <a:cubicBezTo>
                  <a:pt x="667" y="538"/>
                  <a:pt x="669" y="543"/>
                  <a:pt x="666" y="542"/>
                </a:cubicBezTo>
                <a:cubicBezTo>
                  <a:pt x="664" y="541"/>
                  <a:pt x="666" y="539"/>
                  <a:pt x="666" y="538"/>
                </a:cubicBezTo>
                <a:cubicBezTo>
                  <a:pt x="669" y="536"/>
                  <a:pt x="672" y="535"/>
                  <a:pt x="675" y="536"/>
                </a:cubicBezTo>
                <a:cubicBezTo>
                  <a:pt x="679" y="539"/>
                  <a:pt x="676" y="544"/>
                  <a:pt x="675" y="548"/>
                </a:cubicBezTo>
                <a:cubicBezTo>
                  <a:pt x="675" y="552"/>
                  <a:pt x="667" y="553"/>
                  <a:pt x="671" y="557"/>
                </a:cubicBezTo>
                <a:cubicBezTo>
                  <a:pt x="672" y="560"/>
                  <a:pt x="671" y="564"/>
                  <a:pt x="674" y="565"/>
                </a:cubicBezTo>
                <a:cubicBezTo>
                  <a:pt x="678" y="564"/>
                  <a:pt x="680" y="562"/>
                  <a:pt x="683" y="560"/>
                </a:cubicBezTo>
                <a:cubicBezTo>
                  <a:pt x="684" y="555"/>
                  <a:pt x="690" y="549"/>
                  <a:pt x="685" y="544"/>
                </a:cubicBezTo>
                <a:cubicBezTo>
                  <a:pt x="681" y="541"/>
                  <a:pt x="681" y="541"/>
                  <a:pt x="681" y="541"/>
                </a:cubicBezTo>
                <a:cubicBezTo>
                  <a:pt x="682" y="538"/>
                  <a:pt x="684" y="542"/>
                  <a:pt x="685" y="542"/>
                </a:cubicBezTo>
                <a:cubicBezTo>
                  <a:pt x="688" y="540"/>
                  <a:pt x="692" y="541"/>
                  <a:pt x="695" y="538"/>
                </a:cubicBezTo>
                <a:cubicBezTo>
                  <a:pt x="697" y="535"/>
                  <a:pt x="698" y="532"/>
                  <a:pt x="700" y="530"/>
                </a:cubicBezTo>
                <a:cubicBezTo>
                  <a:pt x="701" y="526"/>
                  <a:pt x="701" y="522"/>
                  <a:pt x="701" y="519"/>
                </a:cubicBezTo>
                <a:cubicBezTo>
                  <a:pt x="698" y="517"/>
                  <a:pt x="695" y="515"/>
                  <a:pt x="694" y="511"/>
                </a:cubicBezTo>
                <a:cubicBezTo>
                  <a:pt x="695" y="510"/>
                  <a:pt x="697" y="512"/>
                  <a:pt x="699" y="511"/>
                </a:cubicBezTo>
                <a:cubicBezTo>
                  <a:pt x="703" y="508"/>
                  <a:pt x="704" y="503"/>
                  <a:pt x="705" y="498"/>
                </a:cubicBezTo>
                <a:cubicBezTo>
                  <a:pt x="704" y="494"/>
                  <a:pt x="701" y="492"/>
                  <a:pt x="698" y="490"/>
                </a:cubicBezTo>
                <a:cubicBezTo>
                  <a:pt x="695" y="489"/>
                  <a:pt x="689" y="489"/>
                  <a:pt x="687" y="484"/>
                </a:cubicBezTo>
                <a:cubicBezTo>
                  <a:pt x="684" y="480"/>
                  <a:pt x="687" y="476"/>
                  <a:pt x="688" y="472"/>
                </a:cubicBezTo>
                <a:cubicBezTo>
                  <a:pt x="690" y="471"/>
                  <a:pt x="692" y="469"/>
                  <a:pt x="694" y="469"/>
                </a:cubicBezTo>
                <a:cubicBezTo>
                  <a:pt x="695" y="469"/>
                  <a:pt x="695" y="470"/>
                  <a:pt x="695" y="470"/>
                </a:cubicBezTo>
                <a:close/>
                <a:moveTo>
                  <a:pt x="70" y="483"/>
                </a:moveTo>
                <a:cubicBezTo>
                  <a:pt x="74" y="490"/>
                  <a:pt x="70" y="497"/>
                  <a:pt x="67" y="504"/>
                </a:cubicBezTo>
                <a:cubicBezTo>
                  <a:pt x="67" y="509"/>
                  <a:pt x="71" y="510"/>
                  <a:pt x="73" y="513"/>
                </a:cubicBezTo>
                <a:cubicBezTo>
                  <a:pt x="77" y="518"/>
                  <a:pt x="82" y="512"/>
                  <a:pt x="86" y="516"/>
                </a:cubicBezTo>
                <a:cubicBezTo>
                  <a:pt x="89" y="520"/>
                  <a:pt x="90" y="523"/>
                  <a:pt x="90" y="528"/>
                </a:cubicBezTo>
                <a:cubicBezTo>
                  <a:pt x="90" y="532"/>
                  <a:pt x="84" y="532"/>
                  <a:pt x="82" y="536"/>
                </a:cubicBezTo>
                <a:cubicBezTo>
                  <a:pt x="82" y="548"/>
                  <a:pt x="82" y="548"/>
                  <a:pt x="82" y="548"/>
                </a:cubicBezTo>
                <a:cubicBezTo>
                  <a:pt x="80" y="547"/>
                  <a:pt x="77" y="547"/>
                  <a:pt x="75" y="547"/>
                </a:cubicBezTo>
                <a:cubicBezTo>
                  <a:pt x="73" y="549"/>
                  <a:pt x="71" y="552"/>
                  <a:pt x="73" y="554"/>
                </a:cubicBezTo>
                <a:cubicBezTo>
                  <a:pt x="74" y="555"/>
                  <a:pt x="74" y="555"/>
                  <a:pt x="76" y="555"/>
                </a:cubicBezTo>
                <a:cubicBezTo>
                  <a:pt x="76" y="553"/>
                  <a:pt x="73" y="551"/>
                  <a:pt x="76" y="549"/>
                </a:cubicBezTo>
                <a:cubicBezTo>
                  <a:pt x="79" y="549"/>
                  <a:pt x="82" y="553"/>
                  <a:pt x="84" y="550"/>
                </a:cubicBezTo>
                <a:cubicBezTo>
                  <a:pt x="85" y="552"/>
                  <a:pt x="87" y="551"/>
                  <a:pt x="88" y="549"/>
                </a:cubicBezTo>
                <a:cubicBezTo>
                  <a:pt x="89" y="549"/>
                  <a:pt x="90" y="547"/>
                  <a:pt x="89" y="546"/>
                </a:cubicBezTo>
                <a:cubicBezTo>
                  <a:pt x="87" y="544"/>
                  <a:pt x="87" y="547"/>
                  <a:pt x="86" y="547"/>
                </a:cubicBezTo>
                <a:cubicBezTo>
                  <a:pt x="84" y="547"/>
                  <a:pt x="84" y="546"/>
                  <a:pt x="83" y="544"/>
                </a:cubicBezTo>
                <a:cubicBezTo>
                  <a:pt x="84" y="543"/>
                  <a:pt x="84" y="540"/>
                  <a:pt x="87" y="539"/>
                </a:cubicBezTo>
                <a:cubicBezTo>
                  <a:pt x="90" y="538"/>
                  <a:pt x="93" y="541"/>
                  <a:pt x="97" y="541"/>
                </a:cubicBezTo>
                <a:cubicBezTo>
                  <a:pt x="96" y="538"/>
                  <a:pt x="94" y="538"/>
                  <a:pt x="93" y="537"/>
                </a:cubicBezTo>
                <a:cubicBezTo>
                  <a:pt x="87" y="537"/>
                  <a:pt x="87" y="537"/>
                  <a:pt x="87" y="537"/>
                </a:cubicBezTo>
                <a:cubicBezTo>
                  <a:pt x="87" y="537"/>
                  <a:pt x="87" y="537"/>
                  <a:pt x="86" y="536"/>
                </a:cubicBezTo>
                <a:cubicBezTo>
                  <a:pt x="87" y="534"/>
                  <a:pt x="89" y="534"/>
                  <a:pt x="90" y="533"/>
                </a:cubicBezTo>
                <a:cubicBezTo>
                  <a:pt x="97" y="532"/>
                  <a:pt x="101" y="538"/>
                  <a:pt x="105" y="542"/>
                </a:cubicBezTo>
                <a:cubicBezTo>
                  <a:pt x="107" y="546"/>
                  <a:pt x="108" y="549"/>
                  <a:pt x="107" y="554"/>
                </a:cubicBezTo>
                <a:cubicBezTo>
                  <a:pt x="105" y="556"/>
                  <a:pt x="103" y="559"/>
                  <a:pt x="100" y="561"/>
                </a:cubicBezTo>
                <a:cubicBezTo>
                  <a:pt x="99" y="561"/>
                  <a:pt x="96" y="561"/>
                  <a:pt x="95" y="560"/>
                </a:cubicBezTo>
                <a:cubicBezTo>
                  <a:pt x="94" y="558"/>
                  <a:pt x="98" y="557"/>
                  <a:pt x="98" y="555"/>
                </a:cubicBezTo>
                <a:cubicBezTo>
                  <a:pt x="99" y="551"/>
                  <a:pt x="101" y="546"/>
                  <a:pt x="98" y="542"/>
                </a:cubicBezTo>
                <a:cubicBezTo>
                  <a:pt x="96" y="544"/>
                  <a:pt x="99" y="548"/>
                  <a:pt x="97" y="552"/>
                </a:cubicBezTo>
                <a:cubicBezTo>
                  <a:pt x="96" y="560"/>
                  <a:pt x="87" y="558"/>
                  <a:pt x="83" y="564"/>
                </a:cubicBezTo>
                <a:cubicBezTo>
                  <a:pt x="84" y="568"/>
                  <a:pt x="83" y="572"/>
                  <a:pt x="86" y="575"/>
                </a:cubicBezTo>
                <a:cubicBezTo>
                  <a:pt x="88" y="575"/>
                  <a:pt x="90" y="577"/>
                  <a:pt x="92" y="578"/>
                </a:cubicBezTo>
                <a:cubicBezTo>
                  <a:pt x="97" y="579"/>
                  <a:pt x="101" y="575"/>
                  <a:pt x="107" y="576"/>
                </a:cubicBezTo>
                <a:cubicBezTo>
                  <a:pt x="111" y="580"/>
                  <a:pt x="119" y="581"/>
                  <a:pt x="119" y="588"/>
                </a:cubicBezTo>
                <a:cubicBezTo>
                  <a:pt x="119" y="591"/>
                  <a:pt x="119" y="596"/>
                  <a:pt x="115" y="596"/>
                </a:cubicBezTo>
                <a:cubicBezTo>
                  <a:pt x="111" y="597"/>
                  <a:pt x="108" y="599"/>
                  <a:pt x="105" y="596"/>
                </a:cubicBezTo>
                <a:cubicBezTo>
                  <a:pt x="102" y="595"/>
                  <a:pt x="100" y="593"/>
                  <a:pt x="99" y="590"/>
                </a:cubicBezTo>
                <a:cubicBezTo>
                  <a:pt x="100" y="588"/>
                  <a:pt x="102" y="585"/>
                  <a:pt x="105" y="584"/>
                </a:cubicBezTo>
                <a:cubicBezTo>
                  <a:pt x="107" y="584"/>
                  <a:pt x="108" y="585"/>
                  <a:pt x="109" y="587"/>
                </a:cubicBezTo>
                <a:cubicBezTo>
                  <a:pt x="109" y="588"/>
                  <a:pt x="108" y="590"/>
                  <a:pt x="109" y="590"/>
                </a:cubicBezTo>
                <a:cubicBezTo>
                  <a:pt x="110" y="592"/>
                  <a:pt x="110" y="590"/>
                  <a:pt x="111" y="590"/>
                </a:cubicBezTo>
                <a:cubicBezTo>
                  <a:pt x="112" y="586"/>
                  <a:pt x="110" y="584"/>
                  <a:pt x="108" y="582"/>
                </a:cubicBezTo>
                <a:cubicBezTo>
                  <a:pt x="99" y="579"/>
                  <a:pt x="99" y="591"/>
                  <a:pt x="91" y="589"/>
                </a:cubicBezTo>
                <a:cubicBezTo>
                  <a:pt x="87" y="587"/>
                  <a:pt x="81" y="590"/>
                  <a:pt x="78" y="585"/>
                </a:cubicBezTo>
                <a:cubicBezTo>
                  <a:pt x="76" y="581"/>
                  <a:pt x="73" y="577"/>
                  <a:pt x="74" y="573"/>
                </a:cubicBezTo>
                <a:cubicBezTo>
                  <a:pt x="76" y="569"/>
                  <a:pt x="80" y="567"/>
                  <a:pt x="81" y="562"/>
                </a:cubicBezTo>
                <a:cubicBezTo>
                  <a:pt x="81" y="559"/>
                  <a:pt x="84" y="556"/>
                  <a:pt x="82" y="553"/>
                </a:cubicBezTo>
                <a:cubicBezTo>
                  <a:pt x="80" y="555"/>
                  <a:pt x="82" y="561"/>
                  <a:pt x="76" y="561"/>
                </a:cubicBezTo>
                <a:cubicBezTo>
                  <a:pt x="73" y="560"/>
                  <a:pt x="70" y="561"/>
                  <a:pt x="67" y="558"/>
                </a:cubicBezTo>
                <a:cubicBezTo>
                  <a:pt x="67" y="552"/>
                  <a:pt x="65" y="545"/>
                  <a:pt x="71" y="542"/>
                </a:cubicBezTo>
                <a:cubicBezTo>
                  <a:pt x="75" y="540"/>
                  <a:pt x="79" y="538"/>
                  <a:pt x="82" y="533"/>
                </a:cubicBezTo>
                <a:cubicBezTo>
                  <a:pt x="82" y="530"/>
                  <a:pt x="82" y="526"/>
                  <a:pt x="79" y="523"/>
                </a:cubicBezTo>
                <a:cubicBezTo>
                  <a:pt x="75" y="520"/>
                  <a:pt x="68" y="524"/>
                  <a:pt x="64" y="520"/>
                </a:cubicBezTo>
                <a:cubicBezTo>
                  <a:pt x="61" y="518"/>
                  <a:pt x="64" y="512"/>
                  <a:pt x="59" y="509"/>
                </a:cubicBezTo>
                <a:cubicBezTo>
                  <a:pt x="60" y="504"/>
                  <a:pt x="59" y="500"/>
                  <a:pt x="56" y="496"/>
                </a:cubicBezTo>
                <a:cubicBezTo>
                  <a:pt x="57" y="494"/>
                  <a:pt x="60" y="492"/>
                  <a:pt x="61" y="490"/>
                </a:cubicBezTo>
                <a:cubicBezTo>
                  <a:pt x="61" y="487"/>
                  <a:pt x="61" y="484"/>
                  <a:pt x="58" y="483"/>
                </a:cubicBezTo>
                <a:cubicBezTo>
                  <a:pt x="57" y="483"/>
                  <a:pt x="56" y="483"/>
                  <a:pt x="56" y="484"/>
                </a:cubicBezTo>
                <a:cubicBezTo>
                  <a:pt x="58" y="486"/>
                  <a:pt x="59" y="489"/>
                  <a:pt x="58" y="490"/>
                </a:cubicBezTo>
                <a:cubicBezTo>
                  <a:pt x="56" y="492"/>
                  <a:pt x="53" y="493"/>
                  <a:pt x="50" y="492"/>
                </a:cubicBezTo>
                <a:cubicBezTo>
                  <a:pt x="48" y="490"/>
                  <a:pt x="49" y="486"/>
                  <a:pt x="48" y="484"/>
                </a:cubicBezTo>
                <a:cubicBezTo>
                  <a:pt x="50" y="480"/>
                  <a:pt x="52" y="477"/>
                  <a:pt x="56" y="476"/>
                </a:cubicBezTo>
                <a:cubicBezTo>
                  <a:pt x="61" y="477"/>
                  <a:pt x="67" y="477"/>
                  <a:pt x="70" y="483"/>
                </a:cubicBezTo>
                <a:close/>
                <a:moveTo>
                  <a:pt x="680" y="484"/>
                </a:moveTo>
                <a:cubicBezTo>
                  <a:pt x="683" y="484"/>
                  <a:pt x="684" y="488"/>
                  <a:pt x="685" y="489"/>
                </a:cubicBezTo>
                <a:cubicBezTo>
                  <a:pt x="682" y="490"/>
                  <a:pt x="680" y="486"/>
                  <a:pt x="677" y="489"/>
                </a:cubicBezTo>
                <a:cubicBezTo>
                  <a:pt x="670" y="491"/>
                  <a:pt x="673" y="500"/>
                  <a:pt x="673" y="505"/>
                </a:cubicBezTo>
                <a:cubicBezTo>
                  <a:pt x="671" y="505"/>
                  <a:pt x="671" y="503"/>
                  <a:pt x="670" y="501"/>
                </a:cubicBezTo>
                <a:cubicBezTo>
                  <a:pt x="669" y="497"/>
                  <a:pt x="672" y="492"/>
                  <a:pt x="673" y="489"/>
                </a:cubicBezTo>
                <a:cubicBezTo>
                  <a:pt x="675" y="488"/>
                  <a:pt x="677" y="489"/>
                  <a:pt x="677" y="486"/>
                </a:cubicBezTo>
                <a:cubicBezTo>
                  <a:pt x="672" y="485"/>
                  <a:pt x="669" y="489"/>
                  <a:pt x="666" y="492"/>
                </a:cubicBezTo>
                <a:cubicBezTo>
                  <a:pt x="661" y="498"/>
                  <a:pt x="666" y="504"/>
                  <a:pt x="668" y="509"/>
                </a:cubicBezTo>
                <a:cubicBezTo>
                  <a:pt x="669" y="511"/>
                  <a:pt x="672" y="512"/>
                  <a:pt x="674" y="512"/>
                </a:cubicBezTo>
                <a:cubicBezTo>
                  <a:pt x="676" y="512"/>
                  <a:pt x="675" y="510"/>
                  <a:pt x="675" y="509"/>
                </a:cubicBezTo>
                <a:cubicBezTo>
                  <a:pt x="678" y="510"/>
                  <a:pt x="681" y="512"/>
                  <a:pt x="685" y="512"/>
                </a:cubicBezTo>
                <a:cubicBezTo>
                  <a:pt x="690" y="518"/>
                  <a:pt x="690" y="518"/>
                  <a:pt x="690" y="518"/>
                </a:cubicBezTo>
                <a:cubicBezTo>
                  <a:pt x="690" y="521"/>
                  <a:pt x="690" y="526"/>
                  <a:pt x="687" y="526"/>
                </a:cubicBezTo>
                <a:cubicBezTo>
                  <a:pt x="685" y="524"/>
                  <a:pt x="689" y="523"/>
                  <a:pt x="688" y="520"/>
                </a:cubicBezTo>
                <a:cubicBezTo>
                  <a:pt x="687" y="517"/>
                  <a:pt x="686" y="513"/>
                  <a:pt x="682" y="513"/>
                </a:cubicBezTo>
                <a:cubicBezTo>
                  <a:pt x="678" y="512"/>
                  <a:pt x="675" y="515"/>
                  <a:pt x="670" y="513"/>
                </a:cubicBezTo>
                <a:cubicBezTo>
                  <a:pt x="664" y="511"/>
                  <a:pt x="664" y="503"/>
                  <a:pt x="661" y="497"/>
                </a:cubicBezTo>
                <a:cubicBezTo>
                  <a:pt x="664" y="492"/>
                  <a:pt x="669" y="486"/>
                  <a:pt x="674" y="483"/>
                </a:cubicBezTo>
                <a:cubicBezTo>
                  <a:pt x="678" y="483"/>
                  <a:pt x="673" y="479"/>
                  <a:pt x="677" y="479"/>
                </a:cubicBezTo>
                <a:cubicBezTo>
                  <a:pt x="677" y="480"/>
                  <a:pt x="678" y="483"/>
                  <a:pt x="680" y="484"/>
                </a:cubicBezTo>
                <a:close/>
                <a:moveTo>
                  <a:pt x="687" y="496"/>
                </a:moveTo>
                <a:cubicBezTo>
                  <a:pt x="687" y="498"/>
                  <a:pt x="686" y="500"/>
                  <a:pt x="684" y="500"/>
                </a:cubicBezTo>
                <a:cubicBezTo>
                  <a:pt x="682" y="500"/>
                  <a:pt x="681" y="499"/>
                  <a:pt x="680" y="497"/>
                </a:cubicBezTo>
                <a:cubicBezTo>
                  <a:pt x="680" y="497"/>
                  <a:pt x="680" y="496"/>
                  <a:pt x="681" y="496"/>
                </a:cubicBezTo>
                <a:cubicBezTo>
                  <a:pt x="683" y="497"/>
                  <a:pt x="685" y="499"/>
                  <a:pt x="687" y="496"/>
                </a:cubicBezTo>
                <a:close/>
                <a:moveTo>
                  <a:pt x="699" y="501"/>
                </a:moveTo>
                <a:cubicBezTo>
                  <a:pt x="699" y="502"/>
                  <a:pt x="698" y="503"/>
                  <a:pt x="698" y="503"/>
                </a:cubicBezTo>
                <a:cubicBezTo>
                  <a:pt x="697" y="502"/>
                  <a:pt x="695" y="500"/>
                  <a:pt x="693" y="501"/>
                </a:cubicBezTo>
                <a:cubicBezTo>
                  <a:pt x="692" y="503"/>
                  <a:pt x="690" y="506"/>
                  <a:pt x="690" y="508"/>
                </a:cubicBezTo>
                <a:cubicBezTo>
                  <a:pt x="690" y="506"/>
                  <a:pt x="690" y="504"/>
                  <a:pt x="690" y="503"/>
                </a:cubicBezTo>
                <a:cubicBezTo>
                  <a:pt x="691" y="500"/>
                  <a:pt x="692" y="500"/>
                  <a:pt x="695" y="500"/>
                </a:cubicBezTo>
                <a:cubicBezTo>
                  <a:pt x="696" y="500"/>
                  <a:pt x="698" y="500"/>
                  <a:pt x="699" y="501"/>
                </a:cubicBezTo>
                <a:close/>
                <a:moveTo>
                  <a:pt x="656" y="535"/>
                </a:moveTo>
                <a:cubicBezTo>
                  <a:pt x="656" y="536"/>
                  <a:pt x="655" y="538"/>
                  <a:pt x="655" y="539"/>
                </a:cubicBezTo>
                <a:cubicBezTo>
                  <a:pt x="654" y="544"/>
                  <a:pt x="656" y="547"/>
                  <a:pt x="656" y="551"/>
                </a:cubicBezTo>
                <a:cubicBezTo>
                  <a:pt x="653" y="552"/>
                  <a:pt x="650" y="549"/>
                  <a:pt x="648" y="549"/>
                </a:cubicBezTo>
                <a:cubicBezTo>
                  <a:pt x="645" y="544"/>
                  <a:pt x="649" y="541"/>
                  <a:pt x="650" y="537"/>
                </a:cubicBezTo>
                <a:cubicBezTo>
                  <a:pt x="652" y="535"/>
                  <a:pt x="653" y="533"/>
                  <a:pt x="656" y="535"/>
                </a:cubicBezTo>
                <a:close/>
                <a:moveTo>
                  <a:pt x="640" y="570"/>
                </a:moveTo>
                <a:cubicBezTo>
                  <a:pt x="638" y="570"/>
                  <a:pt x="635" y="572"/>
                  <a:pt x="635" y="575"/>
                </a:cubicBezTo>
                <a:cubicBezTo>
                  <a:pt x="635" y="575"/>
                  <a:pt x="634" y="575"/>
                  <a:pt x="633" y="575"/>
                </a:cubicBezTo>
                <a:cubicBezTo>
                  <a:pt x="631" y="572"/>
                  <a:pt x="636" y="571"/>
                  <a:pt x="637" y="569"/>
                </a:cubicBezTo>
                <a:cubicBezTo>
                  <a:pt x="638" y="567"/>
                  <a:pt x="640" y="568"/>
                  <a:pt x="640" y="570"/>
                </a:cubicBezTo>
                <a:close/>
                <a:moveTo>
                  <a:pt x="132" y="587"/>
                </a:moveTo>
                <a:cubicBezTo>
                  <a:pt x="132" y="588"/>
                  <a:pt x="134" y="590"/>
                  <a:pt x="133" y="592"/>
                </a:cubicBezTo>
                <a:cubicBezTo>
                  <a:pt x="128" y="591"/>
                  <a:pt x="125" y="598"/>
                  <a:pt x="120" y="595"/>
                </a:cubicBezTo>
                <a:cubicBezTo>
                  <a:pt x="123" y="589"/>
                  <a:pt x="121" y="582"/>
                  <a:pt x="116" y="578"/>
                </a:cubicBezTo>
                <a:cubicBezTo>
                  <a:pt x="119" y="575"/>
                  <a:pt x="124" y="578"/>
                  <a:pt x="127" y="581"/>
                </a:cubicBezTo>
                <a:cubicBezTo>
                  <a:pt x="128" y="584"/>
                  <a:pt x="130" y="585"/>
                  <a:pt x="132" y="587"/>
                </a:cubicBezTo>
                <a:close/>
                <a:moveTo>
                  <a:pt x="650" y="591"/>
                </a:moveTo>
                <a:cubicBezTo>
                  <a:pt x="644" y="595"/>
                  <a:pt x="641" y="601"/>
                  <a:pt x="638" y="607"/>
                </a:cubicBezTo>
                <a:cubicBezTo>
                  <a:pt x="633" y="613"/>
                  <a:pt x="626" y="613"/>
                  <a:pt x="620" y="617"/>
                </a:cubicBezTo>
                <a:cubicBezTo>
                  <a:pt x="616" y="617"/>
                  <a:pt x="609" y="621"/>
                  <a:pt x="605" y="617"/>
                </a:cubicBezTo>
                <a:cubicBezTo>
                  <a:pt x="600" y="615"/>
                  <a:pt x="600" y="610"/>
                  <a:pt x="598" y="607"/>
                </a:cubicBezTo>
                <a:cubicBezTo>
                  <a:pt x="594" y="607"/>
                  <a:pt x="589" y="609"/>
                  <a:pt x="586" y="613"/>
                </a:cubicBezTo>
                <a:cubicBezTo>
                  <a:pt x="585" y="614"/>
                  <a:pt x="586" y="616"/>
                  <a:pt x="586" y="617"/>
                </a:cubicBezTo>
                <a:cubicBezTo>
                  <a:pt x="588" y="619"/>
                  <a:pt x="589" y="616"/>
                  <a:pt x="592" y="616"/>
                </a:cubicBezTo>
                <a:cubicBezTo>
                  <a:pt x="596" y="616"/>
                  <a:pt x="600" y="618"/>
                  <a:pt x="603" y="619"/>
                </a:cubicBezTo>
                <a:cubicBezTo>
                  <a:pt x="603" y="624"/>
                  <a:pt x="603" y="627"/>
                  <a:pt x="606" y="630"/>
                </a:cubicBezTo>
                <a:cubicBezTo>
                  <a:pt x="609" y="633"/>
                  <a:pt x="614" y="632"/>
                  <a:pt x="617" y="632"/>
                </a:cubicBezTo>
                <a:cubicBezTo>
                  <a:pt x="621" y="629"/>
                  <a:pt x="627" y="629"/>
                  <a:pt x="629" y="624"/>
                </a:cubicBezTo>
                <a:cubicBezTo>
                  <a:pt x="634" y="622"/>
                  <a:pt x="639" y="619"/>
                  <a:pt x="643" y="617"/>
                </a:cubicBezTo>
                <a:cubicBezTo>
                  <a:pt x="643" y="618"/>
                  <a:pt x="643" y="618"/>
                  <a:pt x="643" y="618"/>
                </a:cubicBezTo>
                <a:cubicBezTo>
                  <a:pt x="639" y="623"/>
                  <a:pt x="633" y="623"/>
                  <a:pt x="628" y="627"/>
                </a:cubicBezTo>
                <a:cubicBezTo>
                  <a:pt x="626" y="628"/>
                  <a:pt x="624" y="633"/>
                  <a:pt x="620" y="633"/>
                </a:cubicBezTo>
                <a:cubicBezTo>
                  <a:pt x="619" y="633"/>
                  <a:pt x="620" y="636"/>
                  <a:pt x="618" y="637"/>
                </a:cubicBezTo>
                <a:cubicBezTo>
                  <a:pt x="617" y="631"/>
                  <a:pt x="610" y="636"/>
                  <a:pt x="606" y="633"/>
                </a:cubicBezTo>
                <a:cubicBezTo>
                  <a:pt x="603" y="633"/>
                  <a:pt x="603" y="636"/>
                  <a:pt x="602" y="637"/>
                </a:cubicBezTo>
                <a:cubicBezTo>
                  <a:pt x="600" y="639"/>
                  <a:pt x="596" y="639"/>
                  <a:pt x="595" y="642"/>
                </a:cubicBezTo>
                <a:cubicBezTo>
                  <a:pt x="595" y="645"/>
                  <a:pt x="597" y="645"/>
                  <a:pt x="600" y="646"/>
                </a:cubicBezTo>
                <a:cubicBezTo>
                  <a:pt x="605" y="647"/>
                  <a:pt x="611" y="645"/>
                  <a:pt x="615" y="641"/>
                </a:cubicBezTo>
                <a:cubicBezTo>
                  <a:pt x="615" y="641"/>
                  <a:pt x="616" y="641"/>
                  <a:pt x="616" y="642"/>
                </a:cubicBezTo>
                <a:cubicBezTo>
                  <a:pt x="614" y="645"/>
                  <a:pt x="609" y="645"/>
                  <a:pt x="606" y="648"/>
                </a:cubicBezTo>
                <a:cubicBezTo>
                  <a:pt x="603" y="648"/>
                  <a:pt x="598" y="647"/>
                  <a:pt x="597" y="650"/>
                </a:cubicBezTo>
                <a:cubicBezTo>
                  <a:pt x="596" y="656"/>
                  <a:pt x="593" y="659"/>
                  <a:pt x="590" y="662"/>
                </a:cubicBezTo>
                <a:cubicBezTo>
                  <a:pt x="587" y="665"/>
                  <a:pt x="583" y="666"/>
                  <a:pt x="578" y="668"/>
                </a:cubicBezTo>
                <a:cubicBezTo>
                  <a:pt x="577" y="671"/>
                  <a:pt x="578" y="673"/>
                  <a:pt x="575" y="674"/>
                </a:cubicBezTo>
                <a:cubicBezTo>
                  <a:pt x="576" y="671"/>
                  <a:pt x="577" y="666"/>
                  <a:pt x="574" y="662"/>
                </a:cubicBezTo>
                <a:cubicBezTo>
                  <a:pt x="572" y="662"/>
                  <a:pt x="571" y="660"/>
                  <a:pt x="569" y="661"/>
                </a:cubicBezTo>
                <a:cubicBezTo>
                  <a:pt x="568" y="663"/>
                  <a:pt x="569" y="667"/>
                  <a:pt x="567" y="668"/>
                </a:cubicBezTo>
                <a:cubicBezTo>
                  <a:pt x="565" y="667"/>
                  <a:pt x="568" y="663"/>
                  <a:pt x="566" y="662"/>
                </a:cubicBezTo>
                <a:cubicBezTo>
                  <a:pt x="563" y="659"/>
                  <a:pt x="561" y="659"/>
                  <a:pt x="558" y="659"/>
                </a:cubicBezTo>
                <a:cubicBezTo>
                  <a:pt x="556" y="659"/>
                  <a:pt x="555" y="661"/>
                  <a:pt x="555" y="662"/>
                </a:cubicBezTo>
                <a:cubicBezTo>
                  <a:pt x="554" y="665"/>
                  <a:pt x="558" y="665"/>
                  <a:pt x="558" y="667"/>
                </a:cubicBezTo>
                <a:cubicBezTo>
                  <a:pt x="556" y="667"/>
                  <a:pt x="553" y="665"/>
                  <a:pt x="553" y="663"/>
                </a:cubicBezTo>
                <a:cubicBezTo>
                  <a:pt x="551" y="658"/>
                  <a:pt x="557" y="659"/>
                  <a:pt x="560" y="657"/>
                </a:cubicBezTo>
                <a:cubicBezTo>
                  <a:pt x="565" y="659"/>
                  <a:pt x="571" y="657"/>
                  <a:pt x="575" y="662"/>
                </a:cubicBezTo>
                <a:cubicBezTo>
                  <a:pt x="576" y="665"/>
                  <a:pt x="580" y="666"/>
                  <a:pt x="583" y="665"/>
                </a:cubicBezTo>
                <a:cubicBezTo>
                  <a:pt x="589" y="662"/>
                  <a:pt x="595" y="655"/>
                  <a:pt x="597" y="648"/>
                </a:cubicBezTo>
                <a:cubicBezTo>
                  <a:pt x="593" y="644"/>
                  <a:pt x="592" y="639"/>
                  <a:pt x="587" y="636"/>
                </a:cubicBezTo>
                <a:cubicBezTo>
                  <a:pt x="587" y="634"/>
                  <a:pt x="587" y="633"/>
                  <a:pt x="589" y="631"/>
                </a:cubicBezTo>
                <a:cubicBezTo>
                  <a:pt x="588" y="635"/>
                  <a:pt x="592" y="637"/>
                  <a:pt x="594" y="639"/>
                </a:cubicBezTo>
                <a:cubicBezTo>
                  <a:pt x="598" y="639"/>
                  <a:pt x="601" y="636"/>
                  <a:pt x="603" y="633"/>
                </a:cubicBezTo>
                <a:cubicBezTo>
                  <a:pt x="603" y="629"/>
                  <a:pt x="600" y="626"/>
                  <a:pt x="601" y="621"/>
                </a:cubicBezTo>
                <a:cubicBezTo>
                  <a:pt x="600" y="619"/>
                  <a:pt x="595" y="619"/>
                  <a:pt x="593" y="617"/>
                </a:cubicBezTo>
                <a:cubicBezTo>
                  <a:pt x="586" y="618"/>
                  <a:pt x="583" y="625"/>
                  <a:pt x="579" y="630"/>
                </a:cubicBezTo>
                <a:cubicBezTo>
                  <a:pt x="577" y="630"/>
                  <a:pt x="577" y="628"/>
                  <a:pt x="577" y="627"/>
                </a:cubicBezTo>
                <a:cubicBezTo>
                  <a:pt x="579" y="624"/>
                  <a:pt x="582" y="624"/>
                  <a:pt x="583" y="621"/>
                </a:cubicBezTo>
                <a:cubicBezTo>
                  <a:pt x="583" y="618"/>
                  <a:pt x="583" y="613"/>
                  <a:pt x="585" y="610"/>
                </a:cubicBezTo>
                <a:cubicBezTo>
                  <a:pt x="589" y="605"/>
                  <a:pt x="595" y="605"/>
                  <a:pt x="600" y="604"/>
                </a:cubicBezTo>
                <a:cubicBezTo>
                  <a:pt x="601" y="607"/>
                  <a:pt x="599" y="612"/>
                  <a:pt x="604" y="614"/>
                </a:cubicBezTo>
                <a:cubicBezTo>
                  <a:pt x="609" y="618"/>
                  <a:pt x="616" y="618"/>
                  <a:pt x="621" y="615"/>
                </a:cubicBezTo>
                <a:cubicBezTo>
                  <a:pt x="625" y="610"/>
                  <a:pt x="631" y="612"/>
                  <a:pt x="635" y="607"/>
                </a:cubicBezTo>
                <a:cubicBezTo>
                  <a:pt x="640" y="604"/>
                  <a:pt x="638" y="596"/>
                  <a:pt x="644" y="593"/>
                </a:cubicBezTo>
                <a:cubicBezTo>
                  <a:pt x="647" y="594"/>
                  <a:pt x="649" y="590"/>
                  <a:pt x="650" y="591"/>
                </a:cubicBezTo>
                <a:close/>
                <a:moveTo>
                  <a:pt x="99" y="596"/>
                </a:moveTo>
                <a:cubicBezTo>
                  <a:pt x="102" y="599"/>
                  <a:pt x="110" y="598"/>
                  <a:pt x="107" y="604"/>
                </a:cubicBezTo>
                <a:cubicBezTo>
                  <a:pt x="105" y="608"/>
                  <a:pt x="107" y="612"/>
                  <a:pt x="105" y="616"/>
                </a:cubicBezTo>
                <a:cubicBezTo>
                  <a:pt x="103" y="617"/>
                  <a:pt x="100" y="615"/>
                  <a:pt x="98" y="614"/>
                </a:cubicBezTo>
                <a:cubicBezTo>
                  <a:pt x="96" y="607"/>
                  <a:pt x="89" y="602"/>
                  <a:pt x="92" y="595"/>
                </a:cubicBezTo>
                <a:cubicBezTo>
                  <a:pt x="93" y="593"/>
                  <a:pt x="94" y="591"/>
                  <a:pt x="96" y="590"/>
                </a:cubicBezTo>
                <a:cubicBezTo>
                  <a:pt x="99" y="590"/>
                  <a:pt x="97" y="595"/>
                  <a:pt x="99" y="596"/>
                </a:cubicBezTo>
                <a:close/>
                <a:moveTo>
                  <a:pt x="622" y="593"/>
                </a:moveTo>
                <a:cubicBezTo>
                  <a:pt x="620" y="594"/>
                  <a:pt x="617" y="593"/>
                  <a:pt x="617" y="596"/>
                </a:cubicBezTo>
                <a:cubicBezTo>
                  <a:pt x="617" y="598"/>
                  <a:pt x="618" y="599"/>
                  <a:pt x="620" y="600"/>
                </a:cubicBezTo>
                <a:cubicBezTo>
                  <a:pt x="621" y="599"/>
                  <a:pt x="623" y="598"/>
                  <a:pt x="623" y="600"/>
                </a:cubicBezTo>
                <a:cubicBezTo>
                  <a:pt x="624" y="601"/>
                  <a:pt x="622" y="601"/>
                  <a:pt x="620" y="601"/>
                </a:cubicBezTo>
                <a:cubicBezTo>
                  <a:pt x="618" y="601"/>
                  <a:pt x="615" y="601"/>
                  <a:pt x="615" y="598"/>
                </a:cubicBezTo>
                <a:cubicBezTo>
                  <a:pt x="615" y="595"/>
                  <a:pt x="616" y="593"/>
                  <a:pt x="618" y="592"/>
                </a:cubicBezTo>
                <a:cubicBezTo>
                  <a:pt x="620" y="591"/>
                  <a:pt x="621" y="591"/>
                  <a:pt x="622" y="593"/>
                </a:cubicBezTo>
                <a:close/>
                <a:moveTo>
                  <a:pt x="139" y="601"/>
                </a:moveTo>
                <a:cubicBezTo>
                  <a:pt x="143" y="599"/>
                  <a:pt x="148" y="601"/>
                  <a:pt x="151" y="603"/>
                </a:cubicBezTo>
                <a:cubicBezTo>
                  <a:pt x="154" y="607"/>
                  <a:pt x="156" y="612"/>
                  <a:pt x="156" y="616"/>
                </a:cubicBezTo>
                <a:cubicBezTo>
                  <a:pt x="155" y="619"/>
                  <a:pt x="154" y="624"/>
                  <a:pt x="151" y="625"/>
                </a:cubicBezTo>
                <a:cubicBezTo>
                  <a:pt x="147" y="626"/>
                  <a:pt x="142" y="624"/>
                  <a:pt x="139" y="621"/>
                </a:cubicBezTo>
                <a:cubicBezTo>
                  <a:pt x="138" y="621"/>
                  <a:pt x="137" y="623"/>
                  <a:pt x="137" y="624"/>
                </a:cubicBezTo>
                <a:cubicBezTo>
                  <a:pt x="140" y="627"/>
                  <a:pt x="146" y="627"/>
                  <a:pt x="151" y="627"/>
                </a:cubicBezTo>
                <a:cubicBezTo>
                  <a:pt x="151" y="631"/>
                  <a:pt x="151" y="635"/>
                  <a:pt x="154" y="638"/>
                </a:cubicBezTo>
                <a:cubicBezTo>
                  <a:pt x="156" y="641"/>
                  <a:pt x="159" y="641"/>
                  <a:pt x="162" y="642"/>
                </a:cubicBezTo>
                <a:cubicBezTo>
                  <a:pt x="164" y="641"/>
                  <a:pt x="168" y="642"/>
                  <a:pt x="169" y="639"/>
                </a:cubicBezTo>
                <a:cubicBezTo>
                  <a:pt x="171" y="634"/>
                  <a:pt x="168" y="630"/>
                  <a:pt x="165" y="628"/>
                </a:cubicBezTo>
                <a:cubicBezTo>
                  <a:pt x="163" y="627"/>
                  <a:pt x="162" y="630"/>
                  <a:pt x="161" y="631"/>
                </a:cubicBezTo>
                <a:cubicBezTo>
                  <a:pt x="161" y="632"/>
                  <a:pt x="162" y="633"/>
                  <a:pt x="162" y="633"/>
                </a:cubicBezTo>
                <a:cubicBezTo>
                  <a:pt x="164" y="633"/>
                  <a:pt x="166" y="630"/>
                  <a:pt x="168" y="632"/>
                </a:cubicBezTo>
                <a:cubicBezTo>
                  <a:pt x="169" y="636"/>
                  <a:pt x="167" y="638"/>
                  <a:pt x="165" y="640"/>
                </a:cubicBezTo>
                <a:cubicBezTo>
                  <a:pt x="160" y="641"/>
                  <a:pt x="156" y="638"/>
                  <a:pt x="154" y="634"/>
                </a:cubicBezTo>
                <a:cubicBezTo>
                  <a:pt x="152" y="628"/>
                  <a:pt x="157" y="625"/>
                  <a:pt x="159" y="621"/>
                </a:cubicBezTo>
                <a:cubicBezTo>
                  <a:pt x="164" y="618"/>
                  <a:pt x="170" y="620"/>
                  <a:pt x="174" y="623"/>
                </a:cubicBezTo>
                <a:cubicBezTo>
                  <a:pt x="178" y="625"/>
                  <a:pt x="181" y="628"/>
                  <a:pt x="181" y="633"/>
                </a:cubicBezTo>
                <a:cubicBezTo>
                  <a:pt x="185" y="635"/>
                  <a:pt x="186" y="639"/>
                  <a:pt x="187" y="643"/>
                </a:cubicBezTo>
                <a:cubicBezTo>
                  <a:pt x="187" y="648"/>
                  <a:pt x="185" y="652"/>
                  <a:pt x="181" y="655"/>
                </a:cubicBezTo>
                <a:cubicBezTo>
                  <a:pt x="175" y="656"/>
                  <a:pt x="168" y="656"/>
                  <a:pt x="163" y="653"/>
                </a:cubicBezTo>
                <a:cubicBezTo>
                  <a:pt x="155" y="653"/>
                  <a:pt x="148" y="648"/>
                  <a:pt x="145" y="642"/>
                </a:cubicBezTo>
                <a:cubicBezTo>
                  <a:pt x="145" y="632"/>
                  <a:pt x="133" y="637"/>
                  <a:pt x="129" y="629"/>
                </a:cubicBezTo>
                <a:cubicBezTo>
                  <a:pt x="125" y="624"/>
                  <a:pt x="126" y="617"/>
                  <a:pt x="122" y="612"/>
                </a:cubicBezTo>
                <a:cubicBezTo>
                  <a:pt x="119" y="607"/>
                  <a:pt x="122" y="603"/>
                  <a:pt x="123" y="599"/>
                </a:cubicBezTo>
                <a:cubicBezTo>
                  <a:pt x="125" y="596"/>
                  <a:pt x="129" y="595"/>
                  <a:pt x="132" y="595"/>
                </a:cubicBezTo>
                <a:cubicBezTo>
                  <a:pt x="136" y="595"/>
                  <a:pt x="138" y="598"/>
                  <a:pt x="139" y="601"/>
                </a:cubicBezTo>
                <a:close/>
                <a:moveTo>
                  <a:pt x="148" y="612"/>
                </a:moveTo>
                <a:cubicBezTo>
                  <a:pt x="147" y="615"/>
                  <a:pt x="147" y="615"/>
                  <a:pt x="147" y="615"/>
                </a:cubicBezTo>
                <a:cubicBezTo>
                  <a:pt x="144" y="616"/>
                  <a:pt x="145" y="612"/>
                  <a:pt x="142" y="612"/>
                </a:cubicBezTo>
                <a:cubicBezTo>
                  <a:pt x="140" y="611"/>
                  <a:pt x="138" y="613"/>
                  <a:pt x="137" y="616"/>
                </a:cubicBezTo>
                <a:cubicBezTo>
                  <a:pt x="136" y="618"/>
                  <a:pt x="139" y="620"/>
                  <a:pt x="136" y="621"/>
                </a:cubicBezTo>
                <a:cubicBezTo>
                  <a:pt x="136" y="617"/>
                  <a:pt x="135" y="613"/>
                  <a:pt x="139" y="610"/>
                </a:cubicBezTo>
                <a:cubicBezTo>
                  <a:pt x="142" y="610"/>
                  <a:pt x="146" y="609"/>
                  <a:pt x="148" y="612"/>
                </a:cubicBezTo>
                <a:close/>
                <a:moveTo>
                  <a:pt x="594" y="628"/>
                </a:moveTo>
                <a:cubicBezTo>
                  <a:pt x="594" y="630"/>
                  <a:pt x="591" y="629"/>
                  <a:pt x="589" y="631"/>
                </a:cubicBezTo>
                <a:cubicBezTo>
                  <a:pt x="589" y="628"/>
                  <a:pt x="591" y="628"/>
                  <a:pt x="592" y="627"/>
                </a:cubicBezTo>
                <a:cubicBezTo>
                  <a:pt x="594" y="627"/>
                  <a:pt x="594" y="627"/>
                  <a:pt x="594" y="628"/>
                </a:cubicBezTo>
                <a:close/>
                <a:moveTo>
                  <a:pt x="566" y="642"/>
                </a:moveTo>
                <a:cubicBezTo>
                  <a:pt x="565" y="646"/>
                  <a:pt x="568" y="650"/>
                  <a:pt x="570" y="653"/>
                </a:cubicBezTo>
                <a:cubicBezTo>
                  <a:pt x="572" y="654"/>
                  <a:pt x="575" y="654"/>
                  <a:pt x="577" y="653"/>
                </a:cubicBezTo>
                <a:cubicBezTo>
                  <a:pt x="584" y="647"/>
                  <a:pt x="571" y="641"/>
                  <a:pt x="577" y="633"/>
                </a:cubicBezTo>
                <a:cubicBezTo>
                  <a:pt x="579" y="635"/>
                  <a:pt x="577" y="639"/>
                  <a:pt x="579" y="641"/>
                </a:cubicBezTo>
                <a:cubicBezTo>
                  <a:pt x="581" y="644"/>
                  <a:pt x="582" y="647"/>
                  <a:pt x="582" y="649"/>
                </a:cubicBezTo>
                <a:cubicBezTo>
                  <a:pt x="581" y="653"/>
                  <a:pt x="578" y="656"/>
                  <a:pt x="574" y="656"/>
                </a:cubicBezTo>
                <a:cubicBezTo>
                  <a:pt x="571" y="657"/>
                  <a:pt x="568" y="653"/>
                  <a:pt x="566" y="650"/>
                </a:cubicBezTo>
                <a:cubicBezTo>
                  <a:pt x="565" y="647"/>
                  <a:pt x="563" y="645"/>
                  <a:pt x="560" y="642"/>
                </a:cubicBezTo>
                <a:cubicBezTo>
                  <a:pt x="556" y="642"/>
                  <a:pt x="552" y="642"/>
                  <a:pt x="549" y="643"/>
                </a:cubicBezTo>
                <a:cubicBezTo>
                  <a:pt x="546" y="645"/>
                  <a:pt x="545" y="647"/>
                  <a:pt x="545" y="650"/>
                </a:cubicBezTo>
                <a:cubicBezTo>
                  <a:pt x="544" y="653"/>
                  <a:pt x="547" y="655"/>
                  <a:pt x="549" y="657"/>
                </a:cubicBezTo>
                <a:cubicBezTo>
                  <a:pt x="551" y="657"/>
                  <a:pt x="552" y="657"/>
                  <a:pt x="553" y="656"/>
                </a:cubicBezTo>
                <a:cubicBezTo>
                  <a:pt x="552" y="654"/>
                  <a:pt x="551" y="653"/>
                  <a:pt x="551" y="652"/>
                </a:cubicBezTo>
                <a:cubicBezTo>
                  <a:pt x="552" y="651"/>
                  <a:pt x="554" y="651"/>
                  <a:pt x="554" y="653"/>
                </a:cubicBezTo>
                <a:cubicBezTo>
                  <a:pt x="555" y="655"/>
                  <a:pt x="554" y="656"/>
                  <a:pt x="554" y="658"/>
                </a:cubicBezTo>
                <a:cubicBezTo>
                  <a:pt x="549" y="662"/>
                  <a:pt x="545" y="655"/>
                  <a:pt x="540" y="655"/>
                </a:cubicBezTo>
                <a:cubicBezTo>
                  <a:pt x="537" y="654"/>
                  <a:pt x="537" y="650"/>
                  <a:pt x="534" y="649"/>
                </a:cubicBezTo>
                <a:cubicBezTo>
                  <a:pt x="529" y="650"/>
                  <a:pt x="522" y="652"/>
                  <a:pt x="520" y="659"/>
                </a:cubicBezTo>
                <a:cubicBezTo>
                  <a:pt x="518" y="667"/>
                  <a:pt x="518" y="667"/>
                  <a:pt x="518" y="667"/>
                </a:cubicBezTo>
                <a:cubicBezTo>
                  <a:pt x="514" y="670"/>
                  <a:pt x="511" y="673"/>
                  <a:pt x="505" y="671"/>
                </a:cubicBezTo>
                <a:cubicBezTo>
                  <a:pt x="499" y="668"/>
                  <a:pt x="492" y="671"/>
                  <a:pt x="487" y="674"/>
                </a:cubicBezTo>
                <a:cubicBezTo>
                  <a:pt x="484" y="675"/>
                  <a:pt x="485" y="679"/>
                  <a:pt x="482" y="680"/>
                </a:cubicBezTo>
                <a:cubicBezTo>
                  <a:pt x="481" y="678"/>
                  <a:pt x="479" y="676"/>
                  <a:pt x="478" y="678"/>
                </a:cubicBezTo>
                <a:cubicBezTo>
                  <a:pt x="472" y="680"/>
                  <a:pt x="473" y="686"/>
                  <a:pt x="472" y="691"/>
                </a:cubicBezTo>
                <a:cubicBezTo>
                  <a:pt x="473" y="694"/>
                  <a:pt x="477" y="697"/>
                  <a:pt x="479" y="700"/>
                </a:cubicBezTo>
                <a:cubicBezTo>
                  <a:pt x="475" y="702"/>
                  <a:pt x="473" y="708"/>
                  <a:pt x="468" y="710"/>
                </a:cubicBezTo>
                <a:cubicBezTo>
                  <a:pt x="465" y="708"/>
                  <a:pt x="457" y="714"/>
                  <a:pt x="456" y="707"/>
                </a:cubicBezTo>
                <a:cubicBezTo>
                  <a:pt x="459" y="706"/>
                  <a:pt x="459" y="710"/>
                  <a:pt x="462" y="708"/>
                </a:cubicBezTo>
                <a:cubicBezTo>
                  <a:pt x="463" y="706"/>
                  <a:pt x="462" y="703"/>
                  <a:pt x="463" y="702"/>
                </a:cubicBezTo>
                <a:cubicBezTo>
                  <a:pt x="466" y="703"/>
                  <a:pt x="462" y="708"/>
                  <a:pt x="466" y="708"/>
                </a:cubicBezTo>
                <a:cubicBezTo>
                  <a:pt x="470" y="708"/>
                  <a:pt x="473" y="705"/>
                  <a:pt x="474" y="702"/>
                </a:cubicBezTo>
                <a:cubicBezTo>
                  <a:pt x="476" y="698"/>
                  <a:pt x="472" y="695"/>
                  <a:pt x="471" y="691"/>
                </a:cubicBezTo>
                <a:cubicBezTo>
                  <a:pt x="468" y="686"/>
                  <a:pt x="473" y="682"/>
                  <a:pt x="475" y="678"/>
                </a:cubicBezTo>
                <a:cubicBezTo>
                  <a:pt x="479" y="674"/>
                  <a:pt x="484" y="674"/>
                  <a:pt x="488" y="671"/>
                </a:cubicBezTo>
                <a:cubicBezTo>
                  <a:pt x="494" y="667"/>
                  <a:pt x="502" y="668"/>
                  <a:pt x="508" y="670"/>
                </a:cubicBezTo>
                <a:cubicBezTo>
                  <a:pt x="513" y="671"/>
                  <a:pt x="515" y="666"/>
                  <a:pt x="517" y="663"/>
                </a:cubicBezTo>
                <a:cubicBezTo>
                  <a:pt x="517" y="659"/>
                  <a:pt x="519" y="655"/>
                  <a:pt x="522" y="652"/>
                </a:cubicBezTo>
                <a:cubicBezTo>
                  <a:pt x="526" y="650"/>
                  <a:pt x="530" y="647"/>
                  <a:pt x="534" y="647"/>
                </a:cubicBezTo>
                <a:cubicBezTo>
                  <a:pt x="537" y="644"/>
                  <a:pt x="537" y="640"/>
                  <a:pt x="540" y="638"/>
                </a:cubicBezTo>
                <a:cubicBezTo>
                  <a:pt x="543" y="635"/>
                  <a:pt x="548" y="635"/>
                  <a:pt x="553" y="633"/>
                </a:cubicBezTo>
                <a:cubicBezTo>
                  <a:pt x="558" y="633"/>
                  <a:pt x="564" y="636"/>
                  <a:pt x="566" y="642"/>
                </a:cubicBezTo>
                <a:close/>
                <a:moveTo>
                  <a:pt x="563" y="641"/>
                </a:moveTo>
                <a:cubicBezTo>
                  <a:pt x="559" y="641"/>
                  <a:pt x="552" y="637"/>
                  <a:pt x="548" y="642"/>
                </a:cubicBezTo>
                <a:cubicBezTo>
                  <a:pt x="543" y="644"/>
                  <a:pt x="543" y="650"/>
                  <a:pt x="542" y="653"/>
                </a:cubicBezTo>
                <a:cubicBezTo>
                  <a:pt x="540" y="652"/>
                  <a:pt x="538" y="649"/>
                  <a:pt x="538" y="647"/>
                </a:cubicBezTo>
                <a:cubicBezTo>
                  <a:pt x="538" y="642"/>
                  <a:pt x="541" y="639"/>
                  <a:pt x="545" y="638"/>
                </a:cubicBezTo>
                <a:cubicBezTo>
                  <a:pt x="550" y="639"/>
                  <a:pt x="554" y="633"/>
                  <a:pt x="558" y="636"/>
                </a:cubicBezTo>
                <a:cubicBezTo>
                  <a:pt x="561" y="637"/>
                  <a:pt x="562" y="639"/>
                  <a:pt x="563" y="641"/>
                </a:cubicBezTo>
                <a:close/>
                <a:moveTo>
                  <a:pt x="617" y="639"/>
                </a:moveTo>
                <a:cubicBezTo>
                  <a:pt x="617" y="639"/>
                  <a:pt x="617" y="639"/>
                  <a:pt x="617" y="639"/>
                </a:cubicBezTo>
                <a:cubicBezTo>
                  <a:pt x="617" y="639"/>
                  <a:pt x="617" y="639"/>
                  <a:pt x="617" y="639"/>
                </a:cubicBezTo>
                <a:close/>
                <a:moveTo>
                  <a:pt x="204" y="650"/>
                </a:moveTo>
                <a:cubicBezTo>
                  <a:pt x="202" y="651"/>
                  <a:pt x="199" y="650"/>
                  <a:pt x="195" y="650"/>
                </a:cubicBezTo>
                <a:cubicBezTo>
                  <a:pt x="193" y="649"/>
                  <a:pt x="191" y="652"/>
                  <a:pt x="188" y="651"/>
                </a:cubicBezTo>
                <a:cubicBezTo>
                  <a:pt x="190" y="647"/>
                  <a:pt x="188" y="642"/>
                  <a:pt x="191" y="639"/>
                </a:cubicBezTo>
                <a:cubicBezTo>
                  <a:pt x="197" y="640"/>
                  <a:pt x="203" y="645"/>
                  <a:pt x="204" y="650"/>
                </a:cubicBezTo>
                <a:close/>
                <a:moveTo>
                  <a:pt x="544" y="665"/>
                </a:moveTo>
                <a:cubicBezTo>
                  <a:pt x="546" y="671"/>
                  <a:pt x="551" y="673"/>
                  <a:pt x="557" y="673"/>
                </a:cubicBezTo>
                <a:cubicBezTo>
                  <a:pt x="560" y="671"/>
                  <a:pt x="563" y="671"/>
                  <a:pt x="566" y="669"/>
                </a:cubicBezTo>
                <a:cubicBezTo>
                  <a:pt x="567" y="669"/>
                  <a:pt x="567" y="671"/>
                  <a:pt x="566" y="671"/>
                </a:cubicBezTo>
                <a:cubicBezTo>
                  <a:pt x="563" y="674"/>
                  <a:pt x="558" y="674"/>
                  <a:pt x="553" y="674"/>
                </a:cubicBezTo>
                <a:cubicBezTo>
                  <a:pt x="546" y="673"/>
                  <a:pt x="543" y="667"/>
                  <a:pt x="539" y="662"/>
                </a:cubicBezTo>
                <a:cubicBezTo>
                  <a:pt x="537" y="660"/>
                  <a:pt x="534" y="659"/>
                  <a:pt x="532" y="660"/>
                </a:cubicBezTo>
                <a:cubicBezTo>
                  <a:pt x="531" y="662"/>
                  <a:pt x="529" y="664"/>
                  <a:pt x="528" y="666"/>
                </a:cubicBezTo>
                <a:cubicBezTo>
                  <a:pt x="531" y="671"/>
                  <a:pt x="527" y="674"/>
                  <a:pt x="525" y="679"/>
                </a:cubicBezTo>
                <a:cubicBezTo>
                  <a:pt x="524" y="679"/>
                  <a:pt x="521" y="679"/>
                  <a:pt x="522" y="682"/>
                </a:cubicBezTo>
                <a:cubicBezTo>
                  <a:pt x="525" y="684"/>
                  <a:pt x="525" y="687"/>
                  <a:pt x="526" y="690"/>
                </a:cubicBezTo>
                <a:cubicBezTo>
                  <a:pt x="525" y="694"/>
                  <a:pt x="522" y="699"/>
                  <a:pt x="520" y="702"/>
                </a:cubicBezTo>
                <a:cubicBezTo>
                  <a:pt x="516" y="704"/>
                  <a:pt x="512" y="708"/>
                  <a:pt x="508" y="707"/>
                </a:cubicBezTo>
                <a:cubicBezTo>
                  <a:pt x="508" y="706"/>
                  <a:pt x="508" y="706"/>
                  <a:pt x="508" y="706"/>
                </a:cubicBezTo>
                <a:cubicBezTo>
                  <a:pt x="514" y="705"/>
                  <a:pt x="519" y="701"/>
                  <a:pt x="522" y="695"/>
                </a:cubicBezTo>
                <a:cubicBezTo>
                  <a:pt x="524" y="691"/>
                  <a:pt x="525" y="686"/>
                  <a:pt x="522" y="682"/>
                </a:cubicBezTo>
                <a:cubicBezTo>
                  <a:pt x="519" y="680"/>
                  <a:pt x="514" y="680"/>
                  <a:pt x="510" y="681"/>
                </a:cubicBezTo>
                <a:cubicBezTo>
                  <a:pt x="506" y="682"/>
                  <a:pt x="501" y="685"/>
                  <a:pt x="501" y="691"/>
                </a:cubicBezTo>
                <a:cubicBezTo>
                  <a:pt x="501" y="692"/>
                  <a:pt x="503" y="693"/>
                  <a:pt x="505" y="694"/>
                </a:cubicBezTo>
                <a:cubicBezTo>
                  <a:pt x="507" y="694"/>
                  <a:pt x="508" y="692"/>
                  <a:pt x="509" y="691"/>
                </a:cubicBezTo>
                <a:cubicBezTo>
                  <a:pt x="510" y="690"/>
                  <a:pt x="508" y="688"/>
                  <a:pt x="510" y="688"/>
                </a:cubicBezTo>
                <a:cubicBezTo>
                  <a:pt x="511" y="688"/>
                  <a:pt x="511" y="689"/>
                  <a:pt x="512" y="690"/>
                </a:cubicBezTo>
                <a:cubicBezTo>
                  <a:pt x="511" y="692"/>
                  <a:pt x="510" y="694"/>
                  <a:pt x="508" y="694"/>
                </a:cubicBezTo>
                <a:cubicBezTo>
                  <a:pt x="505" y="695"/>
                  <a:pt x="503" y="696"/>
                  <a:pt x="502" y="695"/>
                </a:cubicBezTo>
                <a:cubicBezTo>
                  <a:pt x="501" y="694"/>
                  <a:pt x="499" y="693"/>
                  <a:pt x="499" y="694"/>
                </a:cubicBezTo>
                <a:cubicBezTo>
                  <a:pt x="496" y="698"/>
                  <a:pt x="494" y="701"/>
                  <a:pt x="489" y="702"/>
                </a:cubicBezTo>
                <a:cubicBezTo>
                  <a:pt x="491" y="699"/>
                  <a:pt x="496" y="698"/>
                  <a:pt x="496" y="694"/>
                </a:cubicBezTo>
                <a:cubicBezTo>
                  <a:pt x="493" y="694"/>
                  <a:pt x="489" y="694"/>
                  <a:pt x="486" y="692"/>
                </a:cubicBezTo>
                <a:cubicBezTo>
                  <a:pt x="484" y="691"/>
                  <a:pt x="482" y="689"/>
                  <a:pt x="482" y="686"/>
                </a:cubicBezTo>
                <a:cubicBezTo>
                  <a:pt x="482" y="685"/>
                  <a:pt x="482" y="685"/>
                  <a:pt x="482" y="685"/>
                </a:cubicBezTo>
                <a:cubicBezTo>
                  <a:pt x="485" y="690"/>
                  <a:pt x="490" y="694"/>
                  <a:pt x="496" y="691"/>
                </a:cubicBezTo>
                <a:cubicBezTo>
                  <a:pt x="500" y="688"/>
                  <a:pt x="502" y="681"/>
                  <a:pt x="508" y="679"/>
                </a:cubicBezTo>
                <a:cubicBezTo>
                  <a:pt x="515" y="676"/>
                  <a:pt x="524" y="682"/>
                  <a:pt x="527" y="672"/>
                </a:cubicBezTo>
                <a:cubicBezTo>
                  <a:pt x="527" y="668"/>
                  <a:pt x="525" y="661"/>
                  <a:pt x="531" y="659"/>
                </a:cubicBezTo>
                <a:cubicBezTo>
                  <a:pt x="536" y="656"/>
                  <a:pt x="541" y="661"/>
                  <a:pt x="544" y="665"/>
                </a:cubicBezTo>
                <a:close/>
                <a:moveTo>
                  <a:pt x="253" y="665"/>
                </a:moveTo>
                <a:cubicBezTo>
                  <a:pt x="256" y="668"/>
                  <a:pt x="257" y="673"/>
                  <a:pt x="256" y="679"/>
                </a:cubicBezTo>
                <a:cubicBezTo>
                  <a:pt x="254" y="679"/>
                  <a:pt x="253" y="681"/>
                  <a:pt x="252" y="679"/>
                </a:cubicBezTo>
                <a:cubicBezTo>
                  <a:pt x="253" y="676"/>
                  <a:pt x="253" y="671"/>
                  <a:pt x="249" y="670"/>
                </a:cubicBezTo>
                <a:cubicBezTo>
                  <a:pt x="246" y="666"/>
                  <a:pt x="240" y="666"/>
                  <a:pt x="235" y="668"/>
                </a:cubicBezTo>
                <a:cubicBezTo>
                  <a:pt x="233" y="668"/>
                  <a:pt x="230" y="671"/>
                  <a:pt x="228" y="671"/>
                </a:cubicBezTo>
                <a:cubicBezTo>
                  <a:pt x="228" y="668"/>
                  <a:pt x="230" y="665"/>
                  <a:pt x="232" y="662"/>
                </a:cubicBezTo>
                <a:cubicBezTo>
                  <a:pt x="236" y="659"/>
                  <a:pt x="242" y="659"/>
                  <a:pt x="246" y="660"/>
                </a:cubicBezTo>
                <a:cubicBezTo>
                  <a:pt x="248" y="663"/>
                  <a:pt x="251" y="663"/>
                  <a:pt x="253" y="665"/>
                </a:cubicBezTo>
                <a:close/>
                <a:moveTo>
                  <a:pt x="198" y="676"/>
                </a:moveTo>
                <a:cubicBezTo>
                  <a:pt x="199" y="679"/>
                  <a:pt x="194" y="681"/>
                  <a:pt x="192" y="682"/>
                </a:cubicBezTo>
                <a:cubicBezTo>
                  <a:pt x="183" y="682"/>
                  <a:pt x="174" y="681"/>
                  <a:pt x="170" y="672"/>
                </a:cubicBezTo>
                <a:cubicBezTo>
                  <a:pt x="170" y="671"/>
                  <a:pt x="170" y="671"/>
                  <a:pt x="170" y="671"/>
                </a:cubicBezTo>
                <a:cubicBezTo>
                  <a:pt x="174" y="670"/>
                  <a:pt x="180" y="671"/>
                  <a:pt x="185" y="668"/>
                </a:cubicBezTo>
                <a:cubicBezTo>
                  <a:pt x="188" y="672"/>
                  <a:pt x="193" y="676"/>
                  <a:pt x="198" y="676"/>
                </a:cubicBezTo>
                <a:close/>
                <a:moveTo>
                  <a:pt x="561" y="684"/>
                </a:moveTo>
                <a:cubicBezTo>
                  <a:pt x="566" y="685"/>
                  <a:pt x="570" y="681"/>
                  <a:pt x="573" y="678"/>
                </a:cubicBezTo>
                <a:cubicBezTo>
                  <a:pt x="574" y="678"/>
                  <a:pt x="574" y="678"/>
                  <a:pt x="574" y="679"/>
                </a:cubicBezTo>
                <a:cubicBezTo>
                  <a:pt x="572" y="682"/>
                  <a:pt x="567" y="685"/>
                  <a:pt x="563" y="685"/>
                </a:cubicBezTo>
                <a:cubicBezTo>
                  <a:pt x="558" y="686"/>
                  <a:pt x="554" y="683"/>
                  <a:pt x="551" y="681"/>
                </a:cubicBezTo>
                <a:cubicBezTo>
                  <a:pt x="551" y="680"/>
                  <a:pt x="548" y="678"/>
                  <a:pt x="550" y="676"/>
                </a:cubicBezTo>
                <a:cubicBezTo>
                  <a:pt x="553" y="679"/>
                  <a:pt x="556" y="684"/>
                  <a:pt x="561" y="684"/>
                </a:cubicBezTo>
                <a:close/>
                <a:moveTo>
                  <a:pt x="537" y="686"/>
                </a:moveTo>
                <a:cubicBezTo>
                  <a:pt x="537" y="695"/>
                  <a:pt x="537" y="695"/>
                  <a:pt x="537" y="695"/>
                </a:cubicBezTo>
                <a:cubicBezTo>
                  <a:pt x="532" y="702"/>
                  <a:pt x="532" y="702"/>
                  <a:pt x="532" y="702"/>
                </a:cubicBezTo>
                <a:cubicBezTo>
                  <a:pt x="529" y="704"/>
                  <a:pt x="525" y="705"/>
                  <a:pt x="521" y="705"/>
                </a:cubicBezTo>
                <a:cubicBezTo>
                  <a:pt x="521" y="704"/>
                  <a:pt x="521" y="703"/>
                  <a:pt x="521" y="703"/>
                </a:cubicBezTo>
                <a:cubicBezTo>
                  <a:pt x="527" y="703"/>
                  <a:pt x="533" y="702"/>
                  <a:pt x="536" y="696"/>
                </a:cubicBezTo>
                <a:cubicBezTo>
                  <a:pt x="537" y="692"/>
                  <a:pt x="534" y="691"/>
                  <a:pt x="536" y="688"/>
                </a:cubicBezTo>
                <a:cubicBezTo>
                  <a:pt x="536" y="682"/>
                  <a:pt x="531" y="682"/>
                  <a:pt x="528" y="679"/>
                </a:cubicBezTo>
                <a:cubicBezTo>
                  <a:pt x="530" y="676"/>
                  <a:pt x="532" y="679"/>
                  <a:pt x="534" y="681"/>
                </a:cubicBezTo>
                <a:lnTo>
                  <a:pt x="537" y="686"/>
                </a:lnTo>
                <a:close/>
                <a:moveTo>
                  <a:pt x="499" y="681"/>
                </a:moveTo>
                <a:cubicBezTo>
                  <a:pt x="498" y="682"/>
                  <a:pt x="494" y="680"/>
                  <a:pt x="493" y="683"/>
                </a:cubicBezTo>
                <a:cubicBezTo>
                  <a:pt x="492" y="684"/>
                  <a:pt x="492" y="683"/>
                  <a:pt x="491" y="683"/>
                </a:cubicBezTo>
                <a:cubicBezTo>
                  <a:pt x="491" y="681"/>
                  <a:pt x="493" y="679"/>
                  <a:pt x="495" y="679"/>
                </a:cubicBezTo>
                <a:cubicBezTo>
                  <a:pt x="496" y="680"/>
                  <a:pt x="499" y="679"/>
                  <a:pt x="499" y="681"/>
                </a:cubicBezTo>
                <a:close/>
                <a:moveTo>
                  <a:pt x="451" y="688"/>
                </a:moveTo>
                <a:cubicBezTo>
                  <a:pt x="445" y="689"/>
                  <a:pt x="437" y="685"/>
                  <a:pt x="432" y="691"/>
                </a:cubicBezTo>
                <a:cubicBezTo>
                  <a:pt x="429" y="695"/>
                  <a:pt x="436" y="695"/>
                  <a:pt x="436" y="699"/>
                </a:cubicBezTo>
                <a:cubicBezTo>
                  <a:pt x="435" y="703"/>
                  <a:pt x="436" y="708"/>
                  <a:pt x="431" y="712"/>
                </a:cubicBezTo>
                <a:cubicBezTo>
                  <a:pt x="424" y="717"/>
                  <a:pt x="416" y="726"/>
                  <a:pt x="405" y="721"/>
                </a:cubicBezTo>
                <a:cubicBezTo>
                  <a:pt x="403" y="721"/>
                  <a:pt x="399" y="722"/>
                  <a:pt x="396" y="723"/>
                </a:cubicBezTo>
                <a:cubicBezTo>
                  <a:pt x="395" y="723"/>
                  <a:pt x="395" y="723"/>
                  <a:pt x="394" y="722"/>
                </a:cubicBezTo>
                <a:cubicBezTo>
                  <a:pt x="396" y="720"/>
                  <a:pt x="401" y="722"/>
                  <a:pt x="403" y="719"/>
                </a:cubicBezTo>
                <a:cubicBezTo>
                  <a:pt x="407" y="720"/>
                  <a:pt x="413" y="722"/>
                  <a:pt x="418" y="720"/>
                </a:cubicBezTo>
                <a:cubicBezTo>
                  <a:pt x="422" y="712"/>
                  <a:pt x="432" y="714"/>
                  <a:pt x="433" y="705"/>
                </a:cubicBezTo>
                <a:cubicBezTo>
                  <a:pt x="434" y="702"/>
                  <a:pt x="433" y="699"/>
                  <a:pt x="431" y="696"/>
                </a:cubicBezTo>
                <a:cubicBezTo>
                  <a:pt x="427" y="694"/>
                  <a:pt x="423" y="693"/>
                  <a:pt x="419" y="690"/>
                </a:cubicBezTo>
                <a:cubicBezTo>
                  <a:pt x="416" y="688"/>
                  <a:pt x="413" y="688"/>
                  <a:pt x="410" y="689"/>
                </a:cubicBezTo>
                <a:cubicBezTo>
                  <a:pt x="407" y="691"/>
                  <a:pt x="404" y="693"/>
                  <a:pt x="403" y="696"/>
                </a:cubicBezTo>
                <a:cubicBezTo>
                  <a:pt x="403" y="698"/>
                  <a:pt x="403" y="701"/>
                  <a:pt x="404" y="703"/>
                </a:cubicBezTo>
                <a:cubicBezTo>
                  <a:pt x="406" y="705"/>
                  <a:pt x="410" y="705"/>
                  <a:pt x="412" y="703"/>
                </a:cubicBezTo>
                <a:cubicBezTo>
                  <a:pt x="415" y="702"/>
                  <a:pt x="410" y="697"/>
                  <a:pt x="415" y="699"/>
                </a:cubicBezTo>
                <a:cubicBezTo>
                  <a:pt x="416" y="700"/>
                  <a:pt x="416" y="702"/>
                  <a:pt x="415" y="703"/>
                </a:cubicBezTo>
                <a:cubicBezTo>
                  <a:pt x="413" y="707"/>
                  <a:pt x="410" y="706"/>
                  <a:pt x="407" y="707"/>
                </a:cubicBezTo>
                <a:cubicBezTo>
                  <a:pt x="404" y="706"/>
                  <a:pt x="400" y="703"/>
                  <a:pt x="398" y="708"/>
                </a:cubicBezTo>
                <a:cubicBezTo>
                  <a:pt x="396" y="708"/>
                  <a:pt x="393" y="708"/>
                  <a:pt x="392" y="706"/>
                </a:cubicBezTo>
                <a:cubicBezTo>
                  <a:pt x="390" y="705"/>
                  <a:pt x="389" y="702"/>
                  <a:pt x="390" y="700"/>
                </a:cubicBezTo>
                <a:cubicBezTo>
                  <a:pt x="390" y="699"/>
                  <a:pt x="392" y="699"/>
                  <a:pt x="393" y="700"/>
                </a:cubicBezTo>
                <a:cubicBezTo>
                  <a:pt x="392" y="702"/>
                  <a:pt x="390" y="704"/>
                  <a:pt x="393" y="705"/>
                </a:cubicBezTo>
                <a:cubicBezTo>
                  <a:pt x="394" y="707"/>
                  <a:pt x="397" y="705"/>
                  <a:pt x="399" y="705"/>
                </a:cubicBezTo>
                <a:cubicBezTo>
                  <a:pt x="401" y="702"/>
                  <a:pt x="401" y="699"/>
                  <a:pt x="401" y="696"/>
                </a:cubicBezTo>
                <a:cubicBezTo>
                  <a:pt x="399" y="691"/>
                  <a:pt x="395" y="691"/>
                  <a:pt x="391" y="691"/>
                </a:cubicBezTo>
                <a:cubicBezTo>
                  <a:pt x="384" y="691"/>
                  <a:pt x="377" y="694"/>
                  <a:pt x="373" y="702"/>
                </a:cubicBezTo>
                <a:cubicBezTo>
                  <a:pt x="373" y="705"/>
                  <a:pt x="373" y="711"/>
                  <a:pt x="376" y="715"/>
                </a:cubicBezTo>
                <a:cubicBezTo>
                  <a:pt x="380" y="718"/>
                  <a:pt x="385" y="717"/>
                  <a:pt x="388" y="721"/>
                </a:cubicBezTo>
                <a:cubicBezTo>
                  <a:pt x="387" y="723"/>
                  <a:pt x="384" y="721"/>
                  <a:pt x="381" y="720"/>
                </a:cubicBezTo>
                <a:cubicBezTo>
                  <a:pt x="378" y="720"/>
                  <a:pt x="375" y="717"/>
                  <a:pt x="373" y="714"/>
                </a:cubicBezTo>
                <a:cubicBezTo>
                  <a:pt x="371" y="711"/>
                  <a:pt x="372" y="708"/>
                  <a:pt x="370" y="705"/>
                </a:cubicBezTo>
                <a:cubicBezTo>
                  <a:pt x="366" y="705"/>
                  <a:pt x="364" y="708"/>
                  <a:pt x="361" y="711"/>
                </a:cubicBezTo>
                <a:cubicBezTo>
                  <a:pt x="361" y="714"/>
                  <a:pt x="361" y="719"/>
                  <a:pt x="363" y="722"/>
                </a:cubicBezTo>
                <a:cubicBezTo>
                  <a:pt x="368" y="728"/>
                  <a:pt x="376" y="728"/>
                  <a:pt x="382" y="733"/>
                </a:cubicBezTo>
                <a:cubicBezTo>
                  <a:pt x="386" y="736"/>
                  <a:pt x="390" y="734"/>
                  <a:pt x="395" y="736"/>
                </a:cubicBezTo>
                <a:cubicBezTo>
                  <a:pt x="386" y="739"/>
                  <a:pt x="379" y="731"/>
                  <a:pt x="371" y="731"/>
                </a:cubicBezTo>
                <a:cubicBezTo>
                  <a:pt x="370" y="731"/>
                  <a:pt x="370" y="733"/>
                  <a:pt x="368" y="733"/>
                </a:cubicBezTo>
                <a:cubicBezTo>
                  <a:pt x="367" y="731"/>
                  <a:pt x="370" y="729"/>
                  <a:pt x="367" y="728"/>
                </a:cubicBezTo>
                <a:cubicBezTo>
                  <a:pt x="366" y="727"/>
                  <a:pt x="364" y="725"/>
                  <a:pt x="362" y="727"/>
                </a:cubicBezTo>
                <a:cubicBezTo>
                  <a:pt x="361" y="728"/>
                  <a:pt x="359" y="730"/>
                  <a:pt x="358" y="729"/>
                </a:cubicBezTo>
                <a:cubicBezTo>
                  <a:pt x="358" y="728"/>
                  <a:pt x="362" y="726"/>
                  <a:pt x="362" y="723"/>
                </a:cubicBezTo>
                <a:cubicBezTo>
                  <a:pt x="360" y="719"/>
                  <a:pt x="358" y="714"/>
                  <a:pt x="360" y="710"/>
                </a:cubicBezTo>
                <a:cubicBezTo>
                  <a:pt x="358" y="706"/>
                  <a:pt x="354" y="708"/>
                  <a:pt x="352" y="706"/>
                </a:cubicBezTo>
                <a:cubicBezTo>
                  <a:pt x="352" y="704"/>
                  <a:pt x="356" y="705"/>
                  <a:pt x="358" y="705"/>
                </a:cubicBezTo>
                <a:cubicBezTo>
                  <a:pt x="363" y="709"/>
                  <a:pt x="367" y="702"/>
                  <a:pt x="371" y="702"/>
                </a:cubicBezTo>
                <a:cubicBezTo>
                  <a:pt x="372" y="700"/>
                  <a:pt x="373" y="699"/>
                  <a:pt x="373" y="698"/>
                </a:cubicBezTo>
                <a:cubicBezTo>
                  <a:pt x="367" y="694"/>
                  <a:pt x="367" y="694"/>
                  <a:pt x="367" y="694"/>
                </a:cubicBezTo>
                <a:cubicBezTo>
                  <a:pt x="370" y="692"/>
                  <a:pt x="372" y="697"/>
                  <a:pt x="375" y="696"/>
                </a:cubicBezTo>
                <a:cubicBezTo>
                  <a:pt x="381" y="691"/>
                  <a:pt x="390" y="686"/>
                  <a:pt x="398" y="691"/>
                </a:cubicBezTo>
                <a:cubicBezTo>
                  <a:pt x="401" y="693"/>
                  <a:pt x="401" y="693"/>
                  <a:pt x="401" y="693"/>
                </a:cubicBezTo>
                <a:cubicBezTo>
                  <a:pt x="405" y="689"/>
                  <a:pt x="410" y="685"/>
                  <a:pt x="416" y="687"/>
                </a:cubicBezTo>
                <a:cubicBezTo>
                  <a:pt x="421" y="687"/>
                  <a:pt x="424" y="692"/>
                  <a:pt x="429" y="691"/>
                </a:cubicBezTo>
                <a:cubicBezTo>
                  <a:pt x="434" y="685"/>
                  <a:pt x="444" y="685"/>
                  <a:pt x="450" y="686"/>
                </a:cubicBezTo>
                <a:cubicBezTo>
                  <a:pt x="451" y="687"/>
                  <a:pt x="452" y="687"/>
                  <a:pt x="451" y="688"/>
                </a:cubicBezTo>
                <a:close/>
                <a:moveTo>
                  <a:pt x="329" y="695"/>
                </a:moveTo>
                <a:cubicBezTo>
                  <a:pt x="331" y="702"/>
                  <a:pt x="331" y="708"/>
                  <a:pt x="327" y="713"/>
                </a:cubicBezTo>
                <a:cubicBezTo>
                  <a:pt x="325" y="713"/>
                  <a:pt x="323" y="714"/>
                  <a:pt x="321" y="715"/>
                </a:cubicBezTo>
                <a:cubicBezTo>
                  <a:pt x="316" y="716"/>
                  <a:pt x="311" y="714"/>
                  <a:pt x="308" y="711"/>
                </a:cubicBezTo>
                <a:cubicBezTo>
                  <a:pt x="307" y="711"/>
                  <a:pt x="307" y="709"/>
                  <a:pt x="306" y="709"/>
                </a:cubicBezTo>
                <a:cubicBezTo>
                  <a:pt x="304" y="711"/>
                  <a:pt x="305" y="712"/>
                  <a:pt x="304" y="714"/>
                </a:cubicBezTo>
                <a:cubicBezTo>
                  <a:pt x="303" y="717"/>
                  <a:pt x="299" y="717"/>
                  <a:pt x="296" y="717"/>
                </a:cubicBezTo>
                <a:cubicBezTo>
                  <a:pt x="295" y="717"/>
                  <a:pt x="295" y="715"/>
                  <a:pt x="295" y="714"/>
                </a:cubicBezTo>
                <a:cubicBezTo>
                  <a:pt x="295" y="714"/>
                  <a:pt x="296" y="713"/>
                  <a:pt x="297" y="713"/>
                </a:cubicBezTo>
                <a:cubicBezTo>
                  <a:pt x="297" y="714"/>
                  <a:pt x="298" y="715"/>
                  <a:pt x="298" y="715"/>
                </a:cubicBezTo>
                <a:cubicBezTo>
                  <a:pt x="301" y="716"/>
                  <a:pt x="303" y="714"/>
                  <a:pt x="303" y="712"/>
                </a:cubicBezTo>
                <a:cubicBezTo>
                  <a:pt x="303" y="710"/>
                  <a:pt x="303" y="708"/>
                  <a:pt x="302" y="705"/>
                </a:cubicBezTo>
                <a:cubicBezTo>
                  <a:pt x="299" y="703"/>
                  <a:pt x="296" y="702"/>
                  <a:pt x="292" y="702"/>
                </a:cubicBezTo>
                <a:cubicBezTo>
                  <a:pt x="287" y="703"/>
                  <a:pt x="283" y="707"/>
                  <a:pt x="281" y="711"/>
                </a:cubicBezTo>
                <a:cubicBezTo>
                  <a:pt x="280" y="714"/>
                  <a:pt x="280" y="717"/>
                  <a:pt x="282" y="720"/>
                </a:cubicBezTo>
                <a:cubicBezTo>
                  <a:pt x="286" y="726"/>
                  <a:pt x="292" y="728"/>
                  <a:pt x="300" y="728"/>
                </a:cubicBezTo>
                <a:cubicBezTo>
                  <a:pt x="305" y="728"/>
                  <a:pt x="309" y="723"/>
                  <a:pt x="315" y="725"/>
                </a:cubicBezTo>
                <a:cubicBezTo>
                  <a:pt x="321" y="731"/>
                  <a:pt x="329" y="735"/>
                  <a:pt x="338" y="734"/>
                </a:cubicBezTo>
                <a:cubicBezTo>
                  <a:pt x="341" y="734"/>
                  <a:pt x="344" y="728"/>
                  <a:pt x="349" y="730"/>
                </a:cubicBezTo>
                <a:cubicBezTo>
                  <a:pt x="351" y="731"/>
                  <a:pt x="352" y="729"/>
                  <a:pt x="355" y="730"/>
                </a:cubicBezTo>
                <a:cubicBezTo>
                  <a:pt x="354" y="732"/>
                  <a:pt x="355" y="734"/>
                  <a:pt x="358" y="734"/>
                </a:cubicBezTo>
                <a:cubicBezTo>
                  <a:pt x="362" y="734"/>
                  <a:pt x="362" y="734"/>
                  <a:pt x="362" y="734"/>
                </a:cubicBezTo>
                <a:cubicBezTo>
                  <a:pt x="363" y="736"/>
                  <a:pt x="361" y="736"/>
                  <a:pt x="361" y="736"/>
                </a:cubicBezTo>
                <a:cubicBezTo>
                  <a:pt x="355" y="737"/>
                  <a:pt x="352" y="733"/>
                  <a:pt x="347" y="732"/>
                </a:cubicBezTo>
                <a:cubicBezTo>
                  <a:pt x="340" y="734"/>
                  <a:pt x="332" y="737"/>
                  <a:pt x="325" y="734"/>
                </a:cubicBezTo>
                <a:cubicBezTo>
                  <a:pt x="320" y="733"/>
                  <a:pt x="318" y="727"/>
                  <a:pt x="312" y="726"/>
                </a:cubicBezTo>
                <a:cubicBezTo>
                  <a:pt x="306" y="728"/>
                  <a:pt x="299" y="731"/>
                  <a:pt x="292" y="729"/>
                </a:cubicBezTo>
                <a:cubicBezTo>
                  <a:pt x="288" y="730"/>
                  <a:pt x="286" y="723"/>
                  <a:pt x="280" y="726"/>
                </a:cubicBezTo>
                <a:cubicBezTo>
                  <a:pt x="277" y="726"/>
                  <a:pt x="275" y="725"/>
                  <a:pt x="272" y="723"/>
                </a:cubicBezTo>
                <a:cubicBezTo>
                  <a:pt x="268" y="720"/>
                  <a:pt x="266" y="714"/>
                  <a:pt x="267" y="710"/>
                </a:cubicBezTo>
                <a:cubicBezTo>
                  <a:pt x="267" y="707"/>
                  <a:pt x="269" y="704"/>
                  <a:pt x="272" y="702"/>
                </a:cubicBezTo>
                <a:cubicBezTo>
                  <a:pt x="270" y="699"/>
                  <a:pt x="267" y="696"/>
                  <a:pt x="267" y="694"/>
                </a:cubicBezTo>
                <a:cubicBezTo>
                  <a:pt x="270" y="695"/>
                  <a:pt x="272" y="701"/>
                  <a:pt x="276" y="699"/>
                </a:cubicBezTo>
                <a:cubicBezTo>
                  <a:pt x="278" y="699"/>
                  <a:pt x="281" y="697"/>
                  <a:pt x="283" y="699"/>
                </a:cubicBezTo>
                <a:cubicBezTo>
                  <a:pt x="282" y="701"/>
                  <a:pt x="280" y="699"/>
                  <a:pt x="277" y="701"/>
                </a:cubicBezTo>
                <a:cubicBezTo>
                  <a:pt x="272" y="702"/>
                  <a:pt x="269" y="707"/>
                  <a:pt x="268" y="712"/>
                </a:cubicBezTo>
                <a:cubicBezTo>
                  <a:pt x="269" y="717"/>
                  <a:pt x="272" y="723"/>
                  <a:pt x="277" y="724"/>
                </a:cubicBezTo>
                <a:cubicBezTo>
                  <a:pt x="277" y="725"/>
                  <a:pt x="279" y="725"/>
                  <a:pt x="280" y="725"/>
                </a:cubicBezTo>
                <a:cubicBezTo>
                  <a:pt x="283" y="722"/>
                  <a:pt x="278" y="720"/>
                  <a:pt x="279" y="716"/>
                </a:cubicBezTo>
                <a:cubicBezTo>
                  <a:pt x="278" y="708"/>
                  <a:pt x="283" y="704"/>
                  <a:pt x="289" y="701"/>
                </a:cubicBezTo>
                <a:cubicBezTo>
                  <a:pt x="293" y="699"/>
                  <a:pt x="298" y="702"/>
                  <a:pt x="301" y="701"/>
                </a:cubicBezTo>
                <a:cubicBezTo>
                  <a:pt x="302" y="698"/>
                  <a:pt x="303" y="695"/>
                  <a:pt x="307" y="695"/>
                </a:cubicBezTo>
                <a:cubicBezTo>
                  <a:pt x="309" y="696"/>
                  <a:pt x="309" y="696"/>
                  <a:pt x="309" y="696"/>
                </a:cubicBezTo>
                <a:cubicBezTo>
                  <a:pt x="308" y="698"/>
                  <a:pt x="304" y="697"/>
                  <a:pt x="304" y="699"/>
                </a:cubicBezTo>
                <a:cubicBezTo>
                  <a:pt x="303" y="702"/>
                  <a:pt x="304" y="705"/>
                  <a:pt x="306" y="706"/>
                </a:cubicBezTo>
                <a:cubicBezTo>
                  <a:pt x="309" y="708"/>
                  <a:pt x="312" y="708"/>
                  <a:pt x="315" y="707"/>
                </a:cubicBezTo>
                <a:cubicBezTo>
                  <a:pt x="317" y="706"/>
                  <a:pt x="319" y="702"/>
                  <a:pt x="321" y="704"/>
                </a:cubicBezTo>
                <a:cubicBezTo>
                  <a:pt x="319" y="707"/>
                  <a:pt x="316" y="710"/>
                  <a:pt x="312" y="710"/>
                </a:cubicBezTo>
                <a:cubicBezTo>
                  <a:pt x="312" y="711"/>
                  <a:pt x="312" y="711"/>
                  <a:pt x="313" y="712"/>
                </a:cubicBezTo>
                <a:cubicBezTo>
                  <a:pt x="316" y="714"/>
                  <a:pt x="320" y="713"/>
                  <a:pt x="324" y="712"/>
                </a:cubicBezTo>
                <a:cubicBezTo>
                  <a:pt x="326" y="709"/>
                  <a:pt x="329" y="708"/>
                  <a:pt x="329" y="703"/>
                </a:cubicBezTo>
                <a:cubicBezTo>
                  <a:pt x="328" y="699"/>
                  <a:pt x="327" y="694"/>
                  <a:pt x="323" y="691"/>
                </a:cubicBezTo>
                <a:cubicBezTo>
                  <a:pt x="322" y="691"/>
                  <a:pt x="321" y="691"/>
                  <a:pt x="321" y="692"/>
                </a:cubicBezTo>
                <a:cubicBezTo>
                  <a:pt x="321" y="694"/>
                  <a:pt x="323" y="698"/>
                  <a:pt x="321" y="699"/>
                </a:cubicBezTo>
                <a:cubicBezTo>
                  <a:pt x="320" y="696"/>
                  <a:pt x="319" y="692"/>
                  <a:pt x="317" y="689"/>
                </a:cubicBezTo>
                <a:cubicBezTo>
                  <a:pt x="318" y="688"/>
                  <a:pt x="318" y="688"/>
                  <a:pt x="318" y="688"/>
                </a:cubicBezTo>
                <a:cubicBezTo>
                  <a:pt x="322" y="688"/>
                  <a:pt x="327" y="691"/>
                  <a:pt x="329" y="695"/>
                </a:cubicBezTo>
                <a:close/>
                <a:moveTo>
                  <a:pt x="228" y="688"/>
                </a:moveTo>
                <a:cubicBezTo>
                  <a:pt x="226" y="691"/>
                  <a:pt x="224" y="692"/>
                  <a:pt x="222" y="694"/>
                </a:cubicBezTo>
                <a:cubicBezTo>
                  <a:pt x="221" y="694"/>
                  <a:pt x="221" y="692"/>
                  <a:pt x="222" y="691"/>
                </a:cubicBezTo>
                <a:cubicBezTo>
                  <a:pt x="224" y="691"/>
                  <a:pt x="226" y="688"/>
                  <a:pt x="228" y="688"/>
                </a:cubicBezTo>
                <a:close/>
                <a:moveTo>
                  <a:pt x="460" y="695"/>
                </a:moveTo>
                <a:cubicBezTo>
                  <a:pt x="458" y="698"/>
                  <a:pt x="462" y="698"/>
                  <a:pt x="462" y="700"/>
                </a:cubicBezTo>
                <a:cubicBezTo>
                  <a:pt x="458" y="698"/>
                  <a:pt x="454" y="698"/>
                  <a:pt x="450" y="699"/>
                </a:cubicBezTo>
                <a:cubicBezTo>
                  <a:pt x="448" y="701"/>
                  <a:pt x="445" y="702"/>
                  <a:pt x="444" y="705"/>
                </a:cubicBezTo>
                <a:cubicBezTo>
                  <a:pt x="443" y="709"/>
                  <a:pt x="443" y="713"/>
                  <a:pt x="445" y="717"/>
                </a:cubicBezTo>
                <a:cubicBezTo>
                  <a:pt x="450" y="723"/>
                  <a:pt x="459" y="722"/>
                  <a:pt x="465" y="725"/>
                </a:cubicBezTo>
                <a:cubicBezTo>
                  <a:pt x="474" y="723"/>
                  <a:pt x="483" y="719"/>
                  <a:pt x="488" y="711"/>
                </a:cubicBezTo>
                <a:cubicBezTo>
                  <a:pt x="492" y="708"/>
                  <a:pt x="495" y="703"/>
                  <a:pt x="500" y="705"/>
                </a:cubicBezTo>
                <a:cubicBezTo>
                  <a:pt x="502" y="706"/>
                  <a:pt x="505" y="705"/>
                  <a:pt x="505" y="708"/>
                </a:cubicBezTo>
                <a:cubicBezTo>
                  <a:pt x="499" y="708"/>
                  <a:pt x="496" y="705"/>
                  <a:pt x="492" y="710"/>
                </a:cubicBezTo>
                <a:cubicBezTo>
                  <a:pt x="484" y="719"/>
                  <a:pt x="474" y="728"/>
                  <a:pt x="460" y="726"/>
                </a:cubicBezTo>
                <a:cubicBezTo>
                  <a:pt x="458" y="724"/>
                  <a:pt x="455" y="725"/>
                  <a:pt x="452" y="725"/>
                </a:cubicBezTo>
                <a:cubicBezTo>
                  <a:pt x="449" y="728"/>
                  <a:pt x="447" y="731"/>
                  <a:pt x="442" y="730"/>
                </a:cubicBezTo>
                <a:cubicBezTo>
                  <a:pt x="439" y="728"/>
                  <a:pt x="434" y="728"/>
                  <a:pt x="431" y="725"/>
                </a:cubicBezTo>
                <a:cubicBezTo>
                  <a:pt x="425" y="730"/>
                  <a:pt x="419" y="735"/>
                  <a:pt x="411" y="735"/>
                </a:cubicBezTo>
                <a:cubicBezTo>
                  <a:pt x="407" y="734"/>
                  <a:pt x="404" y="734"/>
                  <a:pt x="399" y="736"/>
                </a:cubicBezTo>
                <a:cubicBezTo>
                  <a:pt x="399" y="734"/>
                  <a:pt x="404" y="734"/>
                  <a:pt x="404" y="732"/>
                </a:cubicBezTo>
                <a:cubicBezTo>
                  <a:pt x="412" y="733"/>
                  <a:pt x="420" y="733"/>
                  <a:pt x="426" y="727"/>
                </a:cubicBezTo>
                <a:cubicBezTo>
                  <a:pt x="433" y="721"/>
                  <a:pt x="442" y="714"/>
                  <a:pt x="441" y="705"/>
                </a:cubicBezTo>
                <a:cubicBezTo>
                  <a:pt x="441" y="702"/>
                  <a:pt x="441" y="702"/>
                  <a:pt x="441" y="702"/>
                </a:cubicBezTo>
                <a:cubicBezTo>
                  <a:pt x="446" y="698"/>
                  <a:pt x="451" y="697"/>
                  <a:pt x="458" y="696"/>
                </a:cubicBezTo>
                <a:cubicBezTo>
                  <a:pt x="458" y="691"/>
                  <a:pt x="458" y="691"/>
                  <a:pt x="458" y="691"/>
                </a:cubicBezTo>
                <a:cubicBezTo>
                  <a:pt x="459" y="692"/>
                  <a:pt x="460" y="694"/>
                  <a:pt x="460" y="695"/>
                </a:cubicBezTo>
                <a:close/>
                <a:moveTo>
                  <a:pt x="365" y="694"/>
                </a:moveTo>
                <a:cubicBezTo>
                  <a:pt x="358" y="696"/>
                  <a:pt x="347" y="697"/>
                  <a:pt x="344" y="706"/>
                </a:cubicBezTo>
                <a:cubicBezTo>
                  <a:pt x="349" y="711"/>
                  <a:pt x="339" y="713"/>
                  <a:pt x="342" y="719"/>
                </a:cubicBezTo>
                <a:cubicBezTo>
                  <a:pt x="344" y="721"/>
                  <a:pt x="347" y="723"/>
                  <a:pt x="350" y="721"/>
                </a:cubicBezTo>
                <a:cubicBezTo>
                  <a:pt x="352" y="720"/>
                  <a:pt x="352" y="719"/>
                  <a:pt x="352" y="717"/>
                </a:cubicBezTo>
                <a:cubicBezTo>
                  <a:pt x="352" y="716"/>
                  <a:pt x="350" y="717"/>
                  <a:pt x="350" y="715"/>
                </a:cubicBezTo>
                <a:cubicBezTo>
                  <a:pt x="350" y="714"/>
                  <a:pt x="352" y="713"/>
                  <a:pt x="352" y="714"/>
                </a:cubicBezTo>
                <a:cubicBezTo>
                  <a:pt x="354" y="716"/>
                  <a:pt x="355" y="718"/>
                  <a:pt x="354" y="720"/>
                </a:cubicBezTo>
                <a:cubicBezTo>
                  <a:pt x="352" y="723"/>
                  <a:pt x="347" y="724"/>
                  <a:pt x="344" y="723"/>
                </a:cubicBezTo>
                <a:cubicBezTo>
                  <a:pt x="342" y="723"/>
                  <a:pt x="342" y="720"/>
                  <a:pt x="340" y="719"/>
                </a:cubicBezTo>
                <a:cubicBezTo>
                  <a:pt x="337" y="720"/>
                  <a:pt x="332" y="721"/>
                  <a:pt x="329" y="718"/>
                </a:cubicBezTo>
                <a:cubicBezTo>
                  <a:pt x="329" y="717"/>
                  <a:pt x="326" y="716"/>
                  <a:pt x="328" y="714"/>
                </a:cubicBezTo>
                <a:cubicBezTo>
                  <a:pt x="330" y="717"/>
                  <a:pt x="334" y="719"/>
                  <a:pt x="338" y="718"/>
                </a:cubicBezTo>
                <a:cubicBezTo>
                  <a:pt x="345" y="714"/>
                  <a:pt x="340" y="705"/>
                  <a:pt x="345" y="700"/>
                </a:cubicBezTo>
                <a:cubicBezTo>
                  <a:pt x="350" y="695"/>
                  <a:pt x="358" y="693"/>
                  <a:pt x="364" y="692"/>
                </a:cubicBezTo>
                <a:lnTo>
                  <a:pt x="365" y="694"/>
                </a:lnTo>
                <a:close/>
                <a:moveTo>
                  <a:pt x="487" y="702"/>
                </a:moveTo>
                <a:cubicBezTo>
                  <a:pt x="485" y="702"/>
                  <a:pt x="484" y="702"/>
                  <a:pt x="482" y="702"/>
                </a:cubicBezTo>
                <a:cubicBezTo>
                  <a:pt x="480" y="701"/>
                  <a:pt x="480" y="701"/>
                  <a:pt x="480" y="701"/>
                </a:cubicBezTo>
                <a:cubicBezTo>
                  <a:pt x="482" y="700"/>
                  <a:pt x="485" y="701"/>
                  <a:pt x="487" y="702"/>
                </a:cubicBezTo>
                <a:close/>
                <a:moveTo>
                  <a:pt x="450" y="723"/>
                </a:moveTo>
                <a:cubicBezTo>
                  <a:pt x="450" y="723"/>
                  <a:pt x="450" y="724"/>
                  <a:pt x="450" y="725"/>
                </a:cubicBezTo>
                <a:cubicBezTo>
                  <a:pt x="445" y="727"/>
                  <a:pt x="439" y="729"/>
                  <a:pt x="435" y="725"/>
                </a:cubicBezTo>
                <a:cubicBezTo>
                  <a:pt x="433" y="723"/>
                  <a:pt x="436" y="723"/>
                  <a:pt x="436" y="721"/>
                </a:cubicBezTo>
                <a:cubicBezTo>
                  <a:pt x="438" y="718"/>
                  <a:pt x="440" y="717"/>
                  <a:pt x="442" y="714"/>
                </a:cubicBezTo>
                <a:cubicBezTo>
                  <a:pt x="444" y="717"/>
                  <a:pt x="447" y="720"/>
                  <a:pt x="450" y="723"/>
                </a:cubicBezTo>
                <a:close/>
              </a:path>
            </a:pathLst>
          </a:custGeom>
          <a:solidFill>
            <a:schemeClr val="tx1">
              <a:lumMod val="65000"/>
              <a:lumOff val="35000"/>
            </a:schemeClr>
          </a:solidFill>
          <a:ln w="3175">
            <a:noFill/>
          </a:ln>
        </p:spPr>
        <p:txBody>
          <a:bodyPr vert="horz" wrap="square" lIns="91440" tIns="45720" rIns="91440" bIns="45720" numCol="1" anchor="t" anchorCtr="0" compatLnSpc="1"/>
          <a:lstStyle/>
          <a:p>
            <a:endParaRPr lang="zh-CN" altLang="en-US"/>
          </a:p>
        </p:txBody>
      </p:sp>
      <p:sp>
        <p:nvSpPr>
          <p:cNvPr id="44" name="矩形 43"/>
          <p:cNvSpPr/>
          <p:nvPr/>
        </p:nvSpPr>
        <p:spPr>
          <a:xfrm>
            <a:off x="9527429" y="3361150"/>
            <a:ext cx="1674562" cy="1174750"/>
          </a:xfrm>
          <a:prstGeom prst="rect">
            <a:avLst/>
          </a:prstGeom>
          <a:noFill/>
        </p:spPr>
        <p:txBody>
          <a:bodyPr vert="horz" wrap="square" lIns="68562" tIns="34281" rIns="68562" bIns="34281" rtlCol="0">
            <a:spAutoFit/>
          </a:bodyPr>
          <a:lstStyle/>
          <a:p>
            <a:pPr algn="ctr" defTabSz="914400"/>
            <a:r>
              <a:rPr lang="en-SG" altLang="zh-CN" sz="3600" b="1" dirty="0">
                <a:solidFill>
                  <a:srgbClr val="C00000"/>
                </a:solidFill>
                <a:latin typeface="Times New Roman" panose="02020603050405020304" pitchFamily="18" charset="0"/>
                <a:ea typeface="+mj-ea"/>
                <a:cs typeface="Times New Roman" panose="02020603050405020304" pitchFamily="18" charset="0"/>
              </a:rPr>
              <a:t>Sau </a:t>
            </a:r>
            <a:r>
              <a:rPr lang="en-SG" altLang="zh-CN" sz="3600" b="1" dirty="0" err="1">
                <a:solidFill>
                  <a:srgbClr val="C00000"/>
                </a:solidFill>
                <a:latin typeface="Times New Roman" panose="02020603050405020304" pitchFamily="18" charset="0"/>
                <a:ea typeface="+mj-ea"/>
                <a:cs typeface="Times New Roman" panose="02020603050405020304" pitchFamily="18" charset="0"/>
              </a:rPr>
              <a:t>khi</a:t>
            </a:r>
            <a:r>
              <a:rPr lang="en-SG" altLang="zh-CN" sz="3600" b="1" dirty="0">
                <a:solidFill>
                  <a:srgbClr val="C00000"/>
                </a:solidFill>
                <a:latin typeface="Times New Roman" panose="02020603050405020304" pitchFamily="18" charset="0"/>
                <a:ea typeface="+mj-ea"/>
                <a:cs typeface="Times New Roman" panose="02020603050405020304" pitchFamily="18" charset="0"/>
              </a:rPr>
              <a:t> </a:t>
            </a:r>
            <a:r>
              <a:rPr lang="en-SG" altLang="zh-CN" sz="3600" b="1" dirty="0" err="1">
                <a:solidFill>
                  <a:srgbClr val="C00000"/>
                </a:solidFill>
                <a:latin typeface="Times New Roman" panose="02020603050405020304" pitchFamily="18" charset="0"/>
                <a:ea typeface="+mj-ea"/>
                <a:cs typeface="Times New Roman" panose="02020603050405020304" pitchFamily="18" charset="0"/>
              </a:rPr>
              <a:t>đi</a:t>
            </a:r>
            <a:r>
              <a:rPr lang="en-SG" altLang="zh-CN" sz="3600" b="1" dirty="0">
                <a:solidFill>
                  <a:srgbClr val="C00000"/>
                </a:solidFill>
                <a:latin typeface="Times New Roman" panose="02020603050405020304" pitchFamily="18" charset="0"/>
                <a:ea typeface="+mj-ea"/>
                <a:cs typeface="Times New Roman" panose="02020603050405020304" pitchFamily="18" charset="0"/>
              </a:rPr>
              <a:t> </a:t>
            </a:r>
            <a:r>
              <a:rPr lang="en-SG" altLang="zh-CN" sz="3600" b="1" dirty="0" err="1">
                <a:solidFill>
                  <a:srgbClr val="C00000"/>
                </a:solidFill>
                <a:latin typeface="Times New Roman" panose="02020603050405020304" pitchFamily="18" charset="0"/>
                <a:ea typeface="+mj-ea"/>
                <a:cs typeface="Times New Roman" panose="02020603050405020304" pitchFamily="18" charset="0"/>
              </a:rPr>
              <a:t>lính</a:t>
            </a:r>
            <a:endParaRPr lang="en-US" altLang="zh-CN" sz="3600" b="1" dirty="0">
              <a:solidFill>
                <a:srgbClr val="C00000"/>
              </a:solidFill>
              <a:latin typeface="Times New Roman" panose="02020603050405020304" pitchFamily="18" charset="0"/>
              <a:ea typeface="+mj-ea"/>
              <a:cs typeface="Times New Roman" panose="02020603050405020304" pitchFamily="18" charset="0"/>
            </a:endParaRPr>
          </a:p>
        </p:txBody>
      </p:sp>
      <p:sp>
        <p:nvSpPr>
          <p:cNvPr id="4" name="Text Box 3"/>
          <p:cNvSpPr txBox="1"/>
          <p:nvPr/>
        </p:nvSpPr>
        <p:spPr>
          <a:xfrm>
            <a:off x="173990" y="367665"/>
            <a:ext cx="4691380" cy="583565"/>
          </a:xfrm>
          <a:prstGeom prst="rect">
            <a:avLst/>
          </a:prstGeom>
          <a:noFill/>
        </p:spPr>
        <p:txBody>
          <a:bodyPr wrap="square" rtlCol="0">
            <a:spAutoFit/>
          </a:bodyPr>
          <a:p>
            <a:r>
              <a:rPr lang="en-US" sz="3200" b="1">
                <a:solidFill>
                  <a:srgbClr val="FF0000"/>
                </a:solidFill>
                <a:latin typeface="Times New Roman" panose="02020603050405020304" pitchFamily="18" charset="0"/>
                <a:cs typeface="Times New Roman" panose="02020603050405020304" pitchFamily="18" charset="0"/>
              </a:rPr>
              <a:t>2/ </a:t>
            </a:r>
            <a:r>
              <a:rPr lang="en-US" sz="3200" b="1" u="sng">
                <a:solidFill>
                  <a:srgbClr val="FF0000"/>
                </a:solidFill>
                <a:latin typeface="Times New Roman" panose="02020603050405020304" pitchFamily="18" charset="0"/>
                <a:cs typeface="Times New Roman" panose="02020603050405020304" pitchFamily="18" charset="0"/>
              </a:rPr>
              <a:t>Nhân vật Trương Sinh</a:t>
            </a:r>
            <a:r>
              <a:rPr lang="en-US" sz="3200" b="1">
                <a:solidFill>
                  <a:srgbClr val="FF0000"/>
                </a:solidFill>
                <a:latin typeface="Times New Roman" panose="02020603050405020304" pitchFamily="18" charset="0"/>
                <a:cs typeface="Times New Roman" panose="02020603050405020304" pitchFamily="18" charset="0"/>
              </a:rPr>
              <a:t>:</a:t>
            </a:r>
            <a:endParaRPr lang="en-US" sz="3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5000" fill="hold" nodeType="afterEffect" p14:presetBounceEnd="5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2000" fill="hold"/>
                                            <p:tgtEl>
                                              <p:spTgt spid="2"/>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3" accel="35000" fill="hold" nodeType="afterEffect" p14:presetBounceEnd="55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5000">
                                          <p:cBhvr additive="base">
                                            <p:cTn id="12" dur="2000" fill="hold"/>
                                            <p:tgtEl>
                                              <p:spTgt spid="24"/>
                                            </p:tgtEl>
                                            <p:attrNameLst>
                                              <p:attrName>ppt_x</p:attrName>
                                            </p:attrNameLst>
                                          </p:cBhvr>
                                          <p:tavLst>
                                            <p:tav tm="0">
                                              <p:val>
                                                <p:strVal val="1+#ppt_w/2"/>
                                              </p:val>
                                            </p:tav>
                                            <p:tav tm="100000">
                                              <p:val>
                                                <p:strVal val="#ppt_x"/>
                                              </p:val>
                                            </p:tav>
                                          </p:tavLst>
                                        </p:anim>
                                        <p:anim calcmode="lin" valueType="num" p14:bounceEnd="55000">
                                          <p:cBhvr additive="base">
                                            <p:cTn id="13" dur="20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9" accel="35000" fill="hold" nodeType="withEffect" p14:presetBounceEnd="55000">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14:bounceEnd="55000">
                                          <p:cBhvr additive="base">
                                            <p:cTn id="16" dur="2000" fill="hold"/>
                                            <p:tgtEl>
                                              <p:spTgt spid="26"/>
                                            </p:tgtEl>
                                            <p:attrNameLst>
                                              <p:attrName>ppt_x</p:attrName>
                                            </p:attrNameLst>
                                          </p:cBhvr>
                                          <p:tavLst>
                                            <p:tav tm="0">
                                              <p:val>
                                                <p:strVal val="0-#ppt_w/2"/>
                                              </p:val>
                                            </p:tav>
                                            <p:tav tm="100000">
                                              <p:val>
                                                <p:strVal val="#ppt_x"/>
                                              </p:val>
                                            </p:tav>
                                          </p:tavLst>
                                        </p:anim>
                                        <p:anim calcmode="lin" valueType="num" p14:bounceEnd="55000">
                                          <p:cBhvr additive="base">
                                            <p:cTn id="17" dur="2000" fill="hold"/>
                                            <p:tgtEl>
                                              <p:spTgt spid="26"/>
                                            </p:tgtEl>
                                            <p:attrNameLst>
                                              <p:attrName>ppt_y</p:attrName>
                                            </p:attrNameLst>
                                          </p:cBhvr>
                                          <p:tavLst>
                                            <p:tav tm="0">
                                              <p:val>
                                                <p:strVal val="0-#ppt_h/2"/>
                                              </p:val>
                                            </p:tav>
                                            <p:tav tm="100000">
                                              <p:val>
                                                <p:strVal val="#ppt_y"/>
                                              </p:val>
                                            </p:tav>
                                          </p:tavLst>
                                        </p:anim>
                                      </p:childTnLst>
                                    </p:cTn>
                                  </p:par>
                                  <p:par>
                                    <p:cTn id="18" presetID="2" presetClass="entr" presetSubtype="9" accel="35000" fill="hold" nodeType="withEffect" p14:presetBounceEnd="55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55000">
                                          <p:cBhvr additive="base">
                                            <p:cTn id="20" dur="2000" fill="hold"/>
                                            <p:tgtEl>
                                              <p:spTgt spid="14"/>
                                            </p:tgtEl>
                                            <p:attrNameLst>
                                              <p:attrName>ppt_x</p:attrName>
                                            </p:attrNameLst>
                                          </p:cBhvr>
                                          <p:tavLst>
                                            <p:tav tm="0">
                                              <p:val>
                                                <p:strVal val="0-#ppt_w/2"/>
                                              </p:val>
                                            </p:tav>
                                            <p:tav tm="100000">
                                              <p:val>
                                                <p:strVal val="#ppt_x"/>
                                              </p:val>
                                            </p:tav>
                                          </p:tavLst>
                                        </p:anim>
                                        <p:anim calcmode="lin" valueType="num" p14:bounceEnd="55000">
                                          <p:cBhvr additive="base">
                                            <p:cTn id="21" dur="2000" fill="hold"/>
                                            <p:tgtEl>
                                              <p:spTgt spid="14"/>
                                            </p:tgtEl>
                                            <p:attrNameLst>
                                              <p:attrName>ppt_y</p:attrName>
                                            </p:attrNameLst>
                                          </p:cBhvr>
                                          <p:tavLst>
                                            <p:tav tm="0">
                                              <p:val>
                                                <p:strVal val="0-#ppt_h/2"/>
                                              </p:val>
                                            </p:tav>
                                            <p:tav tm="100000">
                                              <p:val>
                                                <p:strVal val="#ppt_y"/>
                                              </p:val>
                                            </p:tav>
                                          </p:tavLst>
                                        </p:anim>
                                      </p:childTnLst>
                                    </p:cTn>
                                  </p:par>
                                </p:childTnLst>
                              </p:cTn>
                            </p:par>
                            <p:par>
                              <p:cTn id="22" fill="hold">
                                <p:stCondLst>
                                  <p:cond delay="4000"/>
                                </p:stCondLst>
                                <p:childTnLst>
                                  <p:par>
                                    <p:cTn id="23" presetID="21" presetClass="entr" presetSubtype="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heel(1)">
                                          <p:cBhvr>
                                            <p:cTn id="25" dur="2000"/>
                                            <p:tgtEl>
                                              <p:spTgt spid="40"/>
                                            </p:tgtEl>
                                          </p:cBhvr>
                                        </p:animEffect>
                                      </p:childTnLst>
                                    </p:cTn>
                                  </p:par>
                                </p:childTnLst>
                              </p:cTn>
                            </p:par>
                            <p:par>
                              <p:cTn id="26" fill="hold">
                                <p:stCondLst>
                                  <p:cond delay="6000"/>
                                </p:stCondLst>
                                <p:childTnLst>
                                  <p:par>
                                    <p:cTn id="27" presetID="14" presetClass="entr" presetSubtype="1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randombar(horizontal)">
                                          <p:cBhvr>
                                            <p:cTn id="29" dur="500"/>
                                            <p:tgtEl>
                                              <p:spTgt spid="41"/>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heel(1)">
                                          <p:cBhvr>
                                            <p:cTn id="33" dur="2000"/>
                                            <p:tgtEl>
                                              <p:spTgt spid="43"/>
                                            </p:tgtEl>
                                          </p:cBhvr>
                                        </p:animEffect>
                                      </p:childTnLst>
                                    </p:cTn>
                                  </p:par>
                                </p:childTnLst>
                              </p:cTn>
                            </p:par>
                            <p:par>
                              <p:cTn id="34" fill="hold">
                                <p:stCondLst>
                                  <p:cond delay="8500"/>
                                </p:stCondLst>
                                <p:childTnLst>
                                  <p:par>
                                    <p:cTn id="35" presetID="14" presetClass="entr" presetSubtype="1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5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3" accel="3500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1+#ppt_w/2"/>
                                              </p:val>
                                            </p:tav>
                                            <p:tav tm="100000">
                                              <p:val>
                                                <p:strVal val="#ppt_x"/>
                                              </p:val>
                                            </p:tav>
                                          </p:tavLst>
                                        </p:anim>
                                        <p:anim calcmode="lin" valueType="num">
                                          <p:cBhvr additive="base">
                                            <p:cTn id="13" dur="20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9" accel="3500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2000" fill="hold"/>
                                            <p:tgtEl>
                                              <p:spTgt spid="26"/>
                                            </p:tgtEl>
                                            <p:attrNameLst>
                                              <p:attrName>ppt_x</p:attrName>
                                            </p:attrNameLst>
                                          </p:cBhvr>
                                          <p:tavLst>
                                            <p:tav tm="0">
                                              <p:val>
                                                <p:strVal val="0-#ppt_w/2"/>
                                              </p:val>
                                            </p:tav>
                                            <p:tav tm="100000">
                                              <p:val>
                                                <p:strVal val="#ppt_x"/>
                                              </p:val>
                                            </p:tav>
                                          </p:tavLst>
                                        </p:anim>
                                        <p:anim calcmode="lin" valueType="num">
                                          <p:cBhvr additive="base">
                                            <p:cTn id="17" dur="2000" fill="hold"/>
                                            <p:tgtEl>
                                              <p:spTgt spid="26"/>
                                            </p:tgtEl>
                                            <p:attrNameLst>
                                              <p:attrName>ppt_y</p:attrName>
                                            </p:attrNameLst>
                                          </p:cBhvr>
                                          <p:tavLst>
                                            <p:tav tm="0">
                                              <p:val>
                                                <p:strVal val="0-#ppt_h/2"/>
                                              </p:val>
                                            </p:tav>
                                            <p:tav tm="100000">
                                              <p:val>
                                                <p:strVal val="#ppt_y"/>
                                              </p:val>
                                            </p:tav>
                                          </p:tavLst>
                                        </p:anim>
                                      </p:childTnLst>
                                    </p:cTn>
                                  </p:par>
                                  <p:par>
                                    <p:cTn id="18" presetID="2" presetClass="entr" presetSubtype="9" accel="3500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000" fill="hold"/>
                                            <p:tgtEl>
                                              <p:spTgt spid="14"/>
                                            </p:tgtEl>
                                            <p:attrNameLst>
                                              <p:attrName>ppt_x</p:attrName>
                                            </p:attrNameLst>
                                          </p:cBhvr>
                                          <p:tavLst>
                                            <p:tav tm="0">
                                              <p:val>
                                                <p:strVal val="0-#ppt_w/2"/>
                                              </p:val>
                                            </p:tav>
                                            <p:tav tm="100000">
                                              <p:val>
                                                <p:strVal val="#ppt_x"/>
                                              </p:val>
                                            </p:tav>
                                          </p:tavLst>
                                        </p:anim>
                                        <p:anim calcmode="lin" valueType="num">
                                          <p:cBhvr additive="base">
                                            <p:cTn id="21" dur="2000" fill="hold"/>
                                            <p:tgtEl>
                                              <p:spTgt spid="14"/>
                                            </p:tgtEl>
                                            <p:attrNameLst>
                                              <p:attrName>ppt_y</p:attrName>
                                            </p:attrNameLst>
                                          </p:cBhvr>
                                          <p:tavLst>
                                            <p:tav tm="0">
                                              <p:val>
                                                <p:strVal val="0-#ppt_h/2"/>
                                              </p:val>
                                            </p:tav>
                                            <p:tav tm="100000">
                                              <p:val>
                                                <p:strVal val="#ppt_y"/>
                                              </p:val>
                                            </p:tav>
                                          </p:tavLst>
                                        </p:anim>
                                      </p:childTnLst>
                                    </p:cTn>
                                  </p:par>
                                </p:childTnLst>
                              </p:cTn>
                            </p:par>
                            <p:par>
                              <p:cTn id="22" fill="hold">
                                <p:stCondLst>
                                  <p:cond delay="4000"/>
                                </p:stCondLst>
                                <p:childTnLst>
                                  <p:par>
                                    <p:cTn id="23" presetID="21" presetClass="entr" presetSubtype="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heel(1)">
                                          <p:cBhvr>
                                            <p:cTn id="25" dur="2000"/>
                                            <p:tgtEl>
                                              <p:spTgt spid="40"/>
                                            </p:tgtEl>
                                          </p:cBhvr>
                                        </p:animEffect>
                                      </p:childTnLst>
                                    </p:cTn>
                                  </p:par>
                                </p:childTnLst>
                              </p:cTn>
                            </p:par>
                            <p:par>
                              <p:cTn id="26" fill="hold">
                                <p:stCondLst>
                                  <p:cond delay="6000"/>
                                </p:stCondLst>
                                <p:childTnLst>
                                  <p:par>
                                    <p:cTn id="27" presetID="14" presetClass="entr" presetSubtype="1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randombar(horizontal)">
                                          <p:cBhvr>
                                            <p:cTn id="29" dur="500"/>
                                            <p:tgtEl>
                                              <p:spTgt spid="41"/>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heel(1)">
                                          <p:cBhvr>
                                            <p:cTn id="33" dur="2000"/>
                                            <p:tgtEl>
                                              <p:spTgt spid="43"/>
                                            </p:tgtEl>
                                          </p:cBhvr>
                                        </p:animEffect>
                                      </p:childTnLst>
                                    </p:cTn>
                                  </p:par>
                                </p:childTnLst>
                              </p:cTn>
                            </p:par>
                            <p:par>
                              <p:cTn id="34" fill="hold">
                                <p:stCondLst>
                                  <p:cond delay="8500"/>
                                </p:stCondLst>
                                <p:childTnLst>
                                  <p:par>
                                    <p:cTn id="35" presetID="14" presetClass="entr" presetSubtype="1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3897630" y="85725"/>
            <a:ext cx="7693660" cy="2995930"/>
            <a:chOff x="1068237" y="1327277"/>
            <a:chExt cx="5192134" cy="1581153"/>
          </a:xfrm>
        </p:grpSpPr>
        <p:sp>
          <p:nvSpPr>
            <p:cNvPr id="62" name="矩形 61"/>
            <p:cNvSpPr/>
            <p:nvPr/>
          </p:nvSpPr>
          <p:spPr>
            <a:xfrm>
              <a:off x="1068237" y="1327277"/>
              <a:ext cx="5192134" cy="158115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a:off x="5783533" y="1327277"/>
              <a:ext cx="0" cy="158115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64" name="矩形 63"/>
          <p:cNvSpPr/>
          <p:nvPr/>
        </p:nvSpPr>
        <p:spPr>
          <a:xfrm>
            <a:off x="10956186" y="367928"/>
            <a:ext cx="569350" cy="2713371"/>
          </a:xfrm>
          <a:prstGeom prst="rect">
            <a:avLst/>
          </a:prstGeom>
          <a:noFill/>
        </p:spPr>
        <p:txBody>
          <a:bodyPr vert="eaVert" wrap="square" lIns="68562" tIns="34281" rIns="68562" bIns="34281" rtlCol="0">
            <a:spAutoFit/>
          </a:bodyPr>
          <a:lstStyle/>
          <a:p>
            <a:pPr defTabSz="914400"/>
            <a:r>
              <a:rPr lang="en-US" altLang="zh-CN" sz="2800" b="1" dirty="0" err="1">
                <a:solidFill>
                  <a:srgbClr val="C00000"/>
                </a:solidFill>
                <a:latin typeface="#9Slide03 Arima Madurai Black" panose="00000A00000000000000" pitchFamily="2" charset="0"/>
                <a:ea typeface="+mj-ea"/>
                <a:cs typeface="#9Slide03 Arima Madurai Black" panose="00000A00000000000000" pitchFamily="2" charset="0"/>
              </a:rPr>
              <a:t>Trước</a:t>
            </a:r>
            <a:r>
              <a:rPr lang="en-US" altLang="zh-CN" sz="2800" b="1" dirty="0">
                <a:solidFill>
                  <a:srgbClr val="C00000"/>
                </a:solidFill>
                <a:latin typeface="#9Slide03 Arima Madurai Black" panose="00000A00000000000000" pitchFamily="2" charset="0"/>
                <a:ea typeface="+mj-ea"/>
                <a:cs typeface="#9Slide03 Arima Madurai Black" panose="00000A00000000000000" pitchFamily="2" charset="0"/>
              </a:rPr>
              <a:t> </a:t>
            </a:r>
            <a:r>
              <a:rPr lang="en-US" altLang="zh-CN" sz="2800" b="1" dirty="0" err="1">
                <a:solidFill>
                  <a:srgbClr val="C00000"/>
                </a:solidFill>
                <a:latin typeface="#9Slide03 Arima Madurai Black" panose="00000A00000000000000" pitchFamily="2" charset="0"/>
                <a:ea typeface="+mj-ea"/>
                <a:cs typeface="#9Slide03 Arima Madurai Black" panose="00000A00000000000000" pitchFamily="2" charset="0"/>
              </a:rPr>
              <a:t>khi</a:t>
            </a:r>
            <a:r>
              <a:rPr lang="en-US" altLang="zh-CN" sz="2800" b="1" dirty="0">
                <a:solidFill>
                  <a:srgbClr val="C00000"/>
                </a:solidFill>
                <a:latin typeface="#9Slide03 Arima Madurai Black" panose="00000A00000000000000" pitchFamily="2" charset="0"/>
                <a:ea typeface="+mj-ea"/>
                <a:cs typeface="#9Slide03 Arima Madurai Black" panose="00000A00000000000000" pitchFamily="2" charset="0"/>
              </a:rPr>
              <a:t> </a:t>
            </a:r>
            <a:r>
              <a:rPr lang="en-US" altLang="zh-CN" sz="2800" b="1" dirty="0" err="1">
                <a:solidFill>
                  <a:srgbClr val="C00000"/>
                </a:solidFill>
                <a:latin typeface="#9Slide03 Arima Madurai Black" panose="00000A00000000000000" pitchFamily="2" charset="0"/>
                <a:ea typeface="+mj-ea"/>
                <a:cs typeface="#9Slide03 Arima Madurai Black" panose="00000A00000000000000" pitchFamily="2" charset="0"/>
              </a:rPr>
              <a:t>đi</a:t>
            </a:r>
            <a:r>
              <a:rPr lang="en-US" altLang="zh-CN" sz="2800" b="1" dirty="0">
                <a:solidFill>
                  <a:srgbClr val="C00000"/>
                </a:solidFill>
                <a:latin typeface="#9Slide03 Arima Madurai Black" panose="00000A00000000000000" pitchFamily="2" charset="0"/>
                <a:ea typeface="+mj-ea"/>
                <a:cs typeface="#9Slide03 Arima Madurai Black" panose="00000A00000000000000" pitchFamily="2" charset="0"/>
              </a:rPr>
              <a:t> </a:t>
            </a:r>
            <a:r>
              <a:rPr lang="en-US" altLang="zh-CN" sz="2800" b="1" dirty="0" err="1">
                <a:solidFill>
                  <a:srgbClr val="C00000"/>
                </a:solidFill>
                <a:latin typeface="#9Slide03 Arima Madurai Black" panose="00000A00000000000000" pitchFamily="2" charset="0"/>
                <a:ea typeface="+mj-ea"/>
                <a:cs typeface="#9Slide03 Arima Madurai Black" panose="00000A00000000000000" pitchFamily="2" charset="0"/>
              </a:rPr>
              <a:t>lính</a:t>
            </a:r>
            <a:endParaRPr lang="en-US" altLang="zh-CN" sz="2800" b="1" dirty="0">
              <a:solidFill>
                <a:srgbClr val="C00000"/>
              </a:solidFill>
              <a:latin typeface="#9Slide03 Arima Madurai Black" panose="00000A00000000000000" pitchFamily="2" charset="0"/>
              <a:ea typeface="+mj-ea"/>
              <a:cs typeface="#9Slide03 Arima Madurai Black" panose="00000A00000000000000" pitchFamily="2" charset="0"/>
            </a:endParaRPr>
          </a:p>
        </p:txBody>
      </p:sp>
      <p:grpSp>
        <p:nvGrpSpPr>
          <p:cNvPr id="66" name="组合 65"/>
          <p:cNvGrpSpPr/>
          <p:nvPr/>
        </p:nvGrpSpPr>
        <p:grpSpPr>
          <a:xfrm>
            <a:off x="3897630" y="3665855"/>
            <a:ext cx="7693660" cy="3156585"/>
            <a:chOff x="1068237" y="1327277"/>
            <a:chExt cx="5192134" cy="1581153"/>
          </a:xfrm>
        </p:grpSpPr>
        <p:sp>
          <p:nvSpPr>
            <p:cNvPr id="67" name="矩形 66"/>
            <p:cNvSpPr/>
            <p:nvPr/>
          </p:nvSpPr>
          <p:spPr>
            <a:xfrm>
              <a:off x="1068237" y="1327277"/>
              <a:ext cx="5192134" cy="158115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p:cNvCxnSpPr/>
            <p:nvPr/>
          </p:nvCxnSpPr>
          <p:spPr>
            <a:xfrm>
              <a:off x="5783533" y="1327277"/>
              <a:ext cx="0" cy="158115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7" name="矩形 63"/>
          <p:cNvSpPr/>
          <p:nvPr/>
        </p:nvSpPr>
        <p:spPr>
          <a:xfrm>
            <a:off x="10950126" y="3665863"/>
            <a:ext cx="569350" cy="2713371"/>
          </a:xfrm>
          <a:prstGeom prst="rect">
            <a:avLst/>
          </a:prstGeom>
          <a:noFill/>
        </p:spPr>
        <p:txBody>
          <a:bodyPr vert="eaVert" wrap="square" lIns="68562" tIns="34281" rIns="68562" bIns="34281" rtlCol="0">
            <a:spAutoFit/>
          </a:bodyPr>
          <a:lstStyle/>
          <a:p>
            <a:pPr algn="ctr" defTabSz="914400"/>
            <a:r>
              <a:rPr lang="en-US" altLang="zh-CN" sz="2800" b="1" dirty="0">
                <a:solidFill>
                  <a:srgbClr val="C00000"/>
                </a:solidFill>
                <a:latin typeface="#9Slide03 Arima Madurai Black" panose="00000A00000000000000" pitchFamily="2" charset="0"/>
                <a:ea typeface="+mj-ea"/>
                <a:cs typeface="#9Slide03 Arima Madurai Black" panose="00000A00000000000000" pitchFamily="2" charset="0"/>
              </a:rPr>
              <a:t>Sau </a:t>
            </a:r>
            <a:r>
              <a:rPr lang="en-US" altLang="zh-CN" sz="2800" b="1" dirty="0" err="1">
                <a:solidFill>
                  <a:srgbClr val="C00000"/>
                </a:solidFill>
                <a:latin typeface="#9Slide03 Arima Madurai Black" panose="00000A00000000000000" pitchFamily="2" charset="0"/>
                <a:ea typeface="+mj-ea"/>
                <a:cs typeface="#9Slide03 Arima Madurai Black" panose="00000A00000000000000" pitchFamily="2" charset="0"/>
              </a:rPr>
              <a:t>khi</a:t>
            </a:r>
            <a:r>
              <a:rPr lang="en-US" altLang="zh-CN" sz="2800" b="1" dirty="0">
                <a:solidFill>
                  <a:srgbClr val="C00000"/>
                </a:solidFill>
                <a:latin typeface="#9Slide03 Arima Madurai Black" panose="00000A00000000000000" pitchFamily="2" charset="0"/>
                <a:ea typeface="+mj-ea"/>
                <a:cs typeface="#9Slide03 Arima Madurai Black" panose="00000A00000000000000" pitchFamily="2" charset="0"/>
              </a:rPr>
              <a:t> </a:t>
            </a:r>
            <a:r>
              <a:rPr lang="en-US" altLang="zh-CN" sz="2800" b="1" dirty="0" err="1">
                <a:solidFill>
                  <a:srgbClr val="C00000"/>
                </a:solidFill>
                <a:latin typeface="#9Slide03 Arima Madurai Black" panose="00000A00000000000000" pitchFamily="2" charset="0"/>
                <a:ea typeface="+mj-ea"/>
                <a:cs typeface="#9Slide03 Arima Madurai Black" panose="00000A00000000000000" pitchFamily="2" charset="0"/>
              </a:rPr>
              <a:t>đi</a:t>
            </a:r>
            <a:r>
              <a:rPr lang="en-US" altLang="zh-CN" sz="2800" b="1" dirty="0">
                <a:solidFill>
                  <a:srgbClr val="C00000"/>
                </a:solidFill>
                <a:latin typeface="#9Slide03 Arima Madurai Black" panose="00000A00000000000000" pitchFamily="2" charset="0"/>
                <a:ea typeface="+mj-ea"/>
                <a:cs typeface="#9Slide03 Arima Madurai Black" panose="00000A00000000000000" pitchFamily="2" charset="0"/>
              </a:rPr>
              <a:t> </a:t>
            </a:r>
            <a:r>
              <a:rPr lang="en-US" altLang="zh-CN" sz="2800" b="1" dirty="0" err="1">
                <a:solidFill>
                  <a:srgbClr val="C00000"/>
                </a:solidFill>
                <a:latin typeface="#9Slide03 Arima Madurai Black" panose="00000A00000000000000" pitchFamily="2" charset="0"/>
                <a:ea typeface="+mj-ea"/>
                <a:cs typeface="#9Slide03 Arima Madurai Black" panose="00000A00000000000000" pitchFamily="2" charset="0"/>
              </a:rPr>
              <a:t>lính</a:t>
            </a:r>
            <a:endParaRPr lang="en-US" altLang="zh-CN" sz="2800" b="1" dirty="0">
              <a:solidFill>
                <a:srgbClr val="C00000"/>
              </a:solidFill>
              <a:latin typeface="#9Slide03 Arima Madurai Black" panose="00000A00000000000000" pitchFamily="2" charset="0"/>
              <a:ea typeface="+mj-ea"/>
              <a:cs typeface="#9Slide03 Arima Madurai Black" panose="00000A00000000000000" pitchFamily="2" charset="0"/>
            </a:endParaRPr>
          </a:p>
        </p:txBody>
      </p:sp>
      <p:sp>
        <p:nvSpPr>
          <p:cNvPr id="2" name="TextBox 1"/>
          <p:cNvSpPr txBox="1"/>
          <p:nvPr/>
        </p:nvSpPr>
        <p:spPr>
          <a:xfrm>
            <a:off x="4108131" y="291819"/>
            <a:ext cx="6495213" cy="953135"/>
          </a:xfrm>
          <a:prstGeom prst="rect">
            <a:avLst/>
          </a:prstGeom>
          <a:noFill/>
        </p:spPr>
        <p:txBody>
          <a:bodyPr wrap="square" rtlCol="0">
            <a:spAutoFit/>
          </a:bodyPr>
          <a:lstStyle/>
          <a:p>
            <a:pPr algn="just"/>
            <a:r>
              <a:rPr lang="en-US" sz="2400" b="1" dirty="0">
                <a:latin typeface="#9Slide03 Arima Madurai" panose="00000500000000000000" pitchFamily="2" charset="0"/>
                <a:cs typeface="#9Slide03 Arima Madurai" panose="00000500000000000000" pitchFamily="2"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SG" sz="28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4108131" y="1116295"/>
            <a:ext cx="6495213" cy="1383665"/>
          </a:xfrm>
          <a:prstGeom prst="rect">
            <a:avLst/>
          </a:prstGeom>
          <a:noFill/>
        </p:spPr>
        <p:txBody>
          <a:bodyPr wrap="square" rtlCol="0">
            <a:spAutoFit/>
          </a:bodyPr>
          <a:lstStyle/>
          <a:p>
            <a:pPr algn="just"/>
            <a:r>
              <a:rPr lang="en-US" sz="2400" b="1" dirty="0">
                <a:latin typeface="#9Slide03 Arima Madurai" panose="00000500000000000000" pitchFamily="2" charset="0"/>
                <a:cs typeface="#9Slide03 Arima Madurai" panose="00000500000000000000" pitchFamily="2" charset="0"/>
              </a:rPr>
              <a:t>- </a:t>
            </a:r>
            <a:r>
              <a:rPr lang="en-US" sz="2800" b="1" dirty="0" err="1">
                <a:latin typeface="Times New Roman" panose="02020603050405020304" pitchFamily="18" charset="0"/>
                <a:cs typeface="Times New Roman" panose="02020603050405020304" pitchFamily="18" charset="0"/>
              </a:rPr>
              <a:t>Hôn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Xin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mến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hôn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đẳng</a:t>
            </a:r>
            <a:endParaRPr lang="en-SG" sz="28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4056633" y="2547593"/>
            <a:ext cx="6495213" cy="521970"/>
          </a:xfrm>
          <a:prstGeom prst="rect">
            <a:avLst/>
          </a:prstGeom>
          <a:noFill/>
        </p:spPr>
        <p:txBody>
          <a:bodyPr wrap="square" rtlCol="0">
            <a:spAutoFit/>
          </a:bodyPr>
          <a:lstStyle/>
          <a:p>
            <a:pPr algn="just"/>
            <a:r>
              <a:rPr lang="en-US" sz="2400" b="1" dirty="0">
                <a:latin typeface="#9Slide03 Arima Madurai" panose="00000500000000000000" pitchFamily="2" charset="0"/>
                <a:cs typeface="#9Slide03 Arima Madurai" panose="00000500000000000000" pitchFamily="2"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endParaRPr lang="en-SG" sz="2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4108130" y="3801935"/>
            <a:ext cx="6469179" cy="521970"/>
          </a:xfrm>
          <a:prstGeom prst="rect">
            <a:avLst/>
          </a:prstGeom>
          <a:noFill/>
        </p:spPr>
        <p:txBody>
          <a:bodyPr wrap="square" rtlCol="0">
            <a:spAutoFit/>
          </a:bodyPr>
          <a:lstStyle/>
          <a:p>
            <a:pPr algn="just"/>
            <a:r>
              <a:rPr lang="en-US" sz="2400" b="1" dirty="0">
                <a:latin typeface="#9Slide03 Arima Madurai" panose="00000500000000000000" pitchFamily="2" charset="0"/>
                <a:cs typeface="#9Slide03 Arima Madurai" panose="00000500000000000000" pitchFamily="2"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SG" sz="28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4107717" y="4410370"/>
            <a:ext cx="6469179" cy="521970"/>
          </a:xfrm>
          <a:prstGeom prst="rect">
            <a:avLst/>
          </a:prstGeom>
          <a:noFill/>
        </p:spPr>
        <p:txBody>
          <a:bodyPr wrap="square" rtlCol="0">
            <a:spAutoFit/>
          </a:bodyPr>
          <a:lstStyle/>
          <a:p>
            <a:pPr algn="just"/>
            <a:r>
              <a:rPr lang="en-US" sz="2400" b="1" dirty="0">
                <a:latin typeface="#9Slide03 Arima Madurai" panose="00000500000000000000" pitchFamily="2" charset="0"/>
                <a:cs typeface="#9Slide03 Arima Madurai" panose="00000500000000000000" pitchFamily="2" charset="0"/>
              </a:rPr>
              <a:t>- </a:t>
            </a:r>
            <a:r>
              <a:rPr lang="en-US" sz="2800" b="1" dirty="0" err="1">
                <a:latin typeface="Times New Roman" panose="02020603050405020304" pitchFamily="18" charset="0"/>
                <a:cs typeface="Times New Roman" panose="02020603050405020304" pitchFamily="18" charset="0"/>
              </a:rPr>
              <a:t>Nỗi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đau</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lìa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th</a:t>
            </a:r>
            <a:r>
              <a:rPr lang="vi-VN" sz="2800" dirty="0">
                <a:latin typeface="Times New Roman" panose="02020603050405020304" pitchFamily="18" charset="0"/>
                <a:cs typeface="Times New Roman" panose="02020603050405020304" pitchFamily="18" charset="0"/>
              </a:rPr>
              <a:t>ơ</a:t>
            </a:r>
            <a:endParaRPr lang="en-SG" sz="2800"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4145075" y="5006885"/>
            <a:ext cx="6522925" cy="1814830"/>
          </a:xfrm>
          <a:prstGeom prst="rect">
            <a:avLst/>
          </a:prstGeom>
          <a:noFill/>
        </p:spPr>
        <p:txBody>
          <a:bodyPr wrap="square" rtlCol="0">
            <a:spAutoFit/>
          </a:bodyPr>
          <a:lstStyle/>
          <a:p>
            <a:pPr algn="just"/>
            <a:r>
              <a:rPr lang="en-US" sz="2400" b="1" dirty="0">
                <a:latin typeface="#9Slide03 Arima Madurai" panose="00000500000000000000" pitchFamily="2" charset="0"/>
                <a:cs typeface="#9Slide03 Arima Madurai" panose="00000500000000000000" pitchFamily="2" charset="0"/>
              </a:rPr>
              <a:t>-</a:t>
            </a:r>
            <a:r>
              <a:rPr lang="en-US" sz="2800" b="1" dirty="0">
                <a:latin typeface="Times New Roman" panose="02020603050405020304" pitchFamily="18" charset="0"/>
                <a:cs typeface="Times New Roman" panose="02020603050405020304" pitchFamily="18" charset="0"/>
              </a:rPr>
              <a:t> Bi </a:t>
            </a:r>
            <a:r>
              <a:rPr lang="en-US" sz="2800" b="1" dirty="0" err="1">
                <a:latin typeface="Times New Roman" panose="02020603050405020304" pitchFamily="18" charset="0"/>
                <a:cs typeface="Times New Roman" panose="02020603050405020304" pitchFamily="18" charset="0"/>
              </a:rPr>
              <a:t>kịch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tr</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Hiểu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lầm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2800" dirty="0">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Ghen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mù</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quáng</a:t>
            </a:r>
            <a:r>
              <a:rPr lang="en-US" sz="2800" dirty="0">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oan</a:t>
            </a:r>
            <a:r>
              <a:rPr lang="en-US" sz="2800" dirty="0">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ngộ</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a:t>
            </a:r>
            <a:r>
              <a:rPr lang="vi-VN" sz="2800" dirty="0">
                <a:latin typeface="Times New Roman" panose="02020603050405020304" pitchFamily="18" charset="0"/>
                <a:cs typeface="Times New Roman" panose="02020603050405020304" pitchFamily="18" charset="0"/>
                <a:sym typeface="Wingdings" panose="05000000000000000000" pitchFamily="2" charset="2"/>
              </a:rPr>
              <a:t>ư</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ơng</a:t>
            </a:r>
            <a:endParaRPr lang="en-SG" sz="2800" dirty="0">
              <a:latin typeface="Times New Roman" panose="02020603050405020304" pitchFamily="18" charset="0"/>
              <a:cs typeface="Times New Roman" panose="02020603050405020304" pitchFamily="18" charset="0"/>
            </a:endParaRPr>
          </a:p>
        </p:txBody>
      </p:sp>
      <p:pic>
        <p:nvPicPr>
          <p:cNvPr id="43"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656918">
            <a:off x="-986648" y="1997019"/>
            <a:ext cx="5155672" cy="2922850"/>
          </a:xfrm>
          <a:prstGeom prst="rect">
            <a:avLst/>
          </a:prstGeom>
        </p:spPr>
      </p:pic>
      <p:pic>
        <p:nvPicPr>
          <p:cNvPr id="44" name="图片 30"/>
          <p:cNvPicPr>
            <a:picLocks noChangeAspect="1"/>
          </p:cNvPicPr>
          <p:nvPr/>
        </p:nvPicPr>
        <p:blipFill>
          <a:blip r:embed="rId2"/>
          <a:stretch>
            <a:fillRect/>
          </a:stretch>
        </p:blipFill>
        <p:spPr>
          <a:xfrm>
            <a:off x="1898213" y="897062"/>
            <a:ext cx="831951" cy="701035"/>
          </a:xfrm>
          <a:prstGeom prst="rect">
            <a:avLst/>
          </a:prstGeom>
        </p:spPr>
      </p:pic>
      <p:pic>
        <p:nvPicPr>
          <p:cNvPr id="45" name="图片 34"/>
          <p:cNvPicPr>
            <a:picLocks noChangeAspect="1"/>
          </p:cNvPicPr>
          <p:nvPr/>
        </p:nvPicPr>
        <p:blipFill>
          <a:blip r:embed="rId2"/>
          <a:stretch>
            <a:fillRect/>
          </a:stretch>
        </p:blipFill>
        <p:spPr>
          <a:xfrm>
            <a:off x="637584" y="1711856"/>
            <a:ext cx="831951" cy="701035"/>
          </a:xfrm>
          <a:prstGeom prst="rect">
            <a:avLst/>
          </a:prstGeom>
        </p:spPr>
      </p:pic>
      <p:pic>
        <p:nvPicPr>
          <p:cNvPr id="46" name="图片 35"/>
          <p:cNvPicPr>
            <a:picLocks noChangeAspect="1"/>
          </p:cNvPicPr>
          <p:nvPr/>
        </p:nvPicPr>
        <p:blipFill>
          <a:blip r:embed="rId2"/>
          <a:stretch>
            <a:fillRect/>
          </a:stretch>
        </p:blipFill>
        <p:spPr>
          <a:xfrm>
            <a:off x="2335246" y="3013551"/>
            <a:ext cx="831951" cy="701035"/>
          </a:xfrm>
          <a:prstGeom prst="rect">
            <a:avLst/>
          </a:prstGeom>
        </p:spPr>
      </p:pic>
      <p:pic>
        <p:nvPicPr>
          <p:cNvPr id="47" name="图片 36"/>
          <p:cNvPicPr>
            <a:picLocks noChangeAspect="1"/>
          </p:cNvPicPr>
          <p:nvPr/>
        </p:nvPicPr>
        <p:blipFill>
          <a:blip r:embed="rId2"/>
          <a:stretch>
            <a:fillRect/>
          </a:stretch>
        </p:blipFill>
        <p:spPr>
          <a:xfrm>
            <a:off x="470936" y="4167648"/>
            <a:ext cx="831951" cy="7010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5000" fill="hold" nodeType="afterEffect" p14:presetBounceEnd="55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55000">
                                          <p:cBhvr additive="base">
                                            <p:cTn id="7" dur="2000" fill="hold"/>
                                            <p:tgtEl>
                                              <p:spTgt spid="43"/>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3" accel="35000" fill="hold" nodeType="withEffect" p14:presetBounceEnd="55000">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14:bounceEnd="55000">
                                          <p:cBhvr additive="base">
                                            <p:cTn id="11" dur="2000" fill="hold"/>
                                            <p:tgtEl>
                                              <p:spTgt spid="44"/>
                                            </p:tgtEl>
                                            <p:attrNameLst>
                                              <p:attrName>ppt_x</p:attrName>
                                            </p:attrNameLst>
                                          </p:cBhvr>
                                          <p:tavLst>
                                            <p:tav tm="0">
                                              <p:val>
                                                <p:strVal val="1+#ppt_w/2"/>
                                              </p:val>
                                            </p:tav>
                                            <p:tav tm="100000">
                                              <p:val>
                                                <p:strVal val="#ppt_x"/>
                                              </p:val>
                                            </p:tav>
                                          </p:tavLst>
                                        </p:anim>
                                        <p:anim calcmode="lin" valueType="num" p14:bounceEnd="55000">
                                          <p:cBhvr additive="base">
                                            <p:cTn id="12" dur="20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3" accel="35000" fill="hold" nodeType="withEffect" p14:presetBounceEnd="55000">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14:bounceEnd="55000">
                                          <p:cBhvr additive="base">
                                            <p:cTn id="15" dur="2000" fill="hold"/>
                                            <p:tgtEl>
                                              <p:spTgt spid="45"/>
                                            </p:tgtEl>
                                            <p:attrNameLst>
                                              <p:attrName>ppt_x</p:attrName>
                                            </p:attrNameLst>
                                          </p:cBhvr>
                                          <p:tavLst>
                                            <p:tav tm="0">
                                              <p:val>
                                                <p:strVal val="1+#ppt_w/2"/>
                                              </p:val>
                                            </p:tav>
                                            <p:tav tm="100000">
                                              <p:val>
                                                <p:strVal val="#ppt_x"/>
                                              </p:val>
                                            </p:tav>
                                          </p:tavLst>
                                        </p:anim>
                                        <p:anim calcmode="lin" valueType="num" p14:bounceEnd="55000">
                                          <p:cBhvr additive="base">
                                            <p:cTn id="16" dur="2000" fill="hold"/>
                                            <p:tgtEl>
                                              <p:spTgt spid="45"/>
                                            </p:tgtEl>
                                            <p:attrNameLst>
                                              <p:attrName>ppt_y</p:attrName>
                                            </p:attrNameLst>
                                          </p:cBhvr>
                                          <p:tavLst>
                                            <p:tav tm="0">
                                              <p:val>
                                                <p:strVal val="0-#ppt_h/2"/>
                                              </p:val>
                                            </p:tav>
                                            <p:tav tm="100000">
                                              <p:val>
                                                <p:strVal val="#ppt_y"/>
                                              </p:val>
                                            </p:tav>
                                          </p:tavLst>
                                        </p:anim>
                                      </p:childTnLst>
                                    </p:cTn>
                                  </p:par>
                                  <p:par>
                                    <p:cTn id="17" presetID="2" presetClass="entr" presetSubtype="3" accel="35000" fill="hold" nodeType="withEffect" p14:presetBounceEnd="55000">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14:bounceEnd="55000">
                                          <p:cBhvr additive="base">
                                            <p:cTn id="19" dur="2000" fill="hold"/>
                                            <p:tgtEl>
                                              <p:spTgt spid="46"/>
                                            </p:tgtEl>
                                            <p:attrNameLst>
                                              <p:attrName>ppt_x</p:attrName>
                                            </p:attrNameLst>
                                          </p:cBhvr>
                                          <p:tavLst>
                                            <p:tav tm="0">
                                              <p:val>
                                                <p:strVal val="1+#ppt_w/2"/>
                                              </p:val>
                                            </p:tav>
                                            <p:tav tm="100000">
                                              <p:val>
                                                <p:strVal val="#ppt_x"/>
                                              </p:val>
                                            </p:tav>
                                          </p:tavLst>
                                        </p:anim>
                                        <p:anim calcmode="lin" valueType="num" p14:bounceEnd="55000">
                                          <p:cBhvr additive="base">
                                            <p:cTn id="20" dur="2000" fill="hold"/>
                                            <p:tgtEl>
                                              <p:spTgt spid="46"/>
                                            </p:tgtEl>
                                            <p:attrNameLst>
                                              <p:attrName>ppt_y</p:attrName>
                                            </p:attrNameLst>
                                          </p:cBhvr>
                                          <p:tavLst>
                                            <p:tav tm="0">
                                              <p:val>
                                                <p:strVal val="0-#ppt_h/2"/>
                                              </p:val>
                                            </p:tav>
                                            <p:tav tm="100000">
                                              <p:val>
                                                <p:strVal val="#ppt_y"/>
                                              </p:val>
                                            </p:tav>
                                          </p:tavLst>
                                        </p:anim>
                                      </p:childTnLst>
                                    </p:cTn>
                                  </p:par>
                                  <p:par>
                                    <p:cTn id="21" presetID="2" presetClass="entr" presetSubtype="3" accel="35000" fill="hold" nodeType="withEffect" p14:presetBounceEnd="55000">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14:bounceEnd="55000">
                                          <p:cBhvr additive="base">
                                            <p:cTn id="23" dur="2000" fill="hold"/>
                                            <p:tgtEl>
                                              <p:spTgt spid="47"/>
                                            </p:tgtEl>
                                            <p:attrNameLst>
                                              <p:attrName>ppt_x</p:attrName>
                                            </p:attrNameLst>
                                          </p:cBhvr>
                                          <p:tavLst>
                                            <p:tav tm="0">
                                              <p:val>
                                                <p:strVal val="1+#ppt_w/2"/>
                                              </p:val>
                                            </p:tav>
                                            <p:tav tm="100000">
                                              <p:val>
                                                <p:strVal val="#ppt_x"/>
                                              </p:val>
                                            </p:tav>
                                          </p:tavLst>
                                        </p:anim>
                                        <p:anim calcmode="lin" valueType="num" p14:bounceEnd="55000">
                                          <p:cBhvr additive="base">
                                            <p:cTn id="24" dur="2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randombar(horizontal)">
                                          <p:cBhvr>
                                            <p:cTn id="29" dur="500"/>
                                            <p:tgtEl>
                                              <p:spTgt spid="6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randombar(horizontal)">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randombar(horizontal)">
                                          <p:cBhvr>
                                            <p:cTn id="52" dur="500"/>
                                            <p:tgtEl>
                                              <p:spTgt spid="6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arn(inVertical)">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27" grpId="0"/>
          <p:bldP spid="2" grpId="0"/>
          <p:bldP spid="30" grpId="0"/>
          <p:bldP spid="31" grpId="0"/>
          <p:bldP spid="33" grpId="0"/>
          <p:bldP spid="34" grpId="0"/>
          <p:bldP spid="4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500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2000" fill="hold"/>
                                            <p:tgtEl>
                                              <p:spTgt spid="43"/>
                                            </p:tgtEl>
                                            <p:attrNameLst>
                                              <p:attrName>ppt_x</p:attrName>
                                            </p:attrNameLst>
                                          </p:cBhvr>
                                          <p:tavLst>
                                            <p:tav tm="0">
                                              <p:val>
                                                <p:strVal val="#ppt_x"/>
                                              </p:val>
                                            </p:tav>
                                            <p:tav tm="100000">
                                              <p:val>
                                                <p:strVal val="#ppt_x"/>
                                              </p:val>
                                            </p:tav>
                                          </p:tavLst>
                                        </p:anim>
                                        <p:anim calcmode="lin" valueType="num">
                                          <p:cBhvr additive="base">
                                            <p:cTn id="8" dur="2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3" accel="3500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2000" fill="hold"/>
                                            <p:tgtEl>
                                              <p:spTgt spid="44"/>
                                            </p:tgtEl>
                                            <p:attrNameLst>
                                              <p:attrName>ppt_x</p:attrName>
                                            </p:attrNameLst>
                                          </p:cBhvr>
                                          <p:tavLst>
                                            <p:tav tm="0">
                                              <p:val>
                                                <p:strVal val="1+#ppt_w/2"/>
                                              </p:val>
                                            </p:tav>
                                            <p:tav tm="100000">
                                              <p:val>
                                                <p:strVal val="#ppt_x"/>
                                              </p:val>
                                            </p:tav>
                                          </p:tavLst>
                                        </p:anim>
                                        <p:anim calcmode="lin" valueType="num">
                                          <p:cBhvr additive="base">
                                            <p:cTn id="12" dur="20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3" accel="3500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2000" fill="hold"/>
                                            <p:tgtEl>
                                              <p:spTgt spid="45"/>
                                            </p:tgtEl>
                                            <p:attrNameLst>
                                              <p:attrName>ppt_x</p:attrName>
                                            </p:attrNameLst>
                                          </p:cBhvr>
                                          <p:tavLst>
                                            <p:tav tm="0">
                                              <p:val>
                                                <p:strVal val="1+#ppt_w/2"/>
                                              </p:val>
                                            </p:tav>
                                            <p:tav tm="100000">
                                              <p:val>
                                                <p:strVal val="#ppt_x"/>
                                              </p:val>
                                            </p:tav>
                                          </p:tavLst>
                                        </p:anim>
                                        <p:anim calcmode="lin" valueType="num">
                                          <p:cBhvr additive="base">
                                            <p:cTn id="16" dur="2000" fill="hold"/>
                                            <p:tgtEl>
                                              <p:spTgt spid="45"/>
                                            </p:tgtEl>
                                            <p:attrNameLst>
                                              <p:attrName>ppt_y</p:attrName>
                                            </p:attrNameLst>
                                          </p:cBhvr>
                                          <p:tavLst>
                                            <p:tav tm="0">
                                              <p:val>
                                                <p:strVal val="0-#ppt_h/2"/>
                                              </p:val>
                                            </p:tav>
                                            <p:tav tm="100000">
                                              <p:val>
                                                <p:strVal val="#ppt_y"/>
                                              </p:val>
                                            </p:tav>
                                          </p:tavLst>
                                        </p:anim>
                                      </p:childTnLst>
                                    </p:cTn>
                                  </p:par>
                                  <p:par>
                                    <p:cTn id="17" presetID="2" presetClass="entr" presetSubtype="3" accel="3500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2000" fill="hold"/>
                                            <p:tgtEl>
                                              <p:spTgt spid="46"/>
                                            </p:tgtEl>
                                            <p:attrNameLst>
                                              <p:attrName>ppt_x</p:attrName>
                                            </p:attrNameLst>
                                          </p:cBhvr>
                                          <p:tavLst>
                                            <p:tav tm="0">
                                              <p:val>
                                                <p:strVal val="1+#ppt_w/2"/>
                                              </p:val>
                                            </p:tav>
                                            <p:tav tm="100000">
                                              <p:val>
                                                <p:strVal val="#ppt_x"/>
                                              </p:val>
                                            </p:tav>
                                          </p:tavLst>
                                        </p:anim>
                                        <p:anim calcmode="lin" valueType="num">
                                          <p:cBhvr additive="base">
                                            <p:cTn id="20" dur="2000" fill="hold"/>
                                            <p:tgtEl>
                                              <p:spTgt spid="46"/>
                                            </p:tgtEl>
                                            <p:attrNameLst>
                                              <p:attrName>ppt_y</p:attrName>
                                            </p:attrNameLst>
                                          </p:cBhvr>
                                          <p:tavLst>
                                            <p:tav tm="0">
                                              <p:val>
                                                <p:strVal val="0-#ppt_h/2"/>
                                              </p:val>
                                            </p:tav>
                                            <p:tav tm="100000">
                                              <p:val>
                                                <p:strVal val="#ppt_y"/>
                                              </p:val>
                                            </p:tav>
                                          </p:tavLst>
                                        </p:anim>
                                      </p:childTnLst>
                                    </p:cTn>
                                  </p:par>
                                  <p:par>
                                    <p:cTn id="21" presetID="2" presetClass="entr" presetSubtype="3" accel="3500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2000" fill="hold"/>
                                            <p:tgtEl>
                                              <p:spTgt spid="47"/>
                                            </p:tgtEl>
                                            <p:attrNameLst>
                                              <p:attrName>ppt_x</p:attrName>
                                            </p:attrNameLst>
                                          </p:cBhvr>
                                          <p:tavLst>
                                            <p:tav tm="0">
                                              <p:val>
                                                <p:strVal val="1+#ppt_w/2"/>
                                              </p:val>
                                            </p:tav>
                                            <p:tav tm="100000">
                                              <p:val>
                                                <p:strVal val="#ppt_x"/>
                                              </p:val>
                                            </p:tav>
                                          </p:tavLst>
                                        </p:anim>
                                        <p:anim calcmode="lin" valueType="num">
                                          <p:cBhvr additive="base">
                                            <p:cTn id="24" dur="2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randombar(horizontal)">
                                          <p:cBhvr>
                                            <p:cTn id="29" dur="500"/>
                                            <p:tgtEl>
                                              <p:spTgt spid="6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randombar(horizontal)">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randombar(horizontal)">
                                          <p:cBhvr>
                                            <p:cTn id="52" dur="500"/>
                                            <p:tgtEl>
                                              <p:spTgt spid="6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arn(inVertical)">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27" grpId="0"/>
          <p:bldP spid="2" grpId="0"/>
          <p:bldP spid="30" grpId="0"/>
          <p:bldP spid="31" grpId="0"/>
          <p:bldP spid="33" grpId="0"/>
          <p:bldP spid="34" grpId="0"/>
          <p:bldP spid="42"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p:cNvPicPr>
            <a:picLocks noChangeAspect="1"/>
          </p:cNvPicPr>
          <p:nvPr/>
        </p:nvPicPr>
        <p:blipFill rotWithShape="1">
          <a:blip r:embed="rId1">
            <a:extLst>
              <a:ext uri="{28A0092B-C50C-407E-A947-70E740481C1C}">
                <a14:useLocalDpi xmlns:a14="http://schemas.microsoft.com/office/drawing/2010/main" val="0"/>
              </a:ext>
            </a:extLst>
          </a:blip>
          <a:srcRect l="12202" r="-2" b="-2"/>
          <a:stretch>
            <a:fillRect/>
          </a:stretch>
        </p:blipFill>
        <p:spPr>
          <a:xfrm>
            <a:off x="9220197" y="17252"/>
            <a:ext cx="2970465" cy="3383279"/>
          </a:xfrm>
          <a:prstGeom prst="rect">
            <a:avLst/>
          </a:prstGeom>
        </p:spPr>
      </p:pic>
      <p:pic>
        <p:nvPicPr>
          <p:cNvPr id="11" name="Hình ảnh 10"/>
          <p:cNvPicPr>
            <a:picLocks noChangeAspect="1"/>
          </p:cNvPicPr>
          <p:nvPr/>
        </p:nvPicPr>
        <p:blipFill rotWithShape="1">
          <a:blip r:embed="rId2">
            <a:extLst>
              <a:ext uri="{28A0092B-C50C-407E-A947-70E740481C1C}">
                <a14:useLocalDpi xmlns:a14="http://schemas.microsoft.com/office/drawing/2010/main" val="0"/>
              </a:ext>
            </a:extLst>
          </a:blip>
          <a:srcRect l="7120" r="5079" b="-2"/>
          <a:stretch>
            <a:fillRect/>
          </a:stretch>
        </p:blipFill>
        <p:spPr>
          <a:xfrm>
            <a:off x="3072956" y="10"/>
            <a:ext cx="2970465" cy="3383268"/>
          </a:xfrm>
          <a:prstGeom prst="rect">
            <a:avLst/>
          </a:prstGeom>
        </p:spPr>
      </p:pic>
      <p:pic>
        <p:nvPicPr>
          <p:cNvPr id="5" name="Chỗ dành sẵn cho Nội dung 4"/>
          <p:cNvPicPr>
            <a:picLocks noChangeAspect="1"/>
          </p:cNvPicPr>
          <p:nvPr/>
        </p:nvPicPr>
        <p:blipFill rotWithShape="1">
          <a:blip r:embed="rId3">
            <a:extLst>
              <a:ext uri="{28A0092B-C50C-407E-A947-70E740481C1C}">
                <a14:useLocalDpi xmlns:a14="http://schemas.microsoft.com/office/drawing/2010/main" val="0"/>
              </a:ext>
            </a:extLst>
          </a:blip>
          <a:srcRect l="8377" r="3783" b="-2"/>
          <a:stretch>
            <a:fillRect/>
          </a:stretch>
        </p:blipFill>
        <p:spPr>
          <a:xfrm>
            <a:off x="6145909" y="10"/>
            <a:ext cx="2971800" cy="3383268"/>
          </a:xfrm>
          <a:prstGeom prst="rect">
            <a:avLst/>
          </a:prstGeom>
        </p:spPr>
      </p:pic>
      <p:pic>
        <p:nvPicPr>
          <p:cNvPr id="9" name="Hình ảnh 8" descr="Ảnh có chứa người, ngoài trời, cỏ, bầu trời&#10;&#10;Mô tả được tạo tự động"/>
          <p:cNvPicPr>
            <a:picLocks noChangeAspect="1"/>
          </p:cNvPicPr>
          <p:nvPr/>
        </p:nvPicPr>
        <p:blipFill rotWithShape="1">
          <a:blip r:embed="rId4">
            <a:extLst>
              <a:ext uri="{28A0092B-C50C-407E-A947-70E740481C1C}">
                <a14:useLocalDpi xmlns:a14="http://schemas.microsoft.com/office/drawing/2010/main" val="0"/>
              </a:ext>
            </a:extLst>
          </a:blip>
          <a:srcRect l="4155" r="8005" b="-2"/>
          <a:stretch>
            <a:fillRect/>
          </a:stretch>
        </p:blipFill>
        <p:spPr>
          <a:xfrm>
            <a:off x="3072288" y="3473228"/>
            <a:ext cx="2971800" cy="3383268"/>
          </a:xfrm>
          <a:prstGeom prst="rect">
            <a:avLst/>
          </a:prstGeom>
        </p:spPr>
      </p:pic>
      <p:pic>
        <p:nvPicPr>
          <p:cNvPr id="15" name="Hình ảnh 14" descr="Ảnh có chứa ngoài trời, bầu trời, nước, người&#10;&#10;Mô tả được tạo tự động"/>
          <p:cNvPicPr>
            <a:picLocks noChangeAspect="1"/>
          </p:cNvPicPr>
          <p:nvPr/>
        </p:nvPicPr>
        <p:blipFill rotWithShape="1">
          <a:blip r:embed="rId5">
            <a:extLst>
              <a:ext uri="{28A0092B-C50C-407E-A947-70E740481C1C}">
                <a14:useLocalDpi xmlns:a14="http://schemas.microsoft.com/office/drawing/2010/main" val="0"/>
              </a:ext>
            </a:extLst>
          </a:blip>
          <a:srcRect r="12200" b="-2"/>
          <a:stretch>
            <a:fillRect/>
          </a:stretch>
        </p:blipFill>
        <p:spPr>
          <a:xfrm>
            <a:off x="-1017" y="3474720"/>
            <a:ext cx="2970465" cy="3383280"/>
          </a:xfrm>
          <a:prstGeom prst="rect">
            <a:avLst/>
          </a:prstGeom>
        </p:spPr>
      </p:pic>
      <p:sp>
        <p:nvSpPr>
          <p:cNvPr id="2" name="Tiêu đề 1"/>
          <p:cNvSpPr>
            <a:spLocks noGrp="1"/>
          </p:cNvSpPr>
          <p:nvPr>
            <p:ph type="title"/>
          </p:nvPr>
        </p:nvSpPr>
        <p:spPr>
          <a:xfrm>
            <a:off x="6304481" y="4846300"/>
            <a:ext cx="5626456" cy="637124"/>
          </a:xfrm>
        </p:spPr>
        <p:txBody>
          <a:bodyPr>
            <a:noAutofit/>
          </a:bodyPr>
          <a:lstStyle/>
          <a:p>
            <a:pPr algn="just">
              <a:lnSpc>
                <a:spcPct val="110000"/>
              </a:lnSpc>
            </a:pPr>
            <a:r>
              <a:rPr lang="en-BZ" sz="3600" dirty="0">
                <a:solidFill>
                  <a:srgbClr val="FF0000"/>
                </a:solidFill>
                <a:latin typeface="Times New Roman" panose="02020603050405020304" pitchFamily="18" charset="0"/>
                <a:cs typeface="Times New Roman" panose="02020603050405020304" pitchFamily="18" charset="0"/>
              </a:rPr>
              <a:t>TR</a:t>
            </a:r>
            <a:r>
              <a:rPr lang="vi-VN" sz="3600" dirty="0">
                <a:solidFill>
                  <a:srgbClr val="FF0000"/>
                </a:solidFill>
                <a:latin typeface="Times New Roman" panose="02020603050405020304" pitchFamily="18" charset="0"/>
                <a:cs typeface="Times New Roman" panose="02020603050405020304" pitchFamily="18" charset="0"/>
              </a:rPr>
              <a:t>Ư</a:t>
            </a:r>
            <a:r>
              <a:rPr lang="en-BZ" sz="3600" dirty="0">
                <a:solidFill>
                  <a:srgbClr val="FF0000"/>
                </a:solidFill>
                <a:latin typeface="Times New Roman" panose="02020603050405020304" pitchFamily="18" charset="0"/>
                <a:cs typeface="Times New Roman" panose="02020603050405020304" pitchFamily="18" charset="0"/>
              </a:rPr>
              <a:t>ƠNG SINH </a:t>
            </a:r>
            <a:r>
              <a:rPr lang="en-BZ" sz="3600" dirty="0" err="1">
                <a:solidFill>
                  <a:srgbClr val="FF0000"/>
                </a:solidFill>
                <a:latin typeface="Times New Roman" panose="02020603050405020304" pitchFamily="18" charset="0"/>
                <a:cs typeface="Times New Roman" panose="02020603050405020304" pitchFamily="18" charset="0"/>
              </a:rPr>
              <a:t>là</a:t>
            </a:r>
            <a:r>
              <a:rPr lang="en-BZ" sz="3600" dirty="0">
                <a:solidFill>
                  <a:srgbClr val="FF0000"/>
                </a:solidFill>
                <a:latin typeface="Times New Roman" panose="02020603050405020304" pitchFamily="18" charset="0"/>
                <a:cs typeface="Times New Roman" panose="02020603050405020304" pitchFamily="18" charset="0"/>
              </a:rPr>
              <a:t> </a:t>
            </a:r>
            <a:r>
              <a:rPr lang="en-BZ" sz="3600" dirty="0" err="1">
                <a:solidFill>
                  <a:srgbClr val="FF0000"/>
                </a:solidFill>
                <a:latin typeface="Times New Roman" panose="02020603050405020304" pitchFamily="18" charset="0"/>
                <a:cs typeface="Times New Roman" panose="02020603050405020304" pitchFamily="18" charset="0"/>
              </a:rPr>
              <a:t>hiện</a:t>
            </a:r>
            <a:r>
              <a:rPr lang="en-BZ" sz="3600" dirty="0">
                <a:solidFill>
                  <a:srgbClr val="FF0000"/>
                </a:solidFill>
                <a:latin typeface="Times New Roman" panose="02020603050405020304" pitchFamily="18" charset="0"/>
                <a:cs typeface="Times New Roman" panose="02020603050405020304" pitchFamily="18" charset="0"/>
              </a:rPr>
              <a:t> </a:t>
            </a:r>
            <a:r>
              <a:rPr lang="en-BZ" sz="3600" dirty="0" err="1">
                <a:solidFill>
                  <a:srgbClr val="FF0000"/>
                </a:solidFill>
                <a:latin typeface="Times New Roman" panose="02020603050405020304" pitchFamily="18" charset="0"/>
                <a:cs typeface="Times New Roman" panose="02020603050405020304" pitchFamily="18" charset="0"/>
              </a:rPr>
              <a:t>thân</a:t>
            </a:r>
            <a:r>
              <a:rPr lang="en-BZ" sz="3600" dirty="0">
                <a:solidFill>
                  <a:srgbClr val="FF0000"/>
                </a:solidFill>
                <a:latin typeface="Times New Roman" panose="02020603050405020304" pitchFamily="18" charset="0"/>
                <a:cs typeface="Times New Roman" panose="02020603050405020304" pitchFamily="18" charset="0"/>
              </a:rPr>
              <a:t> </a:t>
            </a:r>
            <a:r>
              <a:rPr lang="en-BZ" sz="3600" dirty="0" err="1">
                <a:solidFill>
                  <a:srgbClr val="FF0000"/>
                </a:solidFill>
                <a:latin typeface="Times New Roman" panose="02020603050405020304" pitchFamily="18" charset="0"/>
                <a:cs typeface="Times New Roman" panose="02020603050405020304" pitchFamily="18" charset="0"/>
              </a:rPr>
              <a:t>của</a:t>
            </a:r>
            <a:r>
              <a:rPr lang="en-BZ" sz="3600" dirty="0">
                <a:solidFill>
                  <a:srgbClr val="FF0000"/>
                </a:solidFill>
                <a:latin typeface="Times New Roman" panose="02020603050405020304" pitchFamily="18" charset="0"/>
                <a:cs typeface="Times New Roman" panose="02020603050405020304" pitchFamily="18" charset="0"/>
              </a:rPr>
              <a:t> </a:t>
            </a:r>
            <a:r>
              <a:rPr lang="en-BZ" sz="3600" dirty="0" err="1">
                <a:solidFill>
                  <a:srgbClr val="FF0000"/>
                </a:solidFill>
                <a:latin typeface="Times New Roman" panose="02020603050405020304" pitchFamily="18" charset="0"/>
                <a:cs typeface="Times New Roman" panose="02020603050405020304" pitchFamily="18" charset="0"/>
              </a:rPr>
              <a:t>chế</a:t>
            </a:r>
            <a:r>
              <a:rPr lang="en-BZ" sz="3600" dirty="0">
                <a:solidFill>
                  <a:srgbClr val="FF0000"/>
                </a:solidFill>
                <a:latin typeface="Times New Roman" panose="02020603050405020304" pitchFamily="18" charset="0"/>
                <a:cs typeface="Times New Roman" panose="02020603050405020304" pitchFamily="18" charset="0"/>
              </a:rPr>
              <a:t> </a:t>
            </a:r>
            <a:r>
              <a:rPr lang="en-BZ" sz="3600" dirty="0" err="1">
                <a:solidFill>
                  <a:srgbClr val="FF0000"/>
                </a:solidFill>
                <a:latin typeface="Times New Roman" panose="02020603050405020304" pitchFamily="18" charset="0"/>
                <a:cs typeface="Times New Roman" panose="02020603050405020304" pitchFamily="18" charset="0"/>
              </a:rPr>
              <a:t>độ</a:t>
            </a:r>
            <a:r>
              <a:rPr lang="en-BZ" sz="3600" dirty="0">
                <a:solidFill>
                  <a:srgbClr val="FF0000"/>
                </a:solidFill>
                <a:latin typeface="Times New Roman" panose="02020603050405020304" pitchFamily="18" charset="0"/>
                <a:cs typeface="Times New Roman" panose="02020603050405020304" pitchFamily="18" charset="0"/>
              </a:rPr>
              <a:t> </a:t>
            </a:r>
            <a:r>
              <a:rPr lang="en-BZ" sz="3600" dirty="0" err="1">
                <a:solidFill>
                  <a:srgbClr val="FF0000"/>
                </a:solidFill>
                <a:latin typeface="Times New Roman" panose="02020603050405020304" pitchFamily="18" charset="0"/>
                <a:cs typeface="Times New Roman" panose="02020603050405020304" pitchFamily="18" charset="0"/>
              </a:rPr>
              <a:t>phụ</a:t>
            </a:r>
            <a:r>
              <a:rPr lang="en-BZ" sz="3600" dirty="0">
                <a:solidFill>
                  <a:srgbClr val="FF0000"/>
                </a:solidFill>
                <a:latin typeface="Times New Roman" panose="02020603050405020304" pitchFamily="18" charset="0"/>
                <a:cs typeface="Times New Roman" panose="02020603050405020304" pitchFamily="18" charset="0"/>
              </a:rPr>
              <a:t> </a:t>
            </a:r>
            <a:r>
              <a:rPr lang="en-BZ" sz="3600" dirty="0" err="1">
                <a:solidFill>
                  <a:srgbClr val="FF0000"/>
                </a:solidFill>
                <a:latin typeface="Times New Roman" panose="02020603050405020304" pitchFamily="18" charset="0"/>
                <a:cs typeface="Times New Roman" panose="02020603050405020304" pitchFamily="18" charset="0"/>
              </a:rPr>
              <a:t>quyền</a:t>
            </a:r>
            <a:r>
              <a:rPr lang="en-BZ"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kiến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bất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đoán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tình</a:t>
            </a:r>
            <a:r>
              <a:rPr lang="en-US" sz="3600" dirty="0">
                <a:solidFill>
                  <a:srgbClr val="FF0000"/>
                </a:solidFill>
                <a:latin typeface="Times New Roman" panose="02020603050405020304" pitchFamily="18" charset="0"/>
                <a:cs typeface="Times New Roman" panose="02020603050405020304" pitchFamily="18" charset="0"/>
              </a:rPr>
              <a:t> ng</a:t>
            </a:r>
            <a:r>
              <a:rPr lang="vi-VN" sz="3600" dirty="0">
                <a:solidFill>
                  <a:srgbClr val="FF0000"/>
                </a:solidFill>
                <a:latin typeface="Times New Roman" panose="02020603050405020304" pitchFamily="18" charset="0"/>
                <a:cs typeface="Times New Roman" panose="02020603050405020304" pitchFamily="18" charset="0"/>
              </a:rPr>
              <a:t>ư</a:t>
            </a:r>
            <a:r>
              <a:rPr lang="en-US" sz="3600" dirty="0" err="1">
                <a:solidFill>
                  <a:srgbClr val="FF0000"/>
                </a:solidFill>
                <a:latin typeface="Times New Roman" panose="02020603050405020304" pitchFamily="18" charset="0"/>
                <a:cs typeface="Times New Roman" panose="02020603050405020304" pitchFamily="18" charset="0"/>
              </a:rPr>
              <a:t>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dẫn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đến</a:t>
            </a:r>
            <a:r>
              <a:rPr lang="en-US" sz="3600" dirty="0">
                <a:solidFill>
                  <a:srgbClr val="FF0000"/>
                </a:solidFill>
                <a:latin typeface="Times New Roman" panose="02020603050405020304" pitchFamily="18" charset="0"/>
                <a:cs typeface="Times New Roman" panose="02020603050405020304" pitchFamily="18" charset="0"/>
              </a:rPr>
              <a:t> bi </a:t>
            </a:r>
            <a:r>
              <a:rPr lang="en-US" sz="3600" dirty="0" err="1">
                <a:solidFill>
                  <a:srgbClr val="FF0000"/>
                </a:solidFill>
                <a:latin typeface="Times New Roman" panose="02020603050405020304" pitchFamily="18" charset="0"/>
                <a:cs typeface="Times New Roman" panose="02020603050405020304" pitchFamily="18" charset="0"/>
              </a:rPr>
              <a:t>kịch</a:t>
            </a:r>
            <a:endParaRPr lang="en-BZ" sz="3600" dirty="0">
              <a:solidFill>
                <a:srgbClr val="FF0000"/>
              </a:solidFill>
              <a:latin typeface="Times New Roman" panose="02020603050405020304" pitchFamily="18" charset="0"/>
              <a:cs typeface="Times New Roman" panose="02020603050405020304" pitchFamily="18" charset="0"/>
            </a:endParaRPr>
          </a:p>
        </p:txBody>
      </p:sp>
      <p:pic>
        <p:nvPicPr>
          <p:cNvPr id="7" name="Hình ảnh 6"/>
          <p:cNvPicPr>
            <a:picLocks noChangeAspect="1"/>
          </p:cNvPicPr>
          <p:nvPr/>
        </p:nvPicPr>
        <p:blipFill rotWithShape="1">
          <a:blip r:embed="rId6">
            <a:extLst>
              <a:ext uri="{28A0092B-C50C-407E-A947-70E740481C1C}">
                <a14:useLocalDpi xmlns:a14="http://schemas.microsoft.com/office/drawing/2010/main" val="0"/>
              </a:ext>
            </a:extLst>
          </a:blip>
          <a:srcRect l="10899" r="1300" b="-2"/>
          <a:stretch>
            <a:fillRect/>
          </a:stretch>
        </p:blipFill>
        <p:spPr>
          <a:xfrm>
            <a:off x="51246" y="-1"/>
            <a:ext cx="2970466" cy="3383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73990" y="151765"/>
            <a:ext cx="8323580" cy="583565"/>
          </a:xfrm>
          <a:prstGeom prst="rect">
            <a:avLst/>
          </a:prstGeom>
          <a:noFill/>
        </p:spPr>
        <p:txBody>
          <a:bodyPr wrap="square" rtlCol="0">
            <a:spAutoFit/>
          </a:bodyPr>
          <a:p>
            <a:r>
              <a:rPr lang="en-US" sz="3200" b="1">
                <a:solidFill>
                  <a:srgbClr val="FF0000"/>
                </a:solidFill>
                <a:latin typeface="Times New Roman" panose="02020603050405020304" pitchFamily="18" charset="0"/>
                <a:cs typeface="Times New Roman" panose="02020603050405020304" pitchFamily="18" charset="0"/>
              </a:rPr>
              <a:t>2/ </a:t>
            </a:r>
            <a:r>
              <a:rPr lang="en-US" sz="3200" b="1" u="sng">
                <a:solidFill>
                  <a:srgbClr val="FF0000"/>
                </a:solidFill>
                <a:latin typeface="Times New Roman" panose="02020603050405020304" pitchFamily="18" charset="0"/>
                <a:cs typeface="Times New Roman" panose="02020603050405020304" pitchFamily="18" charset="0"/>
              </a:rPr>
              <a:t>Nhân vật Trương Sinh</a:t>
            </a:r>
            <a:r>
              <a:rPr lang="en-US" sz="3200" b="1">
                <a:solidFill>
                  <a:srgbClr val="FF0000"/>
                </a:solidFill>
                <a:latin typeface="Times New Roman" panose="02020603050405020304" pitchFamily="18" charset="0"/>
                <a:cs typeface="Times New Roman" panose="02020603050405020304" pitchFamily="18" charset="0"/>
              </a:rPr>
              <a:t>:</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271145" y="829945"/>
            <a:ext cx="11261090" cy="4723130"/>
          </a:xfrm>
          <a:prstGeom prst="rect">
            <a:avLst/>
          </a:prstGeom>
          <a:noFill/>
          <a:ln w="9525">
            <a:noFill/>
          </a:ln>
        </p:spPr>
        <p:txBody>
          <a:bodyPr wrap="square">
            <a:spAutoFit/>
          </a:bodyPr>
          <a:p>
            <a:pPr indent="0"/>
            <a:r>
              <a:rPr lang="en-US" sz="3200">
                <a:latin typeface="Times New Roman" panose="02020603050405020304" pitchFamily="18" charset="0"/>
                <a:cs typeface="Times New Roman" panose="02020603050405020304" pitchFamily="18" charset="0"/>
              </a:rPr>
              <a:t>- Xuất thân từ con nhà hào phú, không có học.</a:t>
            </a:r>
            <a:endParaRPr lang="en-US" sz="3200">
              <a:latin typeface="Times New Roman" panose="02020603050405020304" pitchFamily="18" charset="0"/>
              <a:cs typeface="Times New Roman" panose="02020603050405020304" pitchFamily="18" charset="0"/>
            </a:endParaRPr>
          </a:p>
          <a:p>
            <a:pPr indent="0"/>
            <a:r>
              <a:rPr lang="en-US" sz="320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sym typeface="+mn-ea"/>
              </a:rPr>
              <a:t>Xin </a:t>
            </a:r>
            <a:r>
              <a:rPr lang="en-US" sz="3200" dirty="0" err="1">
                <a:latin typeface="Times New Roman" panose="02020603050405020304" pitchFamily="18" charset="0"/>
                <a:cs typeface="Times New Roman" panose="02020603050405020304" pitchFamily="18" charset="0"/>
                <a:sym typeface="+mn-ea"/>
              </a:rPr>
              <a:t>lấy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Vũ</a:t>
            </a:r>
            <a:r>
              <a:rPr lang="en-US" sz="3200" dirty="0">
                <a:latin typeface="Times New Roman" panose="02020603050405020304" pitchFamily="18" charset="0"/>
                <a:cs typeface="Times New Roman" panose="02020603050405020304" pitchFamily="18" charset="0"/>
                <a:sym typeface="+mn-ea"/>
              </a:rPr>
              <a:t> N</a:t>
            </a:r>
            <a:r>
              <a:rPr lang="vi-VN" sz="3200" dirty="0">
                <a:latin typeface="Times New Roman" panose="02020603050405020304" pitchFamily="18" charset="0"/>
                <a:cs typeface="Times New Roman" panose="02020603050405020304" pitchFamily="18" charset="0"/>
                <a:sym typeface="+mn-ea"/>
              </a:rPr>
              <a:t>ư</a:t>
            </a:r>
            <a:r>
              <a:rPr lang="en-US" sz="3200" dirty="0" err="1">
                <a:latin typeface="Times New Roman" panose="02020603050405020304" pitchFamily="18" charset="0"/>
                <a:cs typeface="Times New Roman" panose="02020603050405020304" pitchFamily="18" charset="0"/>
                <a:sym typeface="+mn-ea"/>
              </a:rPr>
              <a:t>ơng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vì</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mến</a:t>
            </a:r>
            <a:r>
              <a:rPr lang="en-US" sz="3200" dirty="0">
                <a:latin typeface="Times New Roman" panose="02020603050405020304" pitchFamily="18" charset="0"/>
                <a:cs typeface="Times New Roman" panose="02020603050405020304" pitchFamily="18" charset="0"/>
                <a:sym typeface="+mn-ea"/>
              </a:rPr>
              <a:t> dung </a:t>
            </a:r>
            <a:r>
              <a:rPr lang="en-US" sz="3200" dirty="0" err="1">
                <a:latin typeface="Times New Roman" panose="02020603050405020304" pitchFamily="18" charset="0"/>
                <a:cs typeface="Times New Roman" panose="02020603050405020304" pitchFamily="18" charset="0"/>
                <a:sym typeface="+mn-ea"/>
              </a:rPr>
              <a:t>hạnh</a:t>
            </a:r>
            <a:r>
              <a:rPr lang="en-US" sz="3200" dirty="0">
                <a:latin typeface="Times New Roman" panose="02020603050405020304" pitchFamily="18" charset="0"/>
                <a:cs typeface="Times New Roman" panose="02020603050405020304" pitchFamily="18" charset="0"/>
                <a:sym typeface="+mn-ea"/>
              </a:rPr>
              <a:t> -&gt; cuộc hôn nhân không bình đẳng.</a:t>
            </a:r>
            <a:endParaRPr lang="en-US" sz="3200">
              <a:latin typeface="Times New Roman" panose="02020603050405020304" pitchFamily="18" charset="0"/>
              <a:cs typeface="Times New Roman" panose="02020603050405020304" pitchFamily="18" charset="0"/>
            </a:endParaRPr>
          </a:p>
          <a:p>
            <a:pPr indent="0"/>
            <a:r>
              <a:rPr lang="en-US" sz="3200" b="1">
                <a:latin typeface="Times New Roman" panose="02020603050405020304" pitchFamily="18" charset="0"/>
                <a:cs typeface="Times New Roman" panose="02020603050405020304" pitchFamily="18" charset="0"/>
              </a:rPr>
              <a:t>- </a:t>
            </a:r>
            <a:r>
              <a:rPr lang="en-US" sz="3200" b="0">
                <a:latin typeface="Times New Roman" panose="02020603050405020304" pitchFamily="18" charset="0"/>
                <a:cs typeface="Times New Roman" panose="02020603050405020304" pitchFamily="18" charset="0"/>
              </a:rPr>
              <a:t>Là người đa nghi, luôn phòng ngừa đối với vợ.</a:t>
            </a:r>
            <a:endParaRPr lang="en-US" sz="3200" b="0">
              <a:latin typeface="Times New Roman" panose="02020603050405020304" pitchFamily="18" charset="0"/>
              <a:cs typeface="Times New Roman" panose="02020603050405020304" pitchFamily="18" charset="0"/>
            </a:endParaRPr>
          </a:p>
          <a:p>
            <a:pPr indent="0"/>
            <a:r>
              <a:rPr lang="en-US" sz="3200" b="0">
                <a:latin typeface="Times New Roman" panose="02020603050405020304" pitchFamily="18" charset="0"/>
                <a:cs typeface="Times New Roman" panose="02020603050405020304" pitchFamily="18" charset="0"/>
              </a:rPr>
              <a:t>- Qua câu nói ngây thơ của con trẻ, Trương Sinh nghi ngờ vợ.</a:t>
            </a:r>
            <a:endParaRPr lang="en-US" sz="3200" b="0">
              <a:latin typeface="Times New Roman" panose="02020603050405020304" pitchFamily="18" charset="0"/>
              <a:cs typeface="Times New Roman" panose="02020603050405020304" pitchFamily="18" charset="0"/>
            </a:endParaRPr>
          </a:p>
          <a:p>
            <a:pPr indent="0"/>
            <a:r>
              <a:rPr lang="en-US" sz="3200" b="0">
                <a:latin typeface="Times New Roman" panose="02020603050405020304" pitchFamily="18" charset="0"/>
                <a:cs typeface="Times New Roman" panose="02020603050405020304" pitchFamily="18" charset="0"/>
              </a:rPr>
              <a:t>- Trương Sinh chửi mắng, bỏ ngoài tai những lời phân trần, can ngăn của bà con làng xóm, đánh đuổi nàng đi.</a:t>
            </a:r>
            <a:endParaRPr lang="en-US" sz="3200" b="0">
              <a:latin typeface="Times New Roman" panose="02020603050405020304" pitchFamily="18" charset="0"/>
              <a:cs typeface="Times New Roman" panose="02020603050405020304" pitchFamily="18" charset="0"/>
            </a:endParaRPr>
          </a:p>
          <a:p>
            <a:pPr indent="0"/>
            <a:r>
              <a:rPr lang="en-US" sz="3200" b="0">
                <a:solidFill>
                  <a:srgbClr val="FF0000"/>
                </a:solidFill>
                <a:latin typeface="Times New Roman" panose="02020603050405020304" pitchFamily="18" charset="0"/>
                <a:cs typeface="Times New Roman" panose="02020603050405020304" pitchFamily="18" charset="0"/>
              </a:rPr>
              <a:t>=&gt;Là người độc đoán, gia trưởng, vũ phu, coi thường phụ nữ. Hiện thân cho chế độ phong kiến phụ quyền.</a:t>
            </a:r>
            <a:endParaRPr lang="en-US" sz="3200" b="0">
              <a:solidFill>
                <a:srgbClr val="FF0000"/>
              </a:solidFill>
              <a:latin typeface="Times New Roman" panose="02020603050405020304" pitchFamily="18" charset="0"/>
              <a:cs typeface="Times New Roman" panose="02020603050405020304" pitchFamily="18" charset="0"/>
            </a:endParaRPr>
          </a:p>
          <a:p>
            <a:endParaRPr lang="en-US" sz="1300" b="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84785" y="367665"/>
            <a:ext cx="12007850" cy="4030980"/>
          </a:xfrm>
          <a:prstGeom prst="rect">
            <a:avLst/>
          </a:prstGeom>
          <a:noFill/>
        </p:spPr>
        <p:txBody>
          <a:bodyPr wrap="square" rtlCol="0">
            <a:spAutoFit/>
          </a:bodyPr>
          <a:p>
            <a:r>
              <a:rPr lang="en-US" sz="3200" b="1">
                <a:solidFill>
                  <a:srgbClr val="FF0000"/>
                </a:solidFill>
                <a:latin typeface="Times New Roman" panose="02020603050405020304" pitchFamily="18" charset="0"/>
                <a:cs typeface="Times New Roman" panose="02020603050405020304" pitchFamily="18" charset="0"/>
              </a:rPr>
              <a:t>3/ </a:t>
            </a:r>
            <a:r>
              <a:rPr lang="en-US" sz="3200" b="1" u="sng">
                <a:solidFill>
                  <a:srgbClr val="FF0000"/>
                </a:solidFill>
                <a:latin typeface="Times New Roman" panose="02020603050405020304" pitchFamily="18" charset="0"/>
                <a:cs typeface="Times New Roman" panose="02020603050405020304" pitchFamily="18" charset="0"/>
              </a:rPr>
              <a:t>Cái chết của Vũ Nương</a:t>
            </a:r>
            <a:r>
              <a:rPr lang="en-US" sz="3200" b="1">
                <a:solidFill>
                  <a:srgbClr val="FF0000"/>
                </a:solidFill>
                <a:latin typeface="Times New Roman" panose="02020603050405020304" pitchFamily="18" charset="0"/>
                <a:cs typeface="Times New Roman" panose="02020603050405020304" pitchFamily="18" charset="0"/>
              </a:rPr>
              <a:t>:</a:t>
            </a:r>
            <a:endParaRPr lang="en-US" sz="3200" b="1">
              <a:solidFill>
                <a:srgbClr val="FF0000"/>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-Từ câu nói ngây thơ của bé Đản </a:t>
            </a:r>
            <a:endParaRPr lang="en-US"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-Từ sự ghen tuông, ngờ vực của Trương Sinh không nghe vợ giải thích.</a:t>
            </a:r>
            <a:endParaRPr lang="en-US"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-Do xã hội phong kiến, chiến tranh phi nghĩa. </a:t>
            </a:r>
            <a:endParaRPr lang="en-US"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-Vũ Nương đã tìm đến cái chết để minh oan cho mình.</a:t>
            </a:r>
            <a:endParaRPr lang="en-US" sz="3200" b="1">
              <a:solidFill>
                <a:srgbClr val="FF0000"/>
              </a:solidFill>
              <a:latin typeface="Times New Roman" panose="02020603050405020304" pitchFamily="18" charset="0"/>
              <a:cs typeface="Times New Roman" panose="02020603050405020304" pitchFamily="18" charset="0"/>
            </a:endParaRPr>
          </a:p>
          <a:p>
            <a:r>
              <a:rPr lang="en-US" sz="3200" b="1">
                <a:solidFill>
                  <a:srgbClr val="FF0000"/>
                </a:solidFill>
                <a:latin typeface="Times New Roman" panose="02020603050405020304" pitchFamily="18" charset="0"/>
                <a:cs typeface="Times New Roman" panose="02020603050405020304" pitchFamily="18" charset="0"/>
              </a:rPr>
              <a:t> </a:t>
            </a:r>
            <a:r>
              <a:rPr lang="en-US" sz="3200" b="1">
                <a:solidFill>
                  <a:srgbClr val="C00000"/>
                </a:solidFill>
                <a:latin typeface="Times New Roman" panose="02020603050405020304" pitchFamily="18" charset="0"/>
                <a:cs typeface="Times New Roman" panose="02020603050405020304" pitchFamily="18" charset="0"/>
              </a:rPr>
              <a:t>-&gt;</a:t>
            </a:r>
            <a:r>
              <a:rPr lang="en-US" sz="3200">
                <a:solidFill>
                  <a:srgbClr val="C00000"/>
                </a:solidFill>
                <a:latin typeface="Times New Roman" panose="02020603050405020304" pitchFamily="18" charset="0"/>
                <a:cs typeface="Times New Roman" panose="02020603050405020304" pitchFamily="18" charset="0"/>
              </a:rPr>
              <a:t> Coi trọng danh tiết.</a:t>
            </a:r>
            <a:endParaRPr lang="en-US" sz="3200">
              <a:solidFill>
                <a:srgbClr val="C00000"/>
              </a:solidFill>
              <a:latin typeface="Times New Roman" panose="02020603050405020304" pitchFamily="18" charset="0"/>
              <a:cs typeface="Times New Roman" panose="02020603050405020304" pitchFamily="18" charset="0"/>
            </a:endParaRPr>
          </a:p>
          <a:p>
            <a:r>
              <a:rPr lang="en-US" sz="3200">
                <a:solidFill>
                  <a:srgbClr val="C00000"/>
                </a:solidFill>
                <a:latin typeface="Times New Roman" panose="02020603050405020304" pitchFamily="18" charset="0"/>
                <a:cs typeface="Times New Roman" panose="02020603050405020304" pitchFamily="18" charset="0"/>
              </a:rPr>
              <a:t> =&gt; Bày tỏ niềm thương cảm cho số phận người phụ nữ, tố cáo xã hội phong kiến thối nát, bất công.</a:t>
            </a:r>
            <a:endParaRPr lang="en-US" sz="32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l="2617" t="16710" r="20399" b="5278"/>
          <a:stretch>
            <a:fillRect/>
          </a:stretch>
        </p:blipFill>
        <p:spPr>
          <a:xfrm rot="6794924">
            <a:off x="335794" y="1499809"/>
            <a:ext cx="1506784" cy="1308827"/>
          </a:xfrm>
          <a:prstGeom prst="rect">
            <a:avLst/>
          </a:prstGeom>
        </p:spPr>
      </p:pic>
      <p:sp useBgFill="1">
        <p:nvSpPr>
          <p:cNvPr id="6" name="1"/>
          <p:cNvSpPr/>
          <p:nvPr>
            <p:custDataLst>
              <p:tags r:id="rId3"/>
            </p:custDataLst>
          </p:nvPr>
        </p:nvSpPr>
        <p:spPr>
          <a:xfrm>
            <a:off x="805484" y="1915094"/>
            <a:ext cx="1189784" cy="1102935"/>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0000"/>
                </a:solidFill>
                <a:latin typeface="Times New Roman" panose="02020603050405020304" pitchFamily="18" charset="0"/>
                <a:cs typeface="Times New Roman" panose="02020603050405020304" pitchFamily="18" charset="0"/>
              </a:rPr>
              <a:t>01</a:t>
            </a:r>
            <a:endParaRPr lang="zh-CN" altLang="en-US" sz="4800" dirty="0">
              <a:solidFill>
                <a:srgbClr val="FF0000"/>
              </a:solidFill>
              <a:latin typeface="Times New Roman" panose="02020603050405020304" pitchFamily="18" charset="0"/>
              <a:cs typeface="Times New Roman" panose="02020603050405020304" pitchFamily="18" charset="0"/>
            </a:endParaRPr>
          </a:p>
        </p:txBody>
      </p:sp>
      <p:pic>
        <p:nvPicPr>
          <p:cNvPr id="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7836" y="1836591"/>
            <a:ext cx="9536588" cy="1268162"/>
          </a:xfrm>
          <a:prstGeom prst="rect">
            <a:avLst/>
          </a:prstGeom>
        </p:spPr>
      </p:pic>
      <p:sp>
        <p:nvSpPr>
          <p:cNvPr id="2" name="Rectangle 1"/>
          <p:cNvSpPr/>
          <p:nvPr/>
        </p:nvSpPr>
        <p:spPr>
          <a:xfrm>
            <a:off x="2733087" y="2130117"/>
            <a:ext cx="8406691" cy="646331"/>
          </a:xfrm>
          <a:prstGeom prst="rect">
            <a:avLst/>
          </a:prstGeom>
        </p:spPr>
        <p:txBody>
          <a:bodyPr wrap="square">
            <a:spAutoFit/>
          </a:bodyPr>
          <a:lstStyle/>
          <a:p>
            <a:pPr algn="ctr"/>
            <a:r>
              <a:rPr lang="en-US" altLang="en-US" sz="3600" dirty="0" err="1">
                <a:latin typeface="Times New Roman" panose="02020603050405020304" pitchFamily="18" charset="0"/>
                <a:cs typeface="Times New Roman" panose="02020603050405020304" pitchFamily="18" charset="0"/>
              </a:rPr>
              <a:t>Thể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yêu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thương</a:t>
            </a:r>
            <a:r>
              <a:rPr lang="en-US" altLang="en-US" sz="3600" dirty="0">
                <a:latin typeface="Times New Roman" panose="02020603050405020304" pitchFamily="18" charset="0"/>
                <a:cs typeface="Times New Roman" panose="02020603050405020304" pitchFamily="18" charset="0"/>
              </a:rPr>
              <a:t> con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Vũ</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Nương</a:t>
            </a:r>
            <a:endParaRPr lang="en-US" altLang="en-US" sz="3600" dirty="0">
              <a:latin typeface="Times New Roman" panose="02020603050405020304" pitchFamily="18" charset="0"/>
              <a:cs typeface="Times New Roman" panose="02020603050405020304" pitchFamily="18" charset="0"/>
            </a:endParaRPr>
          </a:p>
        </p:txBody>
      </p:sp>
      <p:pic>
        <p:nvPicPr>
          <p:cNvPr id="10"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0562" y="3510872"/>
            <a:ext cx="10224567" cy="1348098"/>
          </a:xfrm>
          <a:prstGeom prst="rect">
            <a:avLst/>
          </a:prstGeom>
        </p:spPr>
      </p:pic>
      <p:sp>
        <p:nvSpPr>
          <p:cNvPr id="11" name="Rectangle 10"/>
          <p:cNvSpPr/>
          <p:nvPr/>
        </p:nvSpPr>
        <p:spPr>
          <a:xfrm>
            <a:off x="2561499" y="3889474"/>
            <a:ext cx="9021337" cy="646331"/>
          </a:xfrm>
          <a:prstGeom prst="rect">
            <a:avLst/>
          </a:prstGeom>
        </p:spPr>
        <p:txBody>
          <a:bodyPr wrap="square">
            <a:spAutoFit/>
          </a:bodyPr>
          <a:lstStyle/>
          <a:p>
            <a:r>
              <a:rPr lang="en-US" altLang="en-US" sz="3600" dirty="0">
                <a:latin typeface="Times New Roman" panose="02020603050405020304" pitchFamily="18" charset="0"/>
                <a:cs typeface="Times New Roman" panose="02020603050405020304" pitchFamily="18" charset="0"/>
              </a:rPr>
              <a:t>Chi </a:t>
            </a:r>
            <a:r>
              <a:rPr lang="en-US" altLang="en-US" sz="3600" dirty="0" err="1">
                <a:latin typeface="Times New Roman" panose="02020603050405020304" pitchFamily="18" charset="0"/>
                <a:cs typeface="Times New Roman" panose="02020603050405020304" pitchFamily="18" charset="0"/>
              </a:rPr>
              <a:t>tiết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thắt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nút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đẩy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mâu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thuẫn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đỉnh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điểm</a:t>
            </a:r>
            <a:endParaRPr lang="en-US" altLang="en-US" sz="3600" dirty="0">
              <a:latin typeface="Times New Roman" panose="02020603050405020304" pitchFamily="18" charset="0"/>
              <a:cs typeface="Times New Roman" panose="02020603050405020304" pitchFamily="18" charset="0"/>
            </a:endParaRPr>
          </a:p>
        </p:txBody>
      </p:sp>
      <p:pic>
        <p:nvPicPr>
          <p:cNvPr id="12" name="1"/>
          <p:cNvPicPr>
            <a:picLocks noChangeAspect="1"/>
          </p:cNvPicPr>
          <p:nvPr>
            <p:custDataLst>
              <p:tags r:id="rId5"/>
            </p:custDataLst>
          </p:nvPr>
        </p:nvPicPr>
        <p:blipFill rotWithShape="1">
          <a:blip r:embed="rId2" cstate="print">
            <a:extLst>
              <a:ext uri="{28A0092B-C50C-407E-A947-70E740481C1C}">
                <a14:useLocalDpi xmlns:a14="http://schemas.microsoft.com/office/drawing/2010/main" val="0"/>
              </a:ext>
            </a:extLst>
          </a:blip>
          <a:srcRect l="2617" t="16710" r="20399" b="5278"/>
          <a:stretch>
            <a:fillRect/>
          </a:stretch>
        </p:blipFill>
        <p:spPr>
          <a:xfrm rot="6794924">
            <a:off x="300286" y="3380509"/>
            <a:ext cx="1506784" cy="1308827"/>
          </a:xfrm>
          <a:prstGeom prst="rect">
            <a:avLst/>
          </a:prstGeom>
        </p:spPr>
      </p:pic>
      <p:sp useBgFill="1">
        <p:nvSpPr>
          <p:cNvPr id="9" name="1"/>
          <p:cNvSpPr/>
          <p:nvPr>
            <p:custDataLst>
              <p:tags r:id="rId6"/>
            </p:custDataLst>
          </p:nvPr>
        </p:nvSpPr>
        <p:spPr>
          <a:xfrm>
            <a:off x="756317" y="3686464"/>
            <a:ext cx="1253715" cy="1102935"/>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0000"/>
                </a:solidFill>
                <a:latin typeface="Times New Roman" panose="02020603050405020304" pitchFamily="18" charset="0"/>
                <a:cs typeface="Times New Roman" panose="02020603050405020304" pitchFamily="18" charset="0"/>
              </a:rPr>
              <a:t>02</a:t>
            </a:r>
            <a:endParaRPr lang="zh-CN" altLang="en-US" sz="4800" dirty="0">
              <a:solidFill>
                <a:srgbClr val="FF0000"/>
              </a:solidFill>
              <a:latin typeface="Times New Roman" panose="02020603050405020304" pitchFamily="18" charset="0"/>
              <a:cs typeface="Times New Roman" panose="02020603050405020304" pitchFamily="18" charset="0"/>
            </a:endParaRPr>
          </a:p>
        </p:txBody>
      </p:sp>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321" y="5261863"/>
            <a:ext cx="10049808" cy="1251813"/>
          </a:xfrm>
          <a:prstGeom prst="rect">
            <a:avLst/>
          </a:prstGeom>
        </p:spPr>
      </p:pic>
      <p:sp>
        <p:nvSpPr>
          <p:cNvPr id="14" name="Rectangle 13"/>
          <p:cNvSpPr/>
          <p:nvPr/>
        </p:nvSpPr>
        <p:spPr>
          <a:xfrm>
            <a:off x="2525073" y="5501565"/>
            <a:ext cx="9441687" cy="646331"/>
          </a:xfrm>
          <a:prstGeom prst="rect">
            <a:avLst/>
          </a:prstGeom>
        </p:spPr>
        <p:txBody>
          <a:bodyPr wrap="none">
            <a:spAutoFit/>
          </a:bodyPr>
          <a:lstStyle/>
          <a:p>
            <a:r>
              <a:rPr lang="en-US" altLang="en-US" sz="3600" dirty="0">
                <a:latin typeface="Times New Roman" panose="02020603050405020304" pitchFamily="18" charset="0"/>
                <a:cs typeface="Times New Roman" panose="02020603050405020304" pitchFamily="18" charset="0"/>
              </a:rPr>
              <a:t>Chi </a:t>
            </a:r>
            <a:r>
              <a:rPr lang="en-US" altLang="en-US" sz="3600" dirty="0" err="1">
                <a:latin typeface="Times New Roman" panose="02020603050405020304" pitchFamily="18" charset="0"/>
                <a:cs typeface="Times New Roman" panose="02020603050405020304" pitchFamily="18" charset="0"/>
              </a:rPr>
              <a:t>tiết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mở</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nút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hóa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nỗi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oan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Vũ</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Nương</a:t>
            </a:r>
            <a:endParaRPr lang="en-US" altLang="en-US" sz="3600" dirty="0">
              <a:latin typeface="Times New Roman" panose="02020603050405020304" pitchFamily="18" charset="0"/>
              <a:cs typeface="Times New Roman" panose="02020603050405020304" pitchFamily="18" charset="0"/>
            </a:endParaRPr>
          </a:p>
        </p:txBody>
      </p:sp>
      <p:pic>
        <p:nvPicPr>
          <p:cNvPr id="16" name="1"/>
          <p:cNvPicPr>
            <a:picLocks noChangeAspect="1"/>
          </p:cNvPicPr>
          <p:nvPr>
            <p:custDataLst>
              <p:tags r:id="rId7"/>
            </p:custDataLst>
          </p:nvPr>
        </p:nvPicPr>
        <p:blipFill rotWithShape="1">
          <a:blip r:embed="rId2" cstate="print">
            <a:extLst>
              <a:ext uri="{28A0092B-C50C-407E-A947-70E740481C1C}">
                <a14:useLocalDpi xmlns:a14="http://schemas.microsoft.com/office/drawing/2010/main" val="0"/>
              </a:ext>
            </a:extLst>
          </a:blip>
          <a:srcRect l="2617" t="16710" r="20399" b="5278"/>
          <a:stretch>
            <a:fillRect/>
          </a:stretch>
        </p:blipFill>
        <p:spPr>
          <a:xfrm rot="6794924">
            <a:off x="223415" y="5055953"/>
            <a:ext cx="1506784" cy="1308827"/>
          </a:xfrm>
          <a:prstGeom prst="rect">
            <a:avLst/>
          </a:prstGeom>
        </p:spPr>
      </p:pic>
      <p:sp useBgFill="1">
        <p:nvSpPr>
          <p:cNvPr id="15" name="1"/>
          <p:cNvSpPr/>
          <p:nvPr>
            <p:custDataLst>
              <p:tags r:id="rId8"/>
            </p:custDataLst>
          </p:nvPr>
        </p:nvSpPr>
        <p:spPr>
          <a:xfrm>
            <a:off x="788282" y="5414932"/>
            <a:ext cx="1189784" cy="1102935"/>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0000"/>
                </a:solidFill>
                <a:latin typeface="Times New Roman" panose="02020603050405020304" pitchFamily="18" charset="0"/>
                <a:cs typeface="Times New Roman" panose="02020603050405020304" pitchFamily="18" charset="0"/>
              </a:rPr>
              <a:t>03</a:t>
            </a:r>
            <a:endParaRPr lang="zh-CN" altLang="en-US" sz="4800" dirty="0">
              <a:solidFill>
                <a:srgbClr val="FF0000"/>
              </a:solidFill>
              <a:latin typeface="Times New Roman" panose="02020603050405020304" pitchFamily="18" charset="0"/>
              <a:cs typeface="Times New Roman" panose="02020603050405020304" pitchFamily="18" charset="0"/>
            </a:endParaRPr>
          </a:p>
        </p:txBody>
      </p:sp>
      <p:sp>
        <p:nvSpPr>
          <p:cNvPr id="17" name="Tiêu đề 1"/>
          <p:cNvSpPr>
            <a:spLocks noGrp="1"/>
          </p:cNvSpPr>
          <p:nvPr>
            <p:ph type="title"/>
          </p:nvPr>
        </p:nvSpPr>
        <p:spPr>
          <a:xfrm>
            <a:off x="-43566" y="428386"/>
            <a:ext cx="12235566" cy="637124"/>
          </a:xfrm>
        </p:spPr>
        <p:txBody>
          <a:bodyPr>
            <a:noAutofit/>
          </a:bodyPr>
          <a:lstStyle/>
          <a:p>
            <a:pPr algn="l">
              <a:lnSpc>
                <a:spcPct val="110000"/>
              </a:lnSpc>
            </a:pPr>
            <a:r>
              <a:rPr lang="en-US" sz="5400" dirty="0">
                <a:solidFill>
                  <a:srgbClr val="FF0000"/>
                </a:solidFill>
                <a:latin typeface="Times New Roman" panose="02020603050405020304" pitchFamily="18" charset="0"/>
                <a:cs typeface="Times New Roman" panose="02020603050405020304" pitchFamily="18" charset="0"/>
              </a:rPr>
              <a:t>Chi </a:t>
            </a:r>
            <a:r>
              <a:rPr lang="en-US" sz="5400" dirty="0" err="1">
                <a:solidFill>
                  <a:srgbClr val="FF0000"/>
                </a:solidFill>
                <a:latin typeface="Times New Roman" panose="02020603050405020304" pitchFamily="18" charset="0"/>
                <a:cs typeface="Times New Roman" panose="02020603050405020304" pitchFamily="18" charset="0"/>
              </a:rPr>
              <a:t>tiết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cái</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bóng</a:t>
            </a:r>
            <a:r>
              <a:rPr lang="en-US" sz="5400" dirty="0">
                <a:solidFill>
                  <a:srgbClr val="FF0000"/>
                </a:solidFill>
                <a:latin typeface="Times New Roman" panose="02020603050405020304" pitchFamily="18" charset="0"/>
                <a:cs typeface="Times New Roman" panose="02020603050405020304" pitchFamily="18" charset="0"/>
              </a:rPr>
              <a:t> – Ý </a:t>
            </a:r>
            <a:r>
              <a:rPr lang="en-US" sz="5400">
                <a:solidFill>
                  <a:srgbClr val="FF0000"/>
                </a:solidFill>
                <a:latin typeface="Times New Roman" panose="02020603050405020304" pitchFamily="18" charset="0"/>
                <a:cs typeface="Times New Roman" panose="02020603050405020304" pitchFamily="18" charset="0"/>
              </a:rPr>
              <a:t>nghĩa</a:t>
            </a:r>
            <a:endParaRPr lang="en-BZ" sz="5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par>
                                <p:cTn id="51" presetID="16" presetClass="entr" presetSubtype="21"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1" grpId="0"/>
      <p:bldP spid="9" grpId="0" animBg="1"/>
      <p:bldP spid="14" grpId="0"/>
      <p:bldP spid="15"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86" y="-170409"/>
            <a:ext cx="12192000" cy="7028409"/>
            <a:chOff x="0" y="-137071"/>
            <a:chExt cx="12192000" cy="7028409"/>
          </a:xfrm>
        </p:grpSpPr>
        <p:pic>
          <p:nvPicPr>
            <p:cNvPr id="44034" name="Picture 2" descr="H 2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37071"/>
              <a:ext cx="1219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4738"/>
              <a:ext cx="1219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24" name="Picture 4" descr="neucotra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1" y="2209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1752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1" y="28194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1" y="3429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9"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3733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10"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1" y="2514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1"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3276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2"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1" y="2514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13"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1" y="1752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Picture 14"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1" y="762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15"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1828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16"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2090738"/>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17"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201" y="381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Picture 18"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457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Picture 19"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1" y="3657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Picture 20"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762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1" name="Picture 21"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5334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2" name="Picture 22"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381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23"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2133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1" y="1981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5" name="Picture 25"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1" y="685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6" name="Picture 26"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1" y="762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7" name="Picture 27"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1" y="1905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8" name="Picture 28"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1" y="457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9" name="Picture 29"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1" y="1524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0" name="Picture 30"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1" y="32004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1" name="Picture 31"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1" y="3048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2" name="Picture 32"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609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3" name="Picture 33"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2362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4" name="Picture 34"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2362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5" name="Picture 35"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6" name="Picture 36"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1" y="5334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7" name="Picture 37"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1" y="1981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8" name="Picture 38"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209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9" name="Picture 39"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1" y="41148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0" name="Picture 40"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2895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1" name="Picture 41"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3505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2" name="Picture 42"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1" y="23622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3" name="Picture 43"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1" y="32766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4" name="Picture 44" descr="logon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1143000"/>
            <a:ext cx="8667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5" name="Picture 45"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3048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6" name="Picture 46"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43201" y="22860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7" name="Picture 47"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43201" y="3810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8" name="Picture 48"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0401" y="20574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9" name="Picture 49"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6401" y="27432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0" name="Picture 50"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67201" y="8382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1" name="Picture 51"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7001" y="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2" name="Picture 52"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3" name="Picture 53"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10201" y="6096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4" name="Picture 54"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5601" y="17526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5" name="Picture 55"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1" y="10668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6" name="Picture 56"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0401" y="32004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7" name="Picture 57"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1" y="28194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8" name="Picture 58"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24401" y="17526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9" name="Picture 59"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2001" y="28956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0" name="Picture 60"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19050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1" name="Picture 61"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1" y="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2" name="Picture 62" descr="firew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3200401"/>
            <a:ext cx="9001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p:cNvSpPr/>
          <p:nvPr/>
        </p:nvSpPr>
        <p:spPr>
          <a:xfrm>
            <a:off x="0" y="5532582"/>
            <a:ext cx="12192000" cy="1325418"/>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Những</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yếu tố kì ảo</a:t>
            </a:r>
            <a:endParaRPr lang="en-SG" sz="6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3558096" y="2942715"/>
            <a:ext cx="5278609" cy="2551960"/>
          </a:xfrm>
          <a:prstGeom prst="rect">
            <a:avLst/>
          </a:prstGeom>
        </p:spPr>
      </p:pic>
      <p:pic>
        <p:nvPicPr>
          <p:cNvPr id="28" name="图片 27"/>
          <p:cNvPicPr>
            <a:picLocks noChangeAspect="1"/>
          </p:cNvPicPr>
          <p:nvPr/>
        </p:nvPicPr>
        <p:blipFill>
          <a:blip r:embed="rId2"/>
          <a:stretch>
            <a:fillRect/>
          </a:stretch>
        </p:blipFill>
        <p:spPr>
          <a:xfrm rot="1050706">
            <a:off x="550780" y="1887811"/>
            <a:ext cx="622382" cy="524444"/>
          </a:xfrm>
          <a:prstGeom prst="rect">
            <a:avLst/>
          </a:prstGeom>
        </p:spPr>
      </p:pic>
      <p:pic>
        <p:nvPicPr>
          <p:cNvPr id="31" name="图片 30"/>
          <p:cNvPicPr>
            <a:picLocks noChangeAspect="1"/>
          </p:cNvPicPr>
          <p:nvPr/>
        </p:nvPicPr>
        <p:blipFill>
          <a:blip r:embed="rId2"/>
          <a:stretch>
            <a:fillRect/>
          </a:stretch>
        </p:blipFill>
        <p:spPr>
          <a:xfrm rot="1050706">
            <a:off x="7372154" y="1887810"/>
            <a:ext cx="622382" cy="524444"/>
          </a:xfrm>
          <a:prstGeom prst="rect">
            <a:avLst/>
          </a:prstGeom>
        </p:spPr>
      </p:pic>
      <p:pic>
        <p:nvPicPr>
          <p:cNvPr id="34" name="图片 33"/>
          <p:cNvPicPr>
            <a:picLocks noChangeAspect="1"/>
          </p:cNvPicPr>
          <p:nvPr/>
        </p:nvPicPr>
        <p:blipFill>
          <a:blip r:embed="rId2"/>
          <a:stretch>
            <a:fillRect/>
          </a:stretch>
        </p:blipFill>
        <p:spPr>
          <a:xfrm rot="1050706">
            <a:off x="550780" y="4645440"/>
            <a:ext cx="622382" cy="524444"/>
          </a:xfrm>
          <a:prstGeom prst="rect">
            <a:avLst/>
          </a:prstGeom>
        </p:spPr>
      </p:pic>
      <p:pic>
        <p:nvPicPr>
          <p:cNvPr id="37" name="图片 36"/>
          <p:cNvPicPr>
            <a:picLocks noChangeAspect="1"/>
          </p:cNvPicPr>
          <p:nvPr/>
        </p:nvPicPr>
        <p:blipFill>
          <a:blip r:embed="rId2"/>
          <a:stretch>
            <a:fillRect/>
          </a:stretch>
        </p:blipFill>
        <p:spPr>
          <a:xfrm rot="1050706">
            <a:off x="7372154" y="4218680"/>
            <a:ext cx="622382" cy="524444"/>
          </a:xfrm>
          <a:prstGeom prst="rect">
            <a:avLst/>
          </a:prstGeom>
        </p:spPr>
      </p:pic>
      <p:sp>
        <p:nvSpPr>
          <p:cNvPr id="21" name="Tiêu đề 1"/>
          <p:cNvSpPr>
            <a:spLocks noGrp="1"/>
          </p:cNvSpPr>
          <p:nvPr>
            <p:ph type="title"/>
          </p:nvPr>
        </p:nvSpPr>
        <p:spPr>
          <a:xfrm>
            <a:off x="252095" y="428625"/>
            <a:ext cx="9345295" cy="636905"/>
          </a:xfrm>
        </p:spPr>
        <p:txBody>
          <a:bodyPr>
            <a:noAutofit/>
          </a:bodyPr>
          <a:lstStyle/>
          <a:p>
            <a:pPr algn="l">
              <a:lnSpc>
                <a:spcPct val="110000"/>
              </a:lnSpc>
            </a:pPr>
            <a:r>
              <a:rPr lang="en-US" sz="3600" dirty="0" err="1">
                <a:solidFill>
                  <a:srgbClr val="FF0000"/>
                </a:solidFill>
                <a:latin typeface="Times New Roman" panose="02020603050405020304" pitchFamily="18" charset="0"/>
                <a:cs typeface="Times New Roman" panose="02020603050405020304" pitchFamily="18" charset="0"/>
              </a:rPr>
              <a:t>Yếu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kì</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ảo</a:t>
            </a:r>
            <a:r>
              <a:rPr lang="en-US" sz="3600" dirty="0">
                <a:solidFill>
                  <a:srgbClr val="FF0000"/>
                </a:solidFill>
                <a:latin typeface="Times New Roman" panose="02020603050405020304" pitchFamily="18" charset="0"/>
                <a:cs typeface="Times New Roman" panose="02020603050405020304" pitchFamily="18" charset="0"/>
              </a:rPr>
              <a:t> – Chi </a:t>
            </a:r>
            <a:r>
              <a:rPr lang="en-US" sz="3600" dirty="0" err="1">
                <a:solidFill>
                  <a:srgbClr val="FF0000"/>
                </a:solidFill>
                <a:latin typeface="Times New Roman" panose="02020603050405020304" pitchFamily="18" charset="0"/>
                <a:cs typeface="Times New Roman" panose="02020603050405020304" pitchFamily="18" charset="0"/>
              </a:rPr>
              <a:t>tiết</a:t>
            </a:r>
            <a:endParaRPr lang="en-BZ" sz="36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71448" y="1826867"/>
            <a:ext cx="3216166" cy="2553335"/>
          </a:xfrm>
          <a:prstGeom prst="rect">
            <a:avLst/>
          </a:prstGeom>
        </p:spPr>
        <p:txBody>
          <a:bodyPr wrap="square">
            <a:spAutoFit/>
          </a:bodyPr>
          <a:lstStyle/>
          <a:p>
            <a:pPr lvl="0" algn="l">
              <a:defRPr/>
            </a:pP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Vũ</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Nương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được</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các</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tiên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nữ</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rẽ</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nước</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cho</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xuống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động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rùa</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dưới</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thủy</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cung</a:t>
            </a:r>
            <a:endParaRPr lang="zh-CN" altLang="en-US"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8438921" y="1965366"/>
            <a:ext cx="3223959" cy="1076325"/>
          </a:xfrm>
          <a:prstGeom prst="rect">
            <a:avLst/>
          </a:prstGeom>
        </p:spPr>
        <p:txBody>
          <a:bodyPr wrap="square">
            <a:spAutoFit/>
          </a:bodyPr>
          <a:lstStyle/>
          <a:p>
            <a:pPr algn="just">
              <a:defRPr/>
            </a:pP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Phan Lang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nằm</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mộng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rồi</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thả</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rùa</a:t>
            </a:r>
            <a:endParaRPr lang="zh-CN" altLang="en-US"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ectangle 6"/>
          <p:cNvSpPr/>
          <p:nvPr/>
        </p:nvSpPr>
        <p:spPr>
          <a:xfrm>
            <a:off x="1481958" y="4655264"/>
            <a:ext cx="2977451" cy="1568450"/>
          </a:xfrm>
          <a:prstGeom prst="rect">
            <a:avLst/>
          </a:prstGeom>
        </p:spPr>
        <p:txBody>
          <a:bodyPr wrap="square">
            <a:spAutoFit/>
          </a:bodyPr>
          <a:lstStyle/>
          <a:p>
            <a:pPr lvl="0" algn="just">
              <a:defRPr/>
            </a:pP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Phan Lang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vào</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động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rùa</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của</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Linh Phi</a:t>
            </a:r>
            <a:endParaRPr lang="zh-CN" altLang="en-US"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8438921" y="4086611"/>
            <a:ext cx="3385217" cy="2553335"/>
          </a:xfrm>
          <a:prstGeom prst="rect">
            <a:avLst/>
          </a:prstGeom>
        </p:spPr>
        <p:txBody>
          <a:bodyPr wrap="square">
            <a:spAutoFit/>
          </a:bodyPr>
          <a:lstStyle/>
          <a:p>
            <a:pPr lvl="0" algn="just">
              <a:defRPr/>
            </a:pP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Vũ</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Nương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hiện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về</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sau</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khi</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Trương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Sinh</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lập</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đàn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giải</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oan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cho</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nàng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ở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bến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sông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Hoàng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Giang</a:t>
            </a:r>
            <a:endParaRPr lang="zh-CN" altLang="en-US"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randombar(horizontal)">
                                      <p:cBhvr>
                                        <p:cTn id="32" dur="500"/>
                                        <p:tgtEl>
                                          <p:spTgt spid="3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randombar(horizontal)">
                                      <p:cBhvr>
                                        <p:cTn id="40" dur="500"/>
                                        <p:tgtEl>
                                          <p:spTgt spid="3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3"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4500000">
            <a:off x="-1726645" y="2458891"/>
            <a:ext cx="6146556" cy="2723995"/>
          </a:xfrm>
          <a:prstGeom prst="rect">
            <a:avLst/>
          </a:prstGeom>
        </p:spPr>
      </p:pic>
      <p:pic>
        <p:nvPicPr>
          <p:cNvPr id="10" name="图片 9"/>
          <p:cNvPicPr>
            <a:picLocks noChangeAspect="1"/>
          </p:cNvPicPr>
          <p:nvPr/>
        </p:nvPicPr>
        <p:blipFill>
          <a:blip r:embed="rId2"/>
          <a:stretch>
            <a:fillRect/>
          </a:stretch>
        </p:blipFill>
        <p:spPr>
          <a:xfrm>
            <a:off x="492497" y="2474076"/>
            <a:ext cx="583028" cy="491283"/>
          </a:xfrm>
          <a:prstGeom prst="rect">
            <a:avLst/>
          </a:prstGeom>
        </p:spPr>
      </p:pic>
      <p:pic>
        <p:nvPicPr>
          <p:cNvPr id="11" name="图片 10"/>
          <p:cNvPicPr>
            <a:picLocks noChangeAspect="1"/>
          </p:cNvPicPr>
          <p:nvPr/>
        </p:nvPicPr>
        <p:blipFill>
          <a:blip r:embed="rId2"/>
          <a:stretch>
            <a:fillRect/>
          </a:stretch>
        </p:blipFill>
        <p:spPr>
          <a:xfrm>
            <a:off x="1292235" y="911279"/>
            <a:ext cx="831951" cy="701035"/>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11" y="5776693"/>
            <a:ext cx="3307961" cy="1162975"/>
          </a:xfrm>
          <a:prstGeom prst="rect">
            <a:avLst/>
          </a:prstGeom>
        </p:spPr>
      </p:pic>
      <p:sp>
        <p:nvSpPr>
          <p:cNvPr id="31" name="Tiêu đề 1"/>
          <p:cNvSpPr>
            <a:spLocks noGrp="1"/>
          </p:cNvSpPr>
          <p:nvPr>
            <p:ph type="title"/>
          </p:nvPr>
        </p:nvSpPr>
        <p:spPr>
          <a:xfrm>
            <a:off x="299720" y="322580"/>
            <a:ext cx="9238615" cy="636905"/>
          </a:xfrm>
        </p:spPr>
        <p:txBody>
          <a:bodyPr>
            <a:noAutofit/>
          </a:bodyPr>
          <a:lstStyle/>
          <a:p>
            <a:pPr algn="l">
              <a:lnSpc>
                <a:spcPct val="110000"/>
              </a:lnSpc>
            </a:pPr>
            <a:r>
              <a:rPr lang="en-US" sz="5400" dirty="0" err="1">
                <a:solidFill>
                  <a:srgbClr val="FF0000"/>
                </a:solidFill>
                <a:latin typeface="Times New Roman" panose="02020603050405020304" pitchFamily="18" charset="0"/>
                <a:cs typeface="Times New Roman" panose="02020603050405020304" pitchFamily="18" charset="0"/>
              </a:rPr>
              <a:t>Yếu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kì</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ảo</a:t>
            </a:r>
            <a:r>
              <a:rPr lang="en-US" sz="5400" dirty="0">
                <a:solidFill>
                  <a:srgbClr val="FF0000"/>
                </a:solidFill>
                <a:latin typeface="Times New Roman" panose="02020603050405020304" pitchFamily="18" charset="0"/>
                <a:cs typeface="Times New Roman" panose="02020603050405020304" pitchFamily="18" charset="0"/>
              </a:rPr>
              <a:t> – Ý </a:t>
            </a:r>
            <a:r>
              <a:rPr lang="en-US" sz="5400" dirty="0" err="1">
                <a:solidFill>
                  <a:srgbClr val="FF0000"/>
                </a:solidFill>
                <a:latin typeface="Times New Roman" panose="02020603050405020304" pitchFamily="18" charset="0"/>
                <a:cs typeface="Times New Roman" panose="02020603050405020304" pitchFamily="18" charset="0"/>
              </a:rPr>
              <a:t>nghĩa</a:t>
            </a:r>
            <a:endParaRPr lang="en-BZ" sz="5400"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2510335" y="1612314"/>
            <a:ext cx="7714592" cy="10257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Tăng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sức</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hấp</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dẫn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cho</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câu</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chuyện</a:t>
            </a:r>
            <a:endParaRPr lang="zh-CN" altLang="en-US"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2" name="Rectangle: Rounded Corners 31"/>
          <p:cNvSpPr/>
          <p:nvPr/>
        </p:nvSpPr>
        <p:spPr>
          <a:xfrm>
            <a:off x="3135701" y="2923319"/>
            <a:ext cx="7714592" cy="10257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Hoàn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chỉnh</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thêm</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những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nét</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đẹp</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vốn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có</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của</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Vũ</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Nương</a:t>
            </a:r>
            <a:endPar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3" name="Rectangle: Rounded Corners 32"/>
          <p:cNvSpPr/>
          <p:nvPr/>
        </p:nvSpPr>
        <p:spPr>
          <a:xfrm>
            <a:off x="3866170" y="4255344"/>
            <a:ext cx="7714592" cy="10257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Kết</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thúc</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phần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nào</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có</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hậu</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Ở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hiền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gặp</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lành</a:t>
            </a:r>
            <a:endParaRPr lang="zh-CN" altLang="en-US"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4" name="Rectangle: Rounded Corners 33"/>
          <p:cNvSpPr/>
          <p:nvPr/>
        </p:nvSpPr>
        <p:spPr>
          <a:xfrm>
            <a:off x="4277712" y="5578826"/>
            <a:ext cx="7714592" cy="10257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Lên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án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chế</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độ</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phong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kiến</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Khẳng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định</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niềm</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cảm</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thương</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của</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tác</a:t>
            </a:r>
            <a:r>
              <a:rPr lang="en-US" altLang="zh-CN"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kern="0" dirty="0" err="1">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rPr>
              <a:t>giả</a:t>
            </a:r>
            <a:endParaRPr lang="zh-CN" altLang="en-US" sz="3200" kern="0" dirty="0">
              <a:solidFill>
                <a:prstClr val="black">
                  <a:lumMod val="75000"/>
                  <a:lumOff val="2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3" accel="35000" fill="hold" nodeType="withEffect" p14:presetBounceEnd="55000">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14:bounceEnd="55000">
                                          <p:cBhvr additive="base">
                                            <p:cTn id="10" dur="2000" fill="hold"/>
                                            <p:tgtEl>
                                              <p:spTgt spid="10"/>
                                            </p:tgtEl>
                                            <p:attrNameLst>
                                              <p:attrName>ppt_x</p:attrName>
                                            </p:attrNameLst>
                                          </p:cBhvr>
                                          <p:tavLst>
                                            <p:tav tm="0">
                                              <p:val>
                                                <p:strVal val="1+#ppt_w/2"/>
                                              </p:val>
                                            </p:tav>
                                            <p:tav tm="100000">
                                              <p:val>
                                                <p:strVal val="#ppt_x"/>
                                              </p:val>
                                            </p:tav>
                                          </p:tavLst>
                                        </p:anim>
                                        <p:anim calcmode="lin" valueType="num" p14:bounceEnd="55000">
                                          <p:cBhvr additive="base">
                                            <p:cTn id="11" dur="2000" fill="hold"/>
                                            <p:tgtEl>
                                              <p:spTgt spid="10"/>
                                            </p:tgtEl>
                                            <p:attrNameLst>
                                              <p:attrName>ppt_y</p:attrName>
                                            </p:attrNameLst>
                                          </p:cBhvr>
                                          <p:tavLst>
                                            <p:tav tm="0">
                                              <p:val>
                                                <p:strVal val="0-#ppt_h/2"/>
                                              </p:val>
                                            </p:tav>
                                            <p:tav tm="100000">
                                              <p:val>
                                                <p:strVal val="#ppt_y"/>
                                              </p:val>
                                            </p:tav>
                                          </p:tavLst>
                                        </p:anim>
                                      </p:childTnLst>
                                    </p:cTn>
                                  </p:par>
                                  <p:par>
                                    <p:cTn id="12" presetID="2" presetClass="entr" presetSubtype="3" accel="35000" fill="hold" nodeType="withEffect" p14:presetBounceEnd="55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5000">
                                          <p:cBhvr additive="base">
                                            <p:cTn id="14" dur="2000" fill="hold"/>
                                            <p:tgtEl>
                                              <p:spTgt spid="11"/>
                                            </p:tgtEl>
                                            <p:attrNameLst>
                                              <p:attrName>ppt_x</p:attrName>
                                            </p:attrNameLst>
                                          </p:cBhvr>
                                          <p:tavLst>
                                            <p:tav tm="0">
                                              <p:val>
                                                <p:strVal val="1+#ppt_w/2"/>
                                              </p:val>
                                            </p:tav>
                                            <p:tav tm="100000">
                                              <p:val>
                                                <p:strVal val="#ppt_x"/>
                                              </p:val>
                                            </p:tav>
                                          </p:tavLst>
                                        </p:anim>
                                        <p:anim calcmode="lin" valueType="num" p14:bounceEnd="55000">
                                          <p:cBhvr additive="base">
                                            <p:cTn id="15" dur="2000" fill="hold"/>
                                            <p:tgtEl>
                                              <p:spTgt spid="11"/>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2" grpId="0" animBg="1"/>
          <p:bldP spid="33" grpId="0" animBg="1"/>
          <p:bldP spid="3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3" accel="3500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2000" fill="hold"/>
                                            <p:tgtEl>
                                              <p:spTgt spid="10"/>
                                            </p:tgtEl>
                                            <p:attrNameLst>
                                              <p:attrName>ppt_x</p:attrName>
                                            </p:attrNameLst>
                                          </p:cBhvr>
                                          <p:tavLst>
                                            <p:tav tm="0">
                                              <p:val>
                                                <p:strVal val="1+#ppt_w/2"/>
                                              </p:val>
                                            </p:tav>
                                            <p:tav tm="100000">
                                              <p:val>
                                                <p:strVal val="#ppt_x"/>
                                              </p:val>
                                            </p:tav>
                                          </p:tavLst>
                                        </p:anim>
                                        <p:anim calcmode="lin" valueType="num">
                                          <p:cBhvr additive="base">
                                            <p:cTn id="11" dur="2000" fill="hold"/>
                                            <p:tgtEl>
                                              <p:spTgt spid="10"/>
                                            </p:tgtEl>
                                            <p:attrNameLst>
                                              <p:attrName>ppt_y</p:attrName>
                                            </p:attrNameLst>
                                          </p:cBhvr>
                                          <p:tavLst>
                                            <p:tav tm="0">
                                              <p:val>
                                                <p:strVal val="0-#ppt_h/2"/>
                                              </p:val>
                                            </p:tav>
                                            <p:tav tm="100000">
                                              <p:val>
                                                <p:strVal val="#ppt_y"/>
                                              </p:val>
                                            </p:tav>
                                          </p:tavLst>
                                        </p:anim>
                                      </p:childTnLst>
                                    </p:cTn>
                                  </p:par>
                                  <p:par>
                                    <p:cTn id="12" presetID="2" presetClass="entr" presetSubtype="3" accel="3500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2000" fill="hold"/>
                                            <p:tgtEl>
                                              <p:spTgt spid="11"/>
                                            </p:tgtEl>
                                            <p:attrNameLst>
                                              <p:attrName>ppt_x</p:attrName>
                                            </p:attrNameLst>
                                          </p:cBhvr>
                                          <p:tavLst>
                                            <p:tav tm="0">
                                              <p:val>
                                                <p:strVal val="1+#ppt_w/2"/>
                                              </p:val>
                                            </p:tav>
                                            <p:tav tm="100000">
                                              <p:val>
                                                <p:strVal val="#ppt_x"/>
                                              </p:val>
                                            </p:tav>
                                          </p:tavLst>
                                        </p:anim>
                                        <p:anim calcmode="lin" valueType="num">
                                          <p:cBhvr additive="base">
                                            <p:cTn id="15" dur="2000" fill="hold"/>
                                            <p:tgtEl>
                                              <p:spTgt spid="11"/>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2" grpId="0" animBg="1"/>
          <p:bldP spid="33" grpId="0" animBg="1"/>
          <p:bldP spid="34"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31445" y="136525"/>
            <a:ext cx="11800205" cy="5015865"/>
          </a:xfrm>
          <a:prstGeom prst="rect">
            <a:avLst/>
          </a:prstGeom>
          <a:noFill/>
          <a:ln w="9525">
            <a:noFill/>
          </a:ln>
        </p:spPr>
        <p:txBody>
          <a:bodyPr wrap="square">
            <a:spAutoFit/>
          </a:bodyPr>
          <a:p>
            <a:pPr indent="0"/>
            <a:r>
              <a:rPr lang="en-US" sz="3200" b="1" i="1">
                <a:solidFill>
                  <a:srgbClr val="FF0000"/>
                </a:solidFill>
                <a:latin typeface="Times New Roman" panose="02020603050405020304" pitchFamily="18" charset="0"/>
              </a:rPr>
              <a:t>4. </a:t>
            </a:r>
            <a:r>
              <a:rPr lang="en-US" sz="3200" b="1" i="1" u="sng">
                <a:solidFill>
                  <a:srgbClr val="FF0000"/>
                </a:solidFill>
                <a:latin typeface="Times New Roman" panose="02020603050405020304" pitchFamily="18" charset="0"/>
              </a:rPr>
              <a:t>Giá trị nghệ thuật của văn bản</a:t>
            </a:r>
            <a:endParaRPr lang="en-US" sz="3200" b="0">
              <a:solidFill>
                <a:srgbClr val="FF0000"/>
              </a:solidFill>
              <a:latin typeface="Times New Roman" panose="02020603050405020304" pitchFamily="18" charset="0"/>
            </a:endParaRPr>
          </a:p>
          <a:p>
            <a:pPr indent="0"/>
            <a:r>
              <a:rPr lang="en-US" sz="3200" b="0">
                <a:latin typeface="Times New Roman" panose="02020603050405020304" pitchFamily="18" charset="0"/>
              </a:rPr>
              <a:t>- Lời thoại trữ tình, tình huống đặc sắc </a:t>
            </a:r>
            <a:r>
              <a:rPr lang="en-US" sz="3200" b="0">
                <a:latin typeface="Wingdings" panose="05000000000000000000" charset="0"/>
              </a:rPr>
              <a:t>à</a:t>
            </a:r>
            <a:r>
              <a:rPr lang="en-US" sz="3200" b="0">
                <a:latin typeface="Times New Roman" panose="02020603050405020304" pitchFamily="18" charset="0"/>
              </a:rPr>
              <a:t> khắc họa tính cách nhân vật.- Cốt truyện + tình tiết </a:t>
            </a:r>
            <a:r>
              <a:rPr lang="en-US" sz="3200" b="0">
                <a:latin typeface="Wingdings" panose="05000000000000000000" charset="0"/>
              </a:rPr>
              <a:t>à</a:t>
            </a:r>
            <a:r>
              <a:rPr lang="en-US" sz="3200" b="0">
                <a:latin typeface="Times New Roman" panose="02020603050405020304" pitchFamily="18" charset="0"/>
              </a:rPr>
              <a:t> giàu kịch tính.- Yếu tố kì ảo + hiện thực</a:t>
            </a:r>
            <a:r>
              <a:rPr lang="en-US" sz="3200" b="0">
                <a:latin typeface="Wingdings" panose="05000000000000000000" charset="0"/>
              </a:rPr>
              <a:t>à</a:t>
            </a:r>
            <a:r>
              <a:rPr lang="en-US" sz="3200" b="0">
                <a:latin typeface="Times New Roman" panose="02020603050405020304" pitchFamily="18" charset="0"/>
              </a:rPr>
              <a:t> làm tăng độ tin cậy. </a:t>
            </a:r>
            <a:r>
              <a:rPr lang="en-US" sz="3200" b="0" i="1">
                <a:solidFill>
                  <a:srgbClr val="C00000"/>
                </a:solidFill>
                <a:latin typeface="Wingdings" panose="05000000000000000000" charset="0"/>
              </a:rPr>
              <a:t>è</a:t>
            </a:r>
            <a:r>
              <a:rPr lang="en-US" sz="3200" b="0" i="1">
                <a:solidFill>
                  <a:srgbClr val="C00000"/>
                </a:solidFill>
                <a:latin typeface="Times New Roman" panose="02020603050405020304" pitchFamily="18" charset="0"/>
              </a:rPr>
              <a:t> Hoàn chỉnh nét đẹp của Vũ Nương, kết thúc có hậu, ước mơ về sự công bằng</a:t>
            </a:r>
            <a:r>
              <a:rPr lang="en-US" sz="3200" b="1" i="1">
                <a:solidFill>
                  <a:srgbClr val="C00000"/>
                </a:solidFill>
                <a:latin typeface="Times New Roman" panose="02020603050405020304" pitchFamily="18" charset="0"/>
              </a:rPr>
              <a:t> .</a:t>
            </a:r>
            <a:endParaRPr lang="en-US" sz="3200" b="1" i="1">
              <a:latin typeface="Times New Roman" panose="02020603050405020304" pitchFamily="18" charset="0"/>
            </a:endParaRPr>
          </a:p>
          <a:p>
            <a:pPr indent="0"/>
            <a:r>
              <a:rPr lang="en-US" sz="3200" b="1" i="1">
                <a:solidFill>
                  <a:srgbClr val="FF0000"/>
                </a:solidFill>
                <a:latin typeface="Times New Roman" panose="02020603050405020304" pitchFamily="18" charset="0"/>
              </a:rPr>
              <a:t>5. </a:t>
            </a:r>
            <a:r>
              <a:rPr lang="en-US" sz="3200" b="1" i="1" u="sng">
                <a:solidFill>
                  <a:srgbClr val="FF0000"/>
                </a:solidFill>
                <a:latin typeface="Times New Roman" panose="02020603050405020304" pitchFamily="18" charset="0"/>
              </a:rPr>
              <a:t>Ý nghĩa</a:t>
            </a:r>
            <a:endParaRPr lang="en-US" sz="3200" b="0">
              <a:solidFill>
                <a:srgbClr val="FF0000"/>
              </a:solidFill>
              <a:latin typeface="Times New Roman" panose="02020603050405020304" pitchFamily="18" charset="0"/>
            </a:endParaRPr>
          </a:p>
          <a:p>
            <a:pPr indent="0"/>
            <a:r>
              <a:rPr lang="en-US" sz="3200" b="0">
                <a:latin typeface="Times New Roman" panose="02020603050405020304" pitchFamily="18" charset="0"/>
              </a:rPr>
              <a:t>- Với</a:t>
            </a:r>
            <a:r>
              <a:rPr lang="en-US" sz="3200" b="1">
                <a:latin typeface="Times New Roman" panose="02020603050405020304" pitchFamily="18" charset="0"/>
              </a:rPr>
              <a:t> </a:t>
            </a:r>
            <a:r>
              <a:rPr lang="en-US" sz="3200" b="0">
                <a:latin typeface="Times New Roman" panose="02020603050405020304" pitchFamily="18" charset="0"/>
              </a:rPr>
              <a:t>quan niệm cho rằng hạnh phúc khi đã tan vỡ không thể hàn gắn được, truyện phê phán thói ghen tuông mù quáng và ngợi ca vẻ đẹp truyền thống của người phụ nữ Việt Nam.</a:t>
            </a:r>
            <a:endParaRPr lang="en-US" sz="32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27697" y="-434016"/>
            <a:ext cx="6384924" cy="7719806"/>
            <a:chOff x="2611572" y="-127004"/>
            <a:chExt cx="6384924" cy="7719806"/>
          </a:xfrm>
        </p:grpSpPr>
        <p:pic>
          <p:nvPicPr>
            <p:cNvPr id="3" name="Picture 2" descr="Tranh tÃ´ mÃ u bÃ´ng hoa cÆ¡ báº£n cho bÃ© dÆ°á»i 3 tuá»i phÃ¡t triá»n tÆ° duy"/>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924" b="89822" l="7077" r="93077">
                          <a14:foregroundMark x1="39692" y1="36514" x2="39692" y2="36514"/>
                          <a14:foregroundMark x1="39692" y1="36514" x2="46308" y2="27608"/>
                          <a14:foregroundMark x1="46308" y1="27608" x2="55846" y2="23410"/>
                          <a14:foregroundMark x1="55846" y1="23410" x2="61692" y2="25573"/>
                          <a14:foregroundMark x1="59385" y1="39440" x2="62462" y2="32443"/>
                          <a14:foregroundMark x1="62462" y1="32443" x2="62923" y2="24809"/>
                          <a14:foregroundMark x1="62923" y1="24809" x2="58923" y2="17048"/>
                          <a14:foregroundMark x1="58923" y1="17048" x2="49077" y2="17048"/>
                          <a14:foregroundMark x1="49077" y1="17048" x2="40615" y2="22392"/>
                          <a14:foregroundMark x1="40615" y1="22392" x2="36923" y2="29517"/>
                          <a14:foregroundMark x1="36923" y1="29517" x2="45231" y2="32824"/>
                          <a14:foregroundMark x1="45231" y1="32824" x2="50769" y2="25954"/>
                          <a14:foregroundMark x1="50769" y1="25954" x2="43077" y2="22010"/>
                          <a14:foregroundMark x1="43077" y1="22010" x2="40000" y2="28880"/>
                          <a14:foregroundMark x1="40000" y1="28880" x2="58154" y2="31425"/>
                          <a14:foregroundMark x1="58154" y1="31425" x2="65231" y2="26463"/>
                          <a14:foregroundMark x1="65231" y1="26463" x2="54000" y2="20611"/>
                          <a14:foregroundMark x1="54000" y1="20611" x2="49692" y2="27354"/>
                          <a14:foregroundMark x1="49692" y1="27354" x2="50000" y2="25064"/>
                          <a14:foregroundMark x1="25692" y1="45547" x2="16923" y2="46056"/>
                          <a14:foregroundMark x1="16923" y1="46056" x2="13538" y2="53181"/>
                          <a14:foregroundMark x1="13538" y1="53181" x2="23846" y2="56870"/>
                          <a14:foregroundMark x1="23846" y1="56870" x2="30000" y2="51527"/>
                          <a14:foregroundMark x1="30000" y1="51527" x2="21385" y2="44911"/>
                          <a14:foregroundMark x1="21385" y1="44911" x2="14308" y2="50763"/>
                          <a14:foregroundMark x1="14308" y1="50763" x2="22769" y2="51399"/>
                          <a14:foregroundMark x1="22769" y1="51399" x2="30000" y2="45038"/>
                          <a14:foregroundMark x1="30000" y1="45038" x2="23846" y2="39822"/>
                          <a14:foregroundMark x1="23846" y1="39822" x2="15231" y2="44148"/>
                          <a14:foregroundMark x1="15231" y1="44148" x2="23077" y2="47710"/>
                          <a14:foregroundMark x1="23077" y1="47710" x2="20154" y2="40967"/>
                          <a14:foregroundMark x1="20154" y1="40967" x2="18923" y2="47837"/>
                          <a14:foregroundMark x1="18923" y1="47837" x2="27077" y2="44784"/>
                          <a14:foregroundMark x1="27077" y1="44784" x2="18923" y2="39059"/>
                          <a14:foregroundMark x1="18923" y1="39059" x2="16462" y2="42366"/>
                          <a14:foregroundMark x1="36615" y1="43766" x2="30462" y2="38041"/>
                          <a14:foregroundMark x1="30462" y1="38041" x2="22615" y2="35496"/>
                          <a14:foregroundMark x1="22615" y1="35496" x2="11231" y2="39822"/>
                          <a14:foregroundMark x1="11231" y1="39822" x2="7077" y2="46947"/>
                          <a14:foregroundMark x1="7077" y1="46947" x2="11077" y2="51908"/>
                          <a14:foregroundMark x1="48923" y1="47074" x2="45692" y2="54198"/>
                          <a14:foregroundMark x1="45692" y1="54198" x2="58769" y2="54580"/>
                          <a14:foregroundMark x1="58769" y1="54580" x2="52308" y2="48219"/>
                          <a14:foregroundMark x1="52308" y1="48219" x2="41385" y2="50254"/>
                          <a14:foregroundMark x1="41385" y1="50254" x2="50000" y2="55471"/>
                          <a14:foregroundMark x1="50000" y1="55471" x2="57231" y2="48601"/>
                          <a14:foregroundMark x1="57231" y1="48601" x2="45538" y2="45802"/>
                          <a14:foregroundMark x1="45538" y1="45802" x2="43077" y2="52545"/>
                          <a14:foregroundMark x1="43077" y1="52545" x2="58923" y2="49237"/>
                          <a14:foregroundMark x1="58923" y1="49237" x2="53538" y2="41730"/>
                          <a14:foregroundMark x1="53538" y1="41730" x2="44000" y2="47837"/>
                          <a14:foregroundMark x1="44000" y1="47837" x2="46000" y2="54707"/>
                          <a14:foregroundMark x1="46000" y1="54707" x2="50308" y2="49237"/>
                          <a14:foregroundMark x1="42154" y1="45802" x2="36308" y2="52672"/>
                          <a14:foregroundMark x1="36308" y1="52672" x2="37231" y2="60178"/>
                          <a14:foregroundMark x1="37231" y1="60178" x2="44923" y2="61705"/>
                          <a14:foregroundMark x1="64615" y1="41476" x2="73385" y2="36260"/>
                          <a14:foregroundMark x1="73385" y1="36260" x2="81846" y2="34733"/>
                          <a14:foregroundMark x1="81846" y1="34733" x2="89077" y2="39949"/>
                          <a14:foregroundMark x1="89077" y1="39949" x2="90308" y2="46947"/>
                          <a14:foregroundMark x1="90308" y1="46947" x2="85385" y2="54326"/>
                          <a14:foregroundMark x1="85385" y1="54326" x2="76923" y2="57125"/>
                          <a14:foregroundMark x1="76923" y1="57125" x2="69231" y2="52799"/>
                          <a14:foregroundMark x1="69231" y1="52799" x2="66615" y2="40331"/>
                          <a14:foregroundMark x1="92308" y1="43893" x2="93077" y2="46438"/>
                          <a14:foregroundMark x1="67231" y1="60560" x2="60923" y2="66285"/>
                          <a14:foregroundMark x1="60923" y1="66285" x2="53077" y2="69211"/>
                          <a14:foregroundMark x1="53077" y1="69211" x2="56000" y2="75827"/>
                          <a14:foregroundMark x1="56000" y1="75827" x2="61538" y2="81552"/>
                          <a14:foregroundMark x1="61538" y1="81552" x2="69846" y2="84351"/>
                          <a14:foregroundMark x1="69846" y1="84351" x2="77231" y2="79389"/>
                          <a14:foregroundMark x1="77231" y1="79389" x2="80923" y2="72392"/>
                          <a14:foregroundMark x1="80923" y1="72392" x2="77846" y2="65649"/>
                          <a14:foregroundMark x1="77846" y1="65649" x2="69692" y2="62087"/>
                          <a14:foregroundMark x1="69692" y1="62087" x2="68154" y2="60687"/>
                          <a14:foregroundMark x1="31692" y1="61705" x2="23077" y2="68448"/>
                          <a14:foregroundMark x1="23077" y1="68448" x2="21385" y2="75573"/>
                          <a14:foregroundMark x1="21385" y1="75573" x2="27077" y2="81298"/>
                          <a14:foregroundMark x1="27077" y1="81298" x2="35692" y2="81807"/>
                          <a14:foregroundMark x1="35692" y1="81807" x2="42462" y2="77099"/>
                          <a14:foregroundMark x1="42462" y1="77099" x2="45692" y2="70102"/>
                          <a14:foregroundMark x1="45692" y1="70102" x2="32308" y2="62468"/>
                        </a14:backgroundRemoval>
                      </a14:imgEffect>
                    </a14:imgLayer>
                  </a14:imgProps>
                </a:ext>
                <a:ext uri="{28A0092B-C50C-407E-A947-70E740481C1C}">
                  <a14:useLocalDpi xmlns:a14="http://schemas.microsoft.com/office/drawing/2010/main" val="0"/>
                </a:ext>
              </a:extLst>
            </a:blip>
            <a:srcRect/>
            <a:stretch>
              <a:fillRect/>
            </a:stretch>
          </p:blipFill>
          <p:spPr bwMode="auto">
            <a:xfrm>
              <a:off x="2611572" y="-127004"/>
              <a:ext cx="6384924" cy="77198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4795911" y="3232493"/>
              <a:ext cx="2008185" cy="1754326"/>
            </a:xfrm>
            <a:prstGeom prst="rect">
              <a:avLst/>
            </a:prstGeom>
            <a:noFill/>
          </p:spPr>
          <p:txBody>
            <a:bodyPr wrap="square" rtlCol="0">
              <a:spAutoFit/>
            </a:bodyPr>
            <a:lstStyle/>
            <a:p>
              <a:pPr algn="ctr"/>
              <a:r>
                <a:rPr lang="en-US" sz="3600" dirty="0" err="1">
                  <a:solidFill>
                    <a:srgbClr val="FF0000"/>
                  </a:solidFill>
                  <a:latin typeface="#9Slide03 Arima Madurai Black" panose="00000A00000000000000" pitchFamily="2" charset="0"/>
                  <a:cs typeface="#9Slide03 Arima Madurai Black" panose="00000A00000000000000" pitchFamily="2" charset="0"/>
                </a:rPr>
                <a:t>Truyền</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kì</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mạn</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lục</a:t>
              </a:r>
              <a:endParaRPr lang="en-SG" sz="3600"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5" name="TextBox 4"/>
          <p:cNvSpPr txBox="1"/>
          <p:nvPr/>
        </p:nvSpPr>
        <p:spPr>
          <a:xfrm>
            <a:off x="4609207" y="1087006"/>
            <a:ext cx="2209800" cy="1200329"/>
          </a:xfrm>
          <a:prstGeom prst="rect">
            <a:avLst/>
          </a:prstGeom>
          <a:noFill/>
        </p:spPr>
        <p:txBody>
          <a:bodyPr wrap="square" rtlCol="0">
            <a:spAutoFit/>
          </a:bodyPr>
          <a:lstStyle/>
          <a:p>
            <a:pPr algn="ctr"/>
            <a:r>
              <a:rPr lang="en-SG" sz="3600" b="1" dirty="0" err="1">
                <a:solidFill>
                  <a:srgbClr val="FFC000"/>
                </a:solidFill>
                <a:latin typeface="Times New Roman" panose="02020603050405020304" pitchFamily="18" charset="0"/>
                <a:cs typeface="Times New Roman" panose="02020603050405020304" pitchFamily="18" charset="0"/>
              </a:rPr>
              <a:t>Nguồn</a:t>
            </a:r>
            <a:r>
              <a:rPr lang="en-SG" sz="3600" b="1" dirty="0">
                <a:solidFill>
                  <a:srgbClr val="FFC000"/>
                </a:solidFill>
                <a:latin typeface="Times New Roman" panose="02020603050405020304" pitchFamily="18" charset="0"/>
                <a:cs typeface="Times New Roman" panose="02020603050405020304" pitchFamily="18" charset="0"/>
              </a:rPr>
              <a:t> </a:t>
            </a:r>
            <a:r>
              <a:rPr lang="en-SG" sz="3600" b="1" dirty="0" err="1">
                <a:solidFill>
                  <a:srgbClr val="FFC000"/>
                </a:solidFill>
                <a:latin typeface="Times New Roman" panose="02020603050405020304" pitchFamily="18" charset="0"/>
                <a:cs typeface="Times New Roman" panose="02020603050405020304" pitchFamily="18" charset="0"/>
              </a:rPr>
              <a:t>gốc</a:t>
            </a:r>
            <a:endParaRPr lang="en-SG" sz="3600" b="1" dirty="0">
              <a:solidFill>
                <a:srgbClr val="FFC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86034" y="2526249"/>
            <a:ext cx="2008186" cy="1200329"/>
          </a:xfrm>
          <a:prstGeom prst="rect">
            <a:avLst/>
          </a:prstGeom>
          <a:noFill/>
        </p:spPr>
        <p:txBody>
          <a:bodyPr wrap="square" rtlCol="0">
            <a:spAutoFit/>
          </a:bodyPr>
          <a:lstStyle/>
          <a:p>
            <a:pPr algn="ctr"/>
            <a:r>
              <a:rPr lang="en-US" sz="3600" b="1" dirty="0" err="1">
                <a:solidFill>
                  <a:srgbClr val="00B050"/>
                </a:solidFill>
                <a:latin typeface="Times New Roman" panose="02020603050405020304" pitchFamily="18" charset="0"/>
                <a:cs typeface="Times New Roman" panose="02020603050405020304" pitchFamily="18" charset="0"/>
              </a:rPr>
              <a:t>Đặc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điểm</a:t>
            </a:r>
            <a:endParaRPr lang="en-SG" sz="3600" b="1" dirty="0">
              <a:solidFill>
                <a:srgbClr val="00B05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084936" y="4741251"/>
            <a:ext cx="1727100" cy="1200329"/>
          </a:xfrm>
          <a:prstGeom prst="rect">
            <a:avLst/>
          </a:prstGeom>
          <a:noFill/>
        </p:spPr>
        <p:txBody>
          <a:bodyPr wrap="square" rtlCol="0">
            <a:spAutoFit/>
          </a:bodyPr>
          <a:lstStyle/>
          <a:p>
            <a:pPr algn="ctr"/>
            <a:r>
              <a:rPr lang="en-US" sz="3600" b="1" dirty="0" err="1">
                <a:solidFill>
                  <a:srgbClr val="E349DC"/>
                </a:solidFill>
                <a:latin typeface="Times New Roman" panose="02020603050405020304" pitchFamily="18" charset="0"/>
                <a:cs typeface="Times New Roman" panose="02020603050405020304" pitchFamily="18" charset="0"/>
              </a:rPr>
              <a:t>Nhân</a:t>
            </a:r>
            <a:r>
              <a:rPr lang="en-US" sz="3600" b="1" dirty="0">
                <a:solidFill>
                  <a:srgbClr val="E349DC"/>
                </a:solidFill>
                <a:latin typeface="Times New Roman" panose="02020603050405020304" pitchFamily="18" charset="0"/>
                <a:cs typeface="Times New Roman" panose="02020603050405020304" pitchFamily="18" charset="0"/>
              </a:rPr>
              <a:t> </a:t>
            </a:r>
            <a:r>
              <a:rPr lang="en-US" sz="3600" b="1" dirty="0" err="1">
                <a:solidFill>
                  <a:srgbClr val="E349DC"/>
                </a:solidFill>
                <a:latin typeface="Times New Roman" panose="02020603050405020304" pitchFamily="18" charset="0"/>
                <a:cs typeface="Times New Roman" panose="02020603050405020304" pitchFamily="18" charset="0"/>
              </a:rPr>
              <a:t>vật</a:t>
            </a:r>
            <a:r>
              <a:rPr lang="en-US" sz="3600" b="1" dirty="0">
                <a:solidFill>
                  <a:srgbClr val="E349DC"/>
                </a:solidFill>
                <a:latin typeface="Times New Roman" panose="02020603050405020304" pitchFamily="18" charset="0"/>
                <a:cs typeface="Times New Roman" panose="02020603050405020304" pitchFamily="18" charset="0"/>
              </a:rPr>
              <a:t> </a:t>
            </a:r>
            <a:endParaRPr lang="en-SG" sz="3600" b="1" dirty="0">
              <a:solidFill>
                <a:srgbClr val="E349D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765199" y="4741251"/>
            <a:ext cx="1688016" cy="1200329"/>
          </a:xfrm>
          <a:prstGeom prst="rect">
            <a:avLst/>
          </a:prstGeom>
          <a:noFill/>
        </p:spPr>
        <p:txBody>
          <a:bodyPr wrap="square" rtlCol="0">
            <a:spAutoFit/>
          </a:bodyPr>
          <a:lstStyle/>
          <a:p>
            <a:pPr algn="ctr"/>
            <a:r>
              <a:rPr lang="en-SG" sz="3600" b="1" dirty="0" err="1">
                <a:solidFill>
                  <a:srgbClr val="0070C0"/>
                </a:solidFill>
                <a:latin typeface="Times New Roman" panose="02020603050405020304" pitchFamily="18" charset="0"/>
                <a:cs typeface="Times New Roman" panose="02020603050405020304" pitchFamily="18" charset="0"/>
              </a:rPr>
              <a:t>Kết</a:t>
            </a:r>
            <a:r>
              <a:rPr lang="en-SG" sz="3600" b="1" dirty="0">
                <a:solidFill>
                  <a:srgbClr val="0070C0"/>
                </a:solidFill>
                <a:latin typeface="Times New Roman" panose="02020603050405020304" pitchFamily="18" charset="0"/>
                <a:cs typeface="Times New Roman" panose="02020603050405020304" pitchFamily="18" charset="0"/>
              </a:rPr>
              <a:t> </a:t>
            </a:r>
            <a:r>
              <a:rPr lang="en-SG" sz="3600" b="1" dirty="0" err="1">
                <a:solidFill>
                  <a:srgbClr val="0070C0"/>
                </a:solidFill>
                <a:latin typeface="Times New Roman" panose="02020603050405020304" pitchFamily="18" charset="0"/>
                <a:cs typeface="Times New Roman" panose="02020603050405020304" pitchFamily="18" charset="0"/>
              </a:rPr>
              <a:t>cấu</a:t>
            </a:r>
            <a:endParaRPr lang="en-SG" sz="3600" b="1"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999497" y="2600433"/>
            <a:ext cx="1688016" cy="1200329"/>
          </a:xfrm>
          <a:prstGeom prst="rect">
            <a:avLst/>
          </a:prstGeom>
          <a:noFill/>
        </p:spPr>
        <p:txBody>
          <a:bodyPr wrap="square" rtlCol="0">
            <a:spAutoFit/>
          </a:bodyPr>
          <a:lstStyle/>
          <a:p>
            <a:pPr algn="ctr"/>
            <a:r>
              <a:rPr lang="en-SG" sz="3600" b="1" dirty="0" err="1">
                <a:solidFill>
                  <a:srgbClr val="7030A0"/>
                </a:solidFill>
                <a:latin typeface="Times New Roman" panose="02020603050405020304" pitchFamily="18" charset="0"/>
                <a:cs typeface="Times New Roman" panose="02020603050405020304" pitchFamily="18" charset="0"/>
              </a:rPr>
              <a:t>Nghệ</a:t>
            </a:r>
            <a:r>
              <a:rPr lang="en-SG" sz="3600" b="1" dirty="0">
                <a:solidFill>
                  <a:srgbClr val="7030A0"/>
                </a:solidFill>
                <a:latin typeface="Times New Roman" panose="02020603050405020304" pitchFamily="18" charset="0"/>
                <a:cs typeface="Times New Roman" panose="02020603050405020304" pitchFamily="18" charset="0"/>
              </a:rPr>
              <a:t> </a:t>
            </a:r>
            <a:r>
              <a:rPr lang="en-SG" sz="3600" b="1" dirty="0" err="1">
                <a:solidFill>
                  <a:srgbClr val="7030A0"/>
                </a:solidFill>
                <a:latin typeface="Times New Roman" panose="02020603050405020304" pitchFamily="18" charset="0"/>
                <a:cs typeface="Times New Roman" panose="02020603050405020304" pitchFamily="18" charset="0"/>
              </a:rPr>
              <a:t>thuật</a:t>
            </a:r>
            <a:endParaRPr lang="en-SG" sz="3600" b="1" dirty="0">
              <a:solidFill>
                <a:srgbClr val="7030A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411193" y="296272"/>
            <a:ext cx="4521015" cy="1219792"/>
            <a:chOff x="258620" y="729673"/>
            <a:chExt cx="4521015" cy="1219792"/>
          </a:xfrm>
        </p:grpSpPr>
        <p:cxnSp>
          <p:nvCxnSpPr>
            <p:cNvPr id="11" name="Straight Connector 10"/>
            <p:cNvCxnSpPr/>
            <p:nvPr/>
          </p:nvCxnSpPr>
          <p:spPr>
            <a:xfrm>
              <a:off x="4181215" y="1316020"/>
              <a:ext cx="598420" cy="17716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58620" y="729673"/>
              <a:ext cx="3922596" cy="1219792"/>
              <a:chOff x="258620" y="729673"/>
              <a:chExt cx="3922596" cy="1219792"/>
            </a:xfrm>
          </p:grpSpPr>
          <p:sp>
            <p:nvSpPr>
              <p:cNvPr id="13" name="AutoShape 18"/>
              <p:cNvSpPr/>
              <p:nvPr/>
            </p:nvSpPr>
            <p:spPr bwMode="auto">
              <a:xfrm rot="5400000">
                <a:off x="1633571" y="-645278"/>
                <a:ext cx="1172693" cy="3922596"/>
              </a:xfrm>
              <a:prstGeom prst="roundRect">
                <a:avLst>
                  <a:gd name="adj" fmla="val 50000"/>
                </a:avLst>
              </a:prstGeom>
              <a:ln w="38100">
                <a:solidFill>
                  <a:srgbClr val="FFC000"/>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4" name="TextBox 13"/>
              <p:cNvSpPr txBox="1"/>
              <p:nvPr/>
            </p:nvSpPr>
            <p:spPr>
              <a:xfrm flipH="1">
                <a:off x="355765" y="749136"/>
                <a:ext cx="3652849" cy="1200329"/>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t</a:t>
                </a:r>
                <a:r>
                  <a:rPr lang="en-SG" sz="2400" dirty="0">
                    <a:latin typeface="Times New Roman" panose="02020603050405020304" pitchFamily="18" charset="0"/>
                    <a:cs typeface="Times New Roman" panose="02020603050405020304" pitchFamily="18" charset="0"/>
                  </a:rPr>
                  <a:t>ự </a:t>
                </a:r>
                <a:r>
                  <a:rPr lang="en-SG" sz="2400" dirty="0" err="1">
                    <a:latin typeface="Times New Roman" panose="02020603050405020304" pitchFamily="18" charset="0"/>
                    <a:cs typeface="Times New Roman" panose="02020603050405020304" pitchFamily="18" charset="0"/>
                  </a:rPr>
                  <a:t>sự</a:t>
                </a:r>
                <a:r>
                  <a:rPr lang="en-SG"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a:t>
                </a:r>
                <a:endParaRPr lang="en-SG" sz="2400" dirty="0">
                  <a:latin typeface="#9Slide03 Arima Madurai Black" panose="00000A00000000000000" pitchFamily="2" charset="0"/>
                  <a:cs typeface="#9Slide03 Arima Madurai Black" panose="00000A00000000000000" pitchFamily="2" charset="0"/>
                </a:endParaRPr>
              </a:p>
            </p:txBody>
          </p:sp>
        </p:grpSp>
      </p:grpSp>
      <p:grpSp>
        <p:nvGrpSpPr>
          <p:cNvPr id="46" name="Group 45"/>
          <p:cNvGrpSpPr/>
          <p:nvPr/>
        </p:nvGrpSpPr>
        <p:grpSpPr>
          <a:xfrm>
            <a:off x="7886162" y="586798"/>
            <a:ext cx="4368900" cy="1480352"/>
            <a:chOff x="7886162" y="502715"/>
            <a:chExt cx="4368900" cy="1480352"/>
          </a:xfrm>
        </p:grpSpPr>
        <p:cxnSp>
          <p:nvCxnSpPr>
            <p:cNvPr id="15" name="Straight Connector 14"/>
            <p:cNvCxnSpPr>
              <a:endCxn id="16" idx="2"/>
            </p:cNvCxnSpPr>
            <p:nvPr/>
          </p:nvCxnSpPr>
          <p:spPr>
            <a:xfrm flipV="1">
              <a:off x="7886162" y="1143846"/>
              <a:ext cx="446302" cy="83922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8332463" y="502715"/>
              <a:ext cx="3922599" cy="1282262"/>
              <a:chOff x="8311094" y="746239"/>
              <a:chExt cx="3922599" cy="1282262"/>
            </a:xfrm>
          </p:grpSpPr>
          <p:sp>
            <p:nvSpPr>
              <p:cNvPr id="16" name="AutoShape 18"/>
              <p:cNvSpPr/>
              <p:nvPr/>
            </p:nvSpPr>
            <p:spPr bwMode="auto">
              <a:xfrm rot="5400000">
                <a:off x="9631263" y="-573930"/>
                <a:ext cx="1282262" cy="3922599"/>
              </a:xfrm>
              <a:prstGeom prst="roundRect">
                <a:avLst>
                  <a:gd name="adj" fmla="val 50000"/>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800" dirty="0">
                  <a:solidFill>
                    <a:srgbClr val="F59FB2"/>
                  </a:solidFill>
                  <a:effectLst>
                    <a:outerShdw blurRad="38100" dist="38100" dir="2700000" algn="tl">
                      <a:srgbClr val="000000"/>
                    </a:outerShdw>
                  </a:effectLst>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17" name="TextBox 16"/>
              <p:cNvSpPr txBox="1"/>
              <p:nvPr/>
            </p:nvSpPr>
            <p:spPr>
              <a:xfrm flipH="1">
                <a:off x="8420385" y="770773"/>
                <a:ext cx="3624472" cy="1200329"/>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Thường mô phỏng những cốt truyện dân gian, truyền thuyết lịch sử hoặc dã sử.</a:t>
                </a:r>
                <a:endParaRPr lang="en-SG" sz="2400" dirty="0">
                  <a:latin typeface="Times New Roman" panose="02020603050405020304" pitchFamily="18" charset="0"/>
                  <a:cs typeface="Times New Roman" panose="02020603050405020304" pitchFamily="18" charset="0"/>
                </a:endParaRPr>
              </a:p>
            </p:txBody>
          </p:sp>
        </p:grpSp>
      </p:grpSp>
      <p:grpSp>
        <p:nvGrpSpPr>
          <p:cNvPr id="26" name="Group 25"/>
          <p:cNvGrpSpPr/>
          <p:nvPr/>
        </p:nvGrpSpPr>
        <p:grpSpPr>
          <a:xfrm>
            <a:off x="7812036" y="5175129"/>
            <a:ext cx="4398964" cy="1204509"/>
            <a:chOff x="7773923" y="5681126"/>
            <a:chExt cx="4398964" cy="996102"/>
          </a:xfrm>
        </p:grpSpPr>
        <p:cxnSp>
          <p:nvCxnSpPr>
            <p:cNvPr id="23" name="Straight Connector 22"/>
            <p:cNvCxnSpPr>
              <a:endCxn id="24" idx="2"/>
            </p:cNvCxnSpPr>
            <p:nvPr/>
          </p:nvCxnSpPr>
          <p:spPr>
            <a:xfrm flipV="1">
              <a:off x="7773923" y="6180906"/>
              <a:ext cx="867486" cy="121424"/>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4" name="AutoShape 18"/>
            <p:cNvSpPr/>
            <p:nvPr/>
          </p:nvSpPr>
          <p:spPr bwMode="auto">
            <a:xfrm rot="5400000">
              <a:off x="9910826" y="4415166"/>
              <a:ext cx="992644" cy="3531479"/>
            </a:xfrm>
            <a:prstGeom prst="roundRect">
              <a:avLst>
                <a:gd name="adj" fmla="val 50000"/>
              </a:avLst>
            </a:prstGeom>
            <a:ln w="38100">
              <a:solidFill>
                <a:srgbClr val="E349DC"/>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5" name="TextBox 24"/>
            <p:cNvSpPr txBox="1"/>
            <p:nvPr/>
          </p:nvSpPr>
          <p:spPr>
            <a:xfrm flipH="1">
              <a:off x="8641409" y="5681126"/>
              <a:ext cx="3446291" cy="992646"/>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t>.</a:t>
              </a:r>
              <a:endParaRPr lang="en-US" sz="2400" dirty="0"/>
            </a:p>
          </p:txBody>
        </p:sp>
      </p:grpSp>
      <p:grpSp>
        <p:nvGrpSpPr>
          <p:cNvPr id="27" name="Group 26"/>
          <p:cNvGrpSpPr/>
          <p:nvPr/>
        </p:nvGrpSpPr>
        <p:grpSpPr>
          <a:xfrm>
            <a:off x="8029903" y="3566353"/>
            <a:ext cx="4077858" cy="1172932"/>
            <a:chOff x="8029352" y="5294663"/>
            <a:chExt cx="4077858" cy="969989"/>
          </a:xfrm>
        </p:grpSpPr>
        <p:cxnSp>
          <p:nvCxnSpPr>
            <p:cNvPr id="28" name="Straight Connector 27"/>
            <p:cNvCxnSpPr>
              <a:endCxn id="29" idx="2"/>
            </p:cNvCxnSpPr>
            <p:nvPr/>
          </p:nvCxnSpPr>
          <p:spPr>
            <a:xfrm flipV="1">
              <a:off x="8029352" y="5710163"/>
              <a:ext cx="1036165" cy="554489"/>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9" name="AutoShape 18"/>
            <p:cNvSpPr/>
            <p:nvPr/>
          </p:nvSpPr>
          <p:spPr bwMode="auto">
            <a:xfrm rot="5400000">
              <a:off x="10170864" y="4189317"/>
              <a:ext cx="830999" cy="3041692"/>
            </a:xfrm>
            <a:prstGeom prst="roundRect">
              <a:avLst>
                <a:gd name="adj" fmla="val 50000"/>
              </a:avLst>
            </a:prstGeom>
            <a:ln w="38100">
              <a:solidFill>
                <a:srgbClr val="E349DC"/>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0" name="TextBox 29"/>
            <p:cNvSpPr txBox="1"/>
            <p:nvPr/>
          </p:nvSpPr>
          <p:spPr>
            <a:xfrm flipH="1">
              <a:off x="9066969" y="5367555"/>
              <a:ext cx="2893443" cy="687216"/>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a:t>
              </a:r>
              <a:endParaRPr lang="en-SG" sz="2400" dirty="0">
                <a:latin typeface="#9Slide03 Arima Madurai Black" panose="00000A00000000000000" pitchFamily="2" charset="0"/>
                <a:cs typeface="#9Slide03 Arima Madurai Black" panose="00000A00000000000000" pitchFamily="2" charset="0"/>
              </a:endParaRPr>
            </a:p>
          </p:txBody>
        </p:sp>
      </p:grpSp>
      <p:grpSp>
        <p:nvGrpSpPr>
          <p:cNvPr id="41" name="Group 40"/>
          <p:cNvGrpSpPr/>
          <p:nvPr/>
        </p:nvGrpSpPr>
        <p:grpSpPr>
          <a:xfrm>
            <a:off x="99803" y="5072722"/>
            <a:ext cx="3501685" cy="1238537"/>
            <a:chOff x="99803" y="5072722"/>
            <a:chExt cx="3501685" cy="1238537"/>
          </a:xfrm>
        </p:grpSpPr>
        <p:cxnSp>
          <p:nvCxnSpPr>
            <p:cNvPr id="38" name="Straight Connector 37"/>
            <p:cNvCxnSpPr/>
            <p:nvPr/>
          </p:nvCxnSpPr>
          <p:spPr>
            <a:xfrm flipV="1">
              <a:off x="2912692" y="5555734"/>
              <a:ext cx="688796" cy="532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AutoShape 18"/>
            <p:cNvSpPr/>
            <p:nvPr/>
          </p:nvSpPr>
          <p:spPr bwMode="auto">
            <a:xfrm rot="5400000">
              <a:off x="896847" y="4275678"/>
              <a:ext cx="1200330" cy="2794417"/>
            </a:xfrm>
            <a:prstGeom prst="roundRect">
              <a:avLst>
                <a:gd name="adj" fmla="val 50000"/>
              </a:avLst>
            </a:prstGeom>
            <a:ln w="38100">
              <a:solidFill>
                <a:srgbClr val="0070C0"/>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0" name="TextBox 39"/>
            <p:cNvSpPr txBox="1"/>
            <p:nvPr/>
          </p:nvSpPr>
          <p:spPr>
            <a:xfrm flipH="1">
              <a:off x="136173" y="5110930"/>
              <a:ext cx="2757664" cy="1200329"/>
            </a:xfrm>
            <a:prstGeom prst="rect">
              <a:avLst/>
            </a:prstGeom>
            <a:noFill/>
          </p:spPr>
          <p:txBody>
            <a:bodyPr wrap="square" rtlCol="0">
              <a:spAutoFit/>
            </a:bodyPr>
            <a:lstStyle/>
            <a:p>
              <a:pPr algn="ctr"/>
              <a:r>
                <a:rPr lang="vi-VN" altLang="zh-CN" sz="2400" dirty="0">
                  <a:latin typeface="Times New Roman" panose="02020603050405020304" pitchFamily="18" charset="0"/>
                  <a:cs typeface="Times New Roman" panose="02020603050405020304" pitchFamily="18" charset="0"/>
                </a:rPr>
                <a:t>Giới thiệu nhân vật</a:t>
              </a:r>
              <a:r>
                <a:rPr lang="en-US" altLang="zh-CN" sz="2400" dirty="0">
                  <a:latin typeface="Times New Roman" panose="02020603050405020304" pitchFamily="18" charset="0"/>
                  <a:cs typeface="Times New Roman" panose="02020603050405020304" pitchFamily="18" charset="0"/>
                </a:rPr>
                <a:t> </a:t>
              </a:r>
              <a:r>
                <a:rPr lang="vi-VN" altLang="zh-CN"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 </a:t>
              </a:r>
              <a:r>
                <a:rPr lang="vi-VN" altLang="zh-CN" sz="2400" dirty="0">
                  <a:latin typeface="Times New Roman" panose="02020603050405020304" pitchFamily="18" charset="0"/>
                  <a:cs typeface="Times New Roman" panose="02020603050405020304" pitchFamily="18" charset="0"/>
                </a:rPr>
                <a:t>kể chuyện kì lạ</a:t>
              </a:r>
              <a:r>
                <a:rPr lang="en-US" altLang="zh-CN" sz="2400" dirty="0">
                  <a:latin typeface="Times New Roman" panose="02020603050405020304" pitchFamily="18" charset="0"/>
                  <a:cs typeface="Times New Roman" panose="02020603050405020304" pitchFamily="18" charset="0"/>
                </a:rPr>
                <a:t> </a:t>
              </a:r>
              <a:r>
                <a:rPr lang="vi-VN" altLang="zh-CN" sz="2400" dirty="0">
                  <a:latin typeface="Times New Roman" panose="02020603050405020304" pitchFamily="18" charset="0"/>
                  <a:cs typeface="Times New Roman" panose="02020603050405020304" pitchFamily="18" charset="0"/>
                </a:rPr>
                <a:t>- lời bình, thông điệp</a:t>
              </a:r>
              <a:endParaRPr lang="vi-VN" altLang="zh-CN" sz="2400" dirty="0">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84239" y="2656804"/>
            <a:ext cx="2860441" cy="1200329"/>
            <a:chOff x="84239" y="2656804"/>
            <a:chExt cx="2860441" cy="1200329"/>
          </a:xfrm>
        </p:grpSpPr>
        <p:cxnSp>
          <p:nvCxnSpPr>
            <p:cNvPr id="42" name="Straight Connector 41"/>
            <p:cNvCxnSpPr/>
            <p:nvPr/>
          </p:nvCxnSpPr>
          <p:spPr>
            <a:xfrm flipV="1">
              <a:off x="2255884" y="3223895"/>
              <a:ext cx="688796" cy="532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3" name="AutoShape 18"/>
            <p:cNvSpPr/>
            <p:nvPr/>
          </p:nvSpPr>
          <p:spPr bwMode="auto">
            <a:xfrm rot="5400000">
              <a:off x="662739" y="2154150"/>
              <a:ext cx="1200329" cy="2205638"/>
            </a:xfrm>
            <a:prstGeom prst="roundRect">
              <a:avLst>
                <a:gd name="adj" fmla="val 50000"/>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4" name="TextBox 43"/>
            <p:cNvSpPr txBox="1"/>
            <p:nvPr/>
          </p:nvSpPr>
          <p:spPr>
            <a:xfrm flipH="1">
              <a:off x="84239" y="2656804"/>
              <a:ext cx="2340527" cy="1200329"/>
            </a:xfrm>
            <a:prstGeom prst="rect">
              <a:avLst/>
            </a:prstGeom>
            <a:noFill/>
          </p:spPr>
          <p:txBody>
            <a:bodyPr wrap="square" rtlCol="0">
              <a:spAutoFit/>
            </a:bodyPr>
            <a:lstStyle/>
            <a:p>
              <a:pPr algn="ctr"/>
              <a:r>
                <a:rPr lang="en-SG" sz="2400" dirty="0" err="1">
                  <a:latin typeface="Times New Roman" panose="02020603050405020304" pitchFamily="18" charset="0"/>
                  <a:cs typeface="Times New Roman" panose="02020603050405020304" pitchFamily="18" charset="0"/>
                </a:rPr>
                <a:t>Yếu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kì</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ảo</a:t>
              </a:r>
              <a:r>
                <a:rPr lang="en-SG" sz="2400" dirty="0">
                  <a:latin typeface="Times New Roman" panose="02020603050405020304" pitchFamily="18" charset="0"/>
                  <a:cs typeface="Times New Roman" panose="02020603050405020304" pitchFamily="18" charset="0"/>
                </a:rPr>
                <a:t> </a:t>
              </a:r>
              <a:endParaRPr lang="en-SG" sz="2400" dirty="0">
                <a:latin typeface="Times New Roman" panose="02020603050405020304" pitchFamily="18" charset="0"/>
                <a:cs typeface="Times New Roman" panose="02020603050405020304" pitchFamily="18" charset="0"/>
              </a:endParaRPr>
            </a:p>
            <a:p>
              <a:pPr algn="ct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Tình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huống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truyện</a:t>
              </a:r>
              <a:endParaRPr lang="en-SG" sz="2400"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randombar(horizont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14" presetClass="entr" presetSubtype="1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randombar(horizontal)">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31445" y="43815"/>
            <a:ext cx="3415665" cy="645160"/>
          </a:xfrm>
          <a:prstGeom prst="rect">
            <a:avLst/>
          </a:prstGeom>
          <a:noFill/>
        </p:spPr>
        <p:txBody>
          <a:bodyPr wrap="square" rtlCol="0">
            <a:spAutoFit/>
          </a:bodyPr>
          <a:p>
            <a:r>
              <a:rPr lang="en-US" sz="3600" b="1">
                <a:solidFill>
                  <a:srgbClr val="FF0000"/>
                </a:solidFill>
                <a:latin typeface="Times New Roman" panose="02020603050405020304" pitchFamily="18" charset="0"/>
                <a:cs typeface="Times New Roman" panose="02020603050405020304" pitchFamily="18" charset="0"/>
              </a:rPr>
              <a:t>III/ </a:t>
            </a:r>
            <a:r>
              <a:rPr lang="en-US" sz="3600" b="1" u="sng">
                <a:solidFill>
                  <a:srgbClr val="FF0000"/>
                </a:solidFill>
                <a:latin typeface="Times New Roman" panose="02020603050405020304" pitchFamily="18" charset="0"/>
                <a:cs typeface="Times New Roman" panose="02020603050405020304" pitchFamily="18" charset="0"/>
              </a:rPr>
              <a:t>Tổng kết:</a:t>
            </a:r>
            <a:endParaRPr lang="en-US" sz="3600" b="1" u="sng">
              <a:solidFill>
                <a:srgbClr val="FF0000"/>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635" y="608330"/>
            <a:ext cx="12103100" cy="2061210"/>
          </a:xfrm>
          <a:prstGeom prst="rect">
            <a:avLst/>
          </a:prstGeom>
          <a:noFill/>
          <a:ln w="9525">
            <a:noFill/>
          </a:ln>
        </p:spPr>
        <p:txBody>
          <a:bodyPr wrap="square">
            <a:spAutoFit/>
          </a:bodyPr>
          <a:p>
            <a:pPr indent="0"/>
            <a:r>
              <a:rPr lang="en-US" sz="3200" b="1">
                <a:solidFill>
                  <a:srgbClr val="C00000"/>
                </a:solidFill>
                <a:latin typeface="Times New Roman" panose="02020603050405020304" pitchFamily="18" charset="0"/>
              </a:rPr>
              <a:t>1. </a:t>
            </a:r>
            <a:r>
              <a:rPr lang="en-US" sz="3200" b="1" i="1" u="sng">
                <a:solidFill>
                  <a:srgbClr val="C00000"/>
                </a:solidFill>
                <a:latin typeface="Times New Roman" panose="02020603050405020304" pitchFamily="18" charset="0"/>
              </a:rPr>
              <a:t>Nghệ thuật</a:t>
            </a:r>
            <a:r>
              <a:rPr lang="en-US" sz="3200" b="0" i="1">
                <a:solidFill>
                  <a:srgbClr val="C00000"/>
                </a:solidFill>
                <a:latin typeface="Times New Roman" panose="02020603050405020304" pitchFamily="18" charset="0"/>
              </a:rPr>
              <a:t>:</a:t>
            </a:r>
            <a:r>
              <a:rPr lang="en-US" sz="3200" b="0">
                <a:latin typeface="Times New Roman" panose="02020603050405020304" pitchFamily="18" charset="0"/>
              </a:rPr>
              <a:t> - Cách kể chuyện hấp dẫn, sử dụng yếu tố truyền kỳ, xây dựng hình ảnh “cái bóng” đầy dụng ý.-Kết thúc tác phẩm bất ngờ,  hàm ý sâu sắc.</a:t>
            </a:r>
            <a:endParaRPr lang="en-US" sz="3200"/>
          </a:p>
        </p:txBody>
      </p:sp>
      <p:sp>
        <p:nvSpPr>
          <p:cNvPr id="100" name="Text Box 99"/>
          <p:cNvSpPr txBox="1"/>
          <p:nvPr/>
        </p:nvSpPr>
        <p:spPr>
          <a:xfrm>
            <a:off x="0" y="2522220"/>
            <a:ext cx="11965305" cy="5015865"/>
          </a:xfrm>
          <a:prstGeom prst="rect">
            <a:avLst/>
          </a:prstGeom>
          <a:noFill/>
          <a:ln w="9525">
            <a:noFill/>
          </a:ln>
        </p:spPr>
        <p:txBody>
          <a:bodyPr wrap="square">
            <a:spAutoFit/>
          </a:bodyPr>
          <a:p>
            <a:pPr indent="0"/>
            <a:r>
              <a:rPr lang="en-US" sz="2800" b="1" i="1">
                <a:solidFill>
                  <a:srgbClr val="C00000"/>
                </a:solidFill>
                <a:latin typeface="Times New Roman" panose="02020603050405020304" pitchFamily="18" charset="0"/>
              </a:rPr>
              <a:t>2.</a:t>
            </a:r>
            <a:r>
              <a:rPr lang="en-US" sz="3200" b="1" i="1" u="sng">
                <a:solidFill>
                  <a:srgbClr val="C00000"/>
                </a:solidFill>
                <a:latin typeface="Times New Roman" panose="02020603050405020304" pitchFamily="18" charset="0"/>
              </a:rPr>
              <a:t>Nội dung:</a:t>
            </a:r>
            <a:endParaRPr lang="en-US" sz="3200" b="0">
              <a:latin typeface="Times New Roman" panose="02020603050405020304" pitchFamily="18" charset="0"/>
            </a:endParaRPr>
          </a:p>
          <a:p>
            <a:pPr indent="0"/>
            <a:r>
              <a:rPr lang="en-US" sz="3200" b="1">
                <a:solidFill>
                  <a:srgbClr val="0070C0"/>
                </a:solidFill>
                <a:latin typeface="Times New Roman" panose="02020603050405020304" pitchFamily="18" charset="0"/>
              </a:rPr>
              <a:t>- Giá trị hiện thực</a:t>
            </a:r>
            <a:r>
              <a:rPr lang="en-US" sz="3200" b="0">
                <a:latin typeface="Times New Roman" panose="02020603050405020304" pitchFamily="18" charset="0"/>
              </a:rPr>
              <a:t>:+ Tố cáo chiến tranh phi nghĩa làm cho mẹ xa con, vợ xa chồng.+ Tố cáo xã hội phong kiến trọng nam khinh nữ, chà đạp hạnh phúc con người.</a:t>
            </a:r>
            <a:endParaRPr lang="en-US" sz="3200" b="0">
              <a:latin typeface="Times New Roman" panose="02020603050405020304" pitchFamily="18" charset="0"/>
            </a:endParaRPr>
          </a:p>
          <a:p>
            <a:pPr indent="0"/>
            <a:r>
              <a:rPr lang="en-US" sz="3200" b="1">
                <a:solidFill>
                  <a:srgbClr val="0070C0"/>
                </a:solidFill>
                <a:latin typeface="Times New Roman" panose="02020603050405020304" pitchFamily="18" charset="0"/>
              </a:rPr>
              <a:t>- Giá trị nhân đạo:</a:t>
            </a:r>
            <a:endParaRPr lang="en-US" sz="3200" b="1">
              <a:solidFill>
                <a:srgbClr val="0070C0"/>
              </a:solidFill>
              <a:latin typeface="Times New Roman" panose="02020603050405020304" pitchFamily="18" charset="0"/>
            </a:endParaRPr>
          </a:p>
          <a:p>
            <a:pPr indent="0"/>
            <a:r>
              <a:rPr lang="en-US" sz="3200" b="0">
                <a:latin typeface="Times New Roman" panose="02020603050405020304" pitchFamily="18" charset="0"/>
              </a:rPr>
              <a:t>+ Bày tỏ niềm cảm thương của tác giả đối với số phận của người nghèo khổ.+ Thể hiện ước mơ ngàn đời của nhân dân về sự công bằng trong cuộc đời (Dù chết rồi vẫn được minh oan).</a:t>
            </a:r>
            <a:endParaRPr lang="en-US" sz="32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17866" y="4177567"/>
            <a:ext cx="4070942" cy="115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8980" y="4905068"/>
            <a:ext cx="3971259" cy="49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777" y="5229663"/>
            <a:ext cx="409087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980" y="5254992"/>
            <a:ext cx="4025088" cy="158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829" y="3164633"/>
            <a:ext cx="1331913" cy="22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967" y="4107958"/>
            <a:ext cx="3719503" cy="129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7287" y="4549526"/>
            <a:ext cx="2287514" cy="86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022" y="5207001"/>
            <a:ext cx="4776690" cy="70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6807" y="5298242"/>
            <a:ext cx="3079895" cy="133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8222" y="3242397"/>
            <a:ext cx="816551" cy="228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9080" y="2652314"/>
            <a:ext cx="2609490" cy="106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5085" y="212399"/>
            <a:ext cx="3233306" cy="98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4615" y="756358"/>
            <a:ext cx="3537596" cy="53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2520" y="1104823"/>
            <a:ext cx="2889691" cy="90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1711" y="1022350"/>
            <a:ext cx="1096640" cy="264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58609" y="359613"/>
            <a:ext cx="3233306" cy="82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03806" y="1112669"/>
            <a:ext cx="3046304" cy="48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530521">
            <a:off x="7515589" y="868689"/>
            <a:ext cx="817030" cy="147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19141" y="1831447"/>
            <a:ext cx="3444620" cy="100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50329" y="2741883"/>
            <a:ext cx="3158505" cy="64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91673" y="2830145"/>
            <a:ext cx="2909787" cy="119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0126938">
            <a:off x="7662064" y="1896224"/>
            <a:ext cx="816110" cy="116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0630618">
            <a:off x="5994701" y="1947136"/>
            <a:ext cx="1635492" cy="84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56189" y="2844801"/>
            <a:ext cx="1887537"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7002" y="2185683"/>
            <a:ext cx="3537596"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ANd9GcRgqJIbxK9VHpEYCoUOhKN6W1hzu9SGFF0cnMYfxFSzNdhELoaa"/>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86985" y="-86360"/>
            <a:ext cx="277177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33" descr="ANd9GcQ1DFkVp50PxTVFksH6T4lN24D9TZ3RwWHZntNSaSlch9CI0jAFzw"/>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573" y="0"/>
            <a:ext cx="13430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1518"/>
                                        </p:tgtEl>
                                        <p:attrNameLst>
                                          <p:attrName>style.visibility</p:attrName>
                                        </p:attrNameLst>
                                      </p:cBhvr>
                                      <p:to>
                                        <p:strVal val="visible"/>
                                      </p:to>
                                    </p:set>
                                    <p:animEffect transition="in" filter="wipe(right)">
                                      <p:cBhvr>
                                        <p:cTn id="12" dur="500"/>
                                        <p:tgtEl>
                                          <p:spTgt spid="215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521"/>
                                        </p:tgtEl>
                                        <p:attrNameLst>
                                          <p:attrName>style.visibility</p:attrName>
                                        </p:attrNameLst>
                                      </p:cBhvr>
                                      <p:to>
                                        <p:strVal val="visible"/>
                                      </p:to>
                                    </p:set>
                                    <p:animEffect transition="in" filter="wipe(right)">
                                      <p:cBhvr>
                                        <p:cTn id="17" dur="500"/>
                                        <p:tgtEl>
                                          <p:spTgt spid="215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1520"/>
                                        </p:tgtEl>
                                        <p:attrNameLst>
                                          <p:attrName>style.visibility</p:attrName>
                                        </p:attrNameLst>
                                      </p:cBhvr>
                                      <p:to>
                                        <p:strVal val="visible"/>
                                      </p:to>
                                    </p:set>
                                    <p:animEffect transition="in" filter="wipe(right)">
                                      <p:cBhvr>
                                        <p:cTn id="22" dur="500"/>
                                        <p:tgtEl>
                                          <p:spTgt spid="215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519"/>
                                        </p:tgtEl>
                                        <p:attrNameLst>
                                          <p:attrName>style.visibility</p:attrName>
                                        </p:attrNameLst>
                                      </p:cBhvr>
                                      <p:to>
                                        <p:strVal val="visible"/>
                                      </p:to>
                                    </p:set>
                                    <p:animEffect transition="in" filter="wipe(right)">
                                      <p:cBhvr>
                                        <p:cTn id="27" dur="500"/>
                                        <p:tgtEl>
                                          <p:spTgt spid="21519"/>
                                        </p:tgtEl>
                                      </p:cBhvr>
                                    </p:animEffect>
                                  </p:childTnLst>
                                </p:cTn>
                              </p:par>
                            </p:childTnLst>
                          </p:cTn>
                        </p:par>
                        <p:par>
                          <p:cTn id="28" fill="hold">
                            <p:stCondLst>
                              <p:cond delay="500"/>
                            </p:stCondLst>
                            <p:childTnLst>
                              <p:par>
                                <p:cTn id="29" presetID="3" presetClass="entr" presetSubtype="10" fill="hold" nodeType="afterEffect">
                                  <p:stCondLst>
                                    <p:cond delay="0"/>
                                  </p:stCondLst>
                                  <p:childTnLst>
                                    <p:set>
                                      <p:cBhvr>
                                        <p:cTn id="30" dur="1" fill="hold">
                                          <p:stCondLst>
                                            <p:cond delay="0"/>
                                          </p:stCondLst>
                                        </p:cTn>
                                        <p:tgtEl>
                                          <p:spTgt spid="21537"/>
                                        </p:tgtEl>
                                        <p:attrNameLst>
                                          <p:attrName>style.visibility</p:attrName>
                                        </p:attrNameLst>
                                      </p:cBhvr>
                                      <p:to>
                                        <p:strVal val="visible"/>
                                      </p:to>
                                    </p:set>
                                    <p:animEffect transition="in" filter="blinds(horizontal)">
                                      <p:cBhvr>
                                        <p:cTn id="31" dur="500"/>
                                        <p:tgtEl>
                                          <p:spTgt spid="215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1522"/>
                                        </p:tgtEl>
                                        <p:attrNameLst>
                                          <p:attrName>style.visibility</p:attrName>
                                        </p:attrNameLst>
                                      </p:cBhvr>
                                      <p:to>
                                        <p:strVal val="visible"/>
                                      </p:to>
                                    </p:set>
                                    <p:animEffect transition="in" filter="wipe(right)">
                                      <p:cBhvr>
                                        <p:cTn id="36" dur="500"/>
                                        <p:tgtEl>
                                          <p:spTgt spid="215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1523"/>
                                        </p:tgtEl>
                                        <p:attrNameLst>
                                          <p:attrName>style.visibility</p:attrName>
                                        </p:attrNameLst>
                                      </p:cBhvr>
                                      <p:to>
                                        <p:strVal val="visible"/>
                                      </p:to>
                                    </p:set>
                                    <p:animEffect transition="in" filter="wipe(right)">
                                      <p:cBhvr>
                                        <p:cTn id="41" dur="500"/>
                                        <p:tgtEl>
                                          <p:spTgt spid="215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1524"/>
                                        </p:tgtEl>
                                        <p:attrNameLst>
                                          <p:attrName>style.visibility</p:attrName>
                                        </p:attrNameLst>
                                      </p:cBhvr>
                                      <p:to>
                                        <p:strVal val="visible"/>
                                      </p:to>
                                    </p:set>
                                    <p:animEffect transition="in" filter="wipe(right)">
                                      <p:cBhvr>
                                        <p:cTn id="46" dur="500"/>
                                        <p:tgtEl>
                                          <p:spTgt spid="215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1528"/>
                                        </p:tgtEl>
                                        <p:attrNameLst>
                                          <p:attrName>style.visibility</p:attrName>
                                        </p:attrNameLst>
                                      </p:cBhvr>
                                      <p:to>
                                        <p:strVal val="visible"/>
                                      </p:to>
                                    </p:set>
                                    <p:animEffect transition="in" filter="wipe(right)">
                                      <p:cBhvr>
                                        <p:cTn id="51" dur="500"/>
                                        <p:tgtEl>
                                          <p:spTgt spid="215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21527"/>
                                        </p:tgtEl>
                                        <p:attrNameLst>
                                          <p:attrName>style.visibility</p:attrName>
                                        </p:attrNameLst>
                                      </p:cBhvr>
                                      <p:to>
                                        <p:strVal val="visible"/>
                                      </p:to>
                                    </p:set>
                                    <p:animEffect transition="in" filter="wipe(right)">
                                      <p:cBhvr>
                                        <p:cTn id="56" dur="500"/>
                                        <p:tgtEl>
                                          <p:spTgt spid="215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21526"/>
                                        </p:tgtEl>
                                        <p:attrNameLst>
                                          <p:attrName>style.visibility</p:attrName>
                                        </p:attrNameLst>
                                      </p:cBhvr>
                                      <p:to>
                                        <p:strVal val="visible"/>
                                      </p:to>
                                    </p:set>
                                    <p:animEffect transition="in" filter="wipe(right)">
                                      <p:cBhvr>
                                        <p:cTn id="61" dur="500"/>
                                        <p:tgtEl>
                                          <p:spTgt spid="215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21525"/>
                                        </p:tgtEl>
                                        <p:attrNameLst>
                                          <p:attrName>style.visibility</p:attrName>
                                        </p:attrNameLst>
                                      </p:cBhvr>
                                      <p:to>
                                        <p:strVal val="visible"/>
                                      </p:to>
                                    </p:set>
                                    <p:animEffect transition="in" filter="wipe(right)">
                                      <p:cBhvr>
                                        <p:cTn id="66" dur="500"/>
                                        <p:tgtEl>
                                          <p:spTgt spid="21525"/>
                                        </p:tgtEl>
                                      </p:cBhvr>
                                    </p:animEffect>
                                  </p:childTnLst>
                                </p:cTn>
                              </p:par>
                            </p:childTnLst>
                          </p:cTn>
                        </p:par>
                        <p:par>
                          <p:cTn id="67" fill="hold">
                            <p:stCondLst>
                              <p:cond delay="500"/>
                            </p:stCondLst>
                            <p:childTnLst>
                              <p:par>
                                <p:cTn id="68" presetID="3" presetClass="entr" presetSubtype="10" fill="hold" nodeType="afterEffect">
                                  <p:stCondLst>
                                    <p:cond delay="0"/>
                                  </p:stCondLst>
                                  <p:childTnLst>
                                    <p:set>
                                      <p:cBhvr>
                                        <p:cTn id="69" dur="1" fill="hold">
                                          <p:stCondLst>
                                            <p:cond delay="0"/>
                                          </p:stCondLst>
                                        </p:cTn>
                                        <p:tgtEl>
                                          <p:spTgt spid="21535"/>
                                        </p:tgtEl>
                                        <p:attrNameLst>
                                          <p:attrName>style.visibility</p:attrName>
                                        </p:attrNameLst>
                                      </p:cBhvr>
                                      <p:to>
                                        <p:strVal val="visible"/>
                                      </p:to>
                                    </p:set>
                                    <p:animEffect transition="in" filter="blinds(horizontal)">
                                      <p:cBhvr>
                                        <p:cTn id="70" dur="500"/>
                                        <p:tgtEl>
                                          <p:spTgt spid="2153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1510"/>
                                        </p:tgtEl>
                                        <p:attrNameLst>
                                          <p:attrName>style.visibility</p:attrName>
                                        </p:attrNameLst>
                                      </p:cBhvr>
                                      <p:to>
                                        <p:strVal val="visible"/>
                                      </p:to>
                                    </p:set>
                                    <p:animEffect transition="in" filter="wipe(left)">
                                      <p:cBhvr>
                                        <p:cTn id="75" dur="500"/>
                                        <p:tgtEl>
                                          <p:spTgt spid="2151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1515"/>
                                        </p:tgtEl>
                                        <p:attrNameLst>
                                          <p:attrName>style.visibility</p:attrName>
                                        </p:attrNameLst>
                                      </p:cBhvr>
                                      <p:to>
                                        <p:strVal val="visible"/>
                                      </p:to>
                                    </p:set>
                                    <p:animEffect transition="in" filter="wipe(left)">
                                      <p:cBhvr>
                                        <p:cTn id="80" dur="500"/>
                                        <p:tgtEl>
                                          <p:spTgt spid="2151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1511"/>
                                        </p:tgtEl>
                                        <p:attrNameLst>
                                          <p:attrName>style.visibility</p:attrName>
                                        </p:attrNameLst>
                                      </p:cBhvr>
                                      <p:to>
                                        <p:strVal val="visible"/>
                                      </p:to>
                                    </p:set>
                                    <p:animEffect transition="in" filter="wipe(left)">
                                      <p:cBhvr>
                                        <p:cTn id="85" dur="500"/>
                                        <p:tgtEl>
                                          <p:spTgt spid="2151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1517"/>
                                        </p:tgtEl>
                                        <p:attrNameLst>
                                          <p:attrName>style.visibility</p:attrName>
                                        </p:attrNameLst>
                                      </p:cBhvr>
                                      <p:to>
                                        <p:strVal val="visible"/>
                                      </p:to>
                                    </p:set>
                                    <p:animEffect transition="in" filter="wipe(left)">
                                      <p:cBhvr>
                                        <p:cTn id="90" dur="500"/>
                                        <p:tgtEl>
                                          <p:spTgt spid="215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1516"/>
                                        </p:tgtEl>
                                        <p:attrNameLst>
                                          <p:attrName>style.visibility</p:attrName>
                                        </p:attrNameLst>
                                      </p:cBhvr>
                                      <p:to>
                                        <p:strVal val="visible"/>
                                      </p:to>
                                    </p:set>
                                    <p:animEffect transition="in" filter="wipe(left)">
                                      <p:cBhvr>
                                        <p:cTn id="95" dur="500"/>
                                        <p:tgtEl>
                                          <p:spTgt spid="2151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21514"/>
                                        </p:tgtEl>
                                        <p:attrNameLst>
                                          <p:attrName>style.visibility</p:attrName>
                                        </p:attrNameLst>
                                      </p:cBhvr>
                                      <p:to>
                                        <p:strVal val="visible"/>
                                      </p:to>
                                    </p:set>
                                    <p:animEffect transition="in" filter="wipe(left)">
                                      <p:cBhvr>
                                        <p:cTn id="100" dur="500"/>
                                        <p:tgtEl>
                                          <p:spTgt spid="2151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21513"/>
                                        </p:tgtEl>
                                        <p:attrNameLst>
                                          <p:attrName>style.visibility</p:attrName>
                                        </p:attrNameLst>
                                      </p:cBhvr>
                                      <p:to>
                                        <p:strVal val="visible"/>
                                      </p:to>
                                    </p:set>
                                    <p:animEffect transition="in" filter="wipe(left)">
                                      <p:cBhvr>
                                        <p:cTn id="105" dur="500"/>
                                        <p:tgtEl>
                                          <p:spTgt spid="21513"/>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21512"/>
                                        </p:tgtEl>
                                        <p:attrNameLst>
                                          <p:attrName>style.visibility</p:attrName>
                                        </p:attrNameLst>
                                      </p:cBhvr>
                                      <p:to>
                                        <p:strVal val="visible"/>
                                      </p:to>
                                    </p:set>
                                    <p:animEffect transition="in" filter="wipe(left)">
                                      <p:cBhvr>
                                        <p:cTn id="110" dur="500"/>
                                        <p:tgtEl>
                                          <p:spTgt spid="2151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1529"/>
                                        </p:tgtEl>
                                        <p:attrNameLst>
                                          <p:attrName>style.visibility</p:attrName>
                                        </p:attrNameLst>
                                      </p:cBhvr>
                                      <p:to>
                                        <p:strVal val="visible"/>
                                      </p:to>
                                    </p:set>
                                    <p:animEffect transition="in" filter="wipe(left)">
                                      <p:cBhvr>
                                        <p:cTn id="115" dur="500"/>
                                        <p:tgtEl>
                                          <p:spTgt spid="21529"/>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21533"/>
                                        </p:tgtEl>
                                        <p:attrNameLst>
                                          <p:attrName>style.visibility</p:attrName>
                                        </p:attrNameLst>
                                      </p:cBhvr>
                                      <p:to>
                                        <p:strVal val="visible"/>
                                      </p:to>
                                    </p:set>
                                    <p:animEffect transition="in" filter="wipe(left)">
                                      <p:cBhvr>
                                        <p:cTn id="120" dur="500"/>
                                        <p:tgtEl>
                                          <p:spTgt spid="21533"/>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21532"/>
                                        </p:tgtEl>
                                        <p:attrNameLst>
                                          <p:attrName>style.visibility</p:attrName>
                                        </p:attrNameLst>
                                      </p:cBhvr>
                                      <p:to>
                                        <p:strVal val="visible"/>
                                      </p:to>
                                    </p:set>
                                    <p:animEffect transition="in" filter="wipe(left)">
                                      <p:cBhvr>
                                        <p:cTn id="125" dur="500"/>
                                        <p:tgtEl>
                                          <p:spTgt spid="21532"/>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21531"/>
                                        </p:tgtEl>
                                        <p:attrNameLst>
                                          <p:attrName>style.visibility</p:attrName>
                                        </p:attrNameLst>
                                      </p:cBhvr>
                                      <p:to>
                                        <p:strVal val="visible"/>
                                      </p:to>
                                    </p:set>
                                    <p:animEffect transition="in" filter="wipe(left)">
                                      <p:cBhvr>
                                        <p:cTn id="130" dur="500"/>
                                        <p:tgtEl>
                                          <p:spTgt spid="21531"/>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21530"/>
                                        </p:tgtEl>
                                        <p:attrNameLst>
                                          <p:attrName>style.visibility</p:attrName>
                                        </p:attrNameLst>
                                      </p:cBhvr>
                                      <p:to>
                                        <p:strVal val="visible"/>
                                      </p:to>
                                    </p:set>
                                    <p:animEffect transition="in" filter="wipe(left)">
                                      <p:cBhvr>
                                        <p:cTn id="135" dur="500"/>
                                        <p:tgtEl>
                                          <p:spTgt spid="21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0970540" y="4540138"/>
            <a:ext cx="831951" cy="701035"/>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301" y="-364743"/>
            <a:ext cx="3516034" cy="2302636"/>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34684" flipH="1">
            <a:off x="-76241" y="487818"/>
            <a:ext cx="3080587" cy="1365237"/>
          </a:xfrm>
          <a:prstGeom prst="rect">
            <a:avLst/>
          </a:prstGeom>
        </p:spPr>
      </p:pic>
      <p:pic>
        <p:nvPicPr>
          <p:cNvPr id="35" name="图片 34"/>
          <p:cNvPicPr>
            <a:picLocks noChangeAspect="1"/>
          </p:cNvPicPr>
          <p:nvPr/>
        </p:nvPicPr>
        <p:blipFill>
          <a:blip r:embed="rId1"/>
          <a:stretch>
            <a:fillRect/>
          </a:stretch>
        </p:blipFill>
        <p:spPr>
          <a:xfrm>
            <a:off x="1468610" y="2060547"/>
            <a:ext cx="831951" cy="701035"/>
          </a:xfrm>
          <a:prstGeom prst="rect">
            <a:avLst/>
          </a:prstGeom>
        </p:spPr>
      </p:pic>
      <p:pic>
        <p:nvPicPr>
          <p:cNvPr id="38" name="图片 37"/>
          <p:cNvPicPr>
            <a:picLocks noChangeAspect="1"/>
          </p:cNvPicPr>
          <p:nvPr/>
        </p:nvPicPr>
        <p:blipFill>
          <a:blip r:embed="rId4">
            <a:lum contrast="-20000"/>
          </a:blip>
          <a:stretch>
            <a:fillRect/>
          </a:stretch>
        </p:blipFill>
        <p:spPr>
          <a:xfrm flipH="1">
            <a:off x="4184384" y="973139"/>
            <a:ext cx="2540838" cy="1319565"/>
          </a:xfrm>
          <a:prstGeom prst="rect">
            <a:avLst/>
          </a:prstGeom>
        </p:spPr>
      </p:pic>
      <p:sp>
        <p:nvSpPr>
          <p:cNvPr id="41" name="文本框 6"/>
          <p:cNvSpPr txBox="1"/>
          <p:nvPr/>
        </p:nvSpPr>
        <p:spPr>
          <a:xfrm rot="16200000">
            <a:off x="3399790" y="-2130425"/>
            <a:ext cx="5061585" cy="11516995"/>
          </a:xfrm>
          <a:prstGeom prst="rect">
            <a:avLst/>
          </a:prstGeom>
          <a:noFill/>
        </p:spPr>
        <p:txBody>
          <a:bodyPr vert="eaVert"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SG" sz="3200" dirty="0" err="1">
                <a:solidFill>
                  <a:srgbClr val="1D2129"/>
                </a:solidFill>
                <a:latin typeface="Times New Roman" panose="02020603050405020304" pitchFamily="18" charset="0"/>
                <a:cs typeface="Times New Roman" panose="02020603050405020304" pitchFamily="18" charset="0"/>
              </a:rPr>
              <a:t>- T</a:t>
            </a:r>
            <a:r>
              <a:rPr lang="en-SG" sz="3200" dirty="0" err="1">
                <a:solidFill>
                  <a:srgbClr val="1D2129"/>
                </a:solidFill>
                <a:latin typeface="Times New Roman" panose="02020603050405020304" pitchFamily="18" charset="0"/>
                <a:cs typeface="Times New Roman" panose="02020603050405020304" pitchFamily="18" charset="0"/>
              </a:rPr>
              <a:t>ìm</a:t>
            </a:r>
            <a:r>
              <a:rPr lang="en-SG" sz="3200" dirty="0">
                <a:solidFill>
                  <a:srgbClr val="1D2129"/>
                </a:solidFill>
                <a:latin typeface="Times New Roman" panose="02020603050405020304" pitchFamily="18" charset="0"/>
                <a:cs typeface="Times New Roman" panose="02020603050405020304" pitchFamily="18" charset="0"/>
              </a:rPr>
              <a:t> </a:t>
            </a:r>
            <a:r>
              <a:rPr lang="en-SG" sz="3200" dirty="0" err="1">
                <a:solidFill>
                  <a:srgbClr val="1D2129"/>
                </a:solidFill>
                <a:latin typeface="Times New Roman" panose="02020603050405020304" pitchFamily="18" charset="0"/>
                <a:cs typeface="Times New Roman" panose="02020603050405020304" pitchFamily="18" charset="0"/>
              </a:rPr>
              <a:t>đọc</a:t>
            </a:r>
            <a:r>
              <a:rPr lang="en-SG" sz="3200" dirty="0">
                <a:solidFill>
                  <a:srgbClr val="1D2129"/>
                </a:solidFill>
                <a:latin typeface="Times New Roman" panose="02020603050405020304" pitchFamily="18" charset="0"/>
                <a:cs typeface="Times New Roman" panose="02020603050405020304" pitchFamily="18" charset="0"/>
              </a:rPr>
              <a:t> </a:t>
            </a:r>
            <a:r>
              <a:rPr lang="en-SG" sz="3200" dirty="0" err="1">
                <a:solidFill>
                  <a:srgbClr val="1D2129"/>
                </a:solidFill>
                <a:latin typeface="Times New Roman" panose="02020603050405020304" pitchFamily="18" charset="0"/>
                <a:cs typeface="Times New Roman" panose="02020603050405020304" pitchFamily="18" charset="0"/>
              </a:rPr>
              <a:t>toàn</a:t>
            </a:r>
            <a:r>
              <a:rPr lang="en-SG" sz="3200" dirty="0">
                <a:solidFill>
                  <a:srgbClr val="1D2129"/>
                </a:solidFill>
                <a:latin typeface="Times New Roman" panose="02020603050405020304" pitchFamily="18" charset="0"/>
                <a:cs typeface="Times New Roman" panose="02020603050405020304" pitchFamily="18" charset="0"/>
              </a:rPr>
              <a:t> </a:t>
            </a:r>
            <a:r>
              <a:rPr lang="en-SG" sz="3200" dirty="0" err="1">
                <a:solidFill>
                  <a:srgbClr val="1D2129"/>
                </a:solidFill>
                <a:latin typeface="Times New Roman" panose="02020603050405020304" pitchFamily="18" charset="0"/>
                <a:cs typeface="Times New Roman" panose="02020603050405020304" pitchFamily="18" charset="0"/>
              </a:rPr>
              <a:t>bộ</a:t>
            </a:r>
            <a:r>
              <a:rPr lang="en-SG" sz="3200" dirty="0">
                <a:solidFill>
                  <a:srgbClr val="1D2129"/>
                </a:solidFill>
                <a:latin typeface="Times New Roman" panose="02020603050405020304" pitchFamily="18" charset="0"/>
                <a:cs typeface="Times New Roman" panose="02020603050405020304" pitchFamily="18" charset="0"/>
              </a:rPr>
              <a:t> “</a:t>
            </a:r>
            <a:r>
              <a:rPr lang="en-SG" sz="3200" dirty="0" err="1">
                <a:solidFill>
                  <a:srgbClr val="1D2129"/>
                </a:solidFill>
                <a:latin typeface="Times New Roman" panose="02020603050405020304" pitchFamily="18" charset="0"/>
                <a:cs typeface="Times New Roman" panose="02020603050405020304" pitchFamily="18" charset="0"/>
              </a:rPr>
              <a:t>Truyền</a:t>
            </a:r>
            <a:r>
              <a:rPr lang="en-SG" sz="3200" dirty="0">
                <a:solidFill>
                  <a:srgbClr val="1D2129"/>
                </a:solidFill>
                <a:latin typeface="Times New Roman" panose="02020603050405020304" pitchFamily="18" charset="0"/>
                <a:cs typeface="Times New Roman" panose="02020603050405020304" pitchFamily="18" charset="0"/>
              </a:rPr>
              <a:t> </a:t>
            </a:r>
            <a:r>
              <a:rPr lang="en-SG" sz="3200" dirty="0" err="1">
                <a:solidFill>
                  <a:srgbClr val="1D2129"/>
                </a:solidFill>
                <a:latin typeface="Times New Roman" panose="02020603050405020304" pitchFamily="18" charset="0"/>
                <a:cs typeface="Times New Roman" panose="02020603050405020304" pitchFamily="18" charset="0"/>
              </a:rPr>
              <a:t>kì</a:t>
            </a:r>
            <a:r>
              <a:rPr lang="en-SG" sz="3200" dirty="0">
                <a:solidFill>
                  <a:srgbClr val="1D2129"/>
                </a:solidFill>
                <a:latin typeface="Times New Roman" panose="02020603050405020304" pitchFamily="18" charset="0"/>
                <a:cs typeface="Times New Roman" panose="02020603050405020304" pitchFamily="18" charset="0"/>
              </a:rPr>
              <a:t> </a:t>
            </a:r>
            <a:r>
              <a:rPr lang="en-SG" sz="3200" dirty="0" err="1">
                <a:solidFill>
                  <a:srgbClr val="1D2129"/>
                </a:solidFill>
                <a:latin typeface="Times New Roman" panose="02020603050405020304" pitchFamily="18" charset="0"/>
                <a:cs typeface="Times New Roman" panose="02020603050405020304" pitchFamily="18" charset="0"/>
              </a:rPr>
              <a:t>mạn</a:t>
            </a:r>
            <a:r>
              <a:rPr lang="en-SG" sz="3200" dirty="0">
                <a:solidFill>
                  <a:srgbClr val="1D2129"/>
                </a:solidFill>
                <a:latin typeface="Times New Roman" panose="02020603050405020304" pitchFamily="18" charset="0"/>
                <a:cs typeface="Times New Roman" panose="02020603050405020304" pitchFamily="18" charset="0"/>
              </a:rPr>
              <a:t> </a:t>
            </a:r>
            <a:r>
              <a:rPr lang="en-SG" sz="3200" dirty="0" err="1">
                <a:solidFill>
                  <a:srgbClr val="1D2129"/>
                </a:solidFill>
                <a:latin typeface="Times New Roman" panose="02020603050405020304" pitchFamily="18" charset="0"/>
                <a:cs typeface="Times New Roman" panose="02020603050405020304" pitchFamily="18" charset="0"/>
              </a:rPr>
              <a:t>lục</a:t>
            </a:r>
            <a:r>
              <a:rPr lang="en-SG" sz="3200" dirty="0">
                <a:solidFill>
                  <a:srgbClr val="1D2129"/>
                </a:solidFill>
                <a:latin typeface="Times New Roman" panose="02020603050405020304" pitchFamily="18" charset="0"/>
                <a:cs typeface="Times New Roman" panose="02020603050405020304" pitchFamily="18" charset="0"/>
              </a:rPr>
              <a:t>” </a:t>
            </a:r>
            <a:r>
              <a:rPr lang="en-SG" sz="3200" dirty="0" err="1">
                <a:solidFill>
                  <a:srgbClr val="1D2129"/>
                </a:solidFill>
                <a:latin typeface="Times New Roman" panose="02020603050405020304" pitchFamily="18" charset="0"/>
                <a:cs typeface="Times New Roman" panose="02020603050405020304" pitchFamily="18" charset="0"/>
              </a:rPr>
              <a:t>của</a:t>
            </a:r>
            <a:r>
              <a:rPr lang="en-SG" sz="3200" dirty="0">
                <a:solidFill>
                  <a:srgbClr val="1D2129"/>
                </a:solidFill>
                <a:latin typeface="Times New Roman" panose="02020603050405020304" pitchFamily="18" charset="0"/>
                <a:cs typeface="Times New Roman" panose="02020603050405020304" pitchFamily="18" charset="0"/>
              </a:rPr>
              <a:t> </a:t>
            </a:r>
            <a:r>
              <a:rPr lang="en-SG" sz="3200" dirty="0" err="1">
                <a:solidFill>
                  <a:srgbClr val="1D2129"/>
                </a:solidFill>
                <a:latin typeface="Times New Roman" panose="02020603050405020304" pitchFamily="18" charset="0"/>
                <a:cs typeface="Times New Roman" panose="02020603050405020304" pitchFamily="18" charset="0"/>
              </a:rPr>
              <a:t>Nguyễn</a:t>
            </a:r>
            <a:r>
              <a:rPr lang="en-SG" sz="3200" dirty="0">
                <a:solidFill>
                  <a:srgbClr val="1D2129"/>
                </a:solidFill>
                <a:latin typeface="Times New Roman" panose="02020603050405020304" pitchFamily="18" charset="0"/>
                <a:cs typeface="Times New Roman" panose="02020603050405020304" pitchFamily="18" charset="0"/>
              </a:rPr>
              <a:t> </a:t>
            </a:r>
            <a:r>
              <a:rPr lang="en-SG" sz="3200" dirty="0" err="1">
                <a:solidFill>
                  <a:srgbClr val="1D2129"/>
                </a:solidFill>
                <a:latin typeface="Times New Roman" panose="02020603050405020304" pitchFamily="18" charset="0"/>
                <a:cs typeface="Times New Roman" panose="02020603050405020304" pitchFamily="18" charset="0"/>
              </a:rPr>
              <a:t>Dữ</a:t>
            </a:r>
            <a:endParaRPr lang="en-SG" sz="3200" dirty="0" err="1">
              <a:solidFill>
                <a:srgbClr val="1D2129"/>
              </a:solidFill>
              <a:latin typeface="Times New Roman" panose="02020603050405020304" pitchFamily="18" charset="0"/>
              <a:cs typeface="Times New Roman" panose="02020603050405020304" pitchFamily="18" charset="0"/>
            </a:endParaRPr>
          </a:p>
          <a:p>
            <a:pPr algn="l"/>
            <a:r>
              <a:rPr lang="en-US" altLang="en-SG" sz="3200" dirty="0">
                <a:latin typeface="Times New Roman" panose="02020603050405020304" pitchFamily="18" charset="0"/>
                <a:cs typeface="Times New Roman" panose="02020603050405020304" pitchFamily="18" charset="0"/>
              </a:rPr>
              <a:t>-Nắm được đặc điểm của nhân vật Vũ Nương</a:t>
            </a:r>
            <a:endParaRPr lang="en-US" altLang="en-SG" sz="3200" dirty="0">
              <a:latin typeface="Times New Roman" panose="02020603050405020304" pitchFamily="18" charset="0"/>
              <a:cs typeface="Times New Roman" panose="02020603050405020304" pitchFamily="18" charset="0"/>
            </a:endParaRPr>
          </a:p>
          <a:p>
            <a:pPr algn="l"/>
            <a:r>
              <a:rPr lang="en-US" altLang="en-SG" sz="3200" dirty="0">
                <a:latin typeface="Times New Roman" panose="02020603050405020304" pitchFamily="18" charset="0"/>
                <a:cs typeface="Times New Roman" panose="02020603050405020304" pitchFamily="18" charset="0"/>
              </a:rPr>
              <a:t>- Nắm giá trị nghệ thuật và nội dung của văn bản</a:t>
            </a:r>
            <a:endParaRPr lang="en-US" altLang="en-SG" sz="3200" dirty="0">
              <a:latin typeface="Times New Roman" panose="02020603050405020304" pitchFamily="18" charset="0"/>
              <a:cs typeface="Times New Roman" panose="02020603050405020304" pitchFamily="18" charset="0"/>
            </a:endParaRPr>
          </a:p>
          <a:p>
            <a:pPr algn="l"/>
            <a:r>
              <a:rPr lang="en-US" altLang="en-SG" sz="3200" dirty="0">
                <a:latin typeface="Times New Roman" panose="02020603050405020304" pitchFamily="18" charset="0"/>
                <a:cs typeface="Times New Roman" panose="02020603050405020304" pitchFamily="18" charset="0"/>
              </a:rPr>
              <a:t>- Viết bài văn ngắn phân tích đặc điểm của nhân vật Vũ Nương.</a:t>
            </a:r>
            <a:endParaRPr lang="en-US" altLang="en-SG" sz="3200" dirty="0">
              <a:latin typeface="Times New Roman" panose="02020603050405020304" pitchFamily="18" charset="0"/>
              <a:cs typeface="Times New Roman" panose="02020603050405020304" pitchFamily="18" charset="0"/>
            </a:endParaRPr>
          </a:p>
          <a:p>
            <a:pPr algn="l"/>
            <a:r>
              <a:rPr lang="en-US" altLang="en-SG" sz="3200" dirty="0">
                <a:latin typeface="Times New Roman" panose="02020603050405020304" pitchFamily="18" charset="0"/>
                <a:cs typeface="Times New Roman" panose="02020603050405020304" pitchFamily="18" charset="0"/>
              </a:rPr>
              <a:t>- </a:t>
            </a:r>
            <a:r>
              <a:rPr lang="en-US" altLang="en-SG" sz="3200" b="1" dirty="0">
                <a:solidFill>
                  <a:srgbClr val="FF0000"/>
                </a:solidFill>
                <a:latin typeface="Times New Roman" panose="02020603050405020304" pitchFamily="18" charset="0"/>
                <a:cs typeface="Times New Roman" panose="02020603050405020304" pitchFamily="18" charset="0"/>
              </a:rPr>
              <a:t>Vào lớp học kết nối lấy bài HDTH</a:t>
            </a:r>
            <a:r>
              <a:rPr lang="en-US" altLang="en-SG" sz="3200" dirty="0">
                <a:solidFill>
                  <a:srgbClr val="FF0000"/>
                </a:solidFill>
                <a:latin typeface="Times New Roman" panose="02020603050405020304" pitchFamily="18" charset="0"/>
                <a:cs typeface="Times New Roman" panose="02020603050405020304" pitchFamily="18" charset="0"/>
              </a:rPr>
              <a:t>:</a:t>
            </a:r>
            <a:endParaRPr lang="en-US" altLang="en-SG" sz="3200" dirty="0">
              <a:latin typeface="Times New Roman" panose="02020603050405020304" pitchFamily="18" charset="0"/>
              <a:cs typeface="Times New Roman" panose="02020603050405020304" pitchFamily="18" charset="0"/>
            </a:endParaRPr>
          </a:p>
          <a:p>
            <a:pPr algn="l"/>
            <a:r>
              <a:rPr lang="en-US" altLang="en-SG" sz="3200" dirty="0">
                <a:latin typeface="Times New Roman" panose="02020603050405020304" pitchFamily="18" charset="0"/>
                <a:cs typeface="Times New Roman" panose="02020603050405020304" pitchFamily="18" charset="0"/>
              </a:rPr>
              <a:t>+/ Xưng hô trong hội thoại</a:t>
            </a:r>
            <a:endParaRPr lang="en-US" altLang="en-SG" sz="3200" dirty="0">
              <a:latin typeface="Times New Roman" panose="02020603050405020304" pitchFamily="18" charset="0"/>
              <a:cs typeface="Times New Roman" panose="02020603050405020304" pitchFamily="18" charset="0"/>
            </a:endParaRPr>
          </a:p>
          <a:p>
            <a:pPr algn="l"/>
            <a:r>
              <a:rPr lang="en-US" altLang="en-SG" sz="3200" dirty="0">
                <a:latin typeface="Times New Roman" panose="02020603050405020304" pitchFamily="18" charset="0"/>
                <a:cs typeface="Times New Roman" panose="02020603050405020304" pitchFamily="18" charset="0"/>
              </a:rPr>
              <a:t>+/ Cách dẫn trực tiếp, gián tiếp</a:t>
            </a:r>
            <a:endParaRPr lang="en-US" altLang="en-SG" sz="3200" dirty="0">
              <a:latin typeface="Times New Roman" panose="02020603050405020304" pitchFamily="18" charset="0"/>
              <a:cs typeface="Times New Roman" panose="02020603050405020304" pitchFamily="18" charset="0"/>
            </a:endParaRPr>
          </a:p>
          <a:p>
            <a:pPr algn="l"/>
            <a:r>
              <a:rPr lang="en-US" altLang="en-SG" sz="3200" dirty="0">
                <a:latin typeface="Times New Roman" panose="02020603050405020304" pitchFamily="18" charset="0"/>
                <a:cs typeface="Times New Roman" panose="02020603050405020304" pitchFamily="18" charset="0"/>
              </a:rPr>
              <a:t>+/ Tuyên bố thế giới về sự sống còn quyền được bảo vệ và phát triển trẻ em</a:t>
            </a:r>
            <a:endParaRPr lang="en-US" altLang="en-SG" sz="3200" dirty="0">
              <a:latin typeface="Times New Roman" panose="02020603050405020304" pitchFamily="18" charset="0"/>
              <a:cs typeface="Times New Roman" panose="02020603050405020304" pitchFamily="18" charset="0"/>
            </a:endParaRPr>
          </a:p>
          <a:p>
            <a:pPr algn="l"/>
            <a:r>
              <a:rPr lang="en-US" altLang="en-SG" sz="3200" dirty="0">
                <a:latin typeface="Times New Roman" panose="02020603050405020304" pitchFamily="18" charset="0"/>
                <a:cs typeface="Times New Roman" panose="02020603050405020304" pitchFamily="18" charset="0"/>
              </a:rPr>
              <a:t>Soạn bài: Hoàng Lê nhất thống chí ( SGK/64)</a:t>
            </a:r>
            <a:endParaRPr lang="en-US" altLang="en-SG" sz="3200" dirty="0">
              <a:latin typeface="Times New Roman" panose="02020603050405020304" pitchFamily="18" charset="0"/>
              <a:cs typeface="Times New Roman" panose="02020603050405020304" pitchFamily="18" charset="0"/>
            </a:endParaRPr>
          </a:p>
        </p:txBody>
      </p:sp>
      <p:sp>
        <p:nvSpPr>
          <p:cNvPr id="2" name="Text Box 1"/>
          <p:cNvSpPr txBox="1"/>
          <p:nvPr/>
        </p:nvSpPr>
        <p:spPr>
          <a:xfrm>
            <a:off x="2038985" y="755015"/>
            <a:ext cx="7944485" cy="645160"/>
          </a:xfrm>
          <a:prstGeom prst="rect">
            <a:avLst/>
          </a:prstGeom>
          <a:noFill/>
        </p:spPr>
        <p:txBody>
          <a:bodyPr wrap="square" rtlCol="0">
            <a:spAutoFit/>
          </a:bodyPr>
          <a:p>
            <a:r>
              <a:rPr lang="en-US" sz="3600" b="1">
                <a:solidFill>
                  <a:srgbClr val="FF0000"/>
                </a:solidFill>
                <a:latin typeface="Times New Roman" panose="02020603050405020304" pitchFamily="18" charset="0"/>
                <a:cs typeface="Times New Roman" panose="02020603050405020304" pitchFamily="18" charset="0"/>
              </a:rPr>
              <a:t>*/ HƯỚNG DẪN TỰ HỌC:</a:t>
            </a:r>
            <a:endParaRPr lang="en-US" sz="3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35000" fill="hold" nodeType="withEffect" p14:presetBounceEnd="5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5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55000">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par>
                              <p:cTn id="13" fill="hold">
                                <p:stCondLst>
                                  <p:cond delay="30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par>
                                    <p:cTn id="22" presetID="14" presetClass="entr" presetSubtype="1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35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par>
                              <p:cTn id="13" fill="hold">
                                <p:stCondLst>
                                  <p:cond delay="30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par>
                                    <p:cTn id="22" presetID="14" presetClass="entr" presetSubtype="1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1401" y="-246201"/>
            <a:ext cx="4826052" cy="2333170"/>
          </a:xfrm>
          <a:prstGeom prst="rect">
            <a:avLst/>
          </a:prstGeom>
        </p:spPr>
      </p:pic>
      <p:sp>
        <p:nvSpPr>
          <p:cNvPr id="33" name="矩形 32"/>
          <p:cNvSpPr/>
          <p:nvPr/>
        </p:nvSpPr>
        <p:spPr>
          <a:xfrm>
            <a:off x="674487" y="1706702"/>
            <a:ext cx="2333169" cy="233316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202974" y="4906427"/>
            <a:ext cx="980590" cy="98059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514196" y="2724229"/>
            <a:ext cx="1045970" cy="104597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Truyá»n Ká»³ Máº¡n Lá»¥c (Cáº£o ThÆ¡m TrÆ°á»c ÄÃ¨n) | Tiki.vn"/>
          <p:cNvPicPr>
            <a:picLocks noChangeAspect="1" noChangeArrowheads="1"/>
          </p:cNvPicPr>
          <p:nvPr/>
        </p:nvPicPr>
        <p:blipFill rotWithShape="1">
          <a:blip r:embed="rId2">
            <a:extLst>
              <a:ext uri="{28A0092B-C50C-407E-A947-70E740481C1C}">
                <a14:useLocalDpi xmlns:a14="http://schemas.microsoft.com/office/drawing/2010/main" val="0"/>
              </a:ext>
            </a:extLst>
          </a:blip>
          <a:srcRect l="7642" t="19485" r="12606" b="24118"/>
          <a:stretch>
            <a:fillRect/>
          </a:stretch>
        </p:blipFill>
        <p:spPr bwMode="auto">
          <a:xfrm>
            <a:off x="894273" y="1907464"/>
            <a:ext cx="2455313" cy="2582087"/>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61" y="4214993"/>
            <a:ext cx="2455313" cy="1946388"/>
          </a:xfrm>
          <a:prstGeom prst="rect">
            <a:avLst/>
          </a:prstGeom>
        </p:spPr>
      </p:pic>
      <p:pic>
        <p:nvPicPr>
          <p:cNvPr id="1028" name="Picture 4" descr="Cáº£m nháº­n cá»§a em vá» nhÃ¢n váº­t VÅ© NÆ°Æ¡ng trong tÃ¡c pháº©m âChuyá»n ngÆ°á»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257" y="2861741"/>
            <a:ext cx="1647786" cy="1647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Ã©gende vietnamienne : La MÃ©prise - ThiÃªu Phá»¥ Nam XÆ°Æ¡ng - Nháº¡c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0955" y="5040630"/>
            <a:ext cx="2999105" cy="1727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94651" y="783753"/>
            <a:ext cx="7210097" cy="645160"/>
          </a:xfrm>
          <a:prstGeom prst="rect">
            <a:avLst/>
          </a:prstGeom>
        </p:spPr>
        <p:txBody>
          <a:bodyPr wrap="square">
            <a:spAutoFit/>
          </a:bodyPr>
          <a:lstStyle/>
          <a:p>
            <a:pPr algn="ctr">
              <a:buNone/>
            </a:pPr>
            <a:r>
              <a:rPr lang="en-US" sz="3600" b="1" dirty="0" err="1">
                <a:solidFill>
                  <a:srgbClr val="FF0000"/>
                </a:solidFill>
                <a:latin typeface="Times New Roman" panose="02020603050405020304" pitchFamily="18" charset="0"/>
                <a:cs typeface="Times New Roman" panose="02020603050405020304" pitchFamily="18" charset="0"/>
              </a:rPr>
              <a:t>Nhan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Truyền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lục</a:t>
            </a:r>
            <a:r>
              <a:rPr lang="en-US" sz="3600" b="1" dirty="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823585" y="3360420"/>
            <a:ext cx="6249670" cy="1198880"/>
          </a:xfrm>
          <a:prstGeom prst="rect">
            <a:avLst/>
          </a:prstGeom>
        </p:spPr>
        <p:txBody>
          <a:bodyPr wrap="square">
            <a:spAutoFit/>
          </a:bodyPr>
          <a:lstStyle/>
          <a:p>
            <a:pPr algn="ct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chép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truyền</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497351" y="1927300"/>
            <a:ext cx="1558160" cy="1558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par>
                                <p:cTn id="21" presetID="2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down)">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par>
                                <p:cTn id="29" presetID="22" presetClass="entr" presetSubtype="4"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wipe(down)">
                                      <p:cBhvr>
                                        <p:cTn id="31" dur="500"/>
                                        <p:tgtEl>
                                          <p:spTgt spid="1030"/>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righ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37" grpId="0" animBg="1"/>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0474036" y="36943"/>
            <a:ext cx="1644073" cy="6786473"/>
          </a:xfrm>
          <a:prstGeom prst="rect">
            <a:avLst/>
          </a:prstGeom>
          <a:noFill/>
          <a:ln w="38100">
            <a:solidFill>
              <a:srgbClr val="990033"/>
            </a:solidFill>
            <a:prstDash val="sysDot"/>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900" b="1" dirty="0" err="1">
                <a:latin typeface="Times New Roman" panose="02020603050405020304" pitchFamily="18" charset="0"/>
                <a:cs typeface="Times New Roman" panose="02020603050405020304" pitchFamily="18" charset="0"/>
              </a:rPr>
              <a:t>Đền</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Vũ</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Điện</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Đền</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Bà</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Vũ</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miếu</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vợ</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chàng</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Trương</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thuộc</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thôn</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Vũ</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Điện</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xã</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Chân</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Lý</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huyện</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Lý</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Nhân</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Hà</a:t>
            </a:r>
            <a:r>
              <a:rPr lang="en-US" altLang="en-US" sz="2900" b="1" dirty="0">
                <a:latin typeface="Times New Roman" panose="02020603050405020304" pitchFamily="18" charset="0"/>
                <a:cs typeface="Times New Roman" panose="02020603050405020304" pitchFamily="18" charset="0"/>
              </a:rPr>
              <a:t> Nam. </a:t>
            </a:r>
            <a:endParaRPr lang="en-US" altLang="en-US" sz="2900" b="1" dirty="0">
              <a:latin typeface="Times New Roman" panose="02020603050405020304" pitchFamily="18" charset="0"/>
              <a:cs typeface="Times New Roman" panose="02020603050405020304" pitchFamily="18" charset="0"/>
            </a:endParaRPr>
          </a:p>
        </p:txBody>
      </p:sp>
      <p:pic>
        <p:nvPicPr>
          <p:cNvPr id="5122" name="Picture 2" descr="Äá»n thá» bÃ  VÅ© NÆ°Æ¡ng - vá»£ chÃ ng TrÆ°Æ¡ng trong , Trang thÃ´ng tin Äiá»n ..."/>
          <p:cNvPicPr>
            <a:picLocks noChangeAspect="1" noChangeArrowheads="1"/>
          </p:cNvPicPr>
          <p:nvPr/>
        </p:nvPicPr>
        <p:blipFill rotWithShape="1">
          <a:blip r:embed="rId1">
            <a:extLst>
              <a:ext uri="{28A0092B-C50C-407E-A947-70E740481C1C}">
                <a14:useLocalDpi xmlns:a14="http://schemas.microsoft.com/office/drawing/2010/main" val="0"/>
              </a:ext>
            </a:extLst>
          </a:blip>
          <a:srcRect b="4383"/>
          <a:stretch>
            <a:fillRect/>
          </a:stretch>
        </p:blipFill>
        <p:spPr bwMode="auto">
          <a:xfrm>
            <a:off x="0" y="0"/>
            <a:ext cx="10400146"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heel spokes="8"/>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Grp="1" noChangeAspect="1" noChangeArrowheads="1"/>
          </p:cNvPicPr>
          <p:nvPr>
            <p:ph type="body" idx="1"/>
          </p:nvPr>
        </p:nvPicPr>
        <p:blipFill>
          <a:blip r:embed="rId1">
            <a:extLst>
              <a:ext uri="{28A0092B-C50C-407E-A947-70E740481C1C}">
                <a14:useLocalDpi xmlns:a14="http://schemas.microsoft.com/office/drawing/2010/main" val="0"/>
              </a:ext>
            </a:extLst>
          </a:blip>
          <a:srcRect/>
          <a:stretch>
            <a:fillRect/>
          </a:stretch>
        </p:blipFill>
        <p:spPr>
          <a:xfrm>
            <a:off x="0" y="-1"/>
            <a:ext cx="12192000" cy="6867407"/>
          </a:xfrm>
          <a:ln w="38100">
            <a:noFill/>
            <a:miter lim="800000"/>
            <a:headEnd/>
            <a:tailEnd/>
          </a:ln>
        </p:spPr>
      </p:pic>
      <p:sp>
        <p:nvSpPr>
          <p:cNvPr id="19460" name="Text Box 4"/>
          <p:cNvSpPr txBox="1">
            <a:spLocks noChangeArrowheads="1"/>
          </p:cNvSpPr>
          <p:nvPr/>
        </p:nvSpPr>
        <p:spPr bwMode="auto">
          <a:xfrm>
            <a:off x="9772073" y="700521"/>
            <a:ext cx="22365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err="1">
                <a:latin typeface="#9Slide03 Arima Madurai Black" panose="00000A00000000000000" pitchFamily="2" charset="0"/>
                <a:cs typeface="#9Slide03 Arima Madurai Black" panose="00000A00000000000000" pitchFamily="2" charset="0"/>
              </a:rPr>
              <a:t>Cổng</a:t>
            </a:r>
            <a:r>
              <a:rPr lang="en-US" altLang="en-US" sz="3600" b="1" dirty="0">
                <a:latin typeface="#9Slide03 Arima Madurai Black" panose="00000A00000000000000" pitchFamily="2" charset="0"/>
                <a:cs typeface="#9Slide03 Arima Madurai Black" panose="00000A00000000000000" pitchFamily="2" charset="0"/>
              </a:rPr>
              <a:t> </a:t>
            </a:r>
            <a:r>
              <a:rPr lang="en-US" altLang="en-US" sz="3600" b="1" dirty="0" err="1">
                <a:latin typeface="#9Slide03 Arima Madurai Black" panose="00000A00000000000000" pitchFamily="2" charset="0"/>
                <a:cs typeface="#9Slide03 Arima Madurai Black" panose="00000A00000000000000" pitchFamily="2" charset="0"/>
              </a:rPr>
              <a:t>đền</a:t>
            </a:r>
            <a:r>
              <a:rPr lang="en-US" altLang="en-US" sz="3600" b="1" dirty="0">
                <a:latin typeface="#9Slide03 Arima Madurai Black" panose="00000A00000000000000" pitchFamily="2" charset="0"/>
                <a:cs typeface="#9Slide03 Arima Madurai Black" panose="00000A00000000000000" pitchFamily="2" charset="0"/>
              </a:rPr>
              <a:t> </a:t>
            </a:r>
            <a:endParaRPr lang="en-US" altLang="en-US" sz="3600" b="1" dirty="0">
              <a:latin typeface="#9Slide03 Arima Madurai Black" panose="00000A00000000000000" pitchFamily="2" charset="0"/>
              <a:cs typeface="#9Slide03 Arima Madurai Black" panose="00000A00000000000000" pitchFamily="2" charset="0"/>
            </a:endParaRPr>
          </a:p>
        </p:txBody>
      </p:sp>
    </p:spTree>
  </p:cSld>
  <p:clrMapOvr>
    <a:masterClrMapping/>
  </p:clrMapOvr>
  <p:transition>
    <p:wheel spokes="8"/>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Grp="1" noChangeAspect="1" noChangeArrowheads="1"/>
          </p:cNvPicPr>
          <p:nvPr>
            <p:ph type="body" idx="1"/>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ln w="38100">
            <a:noFill/>
            <a:miter lim="800000"/>
            <a:headEnd/>
            <a:tailEnd/>
          </a:ln>
        </p:spPr>
      </p:pic>
      <p:sp>
        <p:nvSpPr>
          <p:cNvPr id="18436" name="Text Box 4"/>
          <p:cNvSpPr txBox="1">
            <a:spLocks noChangeArrowheads="1"/>
          </p:cNvSpPr>
          <p:nvPr/>
        </p:nvSpPr>
        <p:spPr bwMode="auto">
          <a:xfrm>
            <a:off x="9910618" y="464127"/>
            <a:ext cx="189547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chemeClr val="bg1"/>
                </a:solidFill>
                <a:latin typeface="#9Slide03 Arima Madurai Black" panose="00000A00000000000000" pitchFamily="2" charset="0"/>
                <a:cs typeface="#9Slide03 Arima Madurai Black" panose="00000A00000000000000" pitchFamily="2" charset="0"/>
              </a:rPr>
              <a:t>Bảng</a:t>
            </a:r>
            <a:r>
              <a:rPr lang="en-US" altLang="en-US" sz="4000" b="1" dirty="0">
                <a:solidFill>
                  <a:schemeClr val="bg1"/>
                </a:solidFill>
                <a:latin typeface="#9Slide03 Arima Madurai Black" panose="00000A00000000000000" pitchFamily="2" charset="0"/>
                <a:cs typeface="#9Slide03 Arima Madurai Black" panose="00000A00000000000000" pitchFamily="2" charset="0"/>
              </a:rPr>
              <a:t> di </a:t>
            </a:r>
            <a:r>
              <a:rPr lang="en-US" altLang="en-US" sz="4000" b="1" dirty="0" err="1">
                <a:solidFill>
                  <a:schemeClr val="bg1"/>
                </a:solidFill>
                <a:latin typeface="#9Slide03 Arima Madurai Black" panose="00000A00000000000000" pitchFamily="2" charset="0"/>
                <a:cs typeface="#9Slide03 Arima Madurai Black" panose="00000A00000000000000" pitchFamily="2" charset="0"/>
              </a:rPr>
              <a:t>tích</a:t>
            </a:r>
            <a:r>
              <a:rPr lang="en-US" altLang="en-US" sz="40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4000" b="1" dirty="0" err="1">
                <a:solidFill>
                  <a:schemeClr val="bg1"/>
                </a:solidFill>
                <a:latin typeface="#9Slide03 Arima Madurai Black" panose="00000A00000000000000" pitchFamily="2" charset="0"/>
                <a:cs typeface="#9Slide03 Arima Madurai Black" panose="00000A00000000000000" pitchFamily="2" charset="0"/>
              </a:rPr>
              <a:t>văn</a:t>
            </a:r>
            <a:r>
              <a:rPr lang="en-US" altLang="en-US" sz="40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4000" b="1" dirty="0" err="1">
                <a:solidFill>
                  <a:schemeClr val="bg1"/>
                </a:solidFill>
                <a:latin typeface="#9Slide03 Arima Madurai Black" panose="00000A00000000000000" pitchFamily="2" charset="0"/>
                <a:cs typeface="#9Slide03 Arima Madurai Black" panose="00000A00000000000000" pitchFamily="2" charset="0"/>
              </a:rPr>
              <a:t>hóa</a:t>
            </a:r>
            <a:r>
              <a:rPr lang="en-US" altLang="en-US" sz="40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4000" b="1" dirty="0" err="1">
                <a:solidFill>
                  <a:schemeClr val="bg1"/>
                </a:solidFill>
                <a:latin typeface="#9Slide03 Arima Madurai Black" panose="00000A00000000000000" pitchFamily="2" charset="0"/>
                <a:cs typeface="#9Slide03 Arima Madurai Black" panose="00000A00000000000000" pitchFamily="2" charset="0"/>
              </a:rPr>
              <a:t>trước</a:t>
            </a:r>
            <a:r>
              <a:rPr lang="en-US" altLang="en-US" sz="40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4000" b="1" dirty="0" err="1">
                <a:solidFill>
                  <a:schemeClr val="bg1"/>
                </a:solidFill>
                <a:latin typeface="#9Slide03 Arima Madurai Black" panose="00000A00000000000000" pitchFamily="2" charset="0"/>
                <a:cs typeface="#9Slide03 Arima Madurai Black" panose="00000A00000000000000" pitchFamily="2" charset="0"/>
              </a:rPr>
              <a:t>cổng</a:t>
            </a:r>
            <a:r>
              <a:rPr lang="en-US" altLang="en-US" sz="4000" b="1" dirty="0">
                <a:solidFill>
                  <a:schemeClr val="bg1"/>
                </a:solidFill>
                <a:latin typeface="#9Slide03 Arima Madurai Black" panose="00000A00000000000000" pitchFamily="2" charset="0"/>
                <a:cs typeface="#9Slide03 Arima Madurai Black" panose="00000A00000000000000" pitchFamily="2" charset="0"/>
              </a:rPr>
              <a:t> </a:t>
            </a:r>
            <a:endParaRPr lang="en-US" altLang="en-US" sz="4000" b="1" dirty="0">
              <a:solidFill>
                <a:schemeClr val="bg1"/>
              </a:solidFill>
              <a:latin typeface="#9Slide03 Arima Madurai Black" panose="00000A00000000000000" pitchFamily="2" charset="0"/>
              <a:cs typeface="#9Slide03 Arima Madurai Black" panose="00000A00000000000000" pitchFamily="2" charset="0"/>
            </a:endParaRPr>
          </a:p>
        </p:txBody>
      </p:sp>
    </p:spTree>
  </p:cSld>
  <p:clrMapOvr>
    <a:masterClrMapping/>
  </p:clrMapOvr>
  <p:transition>
    <p:wheel spokes="8"/>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Grp="1" noChangeAspect="1" noChangeArrowheads="1"/>
          </p:cNvPicPr>
          <p:nvPr>
            <p:ph type="body" idx="1"/>
          </p:nvPr>
        </p:nvPicPr>
        <p:blipFill>
          <a:blip r:embed="rId1">
            <a:extLst>
              <a:ext uri="{28A0092B-C50C-407E-A947-70E740481C1C}">
                <a14:useLocalDpi xmlns:a14="http://schemas.microsoft.com/office/drawing/2010/main" val="0"/>
              </a:ext>
            </a:extLst>
          </a:blip>
          <a:srcRect/>
          <a:stretch>
            <a:fillRect/>
          </a:stretch>
        </p:blipFill>
        <p:spPr>
          <a:xfrm>
            <a:off x="0" y="0"/>
            <a:ext cx="10317019" cy="6873073"/>
          </a:xfrm>
          <a:ln w="57150">
            <a:noFill/>
            <a:miter lim="800000"/>
            <a:headEnd/>
            <a:tailEnd/>
          </a:ln>
        </p:spPr>
      </p:pic>
      <p:sp>
        <p:nvSpPr>
          <p:cNvPr id="25604" name="Rectangle 4"/>
          <p:cNvSpPr>
            <a:spLocks noChangeArrowheads="1"/>
          </p:cNvSpPr>
          <p:nvPr/>
        </p:nvSpPr>
        <p:spPr bwMode="auto">
          <a:xfrm rot="10800000" flipV="1">
            <a:off x="10557165" y="229136"/>
            <a:ext cx="1524000" cy="590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50000"/>
              </a:lnSpc>
            </a:pPr>
            <a:r>
              <a:rPr lang="en-US" altLang="en-US" sz="3600" dirty="0" err="1">
                <a:solidFill>
                  <a:srgbClr val="FF0000"/>
                </a:solidFill>
                <a:latin typeface="Times New Roman" panose="02020603050405020304" pitchFamily="18" charset="0"/>
                <a:cs typeface="Times New Roman" panose="02020603050405020304" pitchFamily="18" charset="0"/>
              </a:rPr>
              <a:t>Một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đoạn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sông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Hòang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Giang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trước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đền</a:t>
            </a:r>
            <a:r>
              <a:rPr lang="en-US" altLang="en-US" sz="3600" dirty="0">
                <a:solidFill>
                  <a:srgbClr val="FF0000"/>
                </a:solidFill>
                <a:latin typeface="Times New Roman" panose="02020603050405020304" pitchFamily="18" charset="0"/>
                <a:cs typeface="Times New Roman" panose="02020603050405020304" pitchFamily="18" charset="0"/>
              </a:rPr>
              <a:t> </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randombar(horizontal)">
                                      <p:cBhvr>
                                        <p:cTn id="7" dur="500"/>
                                        <p:tgtEl>
                                          <p:spTgt spid="2560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randombar(horizontal)">
                                      <p:cBhvr>
                                        <p:cTn id="10"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ldLvl="0" animBg="1"/>
    </p:bldLst>
  </p:timing>
</p:sld>
</file>

<file path=ppt/tags/tag1.xml><?xml version="1.0" encoding="utf-8"?>
<p:tagLst xmlns:p="http://schemas.openxmlformats.org/presentationml/2006/main">
  <p:tag name="PA" val="v3.0.0"/>
</p:tagLst>
</file>

<file path=ppt/tags/tag2.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4.xml><?xml version="1.0" encoding="utf-8"?>
<p:tagLst xmlns:p="http://schemas.openxmlformats.org/presentationml/2006/main">
  <p:tag name="PA" val="v3.0.0"/>
</p:tagLst>
</file>

<file path=ppt/tags/tag5.xml><?xml version="1.0" encoding="utf-8"?>
<p:tagLst xmlns:p="http://schemas.openxmlformats.org/presentationml/2006/main">
  <p:tag name="PA" val="v3.0.0"/>
</p:tagLst>
</file>

<file path=ppt/tags/tag6.xml><?xml version="1.0" encoding="utf-8"?>
<p:tagLst xmlns:p="http://schemas.openxmlformats.org/presentationml/2006/main">
  <p:tag name="PA" val="v3.0.0"/>
</p:tagLst>
</file>

<file path=ppt/tags/tag7.xml><?xml version="1.0" encoding="utf-8"?>
<p:tagLst xmlns:p="http://schemas.openxmlformats.org/presentationml/2006/main">
  <p:tag name="ISPRING_PRESENTATION_TITL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Calibri Light"/>
        <a:ea typeface="方正清刻本悦宋简体"/>
        <a:cs typeface=""/>
      </a:majorFont>
      <a:minorFont>
        <a:latin typeface="Calibri"/>
        <a:ea typeface="方正清刻本悦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8686</Words>
  <Application>WPS Presentation</Application>
  <PresentationFormat>Widescreen</PresentationFormat>
  <Paragraphs>323</Paragraphs>
  <Slides>42</Slides>
  <Notes>65</Notes>
  <HiddenSlides>0</HiddenSlides>
  <MMClips>2</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42</vt:i4>
      </vt:variant>
    </vt:vector>
  </HeadingPairs>
  <TitlesOfParts>
    <vt:vector size="60" baseType="lpstr">
      <vt:lpstr>Arial</vt:lpstr>
      <vt:lpstr>SimSun</vt:lpstr>
      <vt:lpstr>Wingdings</vt:lpstr>
      <vt:lpstr>#9Slide05 SVNThe Carpenter</vt:lpstr>
      <vt:lpstr>#9Slide03 Arima Madurai Black</vt:lpstr>
      <vt:lpstr>Times New Roman</vt:lpstr>
      <vt:lpstr>Microsoft YaHei</vt:lpstr>
      <vt:lpstr>Arial Unicode MS</vt:lpstr>
      <vt:lpstr>FZQingKeBenYueSongS-R-GB</vt:lpstr>
      <vt:lpstr>Calibri Light</vt:lpstr>
      <vt:lpstr>Calibri</vt:lpstr>
      <vt:lpstr>#9Slide03 Arima Madurai</vt:lpstr>
      <vt:lpstr>#9Slide05 SVNFourth</vt:lpstr>
      <vt:lpstr>Verdana</vt:lpstr>
      <vt:lpstr>#9Slide03 FS Neusa Bold</vt:lpstr>
      <vt:lpstr>Segoe Print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TRƯƠNG SINH TRỞ VỀ:</vt:lpstr>
      <vt:lpstr>PowerPoint 演示文稿</vt:lpstr>
      <vt:lpstr>PowerPoint 演示文稿</vt:lpstr>
      <vt:lpstr>Sau khi chết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TRƯƠNG SINH là hiện thân của chế độ phụ quyền phong kiến bất công, sự độc đoán đã giết chết tình người và dẫn đến bi kịch</vt:lpstr>
      <vt:lpstr>PowerPoint 演示文稿</vt:lpstr>
      <vt:lpstr>PowerPoint 演示文稿</vt:lpstr>
      <vt:lpstr>Chi tiết cái bóng – Ý nghĩa</vt:lpstr>
      <vt:lpstr>PowerPoint 演示文稿</vt:lpstr>
      <vt:lpstr>Yếu tố kì ảo – Chi tiết</vt:lpstr>
      <vt:lpstr>Yếu tố kì ảo – Ý nghĩa</vt:lpstr>
      <vt:lpstr>PowerPoint 演示文稿</vt:lpstr>
      <vt:lpstr>PowerPoint 演示文稿</vt:lpstr>
      <vt:lpstr>PowerPoint 演示文稿</vt:lpstr>
      <vt:lpstr>PowerPoint 演示文稿</vt:lpstr>
    </vt:vector>
  </TitlesOfParts>
  <Company>Win7w.Com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creator>Windows 用户</dc:creator>
  <cp:keywords>RP</cp:keywords>
  <dc:description>RP</dc:description>
  <dc:subject>RP</dc:subject>
  <cp:category>RP</cp:category>
  <cp:lastModifiedBy>User</cp:lastModifiedBy>
  <cp:revision>201</cp:revision>
  <dcterms:created xsi:type="dcterms:W3CDTF">2017-02-22T19:33:00Z</dcterms:created>
  <dcterms:modified xsi:type="dcterms:W3CDTF">2021-09-25T00:55:19Z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7235849767044E0996C8C5C394FA5C0B</vt:lpwstr>
  </property>
  <property fmtid="{D5CDD505-2E9C-101B-9397-08002B2CF9AE}" pid="3" name="KSOProductBuildVer">
    <vt:lpwstr>1033-11.2.0.10296</vt:lpwstr>
  </property>
</Properties>
</file>