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9" r:id="rId1"/>
  </p:sldMasterIdLst>
  <p:notesMasterIdLst>
    <p:notesMasterId r:id="rId47"/>
  </p:notesMasterIdLst>
  <p:sldIdLst>
    <p:sldId id="256" r:id="rId2"/>
    <p:sldId id="280" r:id="rId3"/>
    <p:sldId id="258" r:id="rId4"/>
    <p:sldId id="261" r:id="rId5"/>
    <p:sldId id="281" r:id="rId6"/>
    <p:sldId id="260" r:id="rId7"/>
    <p:sldId id="257" r:id="rId8"/>
    <p:sldId id="262" r:id="rId9"/>
    <p:sldId id="264" r:id="rId10"/>
    <p:sldId id="259" r:id="rId11"/>
    <p:sldId id="282" r:id="rId12"/>
    <p:sldId id="283" r:id="rId13"/>
    <p:sldId id="284" r:id="rId14"/>
    <p:sldId id="285" r:id="rId15"/>
    <p:sldId id="265" r:id="rId16"/>
    <p:sldId id="286" r:id="rId17"/>
    <p:sldId id="287" r:id="rId18"/>
    <p:sldId id="266" r:id="rId19"/>
    <p:sldId id="288" r:id="rId20"/>
    <p:sldId id="294" r:id="rId21"/>
    <p:sldId id="295" r:id="rId22"/>
    <p:sldId id="296" r:id="rId23"/>
    <p:sldId id="297" r:id="rId24"/>
    <p:sldId id="298" r:id="rId25"/>
    <p:sldId id="299" r:id="rId26"/>
    <p:sldId id="263" r:id="rId27"/>
    <p:sldId id="300" r:id="rId28"/>
    <p:sldId id="302" r:id="rId29"/>
    <p:sldId id="301" r:id="rId30"/>
    <p:sldId id="303" r:id="rId31"/>
    <p:sldId id="304" r:id="rId32"/>
    <p:sldId id="305" r:id="rId33"/>
    <p:sldId id="289" r:id="rId34"/>
    <p:sldId id="306" r:id="rId35"/>
    <p:sldId id="290" r:id="rId36"/>
    <p:sldId id="292" r:id="rId37"/>
    <p:sldId id="307" r:id="rId38"/>
    <p:sldId id="308" r:id="rId39"/>
    <p:sldId id="291" r:id="rId40"/>
    <p:sldId id="309" r:id="rId41"/>
    <p:sldId id="310" r:id="rId42"/>
    <p:sldId id="267" r:id="rId43"/>
    <p:sldId id="275" r:id="rId44"/>
    <p:sldId id="274" r:id="rId45"/>
    <p:sldId id="276" r:id="rId46"/>
  </p:sldIdLst>
  <p:sldSz cx="12192000" cy="6858000"/>
  <p:notesSz cx="6858000" cy="9144000"/>
  <p:embeddedFontLst>
    <p:embeddedFont>
      <p:font typeface="Abril Fatface" panose="020B0604020202020204" charset="0"/>
      <p:regular r:id="rId48"/>
    </p:embeddedFont>
    <p:embeddedFont>
      <p:font typeface="Algerian" panose="04020705040A02060702" pitchFamily="82" charset="0"/>
      <p:regular r:id="rId49"/>
    </p:embeddedFont>
    <p:embeddedFont>
      <p:font typeface="Arial Narrow" panose="020B0606020202030204" pitchFamily="34" charset="0"/>
      <p:regular r:id="rId50"/>
      <p:bold r:id="rId51"/>
      <p:italic r:id="rId52"/>
      <p:boldItalic r:id="rId53"/>
    </p:embeddedFont>
    <p:embeddedFont>
      <p:font typeface="Barlow Condensed" panose="00000506000000000000" pitchFamily="2" charset="0"/>
      <p:regular r:id="rId54"/>
      <p:bold r:id="rId55"/>
      <p:italic r:id="rId56"/>
      <p:boldItalic r:id="rId57"/>
    </p:embeddedFont>
    <p:embeddedFont>
      <p:font typeface="Bodoni MT" panose="02070603080606020203" pitchFamily="18" charset="0"/>
      <p:regular r:id="rId58"/>
      <p:bold r:id="rId59"/>
      <p:italic r:id="rId60"/>
      <p:boldItalic r:id="rId61"/>
    </p:embeddedFont>
    <p:embeddedFont>
      <p:font typeface="Calibri" panose="020F0502020204030204" pitchFamily="34" charset="0"/>
      <p:regular r:id="rId62"/>
      <p:bold r:id="rId63"/>
      <p:italic r:id="rId64"/>
      <p:boldItalic r:id="rId65"/>
    </p:embeddedFont>
    <p:embeddedFont>
      <p:font typeface="Cascadia Code" panose="020B0609020000020004" pitchFamily="49" charset="0"/>
      <p:regular r:id="rId66"/>
      <p:bold r:id="rId67"/>
      <p:italic r:id="rId68"/>
      <p:boldItalic r:id="rId69"/>
    </p:embeddedFont>
    <p:embeddedFont>
      <p:font typeface="EB Garamond" panose="00000500000000000000" pitchFamily="2" charset="0"/>
      <p:regular r:id="rId70"/>
      <p:bold r:id="rId71"/>
      <p:italic r:id="rId72"/>
      <p:boldItalic r:id="rId73"/>
    </p:embeddedFont>
    <p:embeddedFont>
      <p:font typeface="Griffy" panose="020B0604020202020204" charset="0"/>
      <p:regular r:id="rId74"/>
    </p:embeddedFont>
    <p:embeddedFont>
      <p:font typeface="Playfair Display" panose="00000500000000000000" pitchFamily="2" charset="0"/>
      <p:regular r:id="rId75"/>
      <p:bold r:id="rId76"/>
      <p:italic r:id="rId77"/>
      <p:boldItalic r:id="rId78"/>
    </p:embeddedFont>
    <p:embeddedFont>
      <p:font typeface="Playfair Display SemiBold" panose="020B0604020202020204" charset="0"/>
      <p:regular r:id="rId79"/>
      <p:bold r:id="rId80"/>
      <p:italic r:id="rId81"/>
      <p:boldItalic r:id="rId82"/>
    </p:embeddedFont>
    <p:embeddedFont>
      <p:font typeface="Questrial" panose="020B0604020202020204" charset="0"/>
      <p:regular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02"/>
    <p:restoredTop sz="94676"/>
  </p:normalViewPr>
  <p:slideViewPr>
    <p:cSldViewPr snapToGrid="0">
      <p:cViewPr varScale="1">
        <p:scale>
          <a:sx n="69" d="100"/>
          <a:sy n="69" d="100"/>
        </p:scale>
        <p:origin x="76" y="4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6.fntdata"/><Relationship Id="rId58" Type="http://schemas.openxmlformats.org/officeDocument/2006/relationships/font" Target="fonts/font11.fntdata"/><Relationship Id="rId74" Type="http://schemas.openxmlformats.org/officeDocument/2006/relationships/font" Target="fonts/font27.fntdata"/><Relationship Id="rId79" Type="http://schemas.openxmlformats.org/officeDocument/2006/relationships/font" Target="fonts/font3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font" Target="fonts/font30.fntdata"/><Relationship Id="rId8" Type="http://schemas.openxmlformats.org/officeDocument/2006/relationships/slide" Target="slides/slide7.xml"/><Relationship Id="rId51" Type="http://schemas.openxmlformats.org/officeDocument/2006/relationships/font" Target="fonts/font4.fntdata"/><Relationship Id="rId72" Type="http://schemas.openxmlformats.org/officeDocument/2006/relationships/font" Target="fonts/font25.fntdata"/><Relationship Id="rId80" Type="http://schemas.openxmlformats.org/officeDocument/2006/relationships/font" Target="fonts/font33.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83" Type="http://schemas.openxmlformats.org/officeDocument/2006/relationships/font" Target="fonts/font3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font" Target="fonts/font31.fntdata"/><Relationship Id="rId81" Type="http://schemas.openxmlformats.org/officeDocument/2006/relationships/font" Target="fonts/font34.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font" Target="fonts/font29.fntdata"/><Relationship Id="rId7" Type="http://schemas.openxmlformats.org/officeDocument/2006/relationships/slide" Target="slides/slide6.xml"/><Relationship Id="rId71" Type="http://schemas.openxmlformats.org/officeDocument/2006/relationships/font" Target="fonts/font2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9.fntdata"/><Relationship Id="rId87" Type="http://schemas.openxmlformats.org/officeDocument/2006/relationships/tableStyles" Target="tableStyles.xml"/><Relationship Id="rId61" Type="http://schemas.openxmlformats.org/officeDocument/2006/relationships/font" Target="fonts/font14.fntdata"/><Relationship Id="rId82" Type="http://schemas.openxmlformats.org/officeDocument/2006/relationships/font" Target="fonts/font3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2141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8840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4361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2000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a073618e60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a073618e60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3479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7681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a073618e60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a073618e6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a073618e60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a073618e6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3775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468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a073618e60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a073618e6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766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a073618e60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a073618e6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7505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a073618e60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a073618e6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672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a073618e60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a073618e6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5038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a073618e60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a073618e6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1202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a073618e60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a073618e6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4787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383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4320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680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4122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1470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a073618e60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a073618e60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a073618e60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a073618e60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a073618e60_0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a073618e60_0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937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415600" y="2574580"/>
            <a:ext cx="11360700" cy="1230600"/>
          </a:xfrm>
          <a:prstGeom prst="rect">
            <a:avLst/>
          </a:prstGeom>
        </p:spPr>
        <p:txBody>
          <a:bodyPr spcFirstLastPara="1" wrap="square" lIns="121900" tIns="121900" rIns="121900" bIns="121900" anchor="t" anchorCtr="0">
            <a:noAutofit/>
          </a:bodyPr>
          <a:lstStyle>
            <a:lvl1pPr lvl="0" algn="r">
              <a:spcBef>
                <a:spcPts val="0"/>
              </a:spcBef>
              <a:spcAft>
                <a:spcPts val="0"/>
              </a:spcAft>
              <a:buSzPts val="6000"/>
              <a:buNone/>
              <a:defRPr sz="6000"/>
            </a:lvl1pPr>
            <a:lvl2pPr lvl="1" algn="r">
              <a:spcBef>
                <a:spcPts val="0"/>
              </a:spcBef>
              <a:spcAft>
                <a:spcPts val="0"/>
              </a:spcAft>
              <a:buSzPts val="7000"/>
              <a:buNone/>
              <a:defRPr sz="7000"/>
            </a:lvl2pPr>
            <a:lvl3pPr lvl="2" algn="r">
              <a:spcBef>
                <a:spcPts val="0"/>
              </a:spcBef>
              <a:spcAft>
                <a:spcPts val="0"/>
              </a:spcAft>
              <a:buSzPts val="7000"/>
              <a:buNone/>
              <a:defRPr sz="7000"/>
            </a:lvl3pPr>
            <a:lvl4pPr lvl="3" algn="r">
              <a:spcBef>
                <a:spcPts val="0"/>
              </a:spcBef>
              <a:spcAft>
                <a:spcPts val="0"/>
              </a:spcAft>
              <a:buSzPts val="7000"/>
              <a:buNone/>
              <a:defRPr sz="7000"/>
            </a:lvl4pPr>
            <a:lvl5pPr lvl="4" algn="r">
              <a:spcBef>
                <a:spcPts val="0"/>
              </a:spcBef>
              <a:spcAft>
                <a:spcPts val="0"/>
              </a:spcAft>
              <a:buSzPts val="7000"/>
              <a:buNone/>
              <a:defRPr sz="7000"/>
            </a:lvl5pPr>
            <a:lvl6pPr lvl="5" algn="r">
              <a:spcBef>
                <a:spcPts val="0"/>
              </a:spcBef>
              <a:spcAft>
                <a:spcPts val="0"/>
              </a:spcAft>
              <a:buSzPts val="7000"/>
              <a:buNone/>
              <a:defRPr sz="7000"/>
            </a:lvl6pPr>
            <a:lvl7pPr lvl="6" algn="r">
              <a:spcBef>
                <a:spcPts val="0"/>
              </a:spcBef>
              <a:spcAft>
                <a:spcPts val="0"/>
              </a:spcAft>
              <a:buSzPts val="7000"/>
              <a:buNone/>
              <a:defRPr sz="7000"/>
            </a:lvl7pPr>
            <a:lvl8pPr lvl="7" algn="r">
              <a:spcBef>
                <a:spcPts val="0"/>
              </a:spcBef>
              <a:spcAft>
                <a:spcPts val="0"/>
              </a:spcAft>
              <a:buSzPts val="7000"/>
              <a:buNone/>
              <a:defRPr sz="7000"/>
            </a:lvl8pPr>
            <a:lvl9pPr lvl="8" algn="r">
              <a:spcBef>
                <a:spcPts val="0"/>
              </a:spcBef>
              <a:spcAft>
                <a:spcPts val="0"/>
              </a:spcAft>
              <a:buSzPts val="7000"/>
              <a:buNone/>
              <a:defRPr sz="7000"/>
            </a:lvl9pPr>
          </a:lstStyle>
          <a:p>
            <a:endParaRPr/>
          </a:p>
        </p:txBody>
      </p:sp>
      <p:sp>
        <p:nvSpPr>
          <p:cNvPr id="12" name="Google Shape;12;p2"/>
          <p:cNvSpPr txBox="1">
            <a:spLocks noGrp="1"/>
          </p:cNvSpPr>
          <p:nvPr>
            <p:ph type="subTitle" idx="1"/>
          </p:nvPr>
        </p:nvSpPr>
        <p:spPr>
          <a:xfrm>
            <a:off x="432800" y="6096300"/>
            <a:ext cx="11379900" cy="717900"/>
          </a:xfrm>
          <a:prstGeom prst="rect">
            <a:avLst/>
          </a:prstGeom>
        </p:spPr>
        <p:txBody>
          <a:bodyPr spcFirstLastPara="1" wrap="square" lIns="121900" tIns="121900" rIns="121900" bIns="121900" anchor="t" anchorCtr="0">
            <a:noAutofit/>
          </a:bodyPr>
          <a:lstStyle>
            <a:lvl1pPr lvl="0" algn="r">
              <a:spcBef>
                <a:spcPts val="0"/>
              </a:spcBef>
              <a:spcAft>
                <a:spcPts val="0"/>
              </a:spcAft>
              <a:buSzPts val="1900"/>
              <a:buNone/>
              <a:defRPr/>
            </a:lvl1pPr>
            <a:lvl2pPr lvl="1" algn="r">
              <a:spcBef>
                <a:spcPts val="2100"/>
              </a:spcBef>
              <a:spcAft>
                <a:spcPts val="0"/>
              </a:spcAft>
              <a:buSzPts val="1900"/>
              <a:buNone/>
              <a:defRPr/>
            </a:lvl2pPr>
            <a:lvl3pPr lvl="2" algn="r">
              <a:spcBef>
                <a:spcPts val="2100"/>
              </a:spcBef>
              <a:spcAft>
                <a:spcPts val="0"/>
              </a:spcAft>
              <a:buSzPts val="1900"/>
              <a:buNone/>
              <a:defRPr/>
            </a:lvl3pPr>
            <a:lvl4pPr lvl="3" algn="r">
              <a:spcBef>
                <a:spcPts val="2100"/>
              </a:spcBef>
              <a:spcAft>
                <a:spcPts val="0"/>
              </a:spcAft>
              <a:buSzPts val="1900"/>
              <a:buNone/>
              <a:defRPr/>
            </a:lvl4pPr>
            <a:lvl5pPr lvl="4" algn="r">
              <a:spcBef>
                <a:spcPts val="2100"/>
              </a:spcBef>
              <a:spcAft>
                <a:spcPts val="0"/>
              </a:spcAft>
              <a:buSzPts val="1900"/>
              <a:buNone/>
              <a:defRPr/>
            </a:lvl5pPr>
            <a:lvl6pPr lvl="5" algn="r">
              <a:spcBef>
                <a:spcPts val="2100"/>
              </a:spcBef>
              <a:spcAft>
                <a:spcPts val="0"/>
              </a:spcAft>
              <a:buSzPts val="1900"/>
              <a:buNone/>
              <a:defRPr/>
            </a:lvl6pPr>
            <a:lvl7pPr lvl="6" algn="r">
              <a:spcBef>
                <a:spcPts val="2100"/>
              </a:spcBef>
              <a:spcAft>
                <a:spcPts val="0"/>
              </a:spcAft>
              <a:buSzPts val="1900"/>
              <a:buNone/>
              <a:defRPr/>
            </a:lvl7pPr>
            <a:lvl8pPr lvl="7" algn="r">
              <a:spcBef>
                <a:spcPts val="2100"/>
              </a:spcBef>
              <a:spcAft>
                <a:spcPts val="0"/>
              </a:spcAft>
              <a:buSzPts val="1900"/>
              <a:buNone/>
              <a:defRPr/>
            </a:lvl8pPr>
            <a:lvl9pPr lvl="8" algn="r">
              <a:spcBef>
                <a:spcPts val="2100"/>
              </a:spcBef>
              <a:spcAft>
                <a:spcPts val="2100"/>
              </a:spcAft>
              <a:buSzPts val="1900"/>
              <a:buNone/>
              <a:defRPr/>
            </a:lvl9pPr>
          </a:lstStyle>
          <a:p>
            <a:endParaRPr/>
          </a:p>
        </p:txBody>
      </p:sp>
      <p:sp>
        <p:nvSpPr>
          <p:cNvPr id="13" name="Google Shape;13;p2"/>
          <p:cNvSpPr/>
          <p:nvPr/>
        </p:nvSpPr>
        <p:spPr>
          <a:xfrm>
            <a:off x="0" y="0"/>
            <a:ext cx="4406400" cy="5355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1277600" y="0"/>
            <a:ext cx="914400" cy="91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76675" y="242800"/>
            <a:ext cx="4406400" cy="53553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6256100"/>
            <a:ext cx="601800" cy="601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0858825" y="914400"/>
            <a:ext cx="418800" cy="418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18;p2"/>
          <p:cNvPicPr preferRelativeResize="0"/>
          <p:nvPr/>
        </p:nvPicPr>
        <p:blipFill rotWithShape="1">
          <a:blip r:embed="rId2">
            <a:alphaModFix amt="21000"/>
          </a:blip>
          <a:srcRect b="24998"/>
          <a:stretch/>
        </p:blipFill>
        <p:spPr>
          <a:xfrm>
            <a:off x="26750" y="0"/>
            <a:ext cx="12192000" cy="6858002"/>
          </a:xfrm>
          <a:prstGeom prst="rect">
            <a:avLst/>
          </a:prstGeom>
          <a:noFill/>
          <a:ln>
            <a:noFill/>
          </a:ln>
        </p:spPr>
      </p:pic>
      <p:sp>
        <p:nvSpPr>
          <p:cNvPr id="19" name="Google Shape;19;p2"/>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
        <p:nvSpPr>
          <p:cNvPr id="20" name="Google Shape;20;p2"/>
          <p:cNvSpPr txBox="1">
            <a:spLocks noGrp="1"/>
          </p:cNvSpPr>
          <p:nvPr>
            <p:ph type="sldNum" idx="12"/>
          </p:nvPr>
        </p:nvSpPr>
        <p:spPr>
          <a:xfrm>
            <a:off x="11180445" y="6180734"/>
            <a:ext cx="731700" cy="525000"/>
          </a:xfrm>
          <a:prstGeom prst="rect">
            <a:avLst/>
          </a:prstGeom>
        </p:spPr>
        <p:txBody>
          <a:bodyPr spcFirstLastPara="1" wrap="square" lIns="121900" tIns="121900" rIns="121900" bIns="121900" anchor="t" anchorCtr="0">
            <a:noAutofit/>
          </a:bodyPr>
          <a:lstStyle>
            <a:lvl1pPr lvl="0" rtl="0">
              <a:buNone/>
              <a:defRPr>
                <a:solidFill>
                  <a:schemeClr val="dk1"/>
                </a:solidFill>
                <a:latin typeface="Questrial"/>
                <a:ea typeface="Questrial"/>
                <a:cs typeface="Questrial"/>
                <a:sym typeface="Questrial"/>
              </a:defRPr>
            </a:lvl1pPr>
            <a:lvl2pPr lvl="1" rtl="0">
              <a:buNone/>
              <a:defRPr>
                <a:solidFill>
                  <a:schemeClr val="dk1"/>
                </a:solidFill>
                <a:latin typeface="Questrial"/>
                <a:ea typeface="Questrial"/>
                <a:cs typeface="Questrial"/>
                <a:sym typeface="Questrial"/>
              </a:defRPr>
            </a:lvl2pPr>
            <a:lvl3pPr lvl="2" rtl="0">
              <a:buNone/>
              <a:defRPr>
                <a:solidFill>
                  <a:schemeClr val="dk1"/>
                </a:solidFill>
                <a:latin typeface="Questrial"/>
                <a:ea typeface="Questrial"/>
                <a:cs typeface="Questrial"/>
                <a:sym typeface="Questrial"/>
              </a:defRPr>
            </a:lvl3pPr>
            <a:lvl4pPr lvl="3" rtl="0">
              <a:buNone/>
              <a:defRPr>
                <a:solidFill>
                  <a:schemeClr val="dk1"/>
                </a:solidFill>
                <a:latin typeface="Questrial"/>
                <a:ea typeface="Questrial"/>
                <a:cs typeface="Questrial"/>
                <a:sym typeface="Questrial"/>
              </a:defRPr>
            </a:lvl4pPr>
            <a:lvl5pPr lvl="4" rtl="0">
              <a:buNone/>
              <a:defRPr>
                <a:solidFill>
                  <a:schemeClr val="dk1"/>
                </a:solidFill>
                <a:latin typeface="Questrial"/>
                <a:ea typeface="Questrial"/>
                <a:cs typeface="Questrial"/>
                <a:sym typeface="Questrial"/>
              </a:defRPr>
            </a:lvl5pPr>
            <a:lvl6pPr lvl="5" rtl="0">
              <a:buNone/>
              <a:defRPr>
                <a:solidFill>
                  <a:schemeClr val="dk1"/>
                </a:solidFill>
                <a:latin typeface="Questrial"/>
                <a:ea typeface="Questrial"/>
                <a:cs typeface="Questrial"/>
                <a:sym typeface="Questrial"/>
              </a:defRPr>
            </a:lvl6pPr>
            <a:lvl7pPr lvl="6" rtl="0">
              <a:buNone/>
              <a:defRPr>
                <a:solidFill>
                  <a:schemeClr val="dk1"/>
                </a:solidFill>
                <a:latin typeface="Questrial"/>
                <a:ea typeface="Questrial"/>
                <a:cs typeface="Questrial"/>
                <a:sym typeface="Questrial"/>
              </a:defRPr>
            </a:lvl7pPr>
            <a:lvl8pPr lvl="7" rtl="0">
              <a:buNone/>
              <a:defRPr>
                <a:solidFill>
                  <a:schemeClr val="dk1"/>
                </a:solidFill>
                <a:latin typeface="Questrial"/>
                <a:ea typeface="Questrial"/>
                <a:cs typeface="Questrial"/>
                <a:sym typeface="Questrial"/>
              </a:defRPr>
            </a:lvl8pPr>
            <a:lvl9pPr lvl="8" rtl="0">
              <a:buNone/>
              <a:defRPr>
                <a:solidFill>
                  <a:schemeClr val="dk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10 Text and Image">
  <p:cSld name="CUSTOM_9">
    <p:spTree>
      <p:nvGrpSpPr>
        <p:cNvPr id="1" name="Shape 121"/>
        <p:cNvGrpSpPr/>
        <p:nvPr/>
      </p:nvGrpSpPr>
      <p:grpSpPr>
        <a:xfrm>
          <a:off x="0" y="0"/>
          <a:ext cx="0" cy="0"/>
          <a:chOff x="0" y="0"/>
          <a:chExt cx="0" cy="0"/>
        </a:xfrm>
      </p:grpSpPr>
      <p:sp>
        <p:nvSpPr>
          <p:cNvPr id="122" name="Google Shape;122;p13"/>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123" name="Google Shape;123;p13"/>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pic>
        <p:nvPicPr>
          <p:cNvPr id="124" name="Google Shape;124;p13"/>
          <p:cNvPicPr preferRelativeResize="0"/>
          <p:nvPr/>
        </p:nvPicPr>
        <p:blipFill rotWithShape="1">
          <a:blip r:embed="rId2">
            <a:alphaModFix amt="19000"/>
          </a:blip>
          <a:srcRect l="47654" t="21458" b="3540"/>
          <a:stretch/>
        </p:blipFill>
        <p:spPr>
          <a:xfrm rot="10800000">
            <a:off x="1" y="-76199"/>
            <a:ext cx="4476749" cy="4810825"/>
          </a:xfrm>
          <a:prstGeom prst="rect">
            <a:avLst/>
          </a:prstGeom>
          <a:noFill/>
          <a:ln>
            <a:noFill/>
          </a:ln>
        </p:spPr>
      </p:pic>
      <p:sp>
        <p:nvSpPr>
          <p:cNvPr id="125" name="Google Shape;125;p13"/>
          <p:cNvSpPr/>
          <p:nvPr/>
        </p:nvSpPr>
        <p:spPr>
          <a:xfrm rot="-5400000" flipH="1">
            <a:off x="-12" y="5943588"/>
            <a:ext cx="914400" cy="91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rot="-5400000" flipH="1">
            <a:off x="914388" y="5524813"/>
            <a:ext cx="418800" cy="418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flipH="1">
            <a:off x="11106000" y="0"/>
            <a:ext cx="1086000" cy="1086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
        <p:nvSpPr>
          <p:cNvPr id="129" name="Google Shape;129;p13"/>
          <p:cNvSpPr txBox="1">
            <a:spLocks noGrp="1"/>
          </p:cNvSpPr>
          <p:nvPr>
            <p:ph type="sldNum" idx="12"/>
          </p:nvPr>
        </p:nvSpPr>
        <p:spPr>
          <a:xfrm>
            <a:off x="11180445" y="6180734"/>
            <a:ext cx="731700" cy="525000"/>
          </a:xfrm>
          <a:prstGeom prst="rect">
            <a:avLst/>
          </a:prstGeom>
        </p:spPr>
        <p:txBody>
          <a:bodyPr spcFirstLastPara="1" wrap="square" lIns="121900" tIns="121900" rIns="121900" bIns="121900" anchor="t" anchorCtr="0">
            <a:noAutofit/>
          </a:bodyPr>
          <a:lstStyle>
            <a:lvl1pPr lvl="0" rtl="0">
              <a:buNone/>
              <a:defRPr>
                <a:solidFill>
                  <a:schemeClr val="dk1"/>
                </a:solidFill>
                <a:latin typeface="Questrial"/>
                <a:ea typeface="Questrial"/>
                <a:cs typeface="Questrial"/>
                <a:sym typeface="Questrial"/>
              </a:defRPr>
            </a:lvl1pPr>
            <a:lvl2pPr lvl="1" rtl="0">
              <a:buNone/>
              <a:defRPr>
                <a:solidFill>
                  <a:schemeClr val="dk1"/>
                </a:solidFill>
                <a:latin typeface="Questrial"/>
                <a:ea typeface="Questrial"/>
                <a:cs typeface="Questrial"/>
                <a:sym typeface="Questrial"/>
              </a:defRPr>
            </a:lvl2pPr>
            <a:lvl3pPr lvl="2" rtl="0">
              <a:buNone/>
              <a:defRPr>
                <a:solidFill>
                  <a:schemeClr val="dk1"/>
                </a:solidFill>
                <a:latin typeface="Questrial"/>
                <a:ea typeface="Questrial"/>
                <a:cs typeface="Questrial"/>
                <a:sym typeface="Questrial"/>
              </a:defRPr>
            </a:lvl3pPr>
            <a:lvl4pPr lvl="3" rtl="0">
              <a:buNone/>
              <a:defRPr>
                <a:solidFill>
                  <a:schemeClr val="dk1"/>
                </a:solidFill>
                <a:latin typeface="Questrial"/>
                <a:ea typeface="Questrial"/>
                <a:cs typeface="Questrial"/>
                <a:sym typeface="Questrial"/>
              </a:defRPr>
            </a:lvl4pPr>
            <a:lvl5pPr lvl="4" rtl="0">
              <a:buNone/>
              <a:defRPr>
                <a:solidFill>
                  <a:schemeClr val="dk1"/>
                </a:solidFill>
                <a:latin typeface="Questrial"/>
                <a:ea typeface="Questrial"/>
                <a:cs typeface="Questrial"/>
                <a:sym typeface="Questrial"/>
              </a:defRPr>
            </a:lvl5pPr>
            <a:lvl6pPr lvl="5" rtl="0">
              <a:buNone/>
              <a:defRPr>
                <a:solidFill>
                  <a:schemeClr val="dk1"/>
                </a:solidFill>
                <a:latin typeface="Questrial"/>
                <a:ea typeface="Questrial"/>
                <a:cs typeface="Questrial"/>
                <a:sym typeface="Questrial"/>
              </a:defRPr>
            </a:lvl6pPr>
            <a:lvl7pPr lvl="6" rtl="0">
              <a:buNone/>
              <a:defRPr>
                <a:solidFill>
                  <a:schemeClr val="dk1"/>
                </a:solidFill>
                <a:latin typeface="Questrial"/>
                <a:ea typeface="Questrial"/>
                <a:cs typeface="Questrial"/>
                <a:sym typeface="Questrial"/>
              </a:defRPr>
            </a:lvl7pPr>
            <a:lvl8pPr lvl="7" rtl="0">
              <a:buNone/>
              <a:defRPr>
                <a:solidFill>
                  <a:schemeClr val="dk1"/>
                </a:solidFill>
                <a:latin typeface="Questrial"/>
                <a:ea typeface="Questrial"/>
                <a:cs typeface="Questrial"/>
                <a:sym typeface="Questrial"/>
              </a:defRPr>
            </a:lvl8pPr>
            <a:lvl9pPr lvl="8" rtl="0">
              <a:buNone/>
              <a:defRPr>
                <a:solidFill>
                  <a:schemeClr val="dk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11 Background image">
  <p:cSld name="CUSTOM_10">
    <p:spTree>
      <p:nvGrpSpPr>
        <p:cNvPr id="1" name="Shape 130"/>
        <p:cNvGrpSpPr/>
        <p:nvPr/>
      </p:nvGrpSpPr>
      <p:grpSpPr>
        <a:xfrm>
          <a:off x="0" y="0"/>
          <a:ext cx="0" cy="0"/>
          <a:chOff x="0" y="0"/>
          <a:chExt cx="0" cy="0"/>
        </a:xfrm>
      </p:grpSpPr>
      <p:pic>
        <p:nvPicPr>
          <p:cNvPr id="131" name="Google Shape;131;p14"/>
          <p:cNvPicPr preferRelativeResize="0"/>
          <p:nvPr/>
        </p:nvPicPr>
        <p:blipFill rotWithShape="1">
          <a:blip r:embed="rId2">
            <a:alphaModFix amt="21000"/>
          </a:blip>
          <a:srcRect b="24998"/>
          <a:stretch/>
        </p:blipFill>
        <p:spPr>
          <a:xfrm>
            <a:off x="26750" y="0"/>
            <a:ext cx="12192000" cy="6858002"/>
          </a:xfrm>
          <a:prstGeom prst="rect">
            <a:avLst/>
          </a:prstGeom>
          <a:noFill/>
          <a:ln>
            <a:noFill/>
          </a:ln>
        </p:spPr>
      </p:pic>
      <p:sp>
        <p:nvSpPr>
          <p:cNvPr id="132" name="Google Shape;132;p14"/>
          <p:cNvSpPr txBox="1">
            <a:spLocks noGrp="1"/>
          </p:cNvSpPr>
          <p:nvPr>
            <p:ph type="title"/>
          </p:nvPr>
        </p:nvSpPr>
        <p:spPr>
          <a:xfrm>
            <a:off x="7223375" y="2088000"/>
            <a:ext cx="4458300" cy="23772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accent2"/>
              </a:buClr>
              <a:buSzPts val="6000"/>
              <a:buNone/>
              <a:defRPr sz="6000">
                <a:solidFill>
                  <a:schemeClr val="accent2"/>
                </a:solidFill>
              </a:defRPr>
            </a:lvl1pPr>
            <a:lvl2pPr lvl="1" algn="r" rtl="0">
              <a:spcBef>
                <a:spcPts val="0"/>
              </a:spcBef>
              <a:spcAft>
                <a:spcPts val="0"/>
              </a:spcAft>
              <a:buClr>
                <a:schemeClr val="lt1"/>
              </a:buClr>
              <a:buSzPts val="15000"/>
              <a:buNone/>
              <a:defRPr sz="15000">
                <a:solidFill>
                  <a:schemeClr val="lt1"/>
                </a:solidFill>
              </a:defRPr>
            </a:lvl2pPr>
            <a:lvl3pPr lvl="2" algn="r" rtl="0">
              <a:spcBef>
                <a:spcPts val="0"/>
              </a:spcBef>
              <a:spcAft>
                <a:spcPts val="0"/>
              </a:spcAft>
              <a:buClr>
                <a:schemeClr val="lt1"/>
              </a:buClr>
              <a:buSzPts val="15000"/>
              <a:buNone/>
              <a:defRPr sz="15000">
                <a:solidFill>
                  <a:schemeClr val="lt1"/>
                </a:solidFill>
              </a:defRPr>
            </a:lvl3pPr>
            <a:lvl4pPr lvl="3" algn="r" rtl="0">
              <a:spcBef>
                <a:spcPts val="0"/>
              </a:spcBef>
              <a:spcAft>
                <a:spcPts val="0"/>
              </a:spcAft>
              <a:buClr>
                <a:schemeClr val="lt1"/>
              </a:buClr>
              <a:buSzPts val="15000"/>
              <a:buNone/>
              <a:defRPr sz="15000">
                <a:solidFill>
                  <a:schemeClr val="lt1"/>
                </a:solidFill>
              </a:defRPr>
            </a:lvl4pPr>
            <a:lvl5pPr lvl="4" algn="r" rtl="0">
              <a:spcBef>
                <a:spcPts val="0"/>
              </a:spcBef>
              <a:spcAft>
                <a:spcPts val="0"/>
              </a:spcAft>
              <a:buClr>
                <a:schemeClr val="lt1"/>
              </a:buClr>
              <a:buSzPts val="15000"/>
              <a:buNone/>
              <a:defRPr sz="15000">
                <a:solidFill>
                  <a:schemeClr val="lt1"/>
                </a:solidFill>
              </a:defRPr>
            </a:lvl5pPr>
            <a:lvl6pPr lvl="5" algn="r" rtl="0">
              <a:spcBef>
                <a:spcPts val="0"/>
              </a:spcBef>
              <a:spcAft>
                <a:spcPts val="0"/>
              </a:spcAft>
              <a:buClr>
                <a:schemeClr val="lt1"/>
              </a:buClr>
              <a:buSzPts val="15000"/>
              <a:buNone/>
              <a:defRPr sz="15000">
                <a:solidFill>
                  <a:schemeClr val="lt1"/>
                </a:solidFill>
              </a:defRPr>
            </a:lvl6pPr>
            <a:lvl7pPr lvl="6" algn="r" rtl="0">
              <a:spcBef>
                <a:spcPts val="0"/>
              </a:spcBef>
              <a:spcAft>
                <a:spcPts val="0"/>
              </a:spcAft>
              <a:buClr>
                <a:schemeClr val="lt1"/>
              </a:buClr>
              <a:buSzPts val="15000"/>
              <a:buNone/>
              <a:defRPr sz="15000">
                <a:solidFill>
                  <a:schemeClr val="lt1"/>
                </a:solidFill>
              </a:defRPr>
            </a:lvl7pPr>
            <a:lvl8pPr lvl="7" algn="r" rtl="0">
              <a:spcBef>
                <a:spcPts val="0"/>
              </a:spcBef>
              <a:spcAft>
                <a:spcPts val="0"/>
              </a:spcAft>
              <a:buClr>
                <a:schemeClr val="lt1"/>
              </a:buClr>
              <a:buSzPts val="15000"/>
              <a:buNone/>
              <a:defRPr sz="15000">
                <a:solidFill>
                  <a:schemeClr val="lt1"/>
                </a:solidFill>
              </a:defRPr>
            </a:lvl8pPr>
            <a:lvl9pPr lvl="8" algn="r" rtl="0">
              <a:spcBef>
                <a:spcPts val="0"/>
              </a:spcBef>
              <a:spcAft>
                <a:spcPts val="0"/>
              </a:spcAft>
              <a:buClr>
                <a:schemeClr val="lt1"/>
              </a:buClr>
              <a:buSzPts val="15000"/>
              <a:buNone/>
              <a:defRPr sz="15000">
                <a:solidFill>
                  <a:schemeClr val="lt1"/>
                </a:solidFill>
              </a:defRPr>
            </a:lvl9pPr>
          </a:lstStyle>
          <a:p>
            <a:endParaRPr/>
          </a:p>
        </p:txBody>
      </p:sp>
      <p:sp>
        <p:nvSpPr>
          <p:cNvPr id="133" name="Google Shape;133;p14"/>
          <p:cNvSpPr/>
          <p:nvPr/>
        </p:nvSpPr>
        <p:spPr>
          <a:xfrm rot="-5400000">
            <a:off x="-12" y="-12"/>
            <a:ext cx="914400" cy="91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4"/>
          <p:cNvSpPr/>
          <p:nvPr/>
        </p:nvSpPr>
        <p:spPr>
          <a:xfrm rot="-5400000">
            <a:off x="914388" y="914363"/>
            <a:ext cx="418800" cy="418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4"/>
          <p:cNvSpPr txBox="1">
            <a:spLocks noGrp="1"/>
          </p:cNvSpPr>
          <p:nvPr>
            <p:ph type="sldNum" idx="12"/>
          </p:nvPr>
        </p:nvSpPr>
        <p:spPr>
          <a:xfrm>
            <a:off x="11180445" y="6180734"/>
            <a:ext cx="731700" cy="525000"/>
          </a:xfrm>
          <a:prstGeom prst="rect">
            <a:avLst/>
          </a:prstGeom>
        </p:spPr>
        <p:txBody>
          <a:bodyPr spcFirstLastPara="1" wrap="square" lIns="121900" tIns="121900" rIns="121900" bIns="121900" anchor="t" anchorCtr="0">
            <a:noAutofit/>
          </a:bodyPr>
          <a:lstStyle>
            <a:lvl1pPr lvl="0" rtl="0">
              <a:buNone/>
              <a:defRPr>
                <a:solidFill>
                  <a:schemeClr val="dk1"/>
                </a:solidFill>
                <a:latin typeface="Questrial"/>
                <a:ea typeface="Questrial"/>
                <a:cs typeface="Questrial"/>
                <a:sym typeface="Questrial"/>
              </a:defRPr>
            </a:lvl1pPr>
            <a:lvl2pPr lvl="1" rtl="0">
              <a:buNone/>
              <a:defRPr>
                <a:solidFill>
                  <a:schemeClr val="dk1"/>
                </a:solidFill>
                <a:latin typeface="Questrial"/>
                <a:ea typeface="Questrial"/>
                <a:cs typeface="Questrial"/>
                <a:sym typeface="Questrial"/>
              </a:defRPr>
            </a:lvl2pPr>
            <a:lvl3pPr lvl="2" rtl="0">
              <a:buNone/>
              <a:defRPr>
                <a:solidFill>
                  <a:schemeClr val="dk1"/>
                </a:solidFill>
                <a:latin typeface="Questrial"/>
                <a:ea typeface="Questrial"/>
                <a:cs typeface="Questrial"/>
                <a:sym typeface="Questrial"/>
              </a:defRPr>
            </a:lvl3pPr>
            <a:lvl4pPr lvl="3" rtl="0">
              <a:buNone/>
              <a:defRPr>
                <a:solidFill>
                  <a:schemeClr val="dk1"/>
                </a:solidFill>
                <a:latin typeface="Questrial"/>
                <a:ea typeface="Questrial"/>
                <a:cs typeface="Questrial"/>
                <a:sym typeface="Questrial"/>
              </a:defRPr>
            </a:lvl4pPr>
            <a:lvl5pPr lvl="4" rtl="0">
              <a:buNone/>
              <a:defRPr>
                <a:solidFill>
                  <a:schemeClr val="dk1"/>
                </a:solidFill>
                <a:latin typeface="Questrial"/>
                <a:ea typeface="Questrial"/>
                <a:cs typeface="Questrial"/>
                <a:sym typeface="Questrial"/>
              </a:defRPr>
            </a:lvl5pPr>
            <a:lvl6pPr lvl="5" rtl="0">
              <a:buNone/>
              <a:defRPr>
                <a:solidFill>
                  <a:schemeClr val="dk1"/>
                </a:solidFill>
                <a:latin typeface="Questrial"/>
                <a:ea typeface="Questrial"/>
                <a:cs typeface="Questrial"/>
                <a:sym typeface="Questrial"/>
              </a:defRPr>
            </a:lvl6pPr>
            <a:lvl7pPr lvl="6" rtl="0">
              <a:buNone/>
              <a:defRPr>
                <a:solidFill>
                  <a:schemeClr val="dk1"/>
                </a:solidFill>
                <a:latin typeface="Questrial"/>
                <a:ea typeface="Questrial"/>
                <a:cs typeface="Questrial"/>
                <a:sym typeface="Questrial"/>
              </a:defRPr>
            </a:lvl7pPr>
            <a:lvl8pPr lvl="7" rtl="0">
              <a:buNone/>
              <a:defRPr>
                <a:solidFill>
                  <a:schemeClr val="dk1"/>
                </a:solidFill>
                <a:latin typeface="Questrial"/>
                <a:ea typeface="Questrial"/>
                <a:cs typeface="Questrial"/>
                <a:sym typeface="Questrial"/>
              </a:defRPr>
            </a:lvl8pPr>
            <a:lvl9pPr lvl="8" rtl="0">
              <a:buNone/>
              <a:defRPr>
                <a:solidFill>
                  <a:schemeClr val="dk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2 Percentages">
  <p:cSld name="CUSTOM_11">
    <p:spTree>
      <p:nvGrpSpPr>
        <p:cNvPr id="1" name="Shape 136"/>
        <p:cNvGrpSpPr/>
        <p:nvPr/>
      </p:nvGrpSpPr>
      <p:grpSpPr>
        <a:xfrm>
          <a:off x="0" y="0"/>
          <a:ext cx="0" cy="0"/>
          <a:chOff x="0" y="0"/>
          <a:chExt cx="0" cy="0"/>
        </a:xfrm>
      </p:grpSpPr>
      <p:sp>
        <p:nvSpPr>
          <p:cNvPr id="137" name="Google Shape;137;p15"/>
          <p:cNvSpPr/>
          <p:nvPr/>
        </p:nvSpPr>
        <p:spPr>
          <a:xfrm>
            <a:off x="3923225" y="0"/>
            <a:ext cx="4134600" cy="6444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 name="Google Shape;138;p15"/>
          <p:cNvPicPr preferRelativeResize="0"/>
          <p:nvPr/>
        </p:nvPicPr>
        <p:blipFill rotWithShape="1">
          <a:blip r:embed="rId2">
            <a:alphaModFix amt="21000"/>
          </a:blip>
          <a:srcRect b="24998"/>
          <a:stretch/>
        </p:blipFill>
        <p:spPr>
          <a:xfrm flipH="1">
            <a:off x="26750" y="0"/>
            <a:ext cx="12192000" cy="6858002"/>
          </a:xfrm>
          <a:prstGeom prst="rect">
            <a:avLst/>
          </a:prstGeom>
          <a:noFill/>
          <a:ln>
            <a:noFill/>
          </a:ln>
        </p:spPr>
      </p:pic>
      <p:sp>
        <p:nvSpPr>
          <p:cNvPr id="139" name="Google Shape;139;p15"/>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40" name="Google Shape;140;p15"/>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141" name="Google Shape;141;p15"/>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42" name="Google Shape;142;p15"/>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43" name="Google Shape;143;p15"/>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144" name="Google Shape;144;p15"/>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145" name="Google Shape;145;p15"/>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146" name="Google Shape;146;p15"/>
          <p:cNvSpPr/>
          <p:nvPr/>
        </p:nvSpPr>
        <p:spPr>
          <a:xfrm rot="10800000">
            <a:off x="0" y="5943600"/>
            <a:ext cx="914400" cy="91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5"/>
          <p:cNvSpPr/>
          <p:nvPr/>
        </p:nvSpPr>
        <p:spPr>
          <a:xfrm rot="10800000">
            <a:off x="914375" y="5524800"/>
            <a:ext cx="418800" cy="418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5"/>
          <p:cNvSpPr/>
          <p:nvPr/>
        </p:nvSpPr>
        <p:spPr>
          <a:xfrm>
            <a:off x="11277600" y="0"/>
            <a:ext cx="914400" cy="914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5"/>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
        <p:nvSpPr>
          <p:cNvPr id="150" name="Google Shape;150;p15"/>
          <p:cNvSpPr txBox="1">
            <a:spLocks noGrp="1"/>
          </p:cNvSpPr>
          <p:nvPr>
            <p:ph type="sldNum" idx="12"/>
          </p:nvPr>
        </p:nvSpPr>
        <p:spPr>
          <a:xfrm>
            <a:off x="11180445" y="6180734"/>
            <a:ext cx="731700" cy="525000"/>
          </a:xfrm>
          <a:prstGeom prst="rect">
            <a:avLst/>
          </a:prstGeom>
        </p:spPr>
        <p:txBody>
          <a:bodyPr spcFirstLastPara="1" wrap="square" lIns="121900" tIns="121900" rIns="121900" bIns="121900" anchor="t" anchorCtr="0">
            <a:noAutofit/>
          </a:bodyPr>
          <a:lstStyle>
            <a:lvl1pPr lvl="0" rtl="0">
              <a:buNone/>
              <a:defRPr>
                <a:solidFill>
                  <a:schemeClr val="dk1"/>
                </a:solidFill>
                <a:latin typeface="Questrial"/>
                <a:ea typeface="Questrial"/>
                <a:cs typeface="Questrial"/>
                <a:sym typeface="Questrial"/>
              </a:defRPr>
            </a:lvl1pPr>
            <a:lvl2pPr lvl="1" rtl="0">
              <a:buNone/>
              <a:defRPr>
                <a:solidFill>
                  <a:schemeClr val="dk1"/>
                </a:solidFill>
                <a:latin typeface="Questrial"/>
                <a:ea typeface="Questrial"/>
                <a:cs typeface="Questrial"/>
                <a:sym typeface="Questrial"/>
              </a:defRPr>
            </a:lvl2pPr>
            <a:lvl3pPr lvl="2" rtl="0">
              <a:buNone/>
              <a:defRPr>
                <a:solidFill>
                  <a:schemeClr val="dk1"/>
                </a:solidFill>
                <a:latin typeface="Questrial"/>
                <a:ea typeface="Questrial"/>
                <a:cs typeface="Questrial"/>
                <a:sym typeface="Questrial"/>
              </a:defRPr>
            </a:lvl3pPr>
            <a:lvl4pPr lvl="3" rtl="0">
              <a:buNone/>
              <a:defRPr>
                <a:solidFill>
                  <a:schemeClr val="dk1"/>
                </a:solidFill>
                <a:latin typeface="Questrial"/>
                <a:ea typeface="Questrial"/>
                <a:cs typeface="Questrial"/>
                <a:sym typeface="Questrial"/>
              </a:defRPr>
            </a:lvl4pPr>
            <a:lvl5pPr lvl="4" rtl="0">
              <a:buNone/>
              <a:defRPr>
                <a:solidFill>
                  <a:schemeClr val="dk1"/>
                </a:solidFill>
                <a:latin typeface="Questrial"/>
                <a:ea typeface="Questrial"/>
                <a:cs typeface="Questrial"/>
                <a:sym typeface="Questrial"/>
              </a:defRPr>
            </a:lvl5pPr>
            <a:lvl6pPr lvl="5" rtl="0">
              <a:buNone/>
              <a:defRPr>
                <a:solidFill>
                  <a:schemeClr val="dk1"/>
                </a:solidFill>
                <a:latin typeface="Questrial"/>
                <a:ea typeface="Questrial"/>
                <a:cs typeface="Questrial"/>
                <a:sym typeface="Questrial"/>
              </a:defRPr>
            </a:lvl6pPr>
            <a:lvl7pPr lvl="6" rtl="0">
              <a:buNone/>
              <a:defRPr>
                <a:solidFill>
                  <a:schemeClr val="dk1"/>
                </a:solidFill>
                <a:latin typeface="Questrial"/>
                <a:ea typeface="Questrial"/>
                <a:cs typeface="Questrial"/>
                <a:sym typeface="Questrial"/>
              </a:defRPr>
            </a:lvl7pPr>
            <a:lvl8pPr lvl="7" rtl="0">
              <a:buNone/>
              <a:defRPr>
                <a:solidFill>
                  <a:schemeClr val="dk1"/>
                </a:solidFill>
                <a:latin typeface="Questrial"/>
                <a:ea typeface="Questrial"/>
                <a:cs typeface="Questrial"/>
                <a:sym typeface="Questrial"/>
              </a:defRPr>
            </a:lvl8pPr>
            <a:lvl9pPr lvl="8" rtl="0">
              <a:buNone/>
              <a:defRPr>
                <a:solidFill>
                  <a:schemeClr val="dk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6 Title and text left">
  <p:cSld name="CUSTOM_15">
    <p:spTree>
      <p:nvGrpSpPr>
        <p:cNvPr id="1" name="Shape 202"/>
        <p:cNvGrpSpPr/>
        <p:nvPr/>
      </p:nvGrpSpPr>
      <p:grpSpPr>
        <a:xfrm>
          <a:off x="0" y="0"/>
          <a:ext cx="0" cy="0"/>
          <a:chOff x="0" y="0"/>
          <a:chExt cx="0" cy="0"/>
        </a:xfrm>
      </p:grpSpPr>
      <p:pic>
        <p:nvPicPr>
          <p:cNvPr id="203" name="Google Shape;203;p19"/>
          <p:cNvPicPr preferRelativeResize="0"/>
          <p:nvPr/>
        </p:nvPicPr>
        <p:blipFill rotWithShape="1">
          <a:blip r:embed="rId2">
            <a:alphaModFix amt="19000"/>
          </a:blip>
          <a:srcRect l="47654" t="21458" b="3540"/>
          <a:stretch/>
        </p:blipFill>
        <p:spPr>
          <a:xfrm flipH="1">
            <a:off x="0" y="2"/>
            <a:ext cx="6381752" cy="6857998"/>
          </a:xfrm>
          <a:prstGeom prst="rect">
            <a:avLst/>
          </a:prstGeom>
          <a:noFill/>
          <a:ln>
            <a:noFill/>
          </a:ln>
        </p:spPr>
      </p:pic>
      <p:sp>
        <p:nvSpPr>
          <p:cNvPr id="204" name="Google Shape;204;p19"/>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5" name="Google Shape;205;p19"/>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
        <p:nvSpPr>
          <p:cNvPr id="206" name="Google Shape;206;p19"/>
          <p:cNvSpPr/>
          <p:nvPr/>
        </p:nvSpPr>
        <p:spPr>
          <a:xfrm>
            <a:off x="7166372" y="0"/>
            <a:ext cx="4134600" cy="6324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9"/>
          <p:cNvSpPr/>
          <p:nvPr/>
        </p:nvSpPr>
        <p:spPr>
          <a:xfrm>
            <a:off x="6705600" y="593375"/>
            <a:ext cx="5070900" cy="50697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9"/>
          <p:cNvSpPr/>
          <p:nvPr/>
        </p:nvSpPr>
        <p:spPr>
          <a:xfrm flipH="1">
            <a:off x="0" y="0"/>
            <a:ext cx="914400" cy="91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9"/>
          <p:cNvSpPr/>
          <p:nvPr/>
        </p:nvSpPr>
        <p:spPr>
          <a:xfrm flipH="1">
            <a:off x="914375" y="914400"/>
            <a:ext cx="418800" cy="418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9"/>
          <p:cNvSpPr/>
          <p:nvPr/>
        </p:nvSpPr>
        <p:spPr>
          <a:xfrm>
            <a:off x="0" y="5943500"/>
            <a:ext cx="914400" cy="91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9"/>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
        <p:nvSpPr>
          <p:cNvPr id="212" name="Google Shape;212;p19"/>
          <p:cNvSpPr txBox="1">
            <a:spLocks noGrp="1"/>
          </p:cNvSpPr>
          <p:nvPr>
            <p:ph type="sldNum" idx="12"/>
          </p:nvPr>
        </p:nvSpPr>
        <p:spPr>
          <a:xfrm>
            <a:off x="11180445" y="6180734"/>
            <a:ext cx="731700" cy="525000"/>
          </a:xfrm>
          <a:prstGeom prst="rect">
            <a:avLst/>
          </a:prstGeom>
        </p:spPr>
        <p:txBody>
          <a:bodyPr spcFirstLastPara="1" wrap="square" lIns="121900" tIns="121900" rIns="121900" bIns="121900" anchor="t" anchorCtr="0">
            <a:noAutofit/>
          </a:bodyPr>
          <a:lstStyle>
            <a:lvl1pPr lvl="0" rtl="0">
              <a:buNone/>
              <a:defRPr>
                <a:solidFill>
                  <a:schemeClr val="dk1"/>
                </a:solidFill>
                <a:latin typeface="Questrial"/>
                <a:ea typeface="Questrial"/>
                <a:cs typeface="Questrial"/>
                <a:sym typeface="Questrial"/>
              </a:defRPr>
            </a:lvl1pPr>
            <a:lvl2pPr lvl="1" rtl="0">
              <a:buNone/>
              <a:defRPr>
                <a:solidFill>
                  <a:schemeClr val="dk1"/>
                </a:solidFill>
                <a:latin typeface="Questrial"/>
                <a:ea typeface="Questrial"/>
                <a:cs typeface="Questrial"/>
                <a:sym typeface="Questrial"/>
              </a:defRPr>
            </a:lvl2pPr>
            <a:lvl3pPr lvl="2" rtl="0">
              <a:buNone/>
              <a:defRPr>
                <a:solidFill>
                  <a:schemeClr val="dk1"/>
                </a:solidFill>
                <a:latin typeface="Questrial"/>
                <a:ea typeface="Questrial"/>
                <a:cs typeface="Questrial"/>
                <a:sym typeface="Questrial"/>
              </a:defRPr>
            </a:lvl3pPr>
            <a:lvl4pPr lvl="3" rtl="0">
              <a:buNone/>
              <a:defRPr>
                <a:solidFill>
                  <a:schemeClr val="dk1"/>
                </a:solidFill>
                <a:latin typeface="Questrial"/>
                <a:ea typeface="Questrial"/>
                <a:cs typeface="Questrial"/>
                <a:sym typeface="Questrial"/>
              </a:defRPr>
            </a:lvl4pPr>
            <a:lvl5pPr lvl="4" rtl="0">
              <a:buNone/>
              <a:defRPr>
                <a:solidFill>
                  <a:schemeClr val="dk1"/>
                </a:solidFill>
                <a:latin typeface="Questrial"/>
                <a:ea typeface="Questrial"/>
                <a:cs typeface="Questrial"/>
                <a:sym typeface="Questrial"/>
              </a:defRPr>
            </a:lvl5pPr>
            <a:lvl6pPr lvl="5" rtl="0">
              <a:buNone/>
              <a:defRPr>
                <a:solidFill>
                  <a:schemeClr val="dk1"/>
                </a:solidFill>
                <a:latin typeface="Questrial"/>
                <a:ea typeface="Questrial"/>
                <a:cs typeface="Questrial"/>
                <a:sym typeface="Questrial"/>
              </a:defRPr>
            </a:lvl6pPr>
            <a:lvl7pPr lvl="6" rtl="0">
              <a:buNone/>
              <a:defRPr>
                <a:solidFill>
                  <a:schemeClr val="dk1"/>
                </a:solidFill>
                <a:latin typeface="Questrial"/>
                <a:ea typeface="Questrial"/>
                <a:cs typeface="Questrial"/>
                <a:sym typeface="Questrial"/>
              </a:defRPr>
            </a:lvl7pPr>
            <a:lvl8pPr lvl="7" rtl="0">
              <a:buNone/>
              <a:defRPr>
                <a:solidFill>
                  <a:schemeClr val="dk1"/>
                </a:solidFill>
                <a:latin typeface="Questrial"/>
                <a:ea typeface="Questrial"/>
                <a:cs typeface="Questrial"/>
                <a:sym typeface="Questrial"/>
              </a:defRPr>
            </a:lvl8pPr>
            <a:lvl9pPr lvl="8" rtl="0">
              <a:buNone/>
              <a:defRPr>
                <a:solidFill>
                  <a:schemeClr val="dk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7 Title and text right">
  <p:cSld name="CUSTOM_16">
    <p:bg>
      <p:bgPr>
        <a:solidFill>
          <a:schemeClr val="accent4"/>
        </a:solidFill>
        <a:effectLst/>
      </p:bgPr>
    </p:bg>
    <p:spTree>
      <p:nvGrpSpPr>
        <p:cNvPr id="1" name="Shape 213"/>
        <p:cNvGrpSpPr/>
        <p:nvPr/>
      </p:nvGrpSpPr>
      <p:grpSpPr>
        <a:xfrm>
          <a:off x="0" y="0"/>
          <a:ext cx="0" cy="0"/>
          <a:chOff x="0" y="0"/>
          <a:chExt cx="0" cy="0"/>
        </a:xfrm>
      </p:grpSpPr>
      <p:pic>
        <p:nvPicPr>
          <p:cNvPr id="214" name="Google Shape;214;p20"/>
          <p:cNvPicPr preferRelativeResize="0"/>
          <p:nvPr/>
        </p:nvPicPr>
        <p:blipFill rotWithShape="1">
          <a:blip r:embed="rId2">
            <a:alphaModFix amt="19000"/>
          </a:blip>
          <a:srcRect l="47654" t="21458" b="3540"/>
          <a:stretch/>
        </p:blipFill>
        <p:spPr>
          <a:xfrm>
            <a:off x="5810248" y="2"/>
            <a:ext cx="6381752" cy="6857998"/>
          </a:xfrm>
          <a:prstGeom prst="rect">
            <a:avLst/>
          </a:prstGeom>
          <a:noFill/>
          <a:ln>
            <a:noFill/>
          </a:ln>
        </p:spPr>
      </p:pic>
      <p:sp>
        <p:nvSpPr>
          <p:cNvPr id="215" name="Google Shape;215;p20"/>
          <p:cNvSpPr txBox="1">
            <a:spLocks noGrp="1"/>
          </p:cNvSpPr>
          <p:nvPr>
            <p:ph type="title"/>
          </p:nvPr>
        </p:nvSpPr>
        <p:spPr>
          <a:xfrm>
            <a:off x="5978200" y="974375"/>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SzPts val="4000"/>
              <a:buFont typeface="Aldrich"/>
              <a:buNone/>
              <a:defRPr/>
            </a:lvl1pPr>
            <a:lvl2pPr lvl="1" rtl="0">
              <a:spcBef>
                <a:spcPts val="0"/>
              </a:spcBef>
              <a:spcAft>
                <a:spcPts val="0"/>
              </a:spcAft>
              <a:buSzPts val="4000"/>
              <a:buFont typeface="Abril Fatface"/>
              <a:buNone/>
              <a:defRPr sz="4000">
                <a:latin typeface="Abril Fatface"/>
                <a:ea typeface="Abril Fatface"/>
                <a:cs typeface="Abril Fatface"/>
                <a:sym typeface="Abril Fatface"/>
              </a:defRPr>
            </a:lvl2pPr>
            <a:lvl3pPr lvl="2" rtl="0">
              <a:spcBef>
                <a:spcPts val="0"/>
              </a:spcBef>
              <a:spcAft>
                <a:spcPts val="0"/>
              </a:spcAft>
              <a:buSzPts val="4000"/>
              <a:buFont typeface="Abril Fatface"/>
              <a:buNone/>
              <a:defRPr sz="4000">
                <a:latin typeface="Abril Fatface"/>
                <a:ea typeface="Abril Fatface"/>
                <a:cs typeface="Abril Fatface"/>
                <a:sym typeface="Abril Fatface"/>
              </a:defRPr>
            </a:lvl3pPr>
            <a:lvl4pPr lvl="3" rtl="0">
              <a:spcBef>
                <a:spcPts val="0"/>
              </a:spcBef>
              <a:spcAft>
                <a:spcPts val="0"/>
              </a:spcAft>
              <a:buSzPts val="4000"/>
              <a:buFont typeface="Abril Fatface"/>
              <a:buNone/>
              <a:defRPr sz="4000">
                <a:latin typeface="Abril Fatface"/>
                <a:ea typeface="Abril Fatface"/>
                <a:cs typeface="Abril Fatface"/>
                <a:sym typeface="Abril Fatface"/>
              </a:defRPr>
            </a:lvl4pPr>
            <a:lvl5pPr lvl="4" rtl="0">
              <a:spcBef>
                <a:spcPts val="0"/>
              </a:spcBef>
              <a:spcAft>
                <a:spcPts val="0"/>
              </a:spcAft>
              <a:buSzPts val="4000"/>
              <a:buFont typeface="Abril Fatface"/>
              <a:buNone/>
              <a:defRPr sz="4000">
                <a:latin typeface="Abril Fatface"/>
                <a:ea typeface="Abril Fatface"/>
                <a:cs typeface="Abril Fatface"/>
                <a:sym typeface="Abril Fatface"/>
              </a:defRPr>
            </a:lvl5pPr>
            <a:lvl6pPr lvl="5" rtl="0">
              <a:spcBef>
                <a:spcPts val="0"/>
              </a:spcBef>
              <a:spcAft>
                <a:spcPts val="0"/>
              </a:spcAft>
              <a:buSzPts val="4000"/>
              <a:buFont typeface="Abril Fatface"/>
              <a:buNone/>
              <a:defRPr sz="4000">
                <a:latin typeface="Abril Fatface"/>
                <a:ea typeface="Abril Fatface"/>
                <a:cs typeface="Abril Fatface"/>
                <a:sym typeface="Abril Fatface"/>
              </a:defRPr>
            </a:lvl6pPr>
            <a:lvl7pPr lvl="6" rtl="0">
              <a:spcBef>
                <a:spcPts val="0"/>
              </a:spcBef>
              <a:spcAft>
                <a:spcPts val="0"/>
              </a:spcAft>
              <a:buSzPts val="4000"/>
              <a:buFont typeface="Abril Fatface"/>
              <a:buNone/>
              <a:defRPr sz="4000">
                <a:latin typeface="Abril Fatface"/>
                <a:ea typeface="Abril Fatface"/>
                <a:cs typeface="Abril Fatface"/>
                <a:sym typeface="Abril Fatface"/>
              </a:defRPr>
            </a:lvl7pPr>
            <a:lvl8pPr lvl="7" rtl="0">
              <a:spcBef>
                <a:spcPts val="0"/>
              </a:spcBef>
              <a:spcAft>
                <a:spcPts val="0"/>
              </a:spcAft>
              <a:buSzPts val="4000"/>
              <a:buFont typeface="Abril Fatface"/>
              <a:buNone/>
              <a:defRPr sz="4000">
                <a:latin typeface="Abril Fatface"/>
                <a:ea typeface="Abril Fatface"/>
                <a:cs typeface="Abril Fatface"/>
                <a:sym typeface="Abril Fatface"/>
              </a:defRPr>
            </a:lvl8pPr>
            <a:lvl9pPr lvl="8" rtl="0">
              <a:spcBef>
                <a:spcPts val="0"/>
              </a:spcBef>
              <a:spcAft>
                <a:spcPts val="0"/>
              </a:spcAft>
              <a:buSzPts val="4000"/>
              <a:buFont typeface="Abril Fatface"/>
              <a:buNone/>
              <a:defRPr sz="4000">
                <a:latin typeface="Abril Fatface"/>
                <a:ea typeface="Abril Fatface"/>
                <a:cs typeface="Abril Fatface"/>
                <a:sym typeface="Abril Fatface"/>
              </a:defRPr>
            </a:lvl9pPr>
          </a:lstStyle>
          <a:p>
            <a:endParaRPr/>
          </a:p>
        </p:txBody>
      </p:sp>
      <p:sp>
        <p:nvSpPr>
          <p:cNvPr id="216" name="Google Shape;216;p20"/>
          <p:cNvSpPr txBox="1">
            <a:spLocks noGrp="1"/>
          </p:cNvSpPr>
          <p:nvPr>
            <p:ph type="body" idx="1"/>
          </p:nvPr>
        </p:nvSpPr>
        <p:spPr>
          <a:xfrm>
            <a:off x="6012800" y="2508475"/>
            <a:ext cx="5581500" cy="31068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217" name="Google Shape;217;p20"/>
          <p:cNvSpPr/>
          <p:nvPr/>
        </p:nvSpPr>
        <p:spPr>
          <a:xfrm flipH="1">
            <a:off x="856528" y="0"/>
            <a:ext cx="4134600" cy="6324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0"/>
          <p:cNvSpPr/>
          <p:nvPr/>
        </p:nvSpPr>
        <p:spPr>
          <a:xfrm flipH="1">
            <a:off x="381000" y="593375"/>
            <a:ext cx="5070900" cy="50697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0"/>
          <p:cNvSpPr/>
          <p:nvPr/>
        </p:nvSpPr>
        <p:spPr>
          <a:xfrm>
            <a:off x="11277600" y="50"/>
            <a:ext cx="914400" cy="91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0"/>
          <p:cNvSpPr/>
          <p:nvPr/>
        </p:nvSpPr>
        <p:spPr>
          <a:xfrm>
            <a:off x="10858825" y="914450"/>
            <a:ext cx="418800" cy="418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0"/>
          <p:cNvSpPr/>
          <p:nvPr/>
        </p:nvSpPr>
        <p:spPr>
          <a:xfrm flipH="1">
            <a:off x="11277600" y="5943550"/>
            <a:ext cx="914400" cy="91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0"/>
          <p:cNvSpPr txBox="1">
            <a:spLocks noGrp="1"/>
          </p:cNvSpPr>
          <p:nvPr>
            <p:ph type="sldNum" idx="12"/>
          </p:nvPr>
        </p:nvSpPr>
        <p:spPr>
          <a:xfrm>
            <a:off x="11180445" y="6180734"/>
            <a:ext cx="731700" cy="525000"/>
          </a:xfrm>
          <a:prstGeom prst="rect">
            <a:avLst/>
          </a:prstGeom>
        </p:spPr>
        <p:txBody>
          <a:bodyPr spcFirstLastPara="1" wrap="square" lIns="121900" tIns="121900" rIns="121900" bIns="121900" anchor="t" anchorCtr="0">
            <a:noAutofit/>
          </a:bodyPr>
          <a:lstStyle>
            <a:lvl1pPr lvl="0" rtl="0">
              <a:buNone/>
              <a:defRPr>
                <a:solidFill>
                  <a:schemeClr val="dk1"/>
                </a:solidFill>
                <a:latin typeface="Questrial"/>
                <a:ea typeface="Questrial"/>
                <a:cs typeface="Questrial"/>
                <a:sym typeface="Questrial"/>
              </a:defRPr>
            </a:lvl1pPr>
            <a:lvl2pPr lvl="1" rtl="0">
              <a:buNone/>
              <a:defRPr>
                <a:solidFill>
                  <a:schemeClr val="dk1"/>
                </a:solidFill>
                <a:latin typeface="Questrial"/>
                <a:ea typeface="Questrial"/>
                <a:cs typeface="Questrial"/>
                <a:sym typeface="Questrial"/>
              </a:defRPr>
            </a:lvl2pPr>
            <a:lvl3pPr lvl="2" rtl="0">
              <a:buNone/>
              <a:defRPr>
                <a:solidFill>
                  <a:schemeClr val="dk1"/>
                </a:solidFill>
                <a:latin typeface="Questrial"/>
                <a:ea typeface="Questrial"/>
                <a:cs typeface="Questrial"/>
                <a:sym typeface="Questrial"/>
              </a:defRPr>
            </a:lvl3pPr>
            <a:lvl4pPr lvl="3" rtl="0">
              <a:buNone/>
              <a:defRPr>
                <a:solidFill>
                  <a:schemeClr val="dk1"/>
                </a:solidFill>
                <a:latin typeface="Questrial"/>
                <a:ea typeface="Questrial"/>
                <a:cs typeface="Questrial"/>
                <a:sym typeface="Questrial"/>
              </a:defRPr>
            </a:lvl4pPr>
            <a:lvl5pPr lvl="4" rtl="0">
              <a:buNone/>
              <a:defRPr>
                <a:solidFill>
                  <a:schemeClr val="dk1"/>
                </a:solidFill>
                <a:latin typeface="Questrial"/>
                <a:ea typeface="Questrial"/>
                <a:cs typeface="Questrial"/>
                <a:sym typeface="Questrial"/>
              </a:defRPr>
            </a:lvl5pPr>
            <a:lvl6pPr lvl="5" rtl="0">
              <a:buNone/>
              <a:defRPr>
                <a:solidFill>
                  <a:schemeClr val="dk1"/>
                </a:solidFill>
                <a:latin typeface="Questrial"/>
                <a:ea typeface="Questrial"/>
                <a:cs typeface="Questrial"/>
                <a:sym typeface="Questrial"/>
              </a:defRPr>
            </a:lvl6pPr>
            <a:lvl7pPr lvl="6" rtl="0">
              <a:buNone/>
              <a:defRPr>
                <a:solidFill>
                  <a:schemeClr val="dk1"/>
                </a:solidFill>
                <a:latin typeface="Questrial"/>
                <a:ea typeface="Questrial"/>
                <a:cs typeface="Questrial"/>
                <a:sym typeface="Questrial"/>
              </a:defRPr>
            </a:lvl7pPr>
            <a:lvl8pPr lvl="7" rtl="0">
              <a:buNone/>
              <a:defRPr>
                <a:solidFill>
                  <a:schemeClr val="dk1"/>
                </a:solidFill>
                <a:latin typeface="Questrial"/>
                <a:ea typeface="Questrial"/>
                <a:cs typeface="Questrial"/>
                <a:sym typeface="Questrial"/>
              </a:defRPr>
            </a:lvl8pPr>
            <a:lvl9pPr lvl="8" rtl="0">
              <a:buNone/>
              <a:defRPr>
                <a:solidFill>
                  <a:schemeClr val="dk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18 Custom Layout 1">
  <p:cSld name="CUSTOM_17">
    <p:spTree>
      <p:nvGrpSpPr>
        <p:cNvPr id="1" name="Shape 223"/>
        <p:cNvGrpSpPr/>
        <p:nvPr/>
      </p:nvGrpSpPr>
      <p:grpSpPr>
        <a:xfrm>
          <a:off x="0" y="0"/>
          <a:ext cx="0" cy="0"/>
          <a:chOff x="0" y="0"/>
          <a:chExt cx="0" cy="0"/>
        </a:xfrm>
      </p:grpSpPr>
      <p:sp>
        <p:nvSpPr>
          <p:cNvPr id="224" name="Google Shape;224;p21"/>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25" name="Google Shape;225;p21"/>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226" name="Google Shape;226;p21"/>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pic>
        <p:nvPicPr>
          <p:cNvPr id="227" name="Google Shape;227;p21"/>
          <p:cNvPicPr preferRelativeResize="0"/>
          <p:nvPr/>
        </p:nvPicPr>
        <p:blipFill rotWithShape="1">
          <a:blip r:embed="rId2">
            <a:alphaModFix amt="21000"/>
          </a:blip>
          <a:srcRect b="24998"/>
          <a:stretch/>
        </p:blipFill>
        <p:spPr>
          <a:xfrm flipH="1">
            <a:off x="26750" y="0"/>
            <a:ext cx="12192000" cy="6858002"/>
          </a:xfrm>
          <a:prstGeom prst="rect">
            <a:avLst/>
          </a:prstGeom>
          <a:noFill/>
          <a:ln>
            <a:noFill/>
          </a:ln>
        </p:spPr>
      </p:pic>
      <p:sp>
        <p:nvSpPr>
          <p:cNvPr id="228" name="Google Shape;228;p21"/>
          <p:cNvSpPr/>
          <p:nvPr/>
        </p:nvSpPr>
        <p:spPr>
          <a:xfrm rot="5400000">
            <a:off x="11277588" y="5943588"/>
            <a:ext cx="914400" cy="91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1"/>
          <p:cNvSpPr/>
          <p:nvPr/>
        </p:nvSpPr>
        <p:spPr>
          <a:xfrm rot="5400000">
            <a:off x="10858788" y="5524813"/>
            <a:ext cx="418800" cy="418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1"/>
          <p:cNvSpPr txBox="1">
            <a:spLocks noGrp="1"/>
          </p:cNvSpPr>
          <p:nvPr>
            <p:ph type="sldNum" idx="12"/>
          </p:nvPr>
        </p:nvSpPr>
        <p:spPr>
          <a:xfrm>
            <a:off x="11180445" y="6180734"/>
            <a:ext cx="731700" cy="525000"/>
          </a:xfrm>
          <a:prstGeom prst="rect">
            <a:avLst/>
          </a:prstGeom>
        </p:spPr>
        <p:txBody>
          <a:bodyPr spcFirstLastPara="1" wrap="square" lIns="121900" tIns="121900" rIns="121900" bIns="121900" anchor="t" anchorCtr="0">
            <a:noAutofit/>
          </a:bodyPr>
          <a:lstStyle>
            <a:lvl1pPr lvl="0" rtl="0">
              <a:buNone/>
              <a:defRPr>
                <a:solidFill>
                  <a:schemeClr val="lt1"/>
                </a:solidFill>
                <a:latin typeface="Questrial"/>
                <a:ea typeface="Questrial"/>
                <a:cs typeface="Questrial"/>
                <a:sym typeface="Questrial"/>
              </a:defRPr>
            </a:lvl1pPr>
            <a:lvl2pPr lvl="1" rtl="0">
              <a:buNone/>
              <a:defRPr>
                <a:solidFill>
                  <a:schemeClr val="lt1"/>
                </a:solidFill>
                <a:latin typeface="Questrial"/>
                <a:ea typeface="Questrial"/>
                <a:cs typeface="Questrial"/>
                <a:sym typeface="Questrial"/>
              </a:defRPr>
            </a:lvl2pPr>
            <a:lvl3pPr lvl="2" rtl="0">
              <a:buNone/>
              <a:defRPr>
                <a:solidFill>
                  <a:schemeClr val="lt1"/>
                </a:solidFill>
                <a:latin typeface="Questrial"/>
                <a:ea typeface="Questrial"/>
                <a:cs typeface="Questrial"/>
                <a:sym typeface="Questrial"/>
              </a:defRPr>
            </a:lvl3pPr>
            <a:lvl4pPr lvl="3" rtl="0">
              <a:buNone/>
              <a:defRPr>
                <a:solidFill>
                  <a:schemeClr val="lt1"/>
                </a:solidFill>
                <a:latin typeface="Questrial"/>
                <a:ea typeface="Questrial"/>
                <a:cs typeface="Questrial"/>
                <a:sym typeface="Questrial"/>
              </a:defRPr>
            </a:lvl4pPr>
            <a:lvl5pPr lvl="4" rtl="0">
              <a:buNone/>
              <a:defRPr>
                <a:solidFill>
                  <a:schemeClr val="lt1"/>
                </a:solidFill>
                <a:latin typeface="Questrial"/>
                <a:ea typeface="Questrial"/>
                <a:cs typeface="Questrial"/>
                <a:sym typeface="Questrial"/>
              </a:defRPr>
            </a:lvl5pPr>
            <a:lvl6pPr lvl="5" rtl="0">
              <a:buNone/>
              <a:defRPr>
                <a:solidFill>
                  <a:schemeClr val="lt1"/>
                </a:solidFill>
                <a:latin typeface="Questrial"/>
                <a:ea typeface="Questrial"/>
                <a:cs typeface="Questrial"/>
                <a:sym typeface="Questrial"/>
              </a:defRPr>
            </a:lvl6pPr>
            <a:lvl7pPr lvl="6" rtl="0">
              <a:buNone/>
              <a:defRPr>
                <a:solidFill>
                  <a:schemeClr val="lt1"/>
                </a:solidFill>
                <a:latin typeface="Questrial"/>
                <a:ea typeface="Questrial"/>
                <a:cs typeface="Questrial"/>
                <a:sym typeface="Questrial"/>
              </a:defRPr>
            </a:lvl7pPr>
            <a:lvl8pPr lvl="7" rtl="0">
              <a:buNone/>
              <a:defRPr>
                <a:solidFill>
                  <a:schemeClr val="lt1"/>
                </a:solidFill>
                <a:latin typeface="Questrial"/>
                <a:ea typeface="Questrial"/>
                <a:cs typeface="Questrial"/>
                <a:sym typeface="Questrial"/>
              </a:defRPr>
            </a:lvl8pPr>
            <a:lvl9pPr lvl="8" rtl="0">
              <a:buNone/>
              <a:defRPr>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713CA-69DA-4CA6-6513-2C74DC7EC7BF}"/>
              </a:ext>
            </a:extLst>
          </p:cNvPr>
          <p:cNvSpPr>
            <a:spLocks noGrp="1"/>
          </p:cNvSpPr>
          <p:nvPr>
            <p:ph type="dt" sz="half" idx="10"/>
          </p:nvPr>
        </p:nvSpPr>
        <p:spPr/>
        <p:txBody>
          <a:bodyPr/>
          <a:lstStyle>
            <a:lvl1pPr>
              <a:defRPr/>
            </a:lvl1pPr>
          </a:lstStyle>
          <a:p>
            <a:pPr>
              <a:defRPr/>
            </a:pPr>
            <a:fld id="{7ACFAB11-F700-FE47-BF34-2A7436C612C1}" type="datetimeFigureOut">
              <a:rPr lang="en-US"/>
              <a:pPr>
                <a:defRPr/>
              </a:pPr>
              <a:t>11/18/2022</a:t>
            </a:fld>
            <a:endParaRPr lang="en-US"/>
          </a:p>
        </p:txBody>
      </p:sp>
      <p:sp>
        <p:nvSpPr>
          <p:cNvPr id="5" name="Footer Placeholder 4">
            <a:extLst>
              <a:ext uri="{FF2B5EF4-FFF2-40B4-BE49-F238E27FC236}">
                <a16:creationId xmlns:a16="http://schemas.microsoft.com/office/drawing/2014/main" id="{B2604693-CAFD-80B1-BA49-47AF43A744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81F5B2-7459-0319-EECE-E7E745DB60C8}"/>
              </a:ext>
            </a:extLst>
          </p:cNvPr>
          <p:cNvSpPr>
            <a:spLocks noGrp="1"/>
          </p:cNvSpPr>
          <p:nvPr>
            <p:ph type="sldNum" sz="quarter" idx="12"/>
          </p:nvPr>
        </p:nvSpPr>
        <p:spPr/>
        <p:txBody>
          <a:bodyPr/>
          <a:lstStyle>
            <a:lvl1pPr>
              <a:defRPr/>
            </a:lvl1pPr>
          </a:lstStyle>
          <a:p>
            <a:pPr>
              <a:defRPr/>
            </a:pPr>
            <a:fld id="{EA2025A9-A66D-2145-AA27-099D81F97B60}" type="slidenum">
              <a:rPr lang="en-US" altLang="en-US"/>
              <a:pPr>
                <a:defRPr/>
              </a:pPr>
              <a:t>‹#›</a:t>
            </a:fld>
            <a:endParaRPr lang="en-US" altLang="en-US"/>
          </a:p>
        </p:txBody>
      </p:sp>
    </p:spTree>
    <p:extLst>
      <p:ext uri="{BB962C8B-B14F-4D97-AF65-F5344CB8AC3E}">
        <p14:creationId xmlns:p14="http://schemas.microsoft.com/office/powerpoint/2010/main" val="2022160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25"/>
        <p:cNvGrpSpPr/>
        <p:nvPr/>
      </p:nvGrpSpPr>
      <p:grpSpPr>
        <a:xfrm>
          <a:off x="0" y="0"/>
          <a:ext cx="0" cy="0"/>
          <a:chOff x="0" y="0"/>
          <a:chExt cx="0" cy="0"/>
        </a:xfrm>
      </p:grpSpPr>
      <p:sp>
        <p:nvSpPr>
          <p:cNvPr id="26" name="Google Shape;26;p4"/>
          <p:cNvSpPr/>
          <p:nvPr/>
        </p:nvSpPr>
        <p:spPr>
          <a:xfrm>
            <a:off x="11277600" y="0"/>
            <a:ext cx="914400" cy="914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0" y="6256100"/>
            <a:ext cx="601800" cy="601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11391900" y="6066239"/>
            <a:ext cx="800100" cy="79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rot="10800000">
            <a:off x="4781550" y="0"/>
            <a:ext cx="2933700" cy="2886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Google Shape;30;p4"/>
          <p:cNvPicPr preferRelativeResize="0"/>
          <p:nvPr/>
        </p:nvPicPr>
        <p:blipFill rotWithShape="1">
          <a:blip r:embed="rId2">
            <a:alphaModFix amt="19000"/>
          </a:blip>
          <a:srcRect l="47654" t="21458" b="3540"/>
          <a:stretch/>
        </p:blipFill>
        <p:spPr>
          <a:xfrm rot="10800000" flipH="1">
            <a:off x="5810250" y="2"/>
            <a:ext cx="6381752" cy="6857998"/>
          </a:xfrm>
          <a:prstGeom prst="rect">
            <a:avLst/>
          </a:prstGeom>
          <a:noFill/>
          <a:ln>
            <a:noFill/>
          </a:ln>
        </p:spPr>
      </p:pic>
      <p:sp>
        <p:nvSpPr>
          <p:cNvPr id="31" name="Google Shape;31;p4"/>
          <p:cNvSpPr txBox="1">
            <a:spLocks noGrp="1"/>
          </p:cNvSpPr>
          <p:nvPr>
            <p:ph type="title"/>
          </p:nvPr>
        </p:nvSpPr>
        <p:spPr>
          <a:xfrm>
            <a:off x="6903771" y="1583975"/>
            <a:ext cx="4491600" cy="13248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5000"/>
              <a:buFont typeface="Aldrich"/>
              <a:buNone/>
              <a:defRPr sz="5000"/>
            </a:lvl1pPr>
            <a:lvl2pPr lvl="1" algn="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9pPr>
          </a:lstStyle>
          <a:p>
            <a:endParaRPr/>
          </a:p>
        </p:txBody>
      </p:sp>
      <p:sp>
        <p:nvSpPr>
          <p:cNvPr id="32" name="Google Shape;32;p4"/>
          <p:cNvSpPr txBox="1">
            <a:spLocks noGrp="1"/>
          </p:cNvSpPr>
          <p:nvPr>
            <p:ph type="body" idx="1"/>
          </p:nvPr>
        </p:nvSpPr>
        <p:spPr>
          <a:xfrm>
            <a:off x="6903750" y="2988275"/>
            <a:ext cx="4491600" cy="22359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
        <p:nvSpPr>
          <p:cNvPr id="33" name="Google Shape;33;p4"/>
          <p:cNvSpPr/>
          <p:nvPr/>
        </p:nvSpPr>
        <p:spPr>
          <a:xfrm>
            <a:off x="10858825" y="914400"/>
            <a:ext cx="418800" cy="418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 name="Google Shape;34;p4"/>
          <p:cNvCxnSpPr/>
          <p:nvPr/>
        </p:nvCxnSpPr>
        <p:spPr>
          <a:xfrm>
            <a:off x="7867650" y="6452500"/>
            <a:ext cx="3539700" cy="0"/>
          </a:xfrm>
          <a:prstGeom prst="straightConnector1">
            <a:avLst/>
          </a:prstGeom>
          <a:noFill/>
          <a:ln w="28575" cap="rnd" cmpd="sng">
            <a:solidFill>
              <a:schemeClr val="dk2"/>
            </a:solidFill>
            <a:prstDash val="solid"/>
            <a:round/>
            <a:headEnd type="none" w="med" len="med"/>
            <a:tailEnd type="none" w="med" len="med"/>
          </a:ln>
        </p:spPr>
      </p:cxnSp>
      <p:sp>
        <p:nvSpPr>
          <p:cNvPr id="35" name="Google Shape;35;p4"/>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
        <p:nvSpPr>
          <p:cNvPr id="36" name="Google Shape;36;p4"/>
          <p:cNvSpPr txBox="1">
            <a:spLocks noGrp="1"/>
          </p:cNvSpPr>
          <p:nvPr>
            <p:ph type="sldNum" idx="12"/>
          </p:nvPr>
        </p:nvSpPr>
        <p:spPr>
          <a:xfrm>
            <a:off x="11180445" y="6180734"/>
            <a:ext cx="731700" cy="525000"/>
          </a:xfrm>
          <a:prstGeom prst="rect">
            <a:avLst/>
          </a:prstGeom>
        </p:spPr>
        <p:txBody>
          <a:bodyPr spcFirstLastPara="1" wrap="square" lIns="121900" tIns="121900" rIns="121900" bIns="121900" anchor="t" anchorCtr="0">
            <a:noAutofit/>
          </a:bodyPr>
          <a:lstStyle>
            <a:lvl1pPr lvl="0" rtl="0">
              <a:buNone/>
              <a:defRPr>
                <a:solidFill>
                  <a:schemeClr val="lt1"/>
                </a:solidFill>
                <a:latin typeface="Questrial"/>
                <a:ea typeface="Questrial"/>
                <a:cs typeface="Questrial"/>
                <a:sym typeface="Questrial"/>
              </a:defRPr>
            </a:lvl1pPr>
            <a:lvl2pPr lvl="1" rtl="0">
              <a:buNone/>
              <a:defRPr>
                <a:solidFill>
                  <a:schemeClr val="lt1"/>
                </a:solidFill>
                <a:latin typeface="Questrial"/>
                <a:ea typeface="Questrial"/>
                <a:cs typeface="Questrial"/>
                <a:sym typeface="Questrial"/>
              </a:defRPr>
            </a:lvl2pPr>
            <a:lvl3pPr lvl="2" rtl="0">
              <a:buNone/>
              <a:defRPr>
                <a:solidFill>
                  <a:schemeClr val="lt1"/>
                </a:solidFill>
                <a:latin typeface="Questrial"/>
                <a:ea typeface="Questrial"/>
                <a:cs typeface="Questrial"/>
                <a:sym typeface="Questrial"/>
              </a:defRPr>
            </a:lvl3pPr>
            <a:lvl4pPr lvl="3" rtl="0">
              <a:buNone/>
              <a:defRPr>
                <a:solidFill>
                  <a:schemeClr val="lt1"/>
                </a:solidFill>
                <a:latin typeface="Questrial"/>
                <a:ea typeface="Questrial"/>
                <a:cs typeface="Questrial"/>
                <a:sym typeface="Questrial"/>
              </a:defRPr>
            </a:lvl4pPr>
            <a:lvl5pPr lvl="4" rtl="0">
              <a:buNone/>
              <a:defRPr>
                <a:solidFill>
                  <a:schemeClr val="lt1"/>
                </a:solidFill>
                <a:latin typeface="Questrial"/>
                <a:ea typeface="Questrial"/>
                <a:cs typeface="Questrial"/>
                <a:sym typeface="Questrial"/>
              </a:defRPr>
            </a:lvl5pPr>
            <a:lvl6pPr lvl="5" rtl="0">
              <a:buNone/>
              <a:defRPr>
                <a:solidFill>
                  <a:schemeClr val="lt1"/>
                </a:solidFill>
                <a:latin typeface="Questrial"/>
                <a:ea typeface="Questrial"/>
                <a:cs typeface="Questrial"/>
                <a:sym typeface="Questrial"/>
              </a:defRPr>
            </a:lvl6pPr>
            <a:lvl7pPr lvl="6" rtl="0">
              <a:buNone/>
              <a:defRPr>
                <a:solidFill>
                  <a:schemeClr val="lt1"/>
                </a:solidFill>
                <a:latin typeface="Questrial"/>
                <a:ea typeface="Questrial"/>
                <a:cs typeface="Questrial"/>
                <a:sym typeface="Questrial"/>
              </a:defRPr>
            </a:lvl7pPr>
            <a:lvl8pPr lvl="7" rtl="0">
              <a:buNone/>
              <a:defRPr>
                <a:solidFill>
                  <a:schemeClr val="lt1"/>
                </a:solidFill>
                <a:latin typeface="Questrial"/>
                <a:ea typeface="Questrial"/>
                <a:cs typeface="Questrial"/>
                <a:sym typeface="Questrial"/>
              </a:defRPr>
            </a:lvl8pPr>
            <a:lvl9pPr lvl="8" rtl="0">
              <a:buNone/>
              <a:defRPr>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3 Talking Points">
  <p:cSld name="CUSTOM_2">
    <p:spTree>
      <p:nvGrpSpPr>
        <p:cNvPr id="1" name="Shape 37"/>
        <p:cNvGrpSpPr/>
        <p:nvPr/>
      </p:nvGrpSpPr>
      <p:grpSpPr>
        <a:xfrm>
          <a:off x="0" y="0"/>
          <a:ext cx="0" cy="0"/>
          <a:chOff x="0" y="0"/>
          <a:chExt cx="0" cy="0"/>
        </a:xfrm>
      </p:grpSpPr>
      <p:sp>
        <p:nvSpPr>
          <p:cNvPr id="38" name="Google Shape;38;p5"/>
          <p:cNvSpPr/>
          <p:nvPr/>
        </p:nvSpPr>
        <p:spPr>
          <a:xfrm>
            <a:off x="4228075" y="0"/>
            <a:ext cx="6821100" cy="6324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3559150" y="1924050"/>
            <a:ext cx="8217300" cy="40437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5"/>
          <p:cNvPicPr preferRelativeResize="0"/>
          <p:nvPr/>
        </p:nvPicPr>
        <p:blipFill rotWithShape="1">
          <a:blip r:embed="rId2">
            <a:alphaModFix amt="19000"/>
          </a:blip>
          <a:srcRect l="47654" t="21458" b="3540"/>
          <a:stretch/>
        </p:blipFill>
        <p:spPr>
          <a:xfrm flipH="1">
            <a:off x="0" y="2"/>
            <a:ext cx="6381752" cy="6857998"/>
          </a:xfrm>
          <a:prstGeom prst="rect">
            <a:avLst/>
          </a:prstGeom>
          <a:noFill/>
          <a:ln>
            <a:noFill/>
          </a:ln>
        </p:spPr>
      </p:pic>
      <p:sp>
        <p:nvSpPr>
          <p:cNvPr id="41" name="Google Shape;41;p5"/>
          <p:cNvSpPr/>
          <p:nvPr/>
        </p:nvSpPr>
        <p:spPr>
          <a:xfrm>
            <a:off x="11277600" y="0"/>
            <a:ext cx="914400" cy="91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10858825" y="914400"/>
            <a:ext cx="418800" cy="418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5524400"/>
            <a:ext cx="1333500" cy="133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title"/>
          </p:nvPr>
        </p:nvSpPr>
        <p:spPr>
          <a:xfrm>
            <a:off x="720400" y="669575"/>
            <a:ext cx="11055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5" name="Google Shape;45;p5"/>
          <p:cNvSpPr txBox="1">
            <a:spLocks noGrp="1"/>
          </p:cNvSpPr>
          <p:nvPr>
            <p:ph type="body" idx="1"/>
          </p:nvPr>
        </p:nvSpPr>
        <p:spPr>
          <a:xfrm>
            <a:off x="4819650" y="2212800"/>
            <a:ext cx="6096000" cy="7635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 name="Google Shape;46;p5"/>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
        <p:nvSpPr>
          <p:cNvPr id="47" name="Google Shape;47;p5"/>
          <p:cNvSpPr txBox="1">
            <a:spLocks noGrp="1"/>
          </p:cNvSpPr>
          <p:nvPr>
            <p:ph type="sldNum" idx="12"/>
          </p:nvPr>
        </p:nvSpPr>
        <p:spPr>
          <a:xfrm>
            <a:off x="11180445" y="6180734"/>
            <a:ext cx="731700" cy="525000"/>
          </a:xfrm>
          <a:prstGeom prst="rect">
            <a:avLst/>
          </a:prstGeom>
        </p:spPr>
        <p:txBody>
          <a:bodyPr spcFirstLastPara="1" wrap="square" lIns="121900" tIns="121900" rIns="121900" bIns="121900" anchor="t" anchorCtr="0">
            <a:noAutofit/>
          </a:bodyPr>
          <a:lstStyle>
            <a:lvl1pPr lvl="0" rtl="0">
              <a:buNone/>
              <a:defRPr>
                <a:solidFill>
                  <a:schemeClr val="dk1"/>
                </a:solidFill>
                <a:latin typeface="Questrial"/>
                <a:ea typeface="Questrial"/>
                <a:cs typeface="Questrial"/>
                <a:sym typeface="Questrial"/>
              </a:defRPr>
            </a:lvl1pPr>
            <a:lvl2pPr lvl="1" rtl="0">
              <a:buNone/>
              <a:defRPr>
                <a:solidFill>
                  <a:schemeClr val="dk1"/>
                </a:solidFill>
                <a:latin typeface="Questrial"/>
                <a:ea typeface="Questrial"/>
                <a:cs typeface="Questrial"/>
                <a:sym typeface="Questrial"/>
              </a:defRPr>
            </a:lvl2pPr>
            <a:lvl3pPr lvl="2" rtl="0">
              <a:buNone/>
              <a:defRPr>
                <a:solidFill>
                  <a:schemeClr val="dk1"/>
                </a:solidFill>
                <a:latin typeface="Questrial"/>
                <a:ea typeface="Questrial"/>
                <a:cs typeface="Questrial"/>
                <a:sym typeface="Questrial"/>
              </a:defRPr>
            </a:lvl3pPr>
            <a:lvl4pPr lvl="3" rtl="0">
              <a:buNone/>
              <a:defRPr>
                <a:solidFill>
                  <a:schemeClr val="dk1"/>
                </a:solidFill>
                <a:latin typeface="Questrial"/>
                <a:ea typeface="Questrial"/>
                <a:cs typeface="Questrial"/>
                <a:sym typeface="Questrial"/>
              </a:defRPr>
            </a:lvl4pPr>
            <a:lvl5pPr lvl="4" rtl="0">
              <a:buNone/>
              <a:defRPr>
                <a:solidFill>
                  <a:schemeClr val="dk1"/>
                </a:solidFill>
                <a:latin typeface="Questrial"/>
                <a:ea typeface="Questrial"/>
                <a:cs typeface="Questrial"/>
                <a:sym typeface="Questrial"/>
              </a:defRPr>
            </a:lvl5pPr>
            <a:lvl6pPr lvl="5" rtl="0">
              <a:buNone/>
              <a:defRPr>
                <a:solidFill>
                  <a:schemeClr val="dk1"/>
                </a:solidFill>
                <a:latin typeface="Questrial"/>
                <a:ea typeface="Questrial"/>
                <a:cs typeface="Questrial"/>
                <a:sym typeface="Questrial"/>
              </a:defRPr>
            </a:lvl6pPr>
            <a:lvl7pPr lvl="6" rtl="0">
              <a:buNone/>
              <a:defRPr>
                <a:solidFill>
                  <a:schemeClr val="dk1"/>
                </a:solidFill>
                <a:latin typeface="Questrial"/>
                <a:ea typeface="Questrial"/>
                <a:cs typeface="Questrial"/>
                <a:sym typeface="Questrial"/>
              </a:defRPr>
            </a:lvl7pPr>
            <a:lvl8pPr lvl="7" rtl="0">
              <a:buNone/>
              <a:defRPr>
                <a:solidFill>
                  <a:schemeClr val="dk1"/>
                </a:solidFill>
                <a:latin typeface="Questrial"/>
                <a:ea typeface="Questrial"/>
                <a:cs typeface="Questrial"/>
                <a:sym typeface="Questrial"/>
              </a:defRPr>
            </a:lvl8pPr>
            <a:lvl9pPr lvl="8" rtl="0">
              <a:buNone/>
              <a:defRPr>
                <a:solidFill>
                  <a:schemeClr val="dk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4 Section Title">
  <p:cSld name="CUSTOM_3">
    <p:spTree>
      <p:nvGrpSpPr>
        <p:cNvPr id="1" name="Shape 48"/>
        <p:cNvGrpSpPr/>
        <p:nvPr/>
      </p:nvGrpSpPr>
      <p:grpSpPr>
        <a:xfrm>
          <a:off x="0" y="0"/>
          <a:ext cx="0" cy="0"/>
          <a:chOff x="0" y="0"/>
          <a:chExt cx="0" cy="0"/>
        </a:xfrm>
      </p:grpSpPr>
      <p:sp>
        <p:nvSpPr>
          <p:cNvPr id="49" name="Google Shape;49;p6"/>
          <p:cNvSpPr/>
          <p:nvPr/>
        </p:nvSpPr>
        <p:spPr>
          <a:xfrm>
            <a:off x="381000" y="22625"/>
            <a:ext cx="7315200" cy="6324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 name="Google Shape;50;p6"/>
          <p:cNvPicPr preferRelativeResize="0"/>
          <p:nvPr/>
        </p:nvPicPr>
        <p:blipFill rotWithShape="1">
          <a:blip r:embed="rId2">
            <a:alphaModFix amt="19000"/>
          </a:blip>
          <a:srcRect l="47654" t="21458" b="3540"/>
          <a:stretch/>
        </p:blipFill>
        <p:spPr>
          <a:xfrm rot="10800000" flipH="1">
            <a:off x="5810250" y="2"/>
            <a:ext cx="6381752" cy="6857998"/>
          </a:xfrm>
          <a:prstGeom prst="rect">
            <a:avLst/>
          </a:prstGeom>
          <a:noFill/>
          <a:ln>
            <a:noFill/>
          </a:ln>
        </p:spPr>
      </p:pic>
      <p:sp>
        <p:nvSpPr>
          <p:cNvPr id="51" name="Google Shape;51;p6"/>
          <p:cNvSpPr/>
          <p:nvPr/>
        </p:nvSpPr>
        <p:spPr>
          <a:xfrm>
            <a:off x="863250" y="584850"/>
            <a:ext cx="7480800" cy="50781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6"/>
          <p:cNvSpPr/>
          <p:nvPr/>
        </p:nvSpPr>
        <p:spPr>
          <a:xfrm rot="5400000">
            <a:off x="11277588" y="5943588"/>
            <a:ext cx="914400" cy="91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rot="5400000">
            <a:off x="10858788" y="5524813"/>
            <a:ext cx="418800" cy="418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txBox="1">
            <a:spLocks noGrp="1"/>
          </p:cNvSpPr>
          <p:nvPr>
            <p:ph type="title"/>
          </p:nvPr>
        </p:nvSpPr>
        <p:spPr>
          <a:xfrm>
            <a:off x="2933700" y="296825"/>
            <a:ext cx="3126000" cy="1839600"/>
          </a:xfrm>
          <a:prstGeom prst="rect">
            <a:avLst/>
          </a:prstGeom>
        </p:spPr>
        <p:txBody>
          <a:bodyPr spcFirstLastPara="1" wrap="square" lIns="121900" tIns="121900" rIns="121900" bIns="121900" anchor="ctr" anchorCtr="0">
            <a:noAutofit/>
          </a:bodyPr>
          <a:lstStyle>
            <a:lvl1pPr lvl="0" rtl="0">
              <a:spcBef>
                <a:spcPts val="0"/>
              </a:spcBef>
              <a:spcAft>
                <a:spcPts val="0"/>
              </a:spcAft>
              <a:buSzPts val="10000"/>
              <a:buNone/>
              <a:defRPr sz="10000"/>
            </a:lvl1pPr>
            <a:lvl2pPr lvl="1" algn="r" rtl="0">
              <a:spcBef>
                <a:spcPts val="0"/>
              </a:spcBef>
              <a:spcAft>
                <a:spcPts val="0"/>
              </a:spcAft>
              <a:buSzPts val="15000"/>
              <a:buNone/>
              <a:defRPr sz="15000"/>
            </a:lvl2pPr>
            <a:lvl3pPr lvl="2" algn="r" rtl="0">
              <a:spcBef>
                <a:spcPts val="0"/>
              </a:spcBef>
              <a:spcAft>
                <a:spcPts val="0"/>
              </a:spcAft>
              <a:buSzPts val="15000"/>
              <a:buNone/>
              <a:defRPr sz="15000"/>
            </a:lvl3pPr>
            <a:lvl4pPr lvl="3" algn="r" rtl="0">
              <a:spcBef>
                <a:spcPts val="0"/>
              </a:spcBef>
              <a:spcAft>
                <a:spcPts val="0"/>
              </a:spcAft>
              <a:buSzPts val="15000"/>
              <a:buNone/>
              <a:defRPr sz="15000"/>
            </a:lvl4pPr>
            <a:lvl5pPr lvl="4" algn="r" rtl="0">
              <a:spcBef>
                <a:spcPts val="0"/>
              </a:spcBef>
              <a:spcAft>
                <a:spcPts val="0"/>
              </a:spcAft>
              <a:buSzPts val="15000"/>
              <a:buNone/>
              <a:defRPr sz="15000"/>
            </a:lvl5pPr>
            <a:lvl6pPr lvl="5" algn="r" rtl="0">
              <a:spcBef>
                <a:spcPts val="0"/>
              </a:spcBef>
              <a:spcAft>
                <a:spcPts val="0"/>
              </a:spcAft>
              <a:buSzPts val="15000"/>
              <a:buNone/>
              <a:defRPr sz="15000"/>
            </a:lvl6pPr>
            <a:lvl7pPr lvl="6" algn="r" rtl="0">
              <a:spcBef>
                <a:spcPts val="0"/>
              </a:spcBef>
              <a:spcAft>
                <a:spcPts val="0"/>
              </a:spcAft>
              <a:buSzPts val="15000"/>
              <a:buNone/>
              <a:defRPr sz="15000"/>
            </a:lvl7pPr>
            <a:lvl8pPr lvl="7" algn="r" rtl="0">
              <a:spcBef>
                <a:spcPts val="0"/>
              </a:spcBef>
              <a:spcAft>
                <a:spcPts val="0"/>
              </a:spcAft>
              <a:buSzPts val="15000"/>
              <a:buNone/>
              <a:defRPr sz="15000"/>
            </a:lvl8pPr>
            <a:lvl9pPr lvl="8" algn="r" rtl="0">
              <a:spcBef>
                <a:spcPts val="0"/>
              </a:spcBef>
              <a:spcAft>
                <a:spcPts val="0"/>
              </a:spcAft>
              <a:buSzPts val="15000"/>
              <a:buNone/>
              <a:defRPr sz="15000"/>
            </a:lvl9pPr>
          </a:lstStyle>
          <a:p>
            <a:endParaRPr/>
          </a:p>
        </p:txBody>
      </p:sp>
      <p:sp>
        <p:nvSpPr>
          <p:cNvPr id="55" name="Google Shape;55;p6"/>
          <p:cNvSpPr txBox="1">
            <a:spLocks noGrp="1"/>
          </p:cNvSpPr>
          <p:nvPr>
            <p:ph type="body" idx="1"/>
          </p:nvPr>
        </p:nvSpPr>
        <p:spPr>
          <a:xfrm>
            <a:off x="1206525" y="3213275"/>
            <a:ext cx="6356400" cy="20751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56" name="Google Shape;56;p6"/>
          <p:cNvSpPr txBox="1">
            <a:spLocks noGrp="1"/>
          </p:cNvSpPr>
          <p:nvPr>
            <p:ph type="title" idx="2"/>
          </p:nvPr>
        </p:nvSpPr>
        <p:spPr>
          <a:xfrm>
            <a:off x="1206525" y="2288825"/>
            <a:ext cx="6356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7" name="Google Shape;57;p6"/>
          <p:cNvSpPr txBox="1">
            <a:spLocks noGrp="1"/>
          </p:cNvSpPr>
          <p:nvPr>
            <p:ph type="sldNum" idx="12"/>
          </p:nvPr>
        </p:nvSpPr>
        <p:spPr>
          <a:xfrm>
            <a:off x="11180445" y="6180734"/>
            <a:ext cx="731700" cy="525000"/>
          </a:xfrm>
          <a:prstGeom prst="rect">
            <a:avLst/>
          </a:prstGeom>
        </p:spPr>
        <p:txBody>
          <a:bodyPr spcFirstLastPara="1" wrap="square" lIns="121900" tIns="121900" rIns="121900" bIns="121900" anchor="t" anchorCtr="0">
            <a:noAutofit/>
          </a:bodyPr>
          <a:lstStyle>
            <a:lvl1pPr lvl="0" rtl="0">
              <a:buNone/>
              <a:defRPr>
                <a:solidFill>
                  <a:schemeClr val="lt1"/>
                </a:solidFill>
                <a:latin typeface="Questrial"/>
                <a:ea typeface="Questrial"/>
                <a:cs typeface="Questrial"/>
                <a:sym typeface="Questrial"/>
              </a:defRPr>
            </a:lvl1pPr>
            <a:lvl2pPr lvl="1" rtl="0">
              <a:buNone/>
              <a:defRPr>
                <a:solidFill>
                  <a:schemeClr val="lt1"/>
                </a:solidFill>
                <a:latin typeface="Questrial"/>
                <a:ea typeface="Questrial"/>
                <a:cs typeface="Questrial"/>
                <a:sym typeface="Questrial"/>
              </a:defRPr>
            </a:lvl2pPr>
            <a:lvl3pPr lvl="2" rtl="0">
              <a:buNone/>
              <a:defRPr>
                <a:solidFill>
                  <a:schemeClr val="lt1"/>
                </a:solidFill>
                <a:latin typeface="Questrial"/>
                <a:ea typeface="Questrial"/>
                <a:cs typeface="Questrial"/>
                <a:sym typeface="Questrial"/>
              </a:defRPr>
            </a:lvl3pPr>
            <a:lvl4pPr lvl="3" rtl="0">
              <a:buNone/>
              <a:defRPr>
                <a:solidFill>
                  <a:schemeClr val="lt1"/>
                </a:solidFill>
                <a:latin typeface="Questrial"/>
                <a:ea typeface="Questrial"/>
                <a:cs typeface="Questrial"/>
                <a:sym typeface="Questrial"/>
              </a:defRPr>
            </a:lvl4pPr>
            <a:lvl5pPr lvl="4" rtl="0">
              <a:buNone/>
              <a:defRPr>
                <a:solidFill>
                  <a:schemeClr val="lt1"/>
                </a:solidFill>
                <a:latin typeface="Questrial"/>
                <a:ea typeface="Questrial"/>
                <a:cs typeface="Questrial"/>
                <a:sym typeface="Questrial"/>
              </a:defRPr>
            </a:lvl5pPr>
            <a:lvl6pPr lvl="5" rtl="0">
              <a:buNone/>
              <a:defRPr>
                <a:solidFill>
                  <a:schemeClr val="lt1"/>
                </a:solidFill>
                <a:latin typeface="Questrial"/>
                <a:ea typeface="Questrial"/>
                <a:cs typeface="Questrial"/>
                <a:sym typeface="Questrial"/>
              </a:defRPr>
            </a:lvl6pPr>
            <a:lvl7pPr lvl="6" rtl="0">
              <a:buNone/>
              <a:defRPr>
                <a:solidFill>
                  <a:schemeClr val="lt1"/>
                </a:solidFill>
                <a:latin typeface="Questrial"/>
                <a:ea typeface="Questrial"/>
                <a:cs typeface="Questrial"/>
                <a:sym typeface="Questrial"/>
              </a:defRPr>
            </a:lvl7pPr>
            <a:lvl8pPr lvl="7" rtl="0">
              <a:buNone/>
              <a:defRPr>
                <a:solidFill>
                  <a:schemeClr val="lt1"/>
                </a:solidFill>
                <a:latin typeface="Questrial"/>
                <a:ea typeface="Questrial"/>
                <a:cs typeface="Questrial"/>
                <a:sym typeface="Questrial"/>
              </a:defRPr>
            </a:lvl8pPr>
            <a:lvl9pPr lvl="8" rtl="0">
              <a:buNone/>
              <a:defRPr>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6 Two columns">
  <p:cSld name="CUSTOM_4">
    <p:bg>
      <p:bgPr>
        <a:solidFill>
          <a:schemeClr val="accent4"/>
        </a:solidFill>
        <a:effectLst/>
      </p:bgPr>
    </p:bg>
    <p:spTree>
      <p:nvGrpSpPr>
        <p:cNvPr id="1" name="Shape 58"/>
        <p:cNvGrpSpPr/>
        <p:nvPr/>
      </p:nvGrpSpPr>
      <p:grpSpPr>
        <a:xfrm>
          <a:off x="0" y="0"/>
          <a:ext cx="0" cy="0"/>
          <a:chOff x="0" y="0"/>
          <a:chExt cx="0" cy="0"/>
        </a:xfrm>
      </p:grpSpPr>
      <p:sp>
        <p:nvSpPr>
          <p:cNvPr id="59" name="Google Shape;59;p7"/>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60" name="Google Shape;60;p7"/>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61" name="Google Shape;61;p7"/>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62" name="Google Shape;62;p7"/>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63" name="Google Shape;63;p7"/>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pic>
        <p:nvPicPr>
          <p:cNvPr id="64" name="Google Shape;64;p7"/>
          <p:cNvPicPr preferRelativeResize="0"/>
          <p:nvPr/>
        </p:nvPicPr>
        <p:blipFill rotWithShape="1">
          <a:blip r:embed="rId2">
            <a:alphaModFix amt="19000"/>
          </a:blip>
          <a:srcRect l="47654" t="21458" b="3540"/>
          <a:stretch/>
        </p:blipFill>
        <p:spPr>
          <a:xfrm flipH="1">
            <a:off x="0" y="2"/>
            <a:ext cx="6381752" cy="6857998"/>
          </a:xfrm>
          <a:prstGeom prst="rect">
            <a:avLst/>
          </a:prstGeom>
          <a:noFill/>
          <a:ln>
            <a:noFill/>
          </a:ln>
        </p:spPr>
      </p:pic>
      <p:sp>
        <p:nvSpPr>
          <p:cNvPr id="65" name="Google Shape;65;p7"/>
          <p:cNvSpPr/>
          <p:nvPr/>
        </p:nvSpPr>
        <p:spPr>
          <a:xfrm rot="5400000">
            <a:off x="11277588" y="5943588"/>
            <a:ext cx="914400" cy="91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rot="5400000">
            <a:off x="10858788" y="5524813"/>
            <a:ext cx="418800" cy="418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txBox="1">
            <a:spLocks noGrp="1"/>
          </p:cNvSpPr>
          <p:nvPr>
            <p:ph type="sldNum" idx="12"/>
          </p:nvPr>
        </p:nvSpPr>
        <p:spPr>
          <a:xfrm>
            <a:off x="11180445" y="6180734"/>
            <a:ext cx="731700" cy="525000"/>
          </a:xfrm>
          <a:prstGeom prst="rect">
            <a:avLst/>
          </a:prstGeom>
        </p:spPr>
        <p:txBody>
          <a:bodyPr spcFirstLastPara="1" wrap="square" lIns="121900" tIns="121900" rIns="121900" bIns="121900" anchor="t" anchorCtr="0">
            <a:noAutofit/>
          </a:bodyPr>
          <a:lstStyle>
            <a:lvl1pPr lvl="0" rtl="0">
              <a:buNone/>
              <a:defRPr>
                <a:solidFill>
                  <a:schemeClr val="dk1"/>
                </a:solidFill>
                <a:latin typeface="Questrial"/>
                <a:ea typeface="Questrial"/>
                <a:cs typeface="Questrial"/>
                <a:sym typeface="Questrial"/>
              </a:defRPr>
            </a:lvl1pPr>
            <a:lvl2pPr lvl="1" rtl="0">
              <a:buNone/>
              <a:defRPr>
                <a:solidFill>
                  <a:schemeClr val="dk1"/>
                </a:solidFill>
                <a:latin typeface="Questrial"/>
                <a:ea typeface="Questrial"/>
                <a:cs typeface="Questrial"/>
                <a:sym typeface="Questrial"/>
              </a:defRPr>
            </a:lvl2pPr>
            <a:lvl3pPr lvl="2" rtl="0">
              <a:buNone/>
              <a:defRPr>
                <a:solidFill>
                  <a:schemeClr val="dk1"/>
                </a:solidFill>
                <a:latin typeface="Questrial"/>
                <a:ea typeface="Questrial"/>
                <a:cs typeface="Questrial"/>
                <a:sym typeface="Questrial"/>
              </a:defRPr>
            </a:lvl3pPr>
            <a:lvl4pPr lvl="3" rtl="0">
              <a:buNone/>
              <a:defRPr>
                <a:solidFill>
                  <a:schemeClr val="dk1"/>
                </a:solidFill>
                <a:latin typeface="Questrial"/>
                <a:ea typeface="Questrial"/>
                <a:cs typeface="Questrial"/>
                <a:sym typeface="Questrial"/>
              </a:defRPr>
            </a:lvl4pPr>
            <a:lvl5pPr lvl="4" rtl="0">
              <a:buNone/>
              <a:defRPr>
                <a:solidFill>
                  <a:schemeClr val="dk1"/>
                </a:solidFill>
                <a:latin typeface="Questrial"/>
                <a:ea typeface="Questrial"/>
                <a:cs typeface="Questrial"/>
                <a:sym typeface="Questrial"/>
              </a:defRPr>
            </a:lvl5pPr>
            <a:lvl6pPr lvl="5" rtl="0">
              <a:buNone/>
              <a:defRPr>
                <a:solidFill>
                  <a:schemeClr val="dk1"/>
                </a:solidFill>
                <a:latin typeface="Questrial"/>
                <a:ea typeface="Questrial"/>
                <a:cs typeface="Questrial"/>
                <a:sym typeface="Questrial"/>
              </a:defRPr>
            </a:lvl6pPr>
            <a:lvl7pPr lvl="6" rtl="0">
              <a:buNone/>
              <a:defRPr>
                <a:solidFill>
                  <a:schemeClr val="dk1"/>
                </a:solidFill>
                <a:latin typeface="Questrial"/>
                <a:ea typeface="Questrial"/>
                <a:cs typeface="Questrial"/>
                <a:sym typeface="Questrial"/>
              </a:defRPr>
            </a:lvl7pPr>
            <a:lvl8pPr lvl="7" rtl="0">
              <a:buNone/>
              <a:defRPr>
                <a:solidFill>
                  <a:schemeClr val="dk1"/>
                </a:solidFill>
                <a:latin typeface="Questrial"/>
                <a:ea typeface="Questrial"/>
                <a:cs typeface="Questrial"/>
                <a:sym typeface="Questrial"/>
              </a:defRPr>
            </a:lvl8pPr>
            <a:lvl9pPr lvl="8" rtl="0">
              <a:buNone/>
              <a:defRPr>
                <a:solidFill>
                  <a:schemeClr val="dk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5 One column">
  <p:cSld name="CUSTOM_5">
    <p:spTree>
      <p:nvGrpSpPr>
        <p:cNvPr id="1" name="Shape 68"/>
        <p:cNvGrpSpPr/>
        <p:nvPr/>
      </p:nvGrpSpPr>
      <p:grpSpPr>
        <a:xfrm>
          <a:off x="0" y="0"/>
          <a:ext cx="0" cy="0"/>
          <a:chOff x="0" y="0"/>
          <a:chExt cx="0" cy="0"/>
        </a:xfrm>
      </p:grpSpPr>
      <p:sp>
        <p:nvSpPr>
          <p:cNvPr id="69" name="Google Shape;69;p8"/>
          <p:cNvSpPr txBox="1">
            <a:spLocks noGrp="1"/>
          </p:cNvSpPr>
          <p:nvPr>
            <p:ph type="subTitle" idx="1"/>
          </p:nvPr>
        </p:nvSpPr>
        <p:spPr>
          <a:xfrm>
            <a:off x="758914" y="2557575"/>
            <a:ext cx="56799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0" name="Google Shape;70;p8"/>
          <p:cNvSpPr txBox="1">
            <a:spLocks noGrp="1"/>
          </p:cNvSpPr>
          <p:nvPr>
            <p:ph type="title"/>
          </p:nvPr>
        </p:nvSpPr>
        <p:spPr>
          <a:xfrm>
            <a:off x="720400" y="1660175"/>
            <a:ext cx="5679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71" name="Google Shape;71;p8"/>
          <p:cNvSpPr txBox="1">
            <a:spLocks noGrp="1"/>
          </p:cNvSpPr>
          <p:nvPr>
            <p:ph type="body" idx="2"/>
          </p:nvPr>
        </p:nvSpPr>
        <p:spPr>
          <a:xfrm>
            <a:off x="758916" y="3217750"/>
            <a:ext cx="56799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72" name="Google Shape;72;p8"/>
          <p:cNvSpPr/>
          <p:nvPr/>
        </p:nvSpPr>
        <p:spPr>
          <a:xfrm>
            <a:off x="7166372" y="0"/>
            <a:ext cx="4134600" cy="6324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a:off x="6705600" y="593375"/>
            <a:ext cx="5070900" cy="50697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 name="Google Shape;74;p8"/>
          <p:cNvPicPr preferRelativeResize="0"/>
          <p:nvPr/>
        </p:nvPicPr>
        <p:blipFill rotWithShape="1">
          <a:blip r:embed="rId2">
            <a:alphaModFix amt="19000"/>
          </a:blip>
          <a:srcRect l="47654" t="21458" b="3540"/>
          <a:stretch/>
        </p:blipFill>
        <p:spPr>
          <a:xfrm>
            <a:off x="5810250" y="2"/>
            <a:ext cx="6381752" cy="6857998"/>
          </a:xfrm>
          <a:prstGeom prst="rect">
            <a:avLst/>
          </a:prstGeom>
          <a:noFill/>
          <a:ln>
            <a:noFill/>
          </a:ln>
        </p:spPr>
      </p:pic>
      <p:sp>
        <p:nvSpPr>
          <p:cNvPr id="75" name="Google Shape;75;p8"/>
          <p:cNvSpPr/>
          <p:nvPr/>
        </p:nvSpPr>
        <p:spPr>
          <a:xfrm flipH="1">
            <a:off x="0" y="0"/>
            <a:ext cx="914400" cy="91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914375" y="914400"/>
            <a:ext cx="418800" cy="418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a:off x="0" y="5943500"/>
            <a:ext cx="914400" cy="914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
        <p:nvSpPr>
          <p:cNvPr id="79" name="Google Shape;79;p8"/>
          <p:cNvSpPr txBox="1">
            <a:spLocks noGrp="1"/>
          </p:cNvSpPr>
          <p:nvPr>
            <p:ph type="sldNum" idx="12"/>
          </p:nvPr>
        </p:nvSpPr>
        <p:spPr>
          <a:xfrm>
            <a:off x="11180445" y="6180734"/>
            <a:ext cx="731700" cy="525000"/>
          </a:xfrm>
          <a:prstGeom prst="rect">
            <a:avLst/>
          </a:prstGeom>
        </p:spPr>
        <p:txBody>
          <a:bodyPr spcFirstLastPara="1" wrap="square" lIns="121900" tIns="121900" rIns="121900" bIns="121900" anchor="t" anchorCtr="0">
            <a:noAutofit/>
          </a:bodyPr>
          <a:lstStyle>
            <a:lvl1pPr lvl="0" rtl="0">
              <a:buNone/>
              <a:defRPr>
                <a:solidFill>
                  <a:schemeClr val="dk1"/>
                </a:solidFill>
                <a:latin typeface="Questrial"/>
                <a:ea typeface="Questrial"/>
                <a:cs typeface="Questrial"/>
                <a:sym typeface="Questrial"/>
              </a:defRPr>
            </a:lvl1pPr>
            <a:lvl2pPr lvl="1" rtl="0">
              <a:buNone/>
              <a:defRPr>
                <a:solidFill>
                  <a:schemeClr val="dk1"/>
                </a:solidFill>
                <a:latin typeface="Questrial"/>
                <a:ea typeface="Questrial"/>
                <a:cs typeface="Questrial"/>
                <a:sym typeface="Questrial"/>
              </a:defRPr>
            </a:lvl2pPr>
            <a:lvl3pPr lvl="2" rtl="0">
              <a:buNone/>
              <a:defRPr>
                <a:solidFill>
                  <a:schemeClr val="dk1"/>
                </a:solidFill>
                <a:latin typeface="Questrial"/>
                <a:ea typeface="Questrial"/>
                <a:cs typeface="Questrial"/>
                <a:sym typeface="Questrial"/>
              </a:defRPr>
            </a:lvl3pPr>
            <a:lvl4pPr lvl="3" rtl="0">
              <a:buNone/>
              <a:defRPr>
                <a:solidFill>
                  <a:schemeClr val="dk1"/>
                </a:solidFill>
                <a:latin typeface="Questrial"/>
                <a:ea typeface="Questrial"/>
                <a:cs typeface="Questrial"/>
                <a:sym typeface="Questrial"/>
              </a:defRPr>
            </a:lvl4pPr>
            <a:lvl5pPr lvl="4" rtl="0">
              <a:buNone/>
              <a:defRPr>
                <a:solidFill>
                  <a:schemeClr val="dk1"/>
                </a:solidFill>
                <a:latin typeface="Questrial"/>
                <a:ea typeface="Questrial"/>
                <a:cs typeface="Questrial"/>
                <a:sym typeface="Questrial"/>
              </a:defRPr>
            </a:lvl5pPr>
            <a:lvl6pPr lvl="5" rtl="0">
              <a:buNone/>
              <a:defRPr>
                <a:solidFill>
                  <a:schemeClr val="dk1"/>
                </a:solidFill>
                <a:latin typeface="Questrial"/>
                <a:ea typeface="Questrial"/>
                <a:cs typeface="Questrial"/>
                <a:sym typeface="Questrial"/>
              </a:defRPr>
            </a:lvl6pPr>
            <a:lvl7pPr lvl="6" rtl="0">
              <a:buNone/>
              <a:defRPr>
                <a:solidFill>
                  <a:schemeClr val="dk1"/>
                </a:solidFill>
                <a:latin typeface="Questrial"/>
                <a:ea typeface="Questrial"/>
                <a:cs typeface="Questrial"/>
                <a:sym typeface="Questrial"/>
              </a:defRPr>
            </a:lvl7pPr>
            <a:lvl8pPr lvl="7" rtl="0">
              <a:buNone/>
              <a:defRPr>
                <a:solidFill>
                  <a:schemeClr val="dk1"/>
                </a:solidFill>
                <a:latin typeface="Questrial"/>
                <a:ea typeface="Questrial"/>
                <a:cs typeface="Questrial"/>
                <a:sym typeface="Questrial"/>
              </a:defRPr>
            </a:lvl8pPr>
            <a:lvl9pPr lvl="8" rtl="0">
              <a:buNone/>
              <a:defRPr>
                <a:solidFill>
                  <a:schemeClr val="dk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7 Quote">
  <p:cSld name="CUSTOM_6">
    <p:spTree>
      <p:nvGrpSpPr>
        <p:cNvPr id="1" name="Shape 80"/>
        <p:cNvGrpSpPr/>
        <p:nvPr/>
      </p:nvGrpSpPr>
      <p:grpSpPr>
        <a:xfrm>
          <a:off x="0" y="0"/>
          <a:ext cx="0" cy="0"/>
          <a:chOff x="0" y="0"/>
          <a:chExt cx="0" cy="0"/>
        </a:xfrm>
      </p:grpSpPr>
      <p:sp>
        <p:nvSpPr>
          <p:cNvPr id="81" name="Google Shape;81;p9"/>
          <p:cNvSpPr txBox="1">
            <a:spLocks noGrp="1"/>
          </p:cNvSpPr>
          <p:nvPr>
            <p:ph type="title"/>
          </p:nvPr>
        </p:nvSpPr>
        <p:spPr>
          <a:xfrm>
            <a:off x="558100" y="1873525"/>
            <a:ext cx="110955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82" name="Google Shape;82;p9"/>
          <p:cNvSpPr txBox="1">
            <a:spLocks noGrp="1"/>
          </p:cNvSpPr>
          <p:nvPr>
            <p:ph type="subTitle" idx="1"/>
          </p:nvPr>
        </p:nvSpPr>
        <p:spPr>
          <a:xfrm>
            <a:off x="632875" y="5919475"/>
            <a:ext cx="113799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pic>
        <p:nvPicPr>
          <p:cNvPr id="83" name="Google Shape;83;p9"/>
          <p:cNvPicPr preferRelativeResize="0"/>
          <p:nvPr/>
        </p:nvPicPr>
        <p:blipFill rotWithShape="1">
          <a:blip r:embed="rId2">
            <a:alphaModFix amt="19000"/>
          </a:blip>
          <a:srcRect l="47654" t="21458" b="3540"/>
          <a:stretch/>
        </p:blipFill>
        <p:spPr>
          <a:xfrm rot="10800000">
            <a:off x="0" y="2"/>
            <a:ext cx="6381752" cy="6857998"/>
          </a:xfrm>
          <a:prstGeom prst="rect">
            <a:avLst/>
          </a:prstGeom>
          <a:noFill/>
          <a:ln>
            <a:noFill/>
          </a:ln>
        </p:spPr>
      </p:pic>
      <p:sp>
        <p:nvSpPr>
          <p:cNvPr id="84" name="Google Shape;84;p9"/>
          <p:cNvSpPr txBox="1">
            <a:spLocks noGrp="1"/>
          </p:cNvSpPr>
          <p:nvPr>
            <p:ph type="sldNum" idx="12"/>
          </p:nvPr>
        </p:nvSpPr>
        <p:spPr>
          <a:xfrm>
            <a:off x="11180445" y="6180734"/>
            <a:ext cx="731700" cy="525000"/>
          </a:xfrm>
          <a:prstGeom prst="rect">
            <a:avLst/>
          </a:prstGeom>
        </p:spPr>
        <p:txBody>
          <a:bodyPr spcFirstLastPara="1" wrap="square" lIns="121900" tIns="121900" rIns="121900" bIns="121900" anchor="t" anchorCtr="0">
            <a:noAutofit/>
          </a:bodyPr>
          <a:lstStyle>
            <a:lvl1pPr lvl="0" rtl="0">
              <a:buNone/>
              <a:defRPr>
                <a:solidFill>
                  <a:schemeClr val="dk1"/>
                </a:solidFill>
                <a:latin typeface="Questrial"/>
                <a:ea typeface="Questrial"/>
                <a:cs typeface="Questrial"/>
                <a:sym typeface="Questrial"/>
              </a:defRPr>
            </a:lvl1pPr>
            <a:lvl2pPr lvl="1" rtl="0">
              <a:buNone/>
              <a:defRPr>
                <a:solidFill>
                  <a:schemeClr val="dk1"/>
                </a:solidFill>
                <a:latin typeface="Questrial"/>
                <a:ea typeface="Questrial"/>
                <a:cs typeface="Questrial"/>
                <a:sym typeface="Questrial"/>
              </a:defRPr>
            </a:lvl2pPr>
            <a:lvl3pPr lvl="2" rtl="0">
              <a:buNone/>
              <a:defRPr>
                <a:solidFill>
                  <a:schemeClr val="dk1"/>
                </a:solidFill>
                <a:latin typeface="Questrial"/>
                <a:ea typeface="Questrial"/>
                <a:cs typeface="Questrial"/>
                <a:sym typeface="Questrial"/>
              </a:defRPr>
            </a:lvl3pPr>
            <a:lvl4pPr lvl="3" rtl="0">
              <a:buNone/>
              <a:defRPr>
                <a:solidFill>
                  <a:schemeClr val="dk1"/>
                </a:solidFill>
                <a:latin typeface="Questrial"/>
                <a:ea typeface="Questrial"/>
                <a:cs typeface="Questrial"/>
                <a:sym typeface="Questrial"/>
              </a:defRPr>
            </a:lvl4pPr>
            <a:lvl5pPr lvl="4" rtl="0">
              <a:buNone/>
              <a:defRPr>
                <a:solidFill>
                  <a:schemeClr val="dk1"/>
                </a:solidFill>
                <a:latin typeface="Questrial"/>
                <a:ea typeface="Questrial"/>
                <a:cs typeface="Questrial"/>
                <a:sym typeface="Questrial"/>
              </a:defRPr>
            </a:lvl5pPr>
            <a:lvl6pPr lvl="5" rtl="0">
              <a:buNone/>
              <a:defRPr>
                <a:solidFill>
                  <a:schemeClr val="dk1"/>
                </a:solidFill>
                <a:latin typeface="Questrial"/>
                <a:ea typeface="Questrial"/>
                <a:cs typeface="Questrial"/>
                <a:sym typeface="Questrial"/>
              </a:defRPr>
            </a:lvl6pPr>
            <a:lvl7pPr lvl="6" rtl="0">
              <a:buNone/>
              <a:defRPr>
                <a:solidFill>
                  <a:schemeClr val="dk1"/>
                </a:solidFill>
                <a:latin typeface="Questrial"/>
                <a:ea typeface="Questrial"/>
                <a:cs typeface="Questrial"/>
                <a:sym typeface="Questrial"/>
              </a:defRPr>
            </a:lvl7pPr>
            <a:lvl8pPr lvl="7" rtl="0">
              <a:buNone/>
              <a:defRPr>
                <a:solidFill>
                  <a:schemeClr val="dk1"/>
                </a:solidFill>
                <a:latin typeface="Questrial"/>
                <a:ea typeface="Questrial"/>
                <a:cs typeface="Questrial"/>
                <a:sym typeface="Questrial"/>
              </a:defRPr>
            </a:lvl8pPr>
            <a:lvl9pPr lvl="8" rtl="0">
              <a:buNone/>
              <a:defRPr>
                <a:solidFill>
                  <a:schemeClr val="dk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9 Big Title">
  <p:cSld name="CUSTOM_7">
    <p:bg>
      <p:bgPr>
        <a:solidFill>
          <a:schemeClr val="accent2"/>
        </a:solidFill>
        <a:effectLst/>
      </p:bgPr>
    </p:bg>
    <p:spTree>
      <p:nvGrpSpPr>
        <p:cNvPr id="1" name="Shape 85"/>
        <p:cNvGrpSpPr/>
        <p:nvPr/>
      </p:nvGrpSpPr>
      <p:grpSpPr>
        <a:xfrm>
          <a:off x="0" y="0"/>
          <a:ext cx="0" cy="0"/>
          <a:chOff x="0" y="0"/>
          <a:chExt cx="0" cy="0"/>
        </a:xfrm>
      </p:grpSpPr>
      <p:pic>
        <p:nvPicPr>
          <p:cNvPr id="86" name="Google Shape;86;p10"/>
          <p:cNvPicPr preferRelativeResize="0"/>
          <p:nvPr/>
        </p:nvPicPr>
        <p:blipFill rotWithShape="1">
          <a:blip r:embed="rId2">
            <a:alphaModFix amt="21000"/>
          </a:blip>
          <a:srcRect b="24998"/>
          <a:stretch/>
        </p:blipFill>
        <p:spPr>
          <a:xfrm>
            <a:off x="26750" y="0"/>
            <a:ext cx="12192000" cy="6858002"/>
          </a:xfrm>
          <a:prstGeom prst="rect">
            <a:avLst/>
          </a:prstGeom>
          <a:noFill/>
          <a:ln>
            <a:noFill/>
          </a:ln>
        </p:spPr>
      </p:pic>
      <p:sp>
        <p:nvSpPr>
          <p:cNvPr id="87" name="Google Shape;87;p10"/>
          <p:cNvSpPr/>
          <p:nvPr/>
        </p:nvSpPr>
        <p:spPr>
          <a:xfrm rot="5400000">
            <a:off x="11277588" y="5943588"/>
            <a:ext cx="914400" cy="91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p:nvPr/>
        </p:nvSpPr>
        <p:spPr>
          <a:xfrm rot="5400000">
            <a:off x="10858788" y="5524813"/>
            <a:ext cx="418800" cy="418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0"/>
          <p:cNvSpPr/>
          <p:nvPr/>
        </p:nvSpPr>
        <p:spPr>
          <a:xfrm rot="-5400000">
            <a:off x="-12" y="-12"/>
            <a:ext cx="914400" cy="91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0"/>
          <p:cNvSpPr/>
          <p:nvPr/>
        </p:nvSpPr>
        <p:spPr>
          <a:xfrm rot="-5400000">
            <a:off x="914388" y="914363"/>
            <a:ext cx="418800" cy="418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8000"/>
              <a:buNone/>
              <a:defRPr sz="8000">
                <a:solidFill>
                  <a:schemeClr val="lt1"/>
                </a:solidFill>
              </a:defRPr>
            </a:lvl1pPr>
            <a:lvl2pPr lvl="1" algn="ctr" rtl="0">
              <a:spcBef>
                <a:spcPts val="0"/>
              </a:spcBef>
              <a:spcAft>
                <a:spcPts val="0"/>
              </a:spcAft>
              <a:buClr>
                <a:schemeClr val="lt1"/>
              </a:buClr>
              <a:buSzPts val="8000"/>
              <a:buNone/>
              <a:defRPr sz="8000">
                <a:solidFill>
                  <a:schemeClr val="lt1"/>
                </a:solidFill>
              </a:defRPr>
            </a:lvl2pPr>
            <a:lvl3pPr lvl="2" algn="ctr" rtl="0">
              <a:spcBef>
                <a:spcPts val="0"/>
              </a:spcBef>
              <a:spcAft>
                <a:spcPts val="0"/>
              </a:spcAft>
              <a:buClr>
                <a:schemeClr val="lt1"/>
              </a:buClr>
              <a:buSzPts val="8000"/>
              <a:buNone/>
              <a:defRPr sz="8000">
                <a:solidFill>
                  <a:schemeClr val="lt1"/>
                </a:solidFill>
              </a:defRPr>
            </a:lvl3pPr>
            <a:lvl4pPr lvl="3" algn="ctr" rtl="0">
              <a:spcBef>
                <a:spcPts val="0"/>
              </a:spcBef>
              <a:spcAft>
                <a:spcPts val="0"/>
              </a:spcAft>
              <a:buClr>
                <a:schemeClr val="lt1"/>
              </a:buClr>
              <a:buSzPts val="8000"/>
              <a:buNone/>
              <a:defRPr sz="8000">
                <a:solidFill>
                  <a:schemeClr val="lt1"/>
                </a:solidFill>
              </a:defRPr>
            </a:lvl4pPr>
            <a:lvl5pPr lvl="4" algn="ctr" rtl="0">
              <a:spcBef>
                <a:spcPts val="0"/>
              </a:spcBef>
              <a:spcAft>
                <a:spcPts val="0"/>
              </a:spcAft>
              <a:buClr>
                <a:schemeClr val="lt1"/>
              </a:buClr>
              <a:buSzPts val="8000"/>
              <a:buNone/>
              <a:defRPr sz="8000">
                <a:solidFill>
                  <a:schemeClr val="lt1"/>
                </a:solidFill>
              </a:defRPr>
            </a:lvl5pPr>
            <a:lvl6pPr lvl="5" algn="ctr" rtl="0">
              <a:spcBef>
                <a:spcPts val="0"/>
              </a:spcBef>
              <a:spcAft>
                <a:spcPts val="0"/>
              </a:spcAft>
              <a:buClr>
                <a:schemeClr val="lt1"/>
              </a:buClr>
              <a:buSzPts val="8000"/>
              <a:buNone/>
              <a:defRPr sz="8000">
                <a:solidFill>
                  <a:schemeClr val="lt1"/>
                </a:solidFill>
              </a:defRPr>
            </a:lvl6pPr>
            <a:lvl7pPr lvl="6" algn="ctr" rtl="0">
              <a:spcBef>
                <a:spcPts val="0"/>
              </a:spcBef>
              <a:spcAft>
                <a:spcPts val="0"/>
              </a:spcAft>
              <a:buClr>
                <a:schemeClr val="lt1"/>
              </a:buClr>
              <a:buSzPts val="8000"/>
              <a:buNone/>
              <a:defRPr sz="8000">
                <a:solidFill>
                  <a:schemeClr val="lt1"/>
                </a:solidFill>
              </a:defRPr>
            </a:lvl7pPr>
            <a:lvl8pPr lvl="7" algn="ctr" rtl="0">
              <a:spcBef>
                <a:spcPts val="0"/>
              </a:spcBef>
              <a:spcAft>
                <a:spcPts val="0"/>
              </a:spcAft>
              <a:buClr>
                <a:schemeClr val="lt1"/>
              </a:buClr>
              <a:buSzPts val="8000"/>
              <a:buNone/>
              <a:defRPr sz="8000">
                <a:solidFill>
                  <a:schemeClr val="lt1"/>
                </a:solidFill>
              </a:defRPr>
            </a:lvl8pPr>
            <a:lvl9pPr lvl="8" algn="ctr" rtl="0">
              <a:spcBef>
                <a:spcPts val="0"/>
              </a:spcBef>
              <a:spcAft>
                <a:spcPts val="0"/>
              </a:spcAft>
              <a:buClr>
                <a:schemeClr val="lt1"/>
              </a:buClr>
              <a:buSzPts val="8000"/>
              <a:buNone/>
              <a:defRPr sz="8000">
                <a:solidFill>
                  <a:schemeClr val="lt1"/>
                </a:solidFill>
              </a:defRPr>
            </a:lvl9pPr>
          </a:lstStyle>
          <a:p>
            <a:endParaRPr/>
          </a:p>
        </p:txBody>
      </p:sp>
      <p:sp>
        <p:nvSpPr>
          <p:cNvPr id="92" name="Google Shape;92;p10"/>
          <p:cNvSpPr txBox="1">
            <a:spLocks noGrp="1"/>
          </p:cNvSpPr>
          <p:nvPr>
            <p:ph type="body" idx="1"/>
          </p:nvPr>
        </p:nvSpPr>
        <p:spPr>
          <a:xfrm>
            <a:off x="548200" y="5638800"/>
            <a:ext cx="10043700" cy="7395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Clr>
                <a:schemeClr val="lt1"/>
              </a:buClr>
              <a:buSzPts val="1900"/>
              <a:buChar char="●"/>
              <a:defRPr>
                <a:solidFill>
                  <a:schemeClr val="lt1"/>
                </a:solidFill>
              </a:defRPr>
            </a:lvl1pPr>
            <a:lvl2pPr marL="914400" lvl="1" indent="-349250" algn="ctr">
              <a:spcBef>
                <a:spcPts val="2100"/>
              </a:spcBef>
              <a:spcAft>
                <a:spcPts val="0"/>
              </a:spcAft>
              <a:buClr>
                <a:schemeClr val="lt1"/>
              </a:buClr>
              <a:buSzPts val="1900"/>
              <a:buChar char="○"/>
              <a:defRPr>
                <a:solidFill>
                  <a:schemeClr val="lt1"/>
                </a:solidFill>
              </a:defRPr>
            </a:lvl2pPr>
            <a:lvl3pPr marL="1371600" lvl="2" indent="-349250" algn="ctr">
              <a:spcBef>
                <a:spcPts val="2100"/>
              </a:spcBef>
              <a:spcAft>
                <a:spcPts val="0"/>
              </a:spcAft>
              <a:buClr>
                <a:schemeClr val="lt1"/>
              </a:buClr>
              <a:buSzPts val="1900"/>
              <a:buChar char="■"/>
              <a:defRPr>
                <a:solidFill>
                  <a:schemeClr val="lt1"/>
                </a:solidFill>
              </a:defRPr>
            </a:lvl3pPr>
            <a:lvl4pPr marL="1828800" lvl="3" indent="-349250" algn="ctr">
              <a:spcBef>
                <a:spcPts val="2100"/>
              </a:spcBef>
              <a:spcAft>
                <a:spcPts val="0"/>
              </a:spcAft>
              <a:buClr>
                <a:schemeClr val="lt1"/>
              </a:buClr>
              <a:buSzPts val="1900"/>
              <a:buChar char="●"/>
              <a:defRPr>
                <a:solidFill>
                  <a:schemeClr val="lt1"/>
                </a:solidFill>
              </a:defRPr>
            </a:lvl4pPr>
            <a:lvl5pPr marL="2286000" lvl="4" indent="-349250" algn="ctr">
              <a:spcBef>
                <a:spcPts val="2100"/>
              </a:spcBef>
              <a:spcAft>
                <a:spcPts val="0"/>
              </a:spcAft>
              <a:buClr>
                <a:schemeClr val="lt1"/>
              </a:buClr>
              <a:buSzPts val="1900"/>
              <a:buChar char="○"/>
              <a:defRPr>
                <a:solidFill>
                  <a:schemeClr val="lt1"/>
                </a:solidFill>
              </a:defRPr>
            </a:lvl5pPr>
            <a:lvl6pPr marL="2743200" lvl="5" indent="-349250" algn="ctr">
              <a:spcBef>
                <a:spcPts val="2100"/>
              </a:spcBef>
              <a:spcAft>
                <a:spcPts val="0"/>
              </a:spcAft>
              <a:buClr>
                <a:schemeClr val="lt1"/>
              </a:buClr>
              <a:buSzPts val="1900"/>
              <a:buChar char="■"/>
              <a:defRPr>
                <a:solidFill>
                  <a:schemeClr val="lt1"/>
                </a:solidFill>
              </a:defRPr>
            </a:lvl6pPr>
            <a:lvl7pPr marL="3200400" lvl="6" indent="-349250" algn="ctr">
              <a:spcBef>
                <a:spcPts val="2100"/>
              </a:spcBef>
              <a:spcAft>
                <a:spcPts val="0"/>
              </a:spcAft>
              <a:buClr>
                <a:schemeClr val="lt1"/>
              </a:buClr>
              <a:buSzPts val="1900"/>
              <a:buChar char="●"/>
              <a:defRPr>
                <a:solidFill>
                  <a:schemeClr val="lt1"/>
                </a:solidFill>
              </a:defRPr>
            </a:lvl7pPr>
            <a:lvl8pPr marL="3657600" lvl="7" indent="-349250" algn="ctr">
              <a:spcBef>
                <a:spcPts val="2100"/>
              </a:spcBef>
              <a:spcAft>
                <a:spcPts val="0"/>
              </a:spcAft>
              <a:buClr>
                <a:schemeClr val="lt1"/>
              </a:buClr>
              <a:buSzPts val="1900"/>
              <a:buChar char="○"/>
              <a:defRPr>
                <a:solidFill>
                  <a:schemeClr val="lt1"/>
                </a:solidFill>
              </a:defRPr>
            </a:lvl8pPr>
            <a:lvl9pPr marL="4114800" lvl="8" indent="-349250" algn="ctr">
              <a:spcBef>
                <a:spcPts val="2100"/>
              </a:spcBef>
              <a:spcAft>
                <a:spcPts val="2100"/>
              </a:spcAft>
              <a:buClr>
                <a:schemeClr val="lt1"/>
              </a:buClr>
              <a:buSzPts val="1900"/>
              <a:buChar char="■"/>
              <a:defRPr>
                <a:solidFill>
                  <a:schemeClr val="lt1"/>
                </a:solidFill>
              </a:defRPr>
            </a:lvl9pPr>
          </a:lstStyle>
          <a:p>
            <a:endParaRPr/>
          </a:p>
        </p:txBody>
      </p:sp>
      <p:sp>
        <p:nvSpPr>
          <p:cNvPr id="93" name="Google Shape;93;p10"/>
          <p:cNvSpPr txBox="1">
            <a:spLocks noGrp="1"/>
          </p:cNvSpPr>
          <p:nvPr>
            <p:ph type="sldNum" idx="12"/>
          </p:nvPr>
        </p:nvSpPr>
        <p:spPr>
          <a:xfrm>
            <a:off x="11180445" y="6180734"/>
            <a:ext cx="731700" cy="525000"/>
          </a:xfrm>
          <a:prstGeom prst="rect">
            <a:avLst/>
          </a:prstGeom>
        </p:spPr>
        <p:txBody>
          <a:bodyPr spcFirstLastPara="1" wrap="square" lIns="121900" tIns="121900" rIns="121900" bIns="121900" anchor="t" anchorCtr="0">
            <a:noAutofit/>
          </a:bodyPr>
          <a:lstStyle>
            <a:lvl1pPr lvl="0" rtl="0">
              <a:buNone/>
              <a:defRPr>
                <a:solidFill>
                  <a:schemeClr val="accent2"/>
                </a:solidFill>
                <a:latin typeface="Questrial"/>
                <a:ea typeface="Questrial"/>
                <a:cs typeface="Questrial"/>
                <a:sym typeface="Questrial"/>
              </a:defRPr>
            </a:lvl1pPr>
            <a:lvl2pPr lvl="1" rtl="0">
              <a:buNone/>
              <a:defRPr>
                <a:solidFill>
                  <a:schemeClr val="accent2"/>
                </a:solidFill>
                <a:latin typeface="Questrial"/>
                <a:ea typeface="Questrial"/>
                <a:cs typeface="Questrial"/>
                <a:sym typeface="Questrial"/>
              </a:defRPr>
            </a:lvl2pPr>
            <a:lvl3pPr lvl="2" rtl="0">
              <a:buNone/>
              <a:defRPr>
                <a:solidFill>
                  <a:schemeClr val="accent2"/>
                </a:solidFill>
                <a:latin typeface="Questrial"/>
                <a:ea typeface="Questrial"/>
                <a:cs typeface="Questrial"/>
                <a:sym typeface="Questrial"/>
              </a:defRPr>
            </a:lvl3pPr>
            <a:lvl4pPr lvl="3" rtl="0">
              <a:buNone/>
              <a:defRPr>
                <a:solidFill>
                  <a:schemeClr val="accent2"/>
                </a:solidFill>
                <a:latin typeface="Questrial"/>
                <a:ea typeface="Questrial"/>
                <a:cs typeface="Questrial"/>
                <a:sym typeface="Questrial"/>
              </a:defRPr>
            </a:lvl4pPr>
            <a:lvl5pPr lvl="4" rtl="0">
              <a:buNone/>
              <a:defRPr>
                <a:solidFill>
                  <a:schemeClr val="accent2"/>
                </a:solidFill>
                <a:latin typeface="Questrial"/>
                <a:ea typeface="Questrial"/>
                <a:cs typeface="Questrial"/>
                <a:sym typeface="Questrial"/>
              </a:defRPr>
            </a:lvl5pPr>
            <a:lvl6pPr lvl="5" rtl="0">
              <a:buNone/>
              <a:defRPr>
                <a:solidFill>
                  <a:schemeClr val="accent2"/>
                </a:solidFill>
                <a:latin typeface="Questrial"/>
                <a:ea typeface="Questrial"/>
                <a:cs typeface="Questrial"/>
                <a:sym typeface="Questrial"/>
              </a:defRPr>
            </a:lvl6pPr>
            <a:lvl7pPr lvl="6" rtl="0">
              <a:buNone/>
              <a:defRPr>
                <a:solidFill>
                  <a:schemeClr val="accent2"/>
                </a:solidFill>
                <a:latin typeface="Questrial"/>
                <a:ea typeface="Questrial"/>
                <a:cs typeface="Questrial"/>
                <a:sym typeface="Questrial"/>
              </a:defRPr>
            </a:lvl7pPr>
            <a:lvl8pPr lvl="7" rtl="0">
              <a:buNone/>
              <a:defRPr>
                <a:solidFill>
                  <a:schemeClr val="accent2"/>
                </a:solidFill>
                <a:latin typeface="Questrial"/>
                <a:ea typeface="Questrial"/>
                <a:cs typeface="Questrial"/>
                <a:sym typeface="Questrial"/>
              </a:defRPr>
            </a:lvl8pPr>
            <a:lvl9pPr lvl="8" rtl="0">
              <a:buNone/>
              <a:defRPr>
                <a:solidFill>
                  <a:schemeClr val="accent2"/>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8 Three columns">
  <p:cSld name="CUSTOM_8">
    <p:spTree>
      <p:nvGrpSpPr>
        <p:cNvPr id="1" name="Shape 94"/>
        <p:cNvGrpSpPr/>
        <p:nvPr/>
      </p:nvGrpSpPr>
      <p:grpSpPr>
        <a:xfrm>
          <a:off x="0" y="0"/>
          <a:ext cx="0" cy="0"/>
          <a:chOff x="0" y="0"/>
          <a:chExt cx="0" cy="0"/>
        </a:xfrm>
      </p:grpSpPr>
      <p:sp>
        <p:nvSpPr>
          <p:cNvPr id="95" name="Google Shape;95;p11"/>
          <p:cNvSpPr txBox="1">
            <a:spLocks noGrp="1"/>
          </p:cNvSpPr>
          <p:nvPr>
            <p:ph type="body" idx="1"/>
          </p:nvPr>
        </p:nvSpPr>
        <p:spPr>
          <a:xfrm>
            <a:off x="3790950" y="5353050"/>
            <a:ext cx="76140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spcBef>
                <a:spcPts val="2100"/>
              </a:spcBef>
              <a:spcAft>
                <a:spcPts val="0"/>
              </a:spcAft>
              <a:buClr>
                <a:schemeClr val="dk1"/>
              </a:buClr>
              <a:buSzPts val="1400"/>
              <a:buChar char="○"/>
              <a:defRPr sz="1400">
                <a:solidFill>
                  <a:schemeClr val="dk1"/>
                </a:solidFill>
              </a:defRPr>
            </a:lvl2pPr>
            <a:lvl3pPr marL="1371600" lvl="2" indent="-317500">
              <a:spcBef>
                <a:spcPts val="2100"/>
              </a:spcBef>
              <a:spcAft>
                <a:spcPts val="0"/>
              </a:spcAft>
              <a:buClr>
                <a:schemeClr val="dk1"/>
              </a:buClr>
              <a:buSzPts val="1400"/>
              <a:buChar char="■"/>
              <a:defRPr sz="1400">
                <a:solidFill>
                  <a:schemeClr val="dk1"/>
                </a:solidFill>
              </a:defRPr>
            </a:lvl3pPr>
            <a:lvl4pPr marL="1828800" lvl="3" indent="-317500">
              <a:spcBef>
                <a:spcPts val="2100"/>
              </a:spcBef>
              <a:spcAft>
                <a:spcPts val="0"/>
              </a:spcAft>
              <a:buClr>
                <a:schemeClr val="dk1"/>
              </a:buClr>
              <a:buSzPts val="1400"/>
              <a:buChar char="●"/>
              <a:defRPr sz="1400">
                <a:solidFill>
                  <a:schemeClr val="dk1"/>
                </a:solidFill>
              </a:defRPr>
            </a:lvl4pPr>
            <a:lvl5pPr marL="2286000" lvl="4" indent="-317500">
              <a:spcBef>
                <a:spcPts val="2100"/>
              </a:spcBef>
              <a:spcAft>
                <a:spcPts val="0"/>
              </a:spcAft>
              <a:buClr>
                <a:schemeClr val="dk1"/>
              </a:buClr>
              <a:buSzPts val="1400"/>
              <a:buChar char="○"/>
              <a:defRPr sz="1400">
                <a:solidFill>
                  <a:schemeClr val="dk1"/>
                </a:solidFill>
              </a:defRPr>
            </a:lvl5pPr>
            <a:lvl6pPr marL="2743200" lvl="5" indent="-317500">
              <a:spcBef>
                <a:spcPts val="2100"/>
              </a:spcBef>
              <a:spcAft>
                <a:spcPts val="0"/>
              </a:spcAft>
              <a:buClr>
                <a:schemeClr val="dk1"/>
              </a:buClr>
              <a:buSzPts val="1400"/>
              <a:buChar char="■"/>
              <a:defRPr sz="1400">
                <a:solidFill>
                  <a:schemeClr val="dk1"/>
                </a:solidFill>
              </a:defRPr>
            </a:lvl6pPr>
            <a:lvl7pPr marL="3200400" lvl="6" indent="-317500">
              <a:spcBef>
                <a:spcPts val="2100"/>
              </a:spcBef>
              <a:spcAft>
                <a:spcPts val="0"/>
              </a:spcAft>
              <a:buClr>
                <a:schemeClr val="dk1"/>
              </a:buClr>
              <a:buSzPts val="1400"/>
              <a:buChar char="●"/>
              <a:defRPr sz="1400">
                <a:solidFill>
                  <a:schemeClr val="dk1"/>
                </a:solidFill>
              </a:defRPr>
            </a:lvl7pPr>
            <a:lvl8pPr marL="3657600" lvl="7" indent="-317500">
              <a:spcBef>
                <a:spcPts val="2100"/>
              </a:spcBef>
              <a:spcAft>
                <a:spcPts val="0"/>
              </a:spcAft>
              <a:buClr>
                <a:schemeClr val="dk1"/>
              </a:buClr>
              <a:buSzPts val="1400"/>
              <a:buChar char="○"/>
              <a:defRPr sz="1400">
                <a:solidFill>
                  <a:schemeClr val="dk1"/>
                </a:solidFill>
              </a:defRPr>
            </a:lvl8pPr>
            <a:lvl9pPr marL="4114800" lvl="8" indent="-317500">
              <a:spcBef>
                <a:spcPts val="2100"/>
              </a:spcBef>
              <a:spcAft>
                <a:spcPts val="2100"/>
              </a:spcAft>
              <a:buClr>
                <a:schemeClr val="dk1"/>
              </a:buClr>
              <a:buSzPts val="1400"/>
              <a:buChar char="■"/>
              <a:defRPr sz="1400">
                <a:solidFill>
                  <a:schemeClr val="dk1"/>
                </a:solidFill>
              </a:defRPr>
            </a:lvl9pPr>
          </a:lstStyle>
          <a:p>
            <a:endParaRPr/>
          </a:p>
        </p:txBody>
      </p:sp>
      <p:sp>
        <p:nvSpPr>
          <p:cNvPr id="96" name="Google Shape;96;p11"/>
          <p:cNvSpPr/>
          <p:nvPr/>
        </p:nvSpPr>
        <p:spPr>
          <a:xfrm>
            <a:off x="381000" y="1729975"/>
            <a:ext cx="10896600" cy="421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11"/>
          <p:cNvPicPr preferRelativeResize="0"/>
          <p:nvPr/>
        </p:nvPicPr>
        <p:blipFill rotWithShape="1">
          <a:blip r:embed="rId2">
            <a:alphaModFix amt="19000"/>
          </a:blip>
          <a:srcRect l="47654" t="21458" b="3540"/>
          <a:stretch/>
        </p:blipFill>
        <p:spPr>
          <a:xfrm rot="10800000" flipH="1">
            <a:off x="5810250" y="2"/>
            <a:ext cx="6381752" cy="6857998"/>
          </a:xfrm>
          <a:prstGeom prst="rect">
            <a:avLst/>
          </a:prstGeom>
          <a:noFill/>
          <a:ln>
            <a:noFill/>
          </a:ln>
        </p:spPr>
      </p:pic>
      <p:sp>
        <p:nvSpPr>
          <p:cNvPr id="98" name="Google Shape;98;p11"/>
          <p:cNvSpPr/>
          <p:nvPr/>
        </p:nvSpPr>
        <p:spPr>
          <a:xfrm rot="5400000">
            <a:off x="11277588" y="5943588"/>
            <a:ext cx="914400" cy="91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txBox="1">
            <a:spLocks noGrp="1"/>
          </p:cNvSpPr>
          <p:nvPr>
            <p:ph type="subTitle" idx="2"/>
          </p:nvPr>
        </p:nvSpPr>
        <p:spPr>
          <a:xfrm>
            <a:off x="3790957" y="1729975"/>
            <a:ext cx="76131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1800"/>
              <a:buNone/>
              <a:defRPr sz="1800" b="1">
                <a:solidFill>
                  <a:schemeClr val="dk1"/>
                </a:solidFill>
              </a:defRPr>
            </a:lvl1pPr>
            <a:lvl2pPr lvl="1" rtl="0">
              <a:spcBef>
                <a:spcPts val="2100"/>
              </a:spcBef>
              <a:spcAft>
                <a:spcPts val="0"/>
              </a:spcAft>
              <a:buClr>
                <a:schemeClr val="dk1"/>
              </a:buClr>
              <a:buSzPts val="1800"/>
              <a:buNone/>
              <a:defRPr sz="1800" b="1">
                <a:solidFill>
                  <a:schemeClr val="dk1"/>
                </a:solidFill>
              </a:defRPr>
            </a:lvl2pPr>
            <a:lvl3pPr lvl="2" rtl="0">
              <a:spcBef>
                <a:spcPts val="2100"/>
              </a:spcBef>
              <a:spcAft>
                <a:spcPts val="0"/>
              </a:spcAft>
              <a:buClr>
                <a:schemeClr val="dk1"/>
              </a:buClr>
              <a:buSzPts val="1800"/>
              <a:buNone/>
              <a:defRPr sz="1800" b="1">
                <a:solidFill>
                  <a:schemeClr val="dk1"/>
                </a:solidFill>
              </a:defRPr>
            </a:lvl3pPr>
            <a:lvl4pPr lvl="3" rtl="0">
              <a:spcBef>
                <a:spcPts val="2100"/>
              </a:spcBef>
              <a:spcAft>
                <a:spcPts val="0"/>
              </a:spcAft>
              <a:buClr>
                <a:schemeClr val="dk1"/>
              </a:buClr>
              <a:buSzPts val="1800"/>
              <a:buNone/>
              <a:defRPr sz="1800" b="1">
                <a:solidFill>
                  <a:schemeClr val="dk1"/>
                </a:solidFill>
              </a:defRPr>
            </a:lvl4pPr>
            <a:lvl5pPr lvl="4" rtl="0">
              <a:spcBef>
                <a:spcPts val="2100"/>
              </a:spcBef>
              <a:spcAft>
                <a:spcPts val="0"/>
              </a:spcAft>
              <a:buClr>
                <a:schemeClr val="dk1"/>
              </a:buClr>
              <a:buSzPts val="1800"/>
              <a:buNone/>
              <a:defRPr sz="1800" b="1">
                <a:solidFill>
                  <a:schemeClr val="dk1"/>
                </a:solidFill>
              </a:defRPr>
            </a:lvl5pPr>
            <a:lvl6pPr lvl="5" rtl="0">
              <a:spcBef>
                <a:spcPts val="2100"/>
              </a:spcBef>
              <a:spcAft>
                <a:spcPts val="0"/>
              </a:spcAft>
              <a:buClr>
                <a:schemeClr val="dk1"/>
              </a:buClr>
              <a:buSzPts val="1800"/>
              <a:buNone/>
              <a:defRPr sz="1800" b="1">
                <a:solidFill>
                  <a:schemeClr val="dk1"/>
                </a:solidFill>
              </a:defRPr>
            </a:lvl6pPr>
            <a:lvl7pPr lvl="6" rtl="0">
              <a:spcBef>
                <a:spcPts val="2100"/>
              </a:spcBef>
              <a:spcAft>
                <a:spcPts val="0"/>
              </a:spcAft>
              <a:buClr>
                <a:schemeClr val="dk1"/>
              </a:buClr>
              <a:buSzPts val="1800"/>
              <a:buNone/>
              <a:defRPr sz="1800" b="1">
                <a:solidFill>
                  <a:schemeClr val="dk1"/>
                </a:solidFill>
              </a:defRPr>
            </a:lvl7pPr>
            <a:lvl8pPr lvl="7" rtl="0">
              <a:spcBef>
                <a:spcPts val="2100"/>
              </a:spcBef>
              <a:spcAft>
                <a:spcPts val="0"/>
              </a:spcAft>
              <a:buClr>
                <a:schemeClr val="dk1"/>
              </a:buClr>
              <a:buSzPts val="1800"/>
              <a:buNone/>
              <a:defRPr sz="1800" b="1">
                <a:solidFill>
                  <a:schemeClr val="dk1"/>
                </a:solidFill>
              </a:defRPr>
            </a:lvl8pPr>
            <a:lvl9pPr lvl="8" rtl="0">
              <a:spcBef>
                <a:spcPts val="2100"/>
              </a:spcBef>
              <a:spcAft>
                <a:spcPts val="2100"/>
              </a:spcAft>
              <a:buClr>
                <a:schemeClr val="dk1"/>
              </a:buClr>
              <a:buSzPts val="1800"/>
              <a:buNone/>
              <a:defRPr sz="1800" b="1">
                <a:solidFill>
                  <a:schemeClr val="dk1"/>
                </a:solidFill>
              </a:defRPr>
            </a:lvl9pPr>
          </a:lstStyle>
          <a:p>
            <a:endParaRPr/>
          </a:p>
        </p:txBody>
      </p:sp>
      <p:sp>
        <p:nvSpPr>
          <p:cNvPr id="100" name="Google Shape;100;p11"/>
          <p:cNvSpPr txBox="1">
            <a:spLocks noGrp="1"/>
          </p:cNvSpPr>
          <p:nvPr>
            <p:ph type="subTitle" idx="3"/>
          </p:nvPr>
        </p:nvSpPr>
        <p:spPr>
          <a:xfrm>
            <a:off x="3790957" y="3334868"/>
            <a:ext cx="76131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1800"/>
              <a:buNone/>
              <a:defRPr sz="1800" b="1">
                <a:solidFill>
                  <a:schemeClr val="dk1"/>
                </a:solidFill>
              </a:defRPr>
            </a:lvl1pPr>
            <a:lvl2pPr lvl="1" rtl="0">
              <a:spcBef>
                <a:spcPts val="2100"/>
              </a:spcBef>
              <a:spcAft>
                <a:spcPts val="0"/>
              </a:spcAft>
              <a:buClr>
                <a:schemeClr val="dk1"/>
              </a:buClr>
              <a:buSzPts val="1800"/>
              <a:buNone/>
              <a:defRPr sz="1800" b="1">
                <a:solidFill>
                  <a:schemeClr val="dk1"/>
                </a:solidFill>
              </a:defRPr>
            </a:lvl2pPr>
            <a:lvl3pPr lvl="2" rtl="0">
              <a:spcBef>
                <a:spcPts val="2100"/>
              </a:spcBef>
              <a:spcAft>
                <a:spcPts val="0"/>
              </a:spcAft>
              <a:buClr>
                <a:schemeClr val="dk1"/>
              </a:buClr>
              <a:buSzPts val="1800"/>
              <a:buNone/>
              <a:defRPr sz="1800" b="1">
                <a:solidFill>
                  <a:schemeClr val="dk1"/>
                </a:solidFill>
              </a:defRPr>
            </a:lvl3pPr>
            <a:lvl4pPr lvl="3" rtl="0">
              <a:spcBef>
                <a:spcPts val="2100"/>
              </a:spcBef>
              <a:spcAft>
                <a:spcPts val="0"/>
              </a:spcAft>
              <a:buClr>
                <a:schemeClr val="dk1"/>
              </a:buClr>
              <a:buSzPts val="1800"/>
              <a:buNone/>
              <a:defRPr sz="1800" b="1">
                <a:solidFill>
                  <a:schemeClr val="dk1"/>
                </a:solidFill>
              </a:defRPr>
            </a:lvl4pPr>
            <a:lvl5pPr lvl="4" rtl="0">
              <a:spcBef>
                <a:spcPts val="2100"/>
              </a:spcBef>
              <a:spcAft>
                <a:spcPts val="0"/>
              </a:spcAft>
              <a:buClr>
                <a:schemeClr val="dk1"/>
              </a:buClr>
              <a:buSzPts val="1800"/>
              <a:buNone/>
              <a:defRPr sz="1800" b="1">
                <a:solidFill>
                  <a:schemeClr val="dk1"/>
                </a:solidFill>
              </a:defRPr>
            </a:lvl5pPr>
            <a:lvl6pPr lvl="5" rtl="0">
              <a:spcBef>
                <a:spcPts val="2100"/>
              </a:spcBef>
              <a:spcAft>
                <a:spcPts val="0"/>
              </a:spcAft>
              <a:buClr>
                <a:schemeClr val="dk1"/>
              </a:buClr>
              <a:buSzPts val="1800"/>
              <a:buNone/>
              <a:defRPr sz="1800" b="1">
                <a:solidFill>
                  <a:schemeClr val="dk1"/>
                </a:solidFill>
              </a:defRPr>
            </a:lvl6pPr>
            <a:lvl7pPr lvl="6" rtl="0">
              <a:spcBef>
                <a:spcPts val="2100"/>
              </a:spcBef>
              <a:spcAft>
                <a:spcPts val="0"/>
              </a:spcAft>
              <a:buClr>
                <a:schemeClr val="dk1"/>
              </a:buClr>
              <a:buSzPts val="1800"/>
              <a:buNone/>
              <a:defRPr sz="1800" b="1">
                <a:solidFill>
                  <a:schemeClr val="dk1"/>
                </a:solidFill>
              </a:defRPr>
            </a:lvl7pPr>
            <a:lvl8pPr lvl="7" rtl="0">
              <a:spcBef>
                <a:spcPts val="2100"/>
              </a:spcBef>
              <a:spcAft>
                <a:spcPts val="0"/>
              </a:spcAft>
              <a:buClr>
                <a:schemeClr val="dk1"/>
              </a:buClr>
              <a:buSzPts val="1800"/>
              <a:buNone/>
              <a:defRPr sz="1800" b="1">
                <a:solidFill>
                  <a:schemeClr val="dk1"/>
                </a:solidFill>
              </a:defRPr>
            </a:lvl8pPr>
            <a:lvl9pPr lvl="8" rtl="0">
              <a:spcBef>
                <a:spcPts val="2100"/>
              </a:spcBef>
              <a:spcAft>
                <a:spcPts val="2100"/>
              </a:spcAft>
              <a:buClr>
                <a:schemeClr val="dk1"/>
              </a:buClr>
              <a:buSzPts val="1800"/>
              <a:buNone/>
              <a:defRPr sz="1800" b="1">
                <a:solidFill>
                  <a:schemeClr val="dk1"/>
                </a:solidFill>
              </a:defRPr>
            </a:lvl9pPr>
          </a:lstStyle>
          <a:p>
            <a:endParaRPr/>
          </a:p>
        </p:txBody>
      </p:sp>
      <p:sp>
        <p:nvSpPr>
          <p:cNvPr id="101" name="Google Shape;101;p11"/>
          <p:cNvSpPr txBox="1">
            <a:spLocks noGrp="1"/>
          </p:cNvSpPr>
          <p:nvPr>
            <p:ph type="subTitle" idx="4"/>
          </p:nvPr>
        </p:nvSpPr>
        <p:spPr>
          <a:xfrm>
            <a:off x="3790957" y="4939762"/>
            <a:ext cx="76131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1800"/>
              <a:buNone/>
              <a:defRPr sz="1800" b="1">
                <a:solidFill>
                  <a:schemeClr val="dk1"/>
                </a:solidFill>
              </a:defRPr>
            </a:lvl1pPr>
            <a:lvl2pPr lvl="1" rtl="0">
              <a:spcBef>
                <a:spcPts val="2100"/>
              </a:spcBef>
              <a:spcAft>
                <a:spcPts val="0"/>
              </a:spcAft>
              <a:buClr>
                <a:schemeClr val="dk1"/>
              </a:buClr>
              <a:buSzPts val="1800"/>
              <a:buNone/>
              <a:defRPr sz="1800" b="1">
                <a:solidFill>
                  <a:schemeClr val="dk1"/>
                </a:solidFill>
              </a:defRPr>
            </a:lvl2pPr>
            <a:lvl3pPr lvl="2" rtl="0">
              <a:spcBef>
                <a:spcPts val="2100"/>
              </a:spcBef>
              <a:spcAft>
                <a:spcPts val="0"/>
              </a:spcAft>
              <a:buClr>
                <a:schemeClr val="dk1"/>
              </a:buClr>
              <a:buSzPts val="1800"/>
              <a:buNone/>
              <a:defRPr sz="1800" b="1">
                <a:solidFill>
                  <a:schemeClr val="dk1"/>
                </a:solidFill>
              </a:defRPr>
            </a:lvl3pPr>
            <a:lvl4pPr lvl="3" rtl="0">
              <a:spcBef>
                <a:spcPts val="2100"/>
              </a:spcBef>
              <a:spcAft>
                <a:spcPts val="0"/>
              </a:spcAft>
              <a:buClr>
                <a:schemeClr val="dk1"/>
              </a:buClr>
              <a:buSzPts val="1800"/>
              <a:buNone/>
              <a:defRPr sz="1800" b="1">
                <a:solidFill>
                  <a:schemeClr val="dk1"/>
                </a:solidFill>
              </a:defRPr>
            </a:lvl4pPr>
            <a:lvl5pPr lvl="4" rtl="0">
              <a:spcBef>
                <a:spcPts val="2100"/>
              </a:spcBef>
              <a:spcAft>
                <a:spcPts val="0"/>
              </a:spcAft>
              <a:buClr>
                <a:schemeClr val="dk1"/>
              </a:buClr>
              <a:buSzPts val="1800"/>
              <a:buNone/>
              <a:defRPr sz="1800" b="1">
                <a:solidFill>
                  <a:schemeClr val="dk1"/>
                </a:solidFill>
              </a:defRPr>
            </a:lvl5pPr>
            <a:lvl6pPr lvl="5" rtl="0">
              <a:spcBef>
                <a:spcPts val="2100"/>
              </a:spcBef>
              <a:spcAft>
                <a:spcPts val="0"/>
              </a:spcAft>
              <a:buClr>
                <a:schemeClr val="dk1"/>
              </a:buClr>
              <a:buSzPts val="1800"/>
              <a:buNone/>
              <a:defRPr sz="1800" b="1">
                <a:solidFill>
                  <a:schemeClr val="dk1"/>
                </a:solidFill>
              </a:defRPr>
            </a:lvl6pPr>
            <a:lvl7pPr lvl="6" rtl="0">
              <a:spcBef>
                <a:spcPts val="2100"/>
              </a:spcBef>
              <a:spcAft>
                <a:spcPts val="0"/>
              </a:spcAft>
              <a:buClr>
                <a:schemeClr val="dk1"/>
              </a:buClr>
              <a:buSzPts val="1800"/>
              <a:buNone/>
              <a:defRPr sz="1800" b="1">
                <a:solidFill>
                  <a:schemeClr val="dk1"/>
                </a:solidFill>
              </a:defRPr>
            </a:lvl7pPr>
            <a:lvl8pPr lvl="7" rtl="0">
              <a:spcBef>
                <a:spcPts val="2100"/>
              </a:spcBef>
              <a:spcAft>
                <a:spcPts val="0"/>
              </a:spcAft>
              <a:buClr>
                <a:schemeClr val="dk1"/>
              </a:buClr>
              <a:buSzPts val="1800"/>
              <a:buNone/>
              <a:defRPr sz="1800" b="1">
                <a:solidFill>
                  <a:schemeClr val="dk1"/>
                </a:solidFill>
              </a:defRPr>
            </a:lvl8pPr>
            <a:lvl9pPr lvl="8" rtl="0">
              <a:spcBef>
                <a:spcPts val="2100"/>
              </a:spcBef>
              <a:spcAft>
                <a:spcPts val="2100"/>
              </a:spcAft>
              <a:buClr>
                <a:schemeClr val="dk1"/>
              </a:buClr>
              <a:buSzPts val="1800"/>
              <a:buNone/>
              <a:defRPr sz="1800" b="1">
                <a:solidFill>
                  <a:schemeClr val="dk1"/>
                </a:solidFill>
              </a:defRPr>
            </a:lvl9pPr>
          </a:lstStyle>
          <a:p>
            <a:endParaRPr/>
          </a:p>
        </p:txBody>
      </p:sp>
      <p:sp>
        <p:nvSpPr>
          <p:cNvPr id="102" name="Google Shape;102;p11"/>
          <p:cNvSpPr txBox="1">
            <a:spLocks noGrp="1"/>
          </p:cNvSpPr>
          <p:nvPr>
            <p:ph type="title"/>
          </p:nvPr>
        </p:nvSpPr>
        <p:spPr>
          <a:xfrm>
            <a:off x="3790950" y="593375"/>
            <a:ext cx="6229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03" name="Google Shape;103;p11"/>
          <p:cNvSpPr txBox="1">
            <a:spLocks noGrp="1"/>
          </p:cNvSpPr>
          <p:nvPr>
            <p:ph type="body" idx="5"/>
          </p:nvPr>
        </p:nvSpPr>
        <p:spPr>
          <a:xfrm>
            <a:off x="3790950" y="2167925"/>
            <a:ext cx="76131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spcBef>
                <a:spcPts val="2100"/>
              </a:spcBef>
              <a:spcAft>
                <a:spcPts val="0"/>
              </a:spcAft>
              <a:buClr>
                <a:schemeClr val="dk1"/>
              </a:buClr>
              <a:buSzPts val="1400"/>
              <a:buChar char="○"/>
              <a:defRPr sz="1400">
                <a:solidFill>
                  <a:schemeClr val="dk1"/>
                </a:solidFill>
              </a:defRPr>
            </a:lvl2pPr>
            <a:lvl3pPr marL="1371600" lvl="2" indent="-317500">
              <a:spcBef>
                <a:spcPts val="2100"/>
              </a:spcBef>
              <a:spcAft>
                <a:spcPts val="0"/>
              </a:spcAft>
              <a:buClr>
                <a:schemeClr val="dk1"/>
              </a:buClr>
              <a:buSzPts val="1400"/>
              <a:buChar char="■"/>
              <a:defRPr sz="1400">
                <a:solidFill>
                  <a:schemeClr val="dk1"/>
                </a:solidFill>
              </a:defRPr>
            </a:lvl3pPr>
            <a:lvl4pPr marL="1828800" lvl="3" indent="-317500">
              <a:spcBef>
                <a:spcPts val="2100"/>
              </a:spcBef>
              <a:spcAft>
                <a:spcPts val="0"/>
              </a:spcAft>
              <a:buClr>
                <a:schemeClr val="dk1"/>
              </a:buClr>
              <a:buSzPts val="1400"/>
              <a:buChar char="●"/>
              <a:defRPr sz="1400">
                <a:solidFill>
                  <a:schemeClr val="dk1"/>
                </a:solidFill>
              </a:defRPr>
            </a:lvl4pPr>
            <a:lvl5pPr marL="2286000" lvl="4" indent="-317500">
              <a:spcBef>
                <a:spcPts val="2100"/>
              </a:spcBef>
              <a:spcAft>
                <a:spcPts val="0"/>
              </a:spcAft>
              <a:buClr>
                <a:schemeClr val="dk1"/>
              </a:buClr>
              <a:buSzPts val="1400"/>
              <a:buChar char="○"/>
              <a:defRPr sz="1400">
                <a:solidFill>
                  <a:schemeClr val="dk1"/>
                </a:solidFill>
              </a:defRPr>
            </a:lvl5pPr>
            <a:lvl6pPr marL="2743200" lvl="5" indent="-317500">
              <a:spcBef>
                <a:spcPts val="2100"/>
              </a:spcBef>
              <a:spcAft>
                <a:spcPts val="0"/>
              </a:spcAft>
              <a:buClr>
                <a:schemeClr val="dk1"/>
              </a:buClr>
              <a:buSzPts val="1400"/>
              <a:buChar char="■"/>
              <a:defRPr sz="1400">
                <a:solidFill>
                  <a:schemeClr val="dk1"/>
                </a:solidFill>
              </a:defRPr>
            </a:lvl6pPr>
            <a:lvl7pPr marL="3200400" lvl="6" indent="-317500">
              <a:spcBef>
                <a:spcPts val="2100"/>
              </a:spcBef>
              <a:spcAft>
                <a:spcPts val="0"/>
              </a:spcAft>
              <a:buClr>
                <a:schemeClr val="dk1"/>
              </a:buClr>
              <a:buSzPts val="1400"/>
              <a:buChar char="●"/>
              <a:defRPr sz="1400">
                <a:solidFill>
                  <a:schemeClr val="dk1"/>
                </a:solidFill>
              </a:defRPr>
            </a:lvl7pPr>
            <a:lvl8pPr marL="3657600" lvl="7" indent="-317500">
              <a:spcBef>
                <a:spcPts val="2100"/>
              </a:spcBef>
              <a:spcAft>
                <a:spcPts val="0"/>
              </a:spcAft>
              <a:buClr>
                <a:schemeClr val="dk1"/>
              </a:buClr>
              <a:buSzPts val="1400"/>
              <a:buChar char="○"/>
              <a:defRPr sz="1400">
                <a:solidFill>
                  <a:schemeClr val="dk1"/>
                </a:solidFill>
              </a:defRPr>
            </a:lvl8pPr>
            <a:lvl9pPr marL="4114800" lvl="8" indent="-317500">
              <a:spcBef>
                <a:spcPts val="2100"/>
              </a:spcBef>
              <a:spcAft>
                <a:spcPts val="2100"/>
              </a:spcAft>
              <a:buClr>
                <a:schemeClr val="dk1"/>
              </a:buClr>
              <a:buSzPts val="1400"/>
              <a:buChar char="■"/>
              <a:defRPr sz="1400">
                <a:solidFill>
                  <a:schemeClr val="dk1"/>
                </a:solidFill>
              </a:defRPr>
            </a:lvl9pPr>
          </a:lstStyle>
          <a:p>
            <a:endParaRPr/>
          </a:p>
        </p:txBody>
      </p:sp>
      <p:sp>
        <p:nvSpPr>
          <p:cNvPr id="104" name="Google Shape;104;p11"/>
          <p:cNvSpPr txBox="1">
            <a:spLocks noGrp="1"/>
          </p:cNvSpPr>
          <p:nvPr>
            <p:ph type="body" idx="6"/>
          </p:nvPr>
        </p:nvSpPr>
        <p:spPr>
          <a:xfrm>
            <a:off x="3790950" y="3761388"/>
            <a:ext cx="76131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spcBef>
                <a:spcPts val="2100"/>
              </a:spcBef>
              <a:spcAft>
                <a:spcPts val="0"/>
              </a:spcAft>
              <a:buClr>
                <a:schemeClr val="dk1"/>
              </a:buClr>
              <a:buSzPts val="1400"/>
              <a:buChar char="○"/>
              <a:defRPr sz="1400">
                <a:solidFill>
                  <a:schemeClr val="dk1"/>
                </a:solidFill>
              </a:defRPr>
            </a:lvl2pPr>
            <a:lvl3pPr marL="1371600" lvl="2" indent="-317500">
              <a:spcBef>
                <a:spcPts val="2100"/>
              </a:spcBef>
              <a:spcAft>
                <a:spcPts val="0"/>
              </a:spcAft>
              <a:buClr>
                <a:schemeClr val="dk1"/>
              </a:buClr>
              <a:buSzPts val="1400"/>
              <a:buChar char="■"/>
              <a:defRPr sz="1400">
                <a:solidFill>
                  <a:schemeClr val="dk1"/>
                </a:solidFill>
              </a:defRPr>
            </a:lvl3pPr>
            <a:lvl4pPr marL="1828800" lvl="3" indent="-317500">
              <a:spcBef>
                <a:spcPts val="2100"/>
              </a:spcBef>
              <a:spcAft>
                <a:spcPts val="0"/>
              </a:spcAft>
              <a:buClr>
                <a:schemeClr val="dk1"/>
              </a:buClr>
              <a:buSzPts val="1400"/>
              <a:buChar char="●"/>
              <a:defRPr sz="1400">
                <a:solidFill>
                  <a:schemeClr val="dk1"/>
                </a:solidFill>
              </a:defRPr>
            </a:lvl4pPr>
            <a:lvl5pPr marL="2286000" lvl="4" indent="-317500">
              <a:spcBef>
                <a:spcPts val="2100"/>
              </a:spcBef>
              <a:spcAft>
                <a:spcPts val="0"/>
              </a:spcAft>
              <a:buClr>
                <a:schemeClr val="dk1"/>
              </a:buClr>
              <a:buSzPts val="1400"/>
              <a:buChar char="○"/>
              <a:defRPr sz="1400">
                <a:solidFill>
                  <a:schemeClr val="dk1"/>
                </a:solidFill>
              </a:defRPr>
            </a:lvl5pPr>
            <a:lvl6pPr marL="2743200" lvl="5" indent="-317500">
              <a:spcBef>
                <a:spcPts val="2100"/>
              </a:spcBef>
              <a:spcAft>
                <a:spcPts val="0"/>
              </a:spcAft>
              <a:buClr>
                <a:schemeClr val="dk1"/>
              </a:buClr>
              <a:buSzPts val="1400"/>
              <a:buChar char="■"/>
              <a:defRPr sz="1400">
                <a:solidFill>
                  <a:schemeClr val="dk1"/>
                </a:solidFill>
              </a:defRPr>
            </a:lvl6pPr>
            <a:lvl7pPr marL="3200400" lvl="6" indent="-317500">
              <a:spcBef>
                <a:spcPts val="2100"/>
              </a:spcBef>
              <a:spcAft>
                <a:spcPts val="0"/>
              </a:spcAft>
              <a:buClr>
                <a:schemeClr val="dk1"/>
              </a:buClr>
              <a:buSzPts val="1400"/>
              <a:buChar char="●"/>
              <a:defRPr sz="1400">
                <a:solidFill>
                  <a:schemeClr val="dk1"/>
                </a:solidFill>
              </a:defRPr>
            </a:lvl7pPr>
            <a:lvl8pPr marL="3657600" lvl="7" indent="-317500">
              <a:spcBef>
                <a:spcPts val="2100"/>
              </a:spcBef>
              <a:spcAft>
                <a:spcPts val="0"/>
              </a:spcAft>
              <a:buClr>
                <a:schemeClr val="dk1"/>
              </a:buClr>
              <a:buSzPts val="1400"/>
              <a:buChar char="○"/>
              <a:defRPr sz="1400">
                <a:solidFill>
                  <a:schemeClr val="dk1"/>
                </a:solidFill>
              </a:defRPr>
            </a:lvl8pPr>
            <a:lvl9pPr marL="4114800" lvl="8" indent="-317500">
              <a:spcBef>
                <a:spcPts val="2100"/>
              </a:spcBef>
              <a:spcAft>
                <a:spcPts val="2100"/>
              </a:spcAft>
              <a:buClr>
                <a:schemeClr val="dk1"/>
              </a:buClr>
              <a:buSzPts val="1400"/>
              <a:buChar char="■"/>
              <a:defRPr sz="1400">
                <a:solidFill>
                  <a:schemeClr val="dk1"/>
                </a:solidFill>
              </a:defRPr>
            </a:lvl9pPr>
          </a:lstStyle>
          <a:p>
            <a:endParaRPr/>
          </a:p>
        </p:txBody>
      </p:sp>
      <p:sp>
        <p:nvSpPr>
          <p:cNvPr id="105" name="Google Shape;105;p11"/>
          <p:cNvSpPr/>
          <p:nvPr/>
        </p:nvSpPr>
        <p:spPr>
          <a:xfrm flipH="1">
            <a:off x="0" y="0"/>
            <a:ext cx="914400" cy="914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1"/>
          <p:cNvSpPr txBox="1">
            <a:spLocks noGrp="1"/>
          </p:cNvSpPr>
          <p:nvPr>
            <p:ph type="sldNum" idx="12"/>
          </p:nvPr>
        </p:nvSpPr>
        <p:spPr>
          <a:xfrm>
            <a:off x="11332845" y="6333134"/>
            <a:ext cx="731700" cy="525000"/>
          </a:xfrm>
          <a:prstGeom prst="rect">
            <a:avLst/>
          </a:prstGeom>
        </p:spPr>
        <p:txBody>
          <a:bodyPr spcFirstLastPara="1" wrap="square" lIns="121900" tIns="121900" rIns="121900" bIns="121900" anchor="t" anchorCtr="0">
            <a:noAutofit/>
          </a:bodyPr>
          <a:lstStyle>
            <a:lvl1pPr lvl="0" rtl="0">
              <a:buNone/>
              <a:defRPr>
                <a:solidFill>
                  <a:schemeClr val="lt1"/>
                </a:solidFill>
                <a:latin typeface="Questrial"/>
                <a:ea typeface="Questrial"/>
                <a:cs typeface="Questrial"/>
                <a:sym typeface="Questrial"/>
              </a:defRPr>
            </a:lvl1pPr>
            <a:lvl2pPr lvl="1" rtl="0">
              <a:buNone/>
              <a:defRPr>
                <a:solidFill>
                  <a:schemeClr val="lt1"/>
                </a:solidFill>
                <a:latin typeface="Questrial"/>
                <a:ea typeface="Questrial"/>
                <a:cs typeface="Questrial"/>
                <a:sym typeface="Questrial"/>
              </a:defRPr>
            </a:lvl2pPr>
            <a:lvl3pPr lvl="2" rtl="0">
              <a:buNone/>
              <a:defRPr>
                <a:solidFill>
                  <a:schemeClr val="lt1"/>
                </a:solidFill>
                <a:latin typeface="Questrial"/>
                <a:ea typeface="Questrial"/>
                <a:cs typeface="Questrial"/>
                <a:sym typeface="Questrial"/>
              </a:defRPr>
            </a:lvl3pPr>
            <a:lvl4pPr lvl="3" rtl="0">
              <a:buNone/>
              <a:defRPr>
                <a:solidFill>
                  <a:schemeClr val="lt1"/>
                </a:solidFill>
                <a:latin typeface="Questrial"/>
                <a:ea typeface="Questrial"/>
                <a:cs typeface="Questrial"/>
                <a:sym typeface="Questrial"/>
              </a:defRPr>
            </a:lvl4pPr>
            <a:lvl5pPr lvl="4" rtl="0">
              <a:buNone/>
              <a:defRPr>
                <a:solidFill>
                  <a:schemeClr val="lt1"/>
                </a:solidFill>
                <a:latin typeface="Questrial"/>
                <a:ea typeface="Questrial"/>
                <a:cs typeface="Questrial"/>
                <a:sym typeface="Questrial"/>
              </a:defRPr>
            </a:lvl5pPr>
            <a:lvl6pPr lvl="5" rtl="0">
              <a:buNone/>
              <a:defRPr>
                <a:solidFill>
                  <a:schemeClr val="lt1"/>
                </a:solidFill>
                <a:latin typeface="Questrial"/>
                <a:ea typeface="Questrial"/>
                <a:cs typeface="Questrial"/>
                <a:sym typeface="Questrial"/>
              </a:defRPr>
            </a:lvl6pPr>
            <a:lvl7pPr lvl="6" rtl="0">
              <a:buNone/>
              <a:defRPr>
                <a:solidFill>
                  <a:schemeClr val="lt1"/>
                </a:solidFill>
                <a:latin typeface="Questrial"/>
                <a:ea typeface="Questrial"/>
                <a:cs typeface="Questrial"/>
                <a:sym typeface="Questrial"/>
              </a:defRPr>
            </a:lvl7pPr>
            <a:lvl8pPr lvl="7" rtl="0">
              <a:buNone/>
              <a:defRPr>
                <a:solidFill>
                  <a:schemeClr val="lt1"/>
                </a:solidFill>
                <a:latin typeface="Questrial"/>
                <a:ea typeface="Questrial"/>
                <a:cs typeface="Questrial"/>
                <a:sym typeface="Questrial"/>
              </a:defRPr>
            </a:lvl8pPr>
            <a:lvl9pPr lvl="8" rtl="0">
              <a:buNone/>
              <a:defRPr>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3500"/>
              <a:buFont typeface="Playfair Display SemiBold"/>
              <a:buNone/>
              <a:defRPr sz="3500">
                <a:solidFill>
                  <a:schemeClr val="dk1"/>
                </a:solidFill>
                <a:latin typeface="Playfair Display SemiBold"/>
                <a:ea typeface="Playfair Display SemiBold"/>
                <a:cs typeface="Playfair Display SemiBold"/>
                <a:sym typeface="Playfair Display SemiBold"/>
              </a:defRPr>
            </a:lvl1pPr>
            <a:lvl2pPr lvl="1">
              <a:spcBef>
                <a:spcPts val="0"/>
              </a:spcBef>
              <a:spcAft>
                <a:spcPts val="0"/>
              </a:spcAft>
              <a:buClr>
                <a:schemeClr val="dk1"/>
              </a:buClr>
              <a:buSzPts val="3500"/>
              <a:buFont typeface="Playfair Display SemiBold"/>
              <a:buNone/>
              <a:defRPr sz="3500">
                <a:solidFill>
                  <a:schemeClr val="dk1"/>
                </a:solidFill>
                <a:latin typeface="Playfair Display SemiBold"/>
                <a:ea typeface="Playfair Display SemiBold"/>
                <a:cs typeface="Playfair Display SemiBold"/>
                <a:sym typeface="Playfair Display SemiBold"/>
              </a:defRPr>
            </a:lvl2pPr>
            <a:lvl3pPr lvl="2">
              <a:spcBef>
                <a:spcPts val="0"/>
              </a:spcBef>
              <a:spcAft>
                <a:spcPts val="0"/>
              </a:spcAft>
              <a:buClr>
                <a:schemeClr val="dk1"/>
              </a:buClr>
              <a:buSzPts val="3500"/>
              <a:buFont typeface="Playfair Display SemiBold"/>
              <a:buNone/>
              <a:defRPr sz="3500">
                <a:solidFill>
                  <a:schemeClr val="dk1"/>
                </a:solidFill>
                <a:latin typeface="Playfair Display SemiBold"/>
                <a:ea typeface="Playfair Display SemiBold"/>
                <a:cs typeface="Playfair Display SemiBold"/>
                <a:sym typeface="Playfair Display SemiBold"/>
              </a:defRPr>
            </a:lvl3pPr>
            <a:lvl4pPr lvl="3">
              <a:spcBef>
                <a:spcPts val="0"/>
              </a:spcBef>
              <a:spcAft>
                <a:spcPts val="0"/>
              </a:spcAft>
              <a:buClr>
                <a:schemeClr val="dk1"/>
              </a:buClr>
              <a:buSzPts val="3500"/>
              <a:buFont typeface="Playfair Display SemiBold"/>
              <a:buNone/>
              <a:defRPr sz="3500">
                <a:solidFill>
                  <a:schemeClr val="dk1"/>
                </a:solidFill>
                <a:latin typeface="Playfair Display SemiBold"/>
                <a:ea typeface="Playfair Display SemiBold"/>
                <a:cs typeface="Playfair Display SemiBold"/>
                <a:sym typeface="Playfair Display SemiBold"/>
              </a:defRPr>
            </a:lvl4pPr>
            <a:lvl5pPr lvl="4">
              <a:spcBef>
                <a:spcPts val="0"/>
              </a:spcBef>
              <a:spcAft>
                <a:spcPts val="0"/>
              </a:spcAft>
              <a:buClr>
                <a:schemeClr val="dk1"/>
              </a:buClr>
              <a:buSzPts val="3500"/>
              <a:buFont typeface="Playfair Display SemiBold"/>
              <a:buNone/>
              <a:defRPr sz="3500">
                <a:solidFill>
                  <a:schemeClr val="dk1"/>
                </a:solidFill>
                <a:latin typeface="Playfair Display SemiBold"/>
                <a:ea typeface="Playfair Display SemiBold"/>
                <a:cs typeface="Playfair Display SemiBold"/>
                <a:sym typeface="Playfair Display SemiBold"/>
              </a:defRPr>
            </a:lvl5pPr>
            <a:lvl6pPr lvl="5">
              <a:spcBef>
                <a:spcPts val="0"/>
              </a:spcBef>
              <a:spcAft>
                <a:spcPts val="0"/>
              </a:spcAft>
              <a:buClr>
                <a:schemeClr val="dk1"/>
              </a:buClr>
              <a:buSzPts val="3500"/>
              <a:buFont typeface="Playfair Display SemiBold"/>
              <a:buNone/>
              <a:defRPr sz="3500">
                <a:solidFill>
                  <a:schemeClr val="dk1"/>
                </a:solidFill>
                <a:latin typeface="Playfair Display SemiBold"/>
                <a:ea typeface="Playfair Display SemiBold"/>
                <a:cs typeface="Playfair Display SemiBold"/>
                <a:sym typeface="Playfair Display SemiBold"/>
              </a:defRPr>
            </a:lvl6pPr>
            <a:lvl7pPr lvl="6">
              <a:spcBef>
                <a:spcPts val="0"/>
              </a:spcBef>
              <a:spcAft>
                <a:spcPts val="0"/>
              </a:spcAft>
              <a:buClr>
                <a:schemeClr val="dk1"/>
              </a:buClr>
              <a:buSzPts val="3500"/>
              <a:buFont typeface="Playfair Display SemiBold"/>
              <a:buNone/>
              <a:defRPr sz="3500">
                <a:solidFill>
                  <a:schemeClr val="dk1"/>
                </a:solidFill>
                <a:latin typeface="Playfair Display SemiBold"/>
                <a:ea typeface="Playfair Display SemiBold"/>
                <a:cs typeface="Playfair Display SemiBold"/>
                <a:sym typeface="Playfair Display SemiBold"/>
              </a:defRPr>
            </a:lvl7pPr>
            <a:lvl8pPr lvl="7">
              <a:spcBef>
                <a:spcPts val="0"/>
              </a:spcBef>
              <a:spcAft>
                <a:spcPts val="0"/>
              </a:spcAft>
              <a:buClr>
                <a:schemeClr val="dk1"/>
              </a:buClr>
              <a:buSzPts val="3500"/>
              <a:buFont typeface="Playfair Display SemiBold"/>
              <a:buNone/>
              <a:defRPr sz="3500">
                <a:solidFill>
                  <a:schemeClr val="dk1"/>
                </a:solidFill>
                <a:latin typeface="Playfair Display SemiBold"/>
                <a:ea typeface="Playfair Display SemiBold"/>
                <a:cs typeface="Playfair Display SemiBold"/>
                <a:sym typeface="Playfair Display SemiBold"/>
              </a:defRPr>
            </a:lvl8pPr>
            <a:lvl9pPr lvl="8">
              <a:spcBef>
                <a:spcPts val="0"/>
              </a:spcBef>
              <a:spcAft>
                <a:spcPts val="0"/>
              </a:spcAft>
              <a:buClr>
                <a:schemeClr val="dk1"/>
              </a:buClr>
              <a:buSzPts val="3500"/>
              <a:buFont typeface="Playfair Display SemiBold"/>
              <a:buNone/>
              <a:defRPr sz="3500">
                <a:solidFill>
                  <a:schemeClr val="dk1"/>
                </a:solidFill>
                <a:latin typeface="Playfair Display SemiBold"/>
                <a:ea typeface="Playfair Display SemiBold"/>
                <a:cs typeface="Playfair Display SemiBold"/>
                <a:sym typeface="Playfair Display SemiBold"/>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Questrial"/>
              <a:buChar char="●"/>
              <a:defRPr sz="1900">
                <a:solidFill>
                  <a:schemeClr val="dk2"/>
                </a:solidFill>
                <a:latin typeface="Questrial"/>
                <a:ea typeface="Questrial"/>
                <a:cs typeface="Questrial"/>
                <a:sym typeface="Questrial"/>
              </a:defRPr>
            </a:lvl1pPr>
            <a:lvl2pPr marL="914400" lvl="1" indent="-349250">
              <a:lnSpc>
                <a:spcPct val="115000"/>
              </a:lnSpc>
              <a:spcBef>
                <a:spcPts val="2100"/>
              </a:spcBef>
              <a:spcAft>
                <a:spcPts val="0"/>
              </a:spcAft>
              <a:buClr>
                <a:schemeClr val="dk2"/>
              </a:buClr>
              <a:buSzPts val="1900"/>
              <a:buFont typeface="Questrial"/>
              <a:buChar char="○"/>
              <a:defRPr sz="1900">
                <a:solidFill>
                  <a:schemeClr val="dk2"/>
                </a:solidFill>
                <a:latin typeface="Questrial"/>
                <a:ea typeface="Questrial"/>
                <a:cs typeface="Questrial"/>
                <a:sym typeface="Questrial"/>
              </a:defRPr>
            </a:lvl2pPr>
            <a:lvl3pPr marL="1371600" lvl="2" indent="-349250">
              <a:lnSpc>
                <a:spcPct val="115000"/>
              </a:lnSpc>
              <a:spcBef>
                <a:spcPts val="2100"/>
              </a:spcBef>
              <a:spcAft>
                <a:spcPts val="0"/>
              </a:spcAft>
              <a:buClr>
                <a:schemeClr val="dk2"/>
              </a:buClr>
              <a:buSzPts val="1900"/>
              <a:buFont typeface="Questrial"/>
              <a:buChar char="■"/>
              <a:defRPr sz="1900">
                <a:solidFill>
                  <a:schemeClr val="dk2"/>
                </a:solidFill>
                <a:latin typeface="Questrial"/>
                <a:ea typeface="Questrial"/>
                <a:cs typeface="Questrial"/>
                <a:sym typeface="Questrial"/>
              </a:defRPr>
            </a:lvl3pPr>
            <a:lvl4pPr marL="1828800" lvl="3" indent="-349250">
              <a:lnSpc>
                <a:spcPct val="115000"/>
              </a:lnSpc>
              <a:spcBef>
                <a:spcPts val="2100"/>
              </a:spcBef>
              <a:spcAft>
                <a:spcPts val="0"/>
              </a:spcAft>
              <a:buClr>
                <a:schemeClr val="dk2"/>
              </a:buClr>
              <a:buSzPts val="1900"/>
              <a:buFont typeface="Questrial"/>
              <a:buChar char="●"/>
              <a:defRPr sz="1900">
                <a:solidFill>
                  <a:schemeClr val="dk2"/>
                </a:solidFill>
                <a:latin typeface="Questrial"/>
                <a:ea typeface="Questrial"/>
                <a:cs typeface="Questrial"/>
                <a:sym typeface="Questrial"/>
              </a:defRPr>
            </a:lvl4pPr>
            <a:lvl5pPr marL="2286000" lvl="4" indent="-349250">
              <a:lnSpc>
                <a:spcPct val="115000"/>
              </a:lnSpc>
              <a:spcBef>
                <a:spcPts val="2100"/>
              </a:spcBef>
              <a:spcAft>
                <a:spcPts val="0"/>
              </a:spcAft>
              <a:buClr>
                <a:schemeClr val="dk2"/>
              </a:buClr>
              <a:buSzPts val="1900"/>
              <a:buFont typeface="Questrial"/>
              <a:buChar char="○"/>
              <a:defRPr sz="1900">
                <a:solidFill>
                  <a:schemeClr val="dk2"/>
                </a:solidFill>
                <a:latin typeface="Questrial"/>
                <a:ea typeface="Questrial"/>
                <a:cs typeface="Questrial"/>
                <a:sym typeface="Questrial"/>
              </a:defRPr>
            </a:lvl5pPr>
            <a:lvl6pPr marL="2743200" lvl="5" indent="-349250">
              <a:lnSpc>
                <a:spcPct val="115000"/>
              </a:lnSpc>
              <a:spcBef>
                <a:spcPts val="2100"/>
              </a:spcBef>
              <a:spcAft>
                <a:spcPts val="0"/>
              </a:spcAft>
              <a:buClr>
                <a:schemeClr val="dk2"/>
              </a:buClr>
              <a:buSzPts val="1900"/>
              <a:buFont typeface="Questrial"/>
              <a:buChar char="■"/>
              <a:defRPr sz="1900">
                <a:solidFill>
                  <a:schemeClr val="dk2"/>
                </a:solidFill>
                <a:latin typeface="Questrial"/>
                <a:ea typeface="Questrial"/>
                <a:cs typeface="Questrial"/>
                <a:sym typeface="Questrial"/>
              </a:defRPr>
            </a:lvl6pPr>
            <a:lvl7pPr marL="3200400" lvl="6" indent="-349250">
              <a:lnSpc>
                <a:spcPct val="115000"/>
              </a:lnSpc>
              <a:spcBef>
                <a:spcPts val="2100"/>
              </a:spcBef>
              <a:spcAft>
                <a:spcPts val="0"/>
              </a:spcAft>
              <a:buClr>
                <a:schemeClr val="dk2"/>
              </a:buClr>
              <a:buSzPts val="1900"/>
              <a:buFont typeface="Questrial"/>
              <a:buChar char="●"/>
              <a:defRPr sz="1900">
                <a:solidFill>
                  <a:schemeClr val="dk2"/>
                </a:solidFill>
                <a:latin typeface="Questrial"/>
                <a:ea typeface="Questrial"/>
                <a:cs typeface="Questrial"/>
                <a:sym typeface="Questrial"/>
              </a:defRPr>
            </a:lvl7pPr>
            <a:lvl8pPr marL="3657600" lvl="7" indent="-349250">
              <a:lnSpc>
                <a:spcPct val="115000"/>
              </a:lnSpc>
              <a:spcBef>
                <a:spcPts val="2100"/>
              </a:spcBef>
              <a:spcAft>
                <a:spcPts val="0"/>
              </a:spcAft>
              <a:buClr>
                <a:schemeClr val="dk2"/>
              </a:buClr>
              <a:buSzPts val="1900"/>
              <a:buFont typeface="Questrial"/>
              <a:buChar char="○"/>
              <a:defRPr sz="1900">
                <a:solidFill>
                  <a:schemeClr val="dk2"/>
                </a:solidFill>
                <a:latin typeface="Questrial"/>
                <a:ea typeface="Questrial"/>
                <a:cs typeface="Questrial"/>
                <a:sym typeface="Questrial"/>
              </a:defRPr>
            </a:lvl8pPr>
            <a:lvl9pPr marL="4114800" lvl="8" indent="-349250">
              <a:lnSpc>
                <a:spcPct val="115000"/>
              </a:lnSpc>
              <a:spcBef>
                <a:spcPts val="2100"/>
              </a:spcBef>
              <a:spcAft>
                <a:spcPts val="2100"/>
              </a:spcAft>
              <a:buClr>
                <a:schemeClr val="dk2"/>
              </a:buClr>
              <a:buSzPts val="1900"/>
              <a:buFont typeface="Questrial"/>
              <a:buChar char="■"/>
              <a:defRPr sz="1900">
                <a:solidFill>
                  <a:schemeClr val="dk2"/>
                </a:solidFill>
                <a:latin typeface="Questrial"/>
                <a:ea typeface="Questrial"/>
                <a:cs typeface="Questrial"/>
                <a:sym typeface="Questrial"/>
              </a:defRPr>
            </a:lvl9pPr>
          </a:lstStyle>
          <a:p>
            <a:endParaRPr/>
          </a:p>
        </p:txBody>
      </p:sp>
      <p:sp>
        <p:nvSpPr>
          <p:cNvPr id="8" name="Google Shape;8;p1"/>
          <p:cNvSpPr txBox="1">
            <a:spLocks noGrp="1"/>
          </p:cNvSpPr>
          <p:nvPr>
            <p:ph type="sldNum" idx="12"/>
          </p:nvPr>
        </p:nvSpPr>
        <p:spPr>
          <a:xfrm>
            <a:off x="10763210" y="61414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5" r:id="rId13"/>
    <p:sldLayoutId id="2147483666" r:id="rId14"/>
    <p:sldLayoutId id="2147483667" r:id="rId15"/>
    <p:sldLayoutId id="214748367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5.png"/><Relationship Id="rId7"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9.jpeg"/></Relationships>
</file>

<file path=ppt/slides/_rels/slide4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7.jpeg"/><Relationship Id="rId4" Type="http://schemas.openxmlformats.org/officeDocument/2006/relationships/image" Target="../media/image24.jpeg"/><Relationship Id="rId9" Type="http://schemas.openxmlformats.org/officeDocument/2006/relationships/image" Target="../media/image29.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cxnSp>
        <p:nvCxnSpPr>
          <p:cNvPr id="247" name="Google Shape;247;p23"/>
          <p:cNvCxnSpPr>
            <a:cxnSpLocks/>
          </p:cNvCxnSpPr>
          <p:nvPr/>
        </p:nvCxnSpPr>
        <p:spPr>
          <a:xfrm flipH="1">
            <a:off x="4960050" y="3299075"/>
            <a:ext cx="2490617" cy="0"/>
          </a:xfrm>
          <a:prstGeom prst="straightConnector1">
            <a:avLst/>
          </a:prstGeom>
          <a:noFill/>
          <a:ln w="28575" cap="rnd" cmpd="sng">
            <a:solidFill>
              <a:schemeClr val="dk2"/>
            </a:solidFill>
            <a:prstDash val="solid"/>
            <a:round/>
            <a:headEnd type="none" w="med" len="med"/>
            <a:tailEnd type="none" w="med" len="med"/>
          </a:ln>
        </p:spPr>
      </p:cxnSp>
      <p:sp>
        <p:nvSpPr>
          <p:cNvPr id="248" name="Google Shape;248;p23"/>
          <p:cNvSpPr txBox="1">
            <a:spLocks noGrp="1"/>
          </p:cNvSpPr>
          <p:nvPr>
            <p:ph type="title"/>
          </p:nvPr>
        </p:nvSpPr>
        <p:spPr>
          <a:xfrm>
            <a:off x="5976750" y="2574575"/>
            <a:ext cx="5799600" cy="12306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r>
              <a:rPr lang="en" sz="7200" dirty="0"/>
              <a:t>Welcome </a:t>
            </a:r>
            <a:endParaRPr sz="7200" dirty="0"/>
          </a:p>
        </p:txBody>
      </p:sp>
      <p:sp>
        <p:nvSpPr>
          <p:cNvPr id="249" name="Google Shape;249;p23"/>
          <p:cNvSpPr txBox="1">
            <a:spLocks noGrp="1"/>
          </p:cNvSpPr>
          <p:nvPr>
            <p:ph type="subTitle" idx="1"/>
          </p:nvPr>
        </p:nvSpPr>
        <p:spPr>
          <a:xfrm>
            <a:off x="721025" y="6045501"/>
            <a:ext cx="11091600" cy="717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sz="2400" dirty="0"/>
          </a:p>
        </p:txBody>
      </p:sp>
      <p:pic>
        <p:nvPicPr>
          <p:cNvPr id="252" name="Google Shape;252;p23"/>
          <p:cNvPicPr preferRelativeResize="0"/>
          <p:nvPr/>
        </p:nvPicPr>
        <p:blipFill rotWithShape="1">
          <a:blip r:embed="rId3">
            <a:alphaModFix amt="58000"/>
          </a:blip>
          <a:srcRect b="5276"/>
          <a:stretch/>
        </p:blipFill>
        <p:spPr>
          <a:xfrm>
            <a:off x="432800" y="209550"/>
            <a:ext cx="3793444" cy="5391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6"/>
          <p:cNvSpPr txBox="1">
            <a:spLocks noGrp="1"/>
          </p:cNvSpPr>
          <p:nvPr>
            <p:ph type="body" idx="1"/>
          </p:nvPr>
        </p:nvSpPr>
        <p:spPr>
          <a:xfrm>
            <a:off x="1206525" y="3213275"/>
            <a:ext cx="6356400" cy="2075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dirty="0"/>
          </a:p>
        </p:txBody>
      </p:sp>
      <p:sp>
        <p:nvSpPr>
          <p:cNvPr id="284" name="Google Shape;284;p26"/>
          <p:cNvSpPr txBox="1">
            <a:spLocks noGrp="1"/>
          </p:cNvSpPr>
          <p:nvPr>
            <p:ph type="title" idx="2"/>
          </p:nvPr>
        </p:nvSpPr>
        <p:spPr>
          <a:xfrm>
            <a:off x="8578320" y="1784811"/>
            <a:ext cx="345107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4000" dirty="0"/>
              <a:t>t</a:t>
            </a:r>
            <a:r>
              <a:rPr lang="en" sz="4000" dirty="0"/>
              <a:t>he media (n)</a:t>
            </a:r>
            <a:endParaRPr sz="4000" dirty="0"/>
          </a:p>
        </p:txBody>
      </p:sp>
      <p:cxnSp>
        <p:nvCxnSpPr>
          <p:cNvPr id="285" name="Google Shape;285;p26"/>
          <p:cNvCxnSpPr/>
          <p:nvPr/>
        </p:nvCxnSpPr>
        <p:spPr>
          <a:xfrm rot="10800000">
            <a:off x="2537100" y="0"/>
            <a:ext cx="0" cy="2133600"/>
          </a:xfrm>
          <a:prstGeom prst="straightConnector1">
            <a:avLst/>
          </a:prstGeom>
          <a:noFill/>
          <a:ln w="28575" cap="rnd" cmpd="sng">
            <a:solidFill>
              <a:schemeClr val="dk2"/>
            </a:solidFill>
            <a:prstDash val="solid"/>
            <a:round/>
            <a:headEnd type="none" w="med" len="med"/>
            <a:tailEnd type="none" w="med" len="med"/>
          </a:ln>
        </p:spPr>
      </p:cxnSp>
      <p:cxnSp>
        <p:nvCxnSpPr>
          <p:cNvPr id="287" name="Google Shape;287;p26"/>
          <p:cNvCxnSpPr/>
          <p:nvPr/>
        </p:nvCxnSpPr>
        <p:spPr>
          <a:xfrm>
            <a:off x="3146700" y="5029200"/>
            <a:ext cx="9045300" cy="0"/>
          </a:xfrm>
          <a:prstGeom prst="straightConnector1">
            <a:avLst/>
          </a:prstGeom>
          <a:noFill/>
          <a:ln w="28575" cap="rnd" cmpd="sng">
            <a:solidFill>
              <a:schemeClr val="dk2"/>
            </a:solidFill>
            <a:prstDash val="solid"/>
            <a:round/>
            <a:headEnd type="none" w="med" len="med"/>
            <a:tailEnd type="none" w="med" len="med"/>
          </a:ln>
        </p:spPr>
      </p:cxnSp>
      <p:pic>
        <p:nvPicPr>
          <p:cNvPr id="4" name="Picture 3">
            <a:extLst>
              <a:ext uri="{FF2B5EF4-FFF2-40B4-BE49-F238E27FC236}">
                <a16:creationId xmlns:a16="http://schemas.microsoft.com/office/drawing/2014/main" id="{378A0526-D35A-8200-95F1-11768AAAE327}"/>
              </a:ext>
            </a:extLst>
          </p:cNvPr>
          <p:cNvPicPr>
            <a:picLocks noChangeAspect="1"/>
          </p:cNvPicPr>
          <p:nvPr/>
        </p:nvPicPr>
        <p:blipFill>
          <a:blip r:embed="rId3"/>
          <a:stretch>
            <a:fillRect/>
          </a:stretch>
        </p:blipFill>
        <p:spPr>
          <a:xfrm>
            <a:off x="1943436" y="798154"/>
            <a:ext cx="3250171" cy="2155947"/>
          </a:xfrm>
          <a:prstGeom prst="rect">
            <a:avLst/>
          </a:prstGeom>
          <a:ln>
            <a:noFill/>
          </a:ln>
          <a:effectLst>
            <a:softEdge rad="112500"/>
          </a:effectLst>
        </p:spPr>
      </p:pic>
      <p:pic>
        <p:nvPicPr>
          <p:cNvPr id="5" name="Picture 4">
            <a:extLst>
              <a:ext uri="{FF2B5EF4-FFF2-40B4-BE49-F238E27FC236}">
                <a16:creationId xmlns:a16="http://schemas.microsoft.com/office/drawing/2014/main" id="{F1666137-E66F-AFE2-E11E-3FC9BD9A5BBE}"/>
              </a:ext>
            </a:extLst>
          </p:cNvPr>
          <p:cNvPicPr>
            <a:picLocks noChangeAspect="1"/>
          </p:cNvPicPr>
          <p:nvPr/>
        </p:nvPicPr>
        <p:blipFill>
          <a:blip r:embed="rId4"/>
          <a:stretch>
            <a:fillRect/>
          </a:stretch>
        </p:blipFill>
        <p:spPr>
          <a:xfrm>
            <a:off x="6040767" y="746246"/>
            <a:ext cx="1974056" cy="2618111"/>
          </a:xfrm>
          <a:prstGeom prst="rect">
            <a:avLst/>
          </a:prstGeom>
          <a:ln>
            <a:noFill/>
          </a:ln>
          <a:effectLst>
            <a:softEdge rad="112500"/>
          </a:effectLst>
        </p:spPr>
      </p:pic>
      <p:pic>
        <p:nvPicPr>
          <p:cNvPr id="6" name="Picture 5">
            <a:extLst>
              <a:ext uri="{FF2B5EF4-FFF2-40B4-BE49-F238E27FC236}">
                <a16:creationId xmlns:a16="http://schemas.microsoft.com/office/drawing/2014/main" id="{84BF1DB7-E5F4-C579-BE54-8AE3EABF5DA9}"/>
              </a:ext>
            </a:extLst>
          </p:cNvPr>
          <p:cNvPicPr>
            <a:picLocks noChangeAspect="1"/>
          </p:cNvPicPr>
          <p:nvPr/>
        </p:nvPicPr>
        <p:blipFill>
          <a:blip r:embed="rId5"/>
          <a:stretch>
            <a:fillRect/>
          </a:stretch>
        </p:blipFill>
        <p:spPr>
          <a:xfrm>
            <a:off x="3961310" y="3645313"/>
            <a:ext cx="2464593" cy="1643062"/>
          </a:xfrm>
          <a:prstGeom prst="rect">
            <a:avLst/>
          </a:prstGeom>
          <a:ln>
            <a:noFill/>
          </a:ln>
          <a:effectLst>
            <a:softEdge rad="112500"/>
          </a:effectLst>
        </p:spPr>
      </p:pic>
      <p:pic>
        <p:nvPicPr>
          <p:cNvPr id="7" name="Picture 6">
            <a:extLst>
              <a:ext uri="{FF2B5EF4-FFF2-40B4-BE49-F238E27FC236}">
                <a16:creationId xmlns:a16="http://schemas.microsoft.com/office/drawing/2014/main" id="{8AD8F8EE-AE21-9EDD-5240-9AFD7B076949}"/>
              </a:ext>
            </a:extLst>
          </p:cNvPr>
          <p:cNvPicPr>
            <a:picLocks noChangeAspect="1"/>
          </p:cNvPicPr>
          <p:nvPr/>
        </p:nvPicPr>
        <p:blipFill>
          <a:blip r:embed="rId6"/>
          <a:stretch>
            <a:fillRect/>
          </a:stretch>
        </p:blipFill>
        <p:spPr>
          <a:xfrm>
            <a:off x="1206525" y="3242956"/>
            <a:ext cx="1974056" cy="2108651"/>
          </a:xfrm>
          <a:prstGeom prst="rect">
            <a:avLst/>
          </a:prstGeom>
          <a:ln>
            <a:noFill/>
          </a:ln>
          <a:effectLst>
            <a:softEdge rad="112500"/>
          </a:effectLst>
        </p:spPr>
      </p:pic>
      <p:sp>
        <p:nvSpPr>
          <p:cNvPr id="9" name="TextBox 8">
            <a:extLst>
              <a:ext uri="{FF2B5EF4-FFF2-40B4-BE49-F238E27FC236}">
                <a16:creationId xmlns:a16="http://schemas.microsoft.com/office/drawing/2014/main" id="{E89DF806-9826-1410-E561-5940AF00CB2B}"/>
              </a:ext>
            </a:extLst>
          </p:cNvPr>
          <p:cNvSpPr txBox="1"/>
          <p:nvPr/>
        </p:nvSpPr>
        <p:spPr>
          <a:xfrm>
            <a:off x="8943290" y="2606109"/>
            <a:ext cx="6172200" cy="646331"/>
          </a:xfrm>
          <a:prstGeom prst="rect">
            <a:avLst/>
          </a:prstGeom>
          <a:noFill/>
        </p:spPr>
        <p:txBody>
          <a:bodyPr wrap="square">
            <a:spAutoFit/>
          </a:bodyPr>
          <a:lstStyle/>
          <a:p>
            <a:r>
              <a:rPr lang="en-US" sz="3600" dirty="0">
                <a:solidFill>
                  <a:schemeClr val="accent1">
                    <a:lumMod val="75000"/>
                  </a:schemeClr>
                </a:solidFill>
                <a:latin typeface="Arial" panose="020B0604020202020204" pitchFamily="34" charset="0"/>
              </a:rPr>
              <a:t>/ˈmiː.</a:t>
            </a:r>
            <a:r>
              <a:rPr lang="en-US" sz="3600" dirty="0" err="1">
                <a:solidFill>
                  <a:schemeClr val="accent1">
                    <a:lumMod val="75000"/>
                  </a:schemeClr>
                </a:solidFill>
                <a:latin typeface="Arial" panose="020B0604020202020204" pitchFamily="34" charset="0"/>
              </a:rPr>
              <a:t>di.ə</a:t>
            </a:r>
            <a:r>
              <a:rPr lang="en-US" sz="3600" dirty="0">
                <a:solidFill>
                  <a:schemeClr val="accent1">
                    <a:lumMod val="75000"/>
                  </a:schemeClr>
                </a:solidFill>
                <a:latin typeface="Arial" panose="020B0604020202020204" pitchFamily="34" charset="0"/>
              </a:rPr>
              <a:t>/</a:t>
            </a:r>
            <a:endParaRPr lang="en-VN" sz="3600" dirty="0">
              <a:solidFill>
                <a:schemeClr val="accent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blinds(horizontal)">
                                      <p:cBhvr>
                                        <p:cTn id="7" dur="500"/>
                                        <p:tgtEl>
                                          <p:spTgt spid="28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cxnSp>
        <p:nvCxnSpPr>
          <p:cNvPr id="285" name="Google Shape;285;p26"/>
          <p:cNvCxnSpPr/>
          <p:nvPr/>
        </p:nvCxnSpPr>
        <p:spPr>
          <a:xfrm rot="10800000">
            <a:off x="2537100" y="0"/>
            <a:ext cx="0" cy="2133600"/>
          </a:xfrm>
          <a:prstGeom prst="straightConnector1">
            <a:avLst/>
          </a:prstGeom>
          <a:noFill/>
          <a:ln w="28575" cap="rnd" cmpd="sng">
            <a:solidFill>
              <a:schemeClr val="dk2"/>
            </a:solidFill>
            <a:prstDash val="solid"/>
            <a:round/>
            <a:headEnd type="none" w="med" len="med"/>
            <a:tailEnd type="none" w="med" len="med"/>
          </a:ln>
        </p:spPr>
      </p:cxnSp>
      <p:cxnSp>
        <p:nvCxnSpPr>
          <p:cNvPr id="287" name="Google Shape;287;p26"/>
          <p:cNvCxnSpPr/>
          <p:nvPr/>
        </p:nvCxnSpPr>
        <p:spPr>
          <a:xfrm>
            <a:off x="3146700" y="5029200"/>
            <a:ext cx="9045300" cy="0"/>
          </a:xfrm>
          <a:prstGeom prst="straightConnector1">
            <a:avLst/>
          </a:prstGeom>
          <a:noFill/>
          <a:ln w="28575" cap="rnd" cmpd="sng">
            <a:solidFill>
              <a:schemeClr val="dk2"/>
            </a:solidFill>
            <a:prstDash val="solid"/>
            <a:round/>
            <a:headEnd type="none" w="med" len="med"/>
            <a:tailEnd type="none" w="med" len="med"/>
          </a:ln>
        </p:spPr>
      </p:cxnSp>
      <p:sp>
        <p:nvSpPr>
          <p:cNvPr id="8" name="Title 1">
            <a:extLst>
              <a:ext uri="{FF2B5EF4-FFF2-40B4-BE49-F238E27FC236}">
                <a16:creationId xmlns:a16="http://schemas.microsoft.com/office/drawing/2014/main" id="{732F929E-55FE-1E10-EF8C-F39FDB05406E}"/>
              </a:ext>
            </a:extLst>
          </p:cNvPr>
          <p:cNvSpPr txBox="1">
            <a:spLocks/>
          </p:cNvSpPr>
          <p:nvPr/>
        </p:nvSpPr>
        <p:spPr bwMode="auto">
          <a:xfrm>
            <a:off x="1220788" y="1356482"/>
            <a:ext cx="8274050" cy="1143000"/>
          </a:xfrm>
          <a:prstGeom prst="rect">
            <a:avLst/>
          </a:prstGeom>
          <a:noFill/>
          <a:ln>
            <a:noFill/>
          </a:ln>
        </p:spPr>
        <p:txBody>
          <a:bodyPr anchor="ct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anose="020F0502020204030204" pitchFamily="34" charset="0"/>
              </a:defRPr>
            </a:lvl2pPr>
            <a:lvl3pPr algn="ctr" defTabSz="457200" rtl="0" fontAlgn="base">
              <a:spcBef>
                <a:spcPct val="0"/>
              </a:spcBef>
              <a:spcAft>
                <a:spcPct val="0"/>
              </a:spcAft>
              <a:defRPr sz="4400">
                <a:solidFill>
                  <a:schemeClr val="tx1"/>
                </a:solidFill>
                <a:latin typeface="Calibri" panose="020F0502020204030204" pitchFamily="34" charset="0"/>
              </a:defRPr>
            </a:lvl3pPr>
            <a:lvl4pPr algn="ctr" defTabSz="457200" rtl="0" fontAlgn="base">
              <a:spcBef>
                <a:spcPct val="0"/>
              </a:spcBef>
              <a:spcAft>
                <a:spcPct val="0"/>
              </a:spcAft>
              <a:defRPr sz="4400">
                <a:solidFill>
                  <a:schemeClr val="tx1"/>
                </a:solidFill>
                <a:latin typeface="Calibri" panose="020F0502020204030204" pitchFamily="34" charset="0"/>
              </a:defRPr>
            </a:lvl4pPr>
            <a:lvl5pPr algn="ctr" defTabSz="457200" rtl="0" fontAlgn="base">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eaLnBrk="1" hangingPunct="1">
              <a:defRPr/>
            </a:pPr>
            <a:r>
              <a:rPr lang="en-US" sz="8000" dirty="0">
                <a:solidFill>
                  <a:schemeClr val="bg2">
                    <a:lumMod val="10000"/>
                  </a:schemeClr>
                </a:solidFill>
                <a:latin typeface="Arial Narrow" panose="020B0606020202030204" pitchFamily="34" charset="0"/>
              </a:rPr>
              <a:t>town crier (n)</a:t>
            </a:r>
            <a:endParaRPr lang="en-US" sz="9600" dirty="0">
              <a:solidFill>
                <a:schemeClr val="bg2">
                  <a:lumMod val="10000"/>
                </a:schemeClr>
              </a:solidFill>
              <a:latin typeface="Arial Narrow" panose="020B0606020202030204" pitchFamily="34" charset="0"/>
            </a:endParaRPr>
          </a:p>
        </p:txBody>
      </p:sp>
      <p:sp>
        <p:nvSpPr>
          <p:cNvPr id="10" name="TextBox 5">
            <a:extLst>
              <a:ext uri="{FF2B5EF4-FFF2-40B4-BE49-F238E27FC236}">
                <a16:creationId xmlns:a16="http://schemas.microsoft.com/office/drawing/2014/main" id="{B042182F-6002-8119-9D46-C02B8729CB7B}"/>
              </a:ext>
            </a:extLst>
          </p:cNvPr>
          <p:cNvSpPr txBox="1">
            <a:spLocks noChangeArrowheads="1"/>
          </p:cNvSpPr>
          <p:nvPr/>
        </p:nvSpPr>
        <p:spPr bwMode="auto">
          <a:xfrm>
            <a:off x="3146700" y="2368853"/>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dirty="0">
                <a:solidFill>
                  <a:srgbClr val="1D2A57"/>
                </a:solidFill>
                <a:latin typeface="Arial" panose="020B0604020202020204" pitchFamily="34" charset="0"/>
              </a:rPr>
              <a:t>/ˌ</a:t>
            </a:r>
            <a:r>
              <a:rPr lang="en-US" altLang="en-US" sz="3600" dirty="0" err="1">
                <a:solidFill>
                  <a:srgbClr val="1D2A57"/>
                </a:solidFill>
                <a:latin typeface="Arial" panose="020B0604020202020204" pitchFamily="34" charset="0"/>
              </a:rPr>
              <a:t>taʊn</a:t>
            </a:r>
            <a:r>
              <a:rPr lang="en-US" altLang="en-US" sz="3600" dirty="0">
                <a:solidFill>
                  <a:srgbClr val="1D2A57"/>
                </a:solidFill>
                <a:latin typeface="Arial" panose="020B0604020202020204" pitchFamily="34" charset="0"/>
              </a:rPr>
              <a:t> ˈ</a:t>
            </a:r>
            <a:r>
              <a:rPr lang="en-US" altLang="en-US" sz="3600" dirty="0" err="1">
                <a:solidFill>
                  <a:srgbClr val="1D2A57"/>
                </a:solidFill>
                <a:latin typeface="Arial" panose="020B0604020202020204" pitchFamily="34" charset="0"/>
              </a:rPr>
              <a:t>kraɪ.ər</a:t>
            </a:r>
            <a:r>
              <a:rPr lang="en-US" altLang="en-US" sz="3600" dirty="0">
                <a:solidFill>
                  <a:srgbClr val="1D2A57"/>
                </a:solidFill>
                <a:latin typeface="Arial" panose="020B0604020202020204" pitchFamily="34" charset="0"/>
              </a:rPr>
              <a:t>/</a:t>
            </a:r>
            <a:endParaRPr lang="en-US" altLang="en-US" sz="3600" dirty="0"/>
          </a:p>
        </p:txBody>
      </p:sp>
      <p:pic>
        <p:nvPicPr>
          <p:cNvPr id="11" name="Picture 10">
            <a:extLst>
              <a:ext uri="{FF2B5EF4-FFF2-40B4-BE49-F238E27FC236}">
                <a16:creationId xmlns:a16="http://schemas.microsoft.com/office/drawing/2014/main" id="{63FDFF01-CD41-4943-DE5C-44EB4D5447F6}"/>
              </a:ext>
            </a:extLst>
          </p:cNvPr>
          <p:cNvPicPr>
            <a:picLocks noChangeAspect="1"/>
          </p:cNvPicPr>
          <p:nvPr/>
        </p:nvPicPr>
        <p:blipFill>
          <a:blip r:embed="rId3"/>
          <a:stretch>
            <a:fillRect/>
          </a:stretch>
        </p:blipFill>
        <p:spPr>
          <a:xfrm>
            <a:off x="9070669" y="661732"/>
            <a:ext cx="2486501" cy="4017686"/>
          </a:xfrm>
          <a:prstGeom prst="rect">
            <a:avLst/>
          </a:prstGeom>
          <a:ln>
            <a:noFill/>
          </a:ln>
          <a:effectLst>
            <a:softEdge rad="112500"/>
          </a:effectLst>
        </p:spPr>
      </p:pic>
      <p:sp>
        <p:nvSpPr>
          <p:cNvPr id="12" name="TextBox 7">
            <a:extLst>
              <a:ext uri="{FF2B5EF4-FFF2-40B4-BE49-F238E27FC236}">
                <a16:creationId xmlns:a16="http://schemas.microsoft.com/office/drawing/2014/main" id="{F691AD3D-A610-8AEF-CD14-C147F37D5B48}"/>
              </a:ext>
            </a:extLst>
          </p:cNvPr>
          <p:cNvSpPr txBox="1">
            <a:spLocks noChangeArrowheads="1"/>
          </p:cNvSpPr>
          <p:nvPr/>
        </p:nvSpPr>
        <p:spPr bwMode="auto">
          <a:xfrm>
            <a:off x="1457099" y="3251728"/>
            <a:ext cx="53355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71500" indent="-571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Wingdings" pitchFamily="2" charset="2"/>
              <a:buChar char="ü"/>
            </a:pPr>
            <a:r>
              <a:rPr lang="en-US" altLang="en-US" sz="3600" dirty="0">
                <a:solidFill>
                  <a:schemeClr val="accent6"/>
                </a:solidFill>
              </a:rPr>
              <a:t>ringing a bell</a:t>
            </a:r>
          </a:p>
          <a:p>
            <a:pPr eaLnBrk="1" hangingPunct="1">
              <a:buFont typeface="Wingdings" pitchFamily="2" charset="2"/>
              <a:buChar char="ü"/>
            </a:pPr>
            <a:r>
              <a:rPr lang="en-US" altLang="en-US" sz="3600" dirty="0">
                <a:solidFill>
                  <a:schemeClr val="accent6"/>
                </a:solidFill>
              </a:rPr>
              <a:t>shouting the latest news</a:t>
            </a:r>
          </a:p>
        </p:txBody>
      </p:sp>
    </p:spTree>
    <p:extLst>
      <p:ext uri="{BB962C8B-B14F-4D97-AF65-F5344CB8AC3E}">
        <p14:creationId xmlns:p14="http://schemas.microsoft.com/office/powerpoint/2010/main" val="22970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 name="Title 1">
            <a:extLst>
              <a:ext uri="{FF2B5EF4-FFF2-40B4-BE49-F238E27FC236}">
                <a16:creationId xmlns:a16="http://schemas.microsoft.com/office/drawing/2014/main" id="{6AD6591E-77FE-5EA2-FAFB-9F8E734B8567}"/>
              </a:ext>
            </a:extLst>
          </p:cNvPr>
          <p:cNvSpPr txBox="1">
            <a:spLocks/>
          </p:cNvSpPr>
          <p:nvPr/>
        </p:nvSpPr>
        <p:spPr bwMode="auto">
          <a:xfrm>
            <a:off x="1250539" y="181830"/>
            <a:ext cx="8272463" cy="2936166"/>
          </a:xfrm>
          <a:prstGeom prst="rect">
            <a:avLst/>
          </a:prstGeom>
          <a:noFill/>
          <a:ln>
            <a:noFill/>
          </a:ln>
        </p:spPr>
        <p:txBody>
          <a:bodyPr anchor="ct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anose="020F0502020204030204" pitchFamily="34" charset="0"/>
              </a:defRPr>
            </a:lvl2pPr>
            <a:lvl3pPr algn="ctr" defTabSz="457200" rtl="0" fontAlgn="base">
              <a:spcBef>
                <a:spcPct val="0"/>
              </a:spcBef>
              <a:spcAft>
                <a:spcPct val="0"/>
              </a:spcAft>
              <a:defRPr sz="4400">
                <a:solidFill>
                  <a:schemeClr val="tx1"/>
                </a:solidFill>
                <a:latin typeface="Calibri" panose="020F0502020204030204" pitchFamily="34" charset="0"/>
              </a:defRPr>
            </a:lvl3pPr>
            <a:lvl4pPr algn="ctr" defTabSz="457200" rtl="0" fontAlgn="base">
              <a:spcBef>
                <a:spcPct val="0"/>
              </a:spcBef>
              <a:spcAft>
                <a:spcPct val="0"/>
              </a:spcAft>
              <a:defRPr sz="4400">
                <a:solidFill>
                  <a:schemeClr val="tx1"/>
                </a:solidFill>
                <a:latin typeface="Calibri" panose="020F0502020204030204" pitchFamily="34" charset="0"/>
              </a:defRPr>
            </a:lvl4pPr>
            <a:lvl5pPr algn="ctr" defTabSz="457200" rtl="0" fontAlgn="base">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defRPr/>
            </a:pPr>
            <a:r>
              <a:rPr lang="en-US" sz="6600" dirty="0">
                <a:solidFill>
                  <a:schemeClr val="bg2">
                    <a:lumMod val="10000"/>
                  </a:schemeClr>
                </a:solidFill>
                <a:latin typeface="Arial Narrow" panose="020B0606020202030204" pitchFamily="34" charset="0"/>
              </a:rPr>
              <a:t>develop</a:t>
            </a:r>
            <a:r>
              <a:rPr lang="en-US" sz="9600" dirty="0">
                <a:solidFill>
                  <a:schemeClr val="bg2">
                    <a:lumMod val="10000"/>
                  </a:schemeClr>
                </a:solidFill>
                <a:latin typeface="Arial Narrow" panose="020B0606020202030204" pitchFamily="34" charset="0"/>
              </a:rPr>
              <a:t> </a:t>
            </a:r>
            <a:r>
              <a:rPr lang="en-US" sz="6000" dirty="0">
                <a:solidFill>
                  <a:schemeClr val="bg2">
                    <a:lumMod val="10000"/>
                  </a:schemeClr>
                </a:solidFill>
                <a:latin typeface="Arial Narrow" panose="020B0606020202030204" pitchFamily="34" charset="0"/>
              </a:rPr>
              <a:t>(v)</a:t>
            </a:r>
            <a:r>
              <a:rPr lang="en-US" sz="9600" dirty="0">
                <a:solidFill>
                  <a:schemeClr val="bg2">
                    <a:lumMod val="10000"/>
                  </a:schemeClr>
                </a:solidFill>
                <a:latin typeface="Arial Narrow" panose="020B0606020202030204" pitchFamily="34" charset="0"/>
              </a:rPr>
              <a:t> </a:t>
            </a:r>
          </a:p>
          <a:p>
            <a:pPr algn="l" eaLnBrk="1" hangingPunct="1">
              <a:defRPr/>
            </a:pPr>
            <a:r>
              <a:rPr lang="en-US" sz="5400" dirty="0">
                <a:solidFill>
                  <a:srgbClr val="1D2A57"/>
                </a:solidFill>
                <a:latin typeface="Arial" panose="020B0604020202020204" pitchFamily="34" charset="0"/>
              </a:rPr>
              <a:t>/</a:t>
            </a:r>
            <a:r>
              <a:rPr lang="en-US" sz="5400" dirty="0" err="1">
                <a:solidFill>
                  <a:srgbClr val="1D2A57"/>
                </a:solidFill>
                <a:latin typeface="Arial" panose="020B0604020202020204" pitchFamily="34" charset="0"/>
              </a:rPr>
              <a:t>dɪˈvel.əp</a:t>
            </a:r>
            <a:r>
              <a:rPr lang="en-US" sz="5400" dirty="0">
                <a:solidFill>
                  <a:srgbClr val="1D2A57"/>
                </a:solidFill>
                <a:latin typeface="Arial" panose="020B0604020202020204" pitchFamily="34" charset="0"/>
              </a:rPr>
              <a:t>/</a:t>
            </a:r>
            <a:endParaRPr lang="en-US" sz="5400" dirty="0">
              <a:solidFill>
                <a:schemeClr val="bg2">
                  <a:lumMod val="10000"/>
                </a:schemeClr>
              </a:solidFill>
              <a:latin typeface="Arial Narrow" panose="020B0606020202030204" pitchFamily="34" charset="0"/>
            </a:endParaRPr>
          </a:p>
        </p:txBody>
      </p:sp>
      <p:sp>
        <p:nvSpPr>
          <p:cNvPr id="3" name="Title 1">
            <a:extLst>
              <a:ext uri="{FF2B5EF4-FFF2-40B4-BE49-F238E27FC236}">
                <a16:creationId xmlns:a16="http://schemas.microsoft.com/office/drawing/2014/main" id="{8082C785-A0B5-7BE7-0025-FD30FF1DEFC8}"/>
              </a:ext>
            </a:extLst>
          </p:cNvPr>
          <p:cNvSpPr txBox="1">
            <a:spLocks/>
          </p:cNvSpPr>
          <p:nvPr/>
        </p:nvSpPr>
        <p:spPr bwMode="auto">
          <a:xfrm>
            <a:off x="637629" y="3168505"/>
            <a:ext cx="6942137" cy="1143000"/>
          </a:xfrm>
          <a:prstGeom prst="rect">
            <a:avLst/>
          </a:prstGeom>
          <a:noFill/>
          <a:ln>
            <a:noFill/>
          </a:ln>
        </p:spPr>
        <p:txBody>
          <a:bodyPr anchor="ct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anose="020F0502020204030204" pitchFamily="34" charset="0"/>
              </a:defRPr>
            </a:lvl2pPr>
            <a:lvl3pPr algn="ctr" defTabSz="457200" rtl="0" fontAlgn="base">
              <a:spcBef>
                <a:spcPct val="0"/>
              </a:spcBef>
              <a:spcAft>
                <a:spcPct val="0"/>
              </a:spcAft>
              <a:defRPr sz="4400">
                <a:solidFill>
                  <a:schemeClr val="tx1"/>
                </a:solidFill>
                <a:latin typeface="Calibri" panose="020F0502020204030204" pitchFamily="34" charset="0"/>
              </a:defRPr>
            </a:lvl3pPr>
            <a:lvl4pPr algn="ctr" defTabSz="457200" rtl="0" fontAlgn="base">
              <a:spcBef>
                <a:spcPct val="0"/>
              </a:spcBef>
              <a:spcAft>
                <a:spcPct val="0"/>
              </a:spcAft>
              <a:defRPr sz="4400">
                <a:solidFill>
                  <a:schemeClr val="tx1"/>
                </a:solidFill>
                <a:latin typeface="Calibri" panose="020F0502020204030204" pitchFamily="34" charset="0"/>
              </a:defRPr>
            </a:lvl4pPr>
            <a:lvl5pPr algn="ctr" defTabSz="457200" rtl="0" fontAlgn="base">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eaLnBrk="1" hangingPunct="1">
              <a:defRPr/>
            </a:pPr>
            <a:r>
              <a:rPr lang="en-US" sz="6600" dirty="0">
                <a:solidFill>
                  <a:schemeClr val="bg2">
                    <a:lumMod val="10000"/>
                  </a:schemeClr>
                </a:solidFill>
                <a:latin typeface="Arial Narrow" panose="020B0606020202030204" pitchFamily="34" charset="0"/>
              </a:rPr>
              <a:t> 👉🏻 development (n)</a:t>
            </a:r>
          </a:p>
        </p:txBody>
      </p:sp>
      <p:pic>
        <p:nvPicPr>
          <p:cNvPr id="5" name="Picture 4">
            <a:extLst>
              <a:ext uri="{FF2B5EF4-FFF2-40B4-BE49-F238E27FC236}">
                <a16:creationId xmlns:a16="http://schemas.microsoft.com/office/drawing/2014/main" id="{AF0E0CC6-558D-21B9-895E-0518838D71F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2031" t="22775"/>
          <a:stretch/>
        </p:blipFill>
        <p:spPr>
          <a:xfrm>
            <a:off x="6966856" y="2921686"/>
            <a:ext cx="4915695" cy="3550336"/>
          </a:xfrm>
          <a:prstGeom prst="rect">
            <a:avLst/>
          </a:prstGeom>
        </p:spPr>
      </p:pic>
    </p:spTree>
    <p:extLst>
      <p:ext uri="{BB962C8B-B14F-4D97-AF65-F5344CB8AC3E}">
        <p14:creationId xmlns:p14="http://schemas.microsoft.com/office/powerpoint/2010/main" val="156998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4" name="Title 1">
            <a:extLst>
              <a:ext uri="{FF2B5EF4-FFF2-40B4-BE49-F238E27FC236}">
                <a16:creationId xmlns:a16="http://schemas.microsoft.com/office/drawing/2014/main" id="{4DEE960A-281F-5918-2762-5DC77859C7FA}"/>
              </a:ext>
            </a:extLst>
          </p:cNvPr>
          <p:cNvSpPr txBox="1">
            <a:spLocks/>
          </p:cNvSpPr>
          <p:nvPr/>
        </p:nvSpPr>
        <p:spPr bwMode="auto">
          <a:xfrm>
            <a:off x="1438843" y="1222261"/>
            <a:ext cx="9758362" cy="1143000"/>
          </a:xfrm>
          <a:prstGeom prst="rect">
            <a:avLst/>
          </a:prstGeom>
          <a:noFill/>
          <a:ln>
            <a:noFill/>
          </a:ln>
        </p:spPr>
        <p:txBody>
          <a:bodyPr anchor="ct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anose="020F0502020204030204" pitchFamily="34" charset="0"/>
              </a:defRPr>
            </a:lvl2pPr>
            <a:lvl3pPr algn="ctr" defTabSz="457200" rtl="0" fontAlgn="base">
              <a:spcBef>
                <a:spcPct val="0"/>
              </a:spcBef>
              <a:spcAft>
                <a:spcPct val="0"/>
              </a:spcAft>
              <a:defRPr sz="4400">
                <a:solidFill>
                  <a:schemeClr val="tx1"/>
                </a:solidFill>
                <a:latin typeface="Calibri" panose="020F0502020204030204" pitchFamily="34" charset="0"/>
              </a:defRPr>
            </a:lvl3pPr>
            <a:lvl4pPr algn="ctr" defTabSz="457200" rtl="0" fontAlgn="base">
              <a:spcBef>
                <a:spcPct val="0"/>
              </a:spcBef>
              <a:spcAft>
                <a:spcPct val="0"/>
              </a:spcAft>
              <a:defRPr sz="4400">
                <a:solidFill>
                  <a:schemeClr val="tx1"/>
                </a:solidFill>
                <a:latin typeface="Calibri" panose="020F0502020204030204" pitchFamily="34" charset="0"/>
              </a:defRPr>
            </a:lvl4pPr>
            <a:lvl5pPr algn="ctr" defTabSz="457200" rtl="0" fontAlgn="base">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defRPr/>
            </a:pPr>
            <a:r>
              <a:rPr lang="en-US" sz="6000" dirty="0">
                <a:solidFill>
                  <a:schemeClr val="accent6"/>
                </a:solidFill>
                <a:latin typeface="Arial Narrow" panose="020B0606020202030204" pitchFamily="34" charset="0"/>
              </a:rPr>
              <a:t>a variety of</a:t>
            </a:r>
            <a:r>
              <a:rPr lang="en-US" sz="8800" dirty="0">
                <a:solidFill>
                  <a:schemeClr val="accent6"/>
                </a:solidFill>
                <a:latin typeface="Arial Narrow" panose="020B0606020202030204" pitchFamily="34" charset="0"/>
              </a:rPr>
              <a:t> </a:t>
            </a:r>
            <a:r>
              <a:rPr lang="en-US" sz="5400" dirty="0">
                <a:solidFill>
                  <a:schemeClr val="accent6"/>
                </a:solidFill>
                <a:latin typeface="Arial Narrow" panose="020B0606020202030204" pitchFamily="34" charset="0"/>
              </a:rPr>
              <a:t>(v)</a:t>
            </a:r>
            <a:r>
              <a:rPr lang="en-US" sz="8800" dirty="0">
                <a:solidFill>
                  <a:schemeClr val="accent6"/>
                </a:solidFill>
                <a:latin typeface="Arial Narrow" panose="020B0606020202030204" pitchFamily="34" charset="0"/>
              </a:rPr>
              <a:t> </a:t>
            </a:r>
          </a:p>
          <a:p>
            <a:pPr algn="l" eaLnBrk="1" hangingPunct="1">
              <a:defRPr/>
            </a:pPr>
            <a:r>
              <a:rPr lang="en-US" sz="4800" dirty="0">
                <a:solidFill>
                  <a:schemeClr val="accent6"/>
                </a:solidFill>
                <a:latin typeface="Arial" panose="020B0604020202020204" pitchFamily="34" charset="0"/>
              </a:rPr>
              <a:t>/</a:t>
            </a:r>
            <a:r>
              <a:rPr lang="en-US" sz="4800" dirty="0" err="1">
                <a:solidFill>
                  <a:schemeClr val="accent6"/>
                </a:solidFill>
                <a:latin typeface="Arial" panose="020B0604020202020204" pitchFamily="34" charset="0"/>
              </a:rPr>
              <a:t>vəˈraɪ.ə.ti</a:t>
            </a:r>
            <a:r>
              <a:rPr lang="en-US" sz="4800" dirty="0">
                <a:solidFill>
                  <a:schemeClr val="accent6"/>
                </a:solidFill>
                <a:latin typeface="Arial" panose="020B0604020202020204" pitchFamily="34" charset="0"/>
              </a:rPr>
              <a:t>/</a:t>
            </a:r>
            <a:endParaRPr lang="en-US" sz="11500" dirty="0">
              <a:solidFill>
                <a:schemeClr val="accent6"/>
              </a:solidFill>
              <a:latin typeface="Arial Narrow" panose="020B0606020202030204" pitchFamily="34" charset="0"/>
            </a:endParaRPr>
          </a:p>
        </p:txBody>
      </p:sp>
      <p:sp>
        <p:nvSpPr>
          <p:cNvPr id="6" name="TextBox 5">
            <a:extLst>
              <a:ext uri="{FF2B5EF4-FFF2-40B4-BE49-F238E27FC236}">
                <a16:creationId xmlns:a16="http://schemas.microsoft.com/office/drawing/2014/main" id="{6DE2CE9E-D8E5-3849-9833-FB58C5ECC8B9}"/>
              </a:ext>
            </a:extLst>
          </p:cNvPr>
          <p:cNvSpPr txBox="1">
            <a:spLocks noChangeArrowheads="1"/>
          </p:cNvSpPr>
          <p:nvPr/>
        </p:nvSpPr>
        <p:spPr bwMode="auto">
          <a:xfrm>
            <a:off x="1216025" y="3183051"/>
            <a:ext cx="48799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4400" dirty="0">
                <a:solidFill>
                  <a:schemeClr val="accent6"/>
                </a:solidFill>
                <a:latin typeface="Bodoni MT" panose="020F0502020204030204" pitchFamily="34" charset="0"/>
                <a:sym typeface="Wingdings 2" pitchFamily="2" charset="2"/>
              </a:rPr>
              <a:t> </a:t>
            </a:r>
            <a:r>
              <a:rPr lang="en-US" altLang="en-US" sz="6000" dirty="0">
                <a:solidFill>
                  <a:schemeClr val="accent6"/>
                </a:solidFill>
                <a:latin typeface="Arial Narrow" panose="020B0604020202020204" pitchFamily="34" charset="0"/>
              </a:rPr>
              <a:t>many, a lot of </a:t>
            </a:r>
            <a:endParaRPr lang="en-US" altLang="en-US" sz="4400" dirty="0">
              <a:solidFill>
                <a:schemeClr val="accent6"/>
              </a:solidFill>
              <a:latin typeface="Arial Narrow" panose="020B0604020202020204" pitchFamily="34" charset="0"/>
            </a:endParaRPr>
          </a:p>
        </p:txBody>
      </p:sp>
    </p:spTree>
    <p:extLst>
      <p:ext uri="{BB962C8B-B14F-4D97-AF65-F5344CB8AC3E}">
        <p14:creationId xmlns:p14="http://schemas.microsoft.com/office/powerpoint/2010/main" val="338879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 name="Title 1">
            <a:extLst>
              <a:ext uri="{FF2B5EF4-FFF2-40B4-BE49-F238E27FC236}">
                <a16:creationId xmlns:a16="http://schemas.microsoft.com/office/drawing/2014/main" id="{D751C922-56D3-0448-AF34-4EC8E5D6F6F7}"/>
              </a:ext>
            </a:extLst>
          </p:cNvPr>
          <p:cNvSpPr txBox="1">
            <a:spLocks/>
          </p:cNvSpPr>
          <p:nvPr/>
        </p:nvSpPr>
        <p:spPr bwMode="auto">
          <a:xfrm>
            <a:off x="522851" y="515598"/>
            <a:ext cx="8272463" cy="1143000"/>
          </a:xfrm>
          <a:prstGeom prst="rect">
            <a:avLst/>
          </a:prstGeom>
          <a:noFill/>
          <a:ln>
            <a:noFill/>
          </a:ln>
        </p:spPr>
        <p:txBody>
          <a:bodyPr anchor="ct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anose="020F0502020204030204" pitchFamily="34" charset="0"/>
              </a:defRPr>
            </a:lvl2pPr>
            <a:lvl3pPr algn="ctr" defTabSz="457200" rtl="0" fontAlgn="base">
              <a:spcBef>
                <a:spcPct val="0"/>
              </a:spcBef>
              <a:spcAft>
                <a:spcPct val="0"/>
              </a:spcAft>
              <a:defRPr sz="4400">
                <a:solidFill>
                  <a:schemeClr val="tx1"/>
                </a:solidFill>
                <a:latin typeface="Calibri" panose="020F0502020204030204" pitchFamily="34" charset="0"/>
              </a:defRPr>
            </a:lvl3pPr>
            <a:lvl4pPr algn="ctr" defTabSz="457200" rtl="0" fontAlgn="base">
              <a:spcBef>
                <a:spcPct val="0"/>
              </a:spcBef>
              <a:spcAft>
                <a:spcPct val="0"/>
              </a:spcAft>
              <a:defRPr sz="4400">
                <a:solidFill>
                  <a:schemeClr val="tx1"/>
                </a:solidFill>
                <a:latin typeface="Calibri" panose="020F0502020204030204" pitchFamily="34" charset="0"/>
              </a:defRPr>
            </a:lvl4pPr>
            <a:lvl5pPr algn="ctr" defTabSz="457200" rtl="0" fontAlgn="base">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eaLnBrk="1" hangingPunct="1">
              <a:defRPr/>
            </a:pPr>
            <a:r>
              <a:rPr lang="en-US" sz="6000" dirty="0">
                <a:solidFill>
                  <a:schemeClr val="bg2">
                    <a:lumMod val="10000"/>
                  </a:schemeClr>
                </a:solidFill>
                <a:latin typeface="Arial Narrow" panose="020B0606020202030204" pitchFamily="34" charset="0"/>
              </a:rPr>
              <a:t>interact</a:t>
            </a:r>
            <a:r>
              <a:rPr lang="en-US" sz="8000" dirty="0">
                <a:solidFill>
                  <a:schemeClr val="bg2">
                    <a:lumMod val="10000"/>
                  </a:schemeClr>
                </a:solidFill>
                <a:latin typeface="Arial Narrow" panose="020B0606020202030204" pitchFamily="34" charset="0"/>
              </a:rPr>
              <a:t> </a:t>
            </a:r>
            <a:r>
              <a:rPr lang="en-US" sz="6000" dirty="0">
                <a:solidFill>
                  <a:schemeClr val="bg2">
                    <a:lumMod val="10000"/>
                  </a:schemeClr>
                </a:solidFill>
                <a:latin typeface="Arial Narrow" panose="020B0606020202030204" pitchFamily="34" charset="0"/>
              </a:rPr>
              <a:t>(v) </a:t>
            </a:r>
            <a:r>
              <a:rPr lang="en-US" sz="4000" dirty="0">
                <a:solidFill>
                  <a:srgbClr val="1D2A57"/>
                </a:solidFill>
                <a:latin typeface="Arial" panose="020B0604020202020204" pitchFamily="34" charset="0"/>
              </a:rPr>
              <a:t>/ˌ</a:t>
            </a:r>
            <a:r>
              <a:rPr lang="en-US" sz="4000" dirty="0" err="1">
                <a:solidFill>
                  <a:srgbClr val="1D2A57"/>
                </a:solidFill>
                <a:latin typeface="Arial" panose="020B0604020202020204" pitchFamily="34" charset="0"/>
              </a:rPr>
              <a:t>ɪn.təˈrækt</a:t>
            </a:r>
            <a:r>
              <a:rPr lang="en-US" sz="4000" dirty="0">
                <a:solidFill>
                  <a:srgbClr val="1D2A57"/>
                </a:solidFill>
                <a:latin typeface="Arial" panose="020B0604020202020204" pitchFamily="34" charset="0"/>
              </a:rPr>
              <a:t>/</a:t>
            </a:r>
            <a:endParaRPr lang="en-US" sz="4000" dirty="0">
              <a:solidFill>
                <a:schemeClr val="bg2">
                  <a:lumMod val="10000"/>
                </a:schemeClr>
              </a:solidFill>
              <a:latin typeface="Arial Narrow" panose="020B0606020202030204" pitchFamily="34" charset="0"/>
            </a:endParaRPr>
          </a:p>
        </p:txBody>
      </p:sp>
      <p:sp>
        <p:nvSpPr>
          <p:cNvPr id="3" name="Title 1">
            <a:extLst>
              <a:ext uri="{FF2B5EF4-FFF2-40B4-BE49-F238E27FC236}">
                <a16:creationId xmlns:a16="http://schemas.microsoft.com/office/drawing/2014/main" id="{4DF0FDE3-A3C0-AE5A-9648-7CB7B53C27BB}"/>
              </a:ext>
            </a:extLst>
          </p:cNvPr>
          <p:cNvSpPr txBox="1">
            <a:spLocks/>
          </p:cNvSpPr>
          <p:nvPr/>
        </p:nvSpPr>
        <p:spPr bwMode="auto">
          <a:xfrm>
            <a:off x="457538" y="1533356"/>
            <a:ext cx="6942138" cy="1143000"/>
          </a:xfrm>
          <a:prstGeom prst="rect">
            <a:avLst/>
          </a:prstGeom>
          <a:noFill/>
          <a:ln>
            <a:noFill/>
          </a:ln>
        </p:spPr>
        <p:txBody>
          <a:bodyPr anchor="ct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anose="020F0502020204030204" pitchFamily="34" charset="0"/>
              </a:defRPr>
            </a:lvl2pPr>
            <a:lvl3pPr algn="ctr" defTabSz="457200" rtl="0" fontAlgn="base">
              <a:spcBef>
                <a:spcPct val="0"/>
              </a:spcBef>
              <a:spcAft>
                <a:spcPct val="0"/>
              </a:spcAft>
              <a:defRPr sz="4400">
                <a:solidFill>
                  <a:schemeClr val="tx1"/>
                </a:solidFill>
                <a:latin typeface="Calibri" panose="020F0502020204030204" pitchFamily="34" charset="0"/>
              </a:defRPr>
            </a:lvl3pPr>
            <a:lvl4pPr algn="ctr" defTabSz="457200" rtl="0" fontAlgn="base">
              <a:spcBef>
                <a:spcPct val="0"/>
              </a:spcBef>
              <a:spcAft>
                <a:spcPct val="0"/>
              </a:spcAft>
              <a:defRPr sz="4400">
                <a:solidFill>
                  <a:schemeClr val="tx1"/>
                </a:solidFill>
                <a:latin typeface="Calibri" panose="020F0502020204030204" pitchFamily="34" charset="0"/>
              </a:defRPr>
            </a:lvl4pPr>
            <a:lvl5pPr algn="ctr" defTabSz="457200" rtl="0" fontAlgn="base">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eaLnBrk="1" hangingPunct="1">
              <a:defRPr/>
            </a:pPr>
            <a:r>
              <a:rPr lang="en-US" sz="6000" dirty="0">
                <a:solidFill>
                  <a:schemeClr val="bg2">
                    <a:lumMod val="10000"/>
                  </a:schemeClr>
                </a:solidFill>
                <a:latin typeface="Arial Narrow" panose="020B0606020202030204" pitchFamily="34" charset="0"/>
              </a:rPr>
              <a:t>interactive</a:t>
            </a:r>
            <a:r>
              <a:rPr lang="en-US" sz="8000" dirty="0">
                <a:solidFill>
                  <a:schemeClr val="bg2">
                    <a:lumMod val="10000"/>
                  </a:schemeClr>
                </a:solidFill>
                <a:latin typeface="Arial Narrow" panose="020B0606020202030204" pitchFamily="34" charset="0"/>
              </a:rPr>
              <a:t> </a:t>
            </a:r>
            <a:r>
              <a:rPr lang="en-US" sz="6000" dirty="0">
                <a:solidFill>
                  <a:schemeClr val="bg2">
                    <a:lumMod val="10000"/>
                  </a:schemeClr>
                </a:solidFill>
                <a:latin typeface="Arial Narrow" panose="020B0606020202030204" pitchFamily="34" charset="0"/>
              </a:rPr>
              <a:t>(adj)</a:t>
            </a:r>
            <a:endParaRPr lang="en-US" sz="9600" dirty="0">
              <a:solidFill>
                <a:schemeClr val="bg2">
                  <a:lumMod val="10000"/>
                </a:schemeClr>
              </a:solidFill>
              <a:latin typeface="Arial Narrow" panose="020B0606020202030204" pitchFamily="34" charset="0"/>
            </a:endParaRPr>
          </a:p>
        </p:txBody>
      </p:sp>
      <p:sp>
        <p:nvSpPr>
          <p:cNvPr id="5" name="Title 1">
            <a:extLst>
              <a:ext uri="{FF2B5EF4-FFF2-40B4-BE49-F238E27FC236}">
                <a16:creationId xmlns:a16="http://schemas.microsoft.com/office/drawing/2014/main" id="{59749E7F-6503-4BAF-BA92-577F606264D4}"/>
              </a:ext>
            </a:extLst>
          </p:cNvPr>
          <p:cNvSpPr txBox="1">
            <a:spLocks/>
          </p:cNvSpPr>
          <p:nvPr/>
        </p:nvSpPr>
        <p:spPr bwMode="auto">
          <a:xfrm>
            <a:off x="252640" y="2565857"/>
            <a:ext cx="6940550" cy="1143000"/>
          </a:xfrm>
          <a:prstGeom prst="rect">
            <a:avLst/>
          </a:prstGeom>
          <a:noFill/>
          <a:ln>
            <a:noFill/>
          </a:ln>
        </p:spPr>
        <p:txBody>
          <a:bodyPr anchor="ct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anose="020F0502020204030204" pitchFamily="34" charset="0"/>
              </a:defRPr>
            </a:lvl2pPr>
            <a:lvl3pPr algn="ctr" defTabSz="457200" rtl="0" fontAlgn="base">
              <a:spcBef>
                <a:spcPct val="0"/>
              </a:spcBef>
              <a:spcAft>
                <a:spcPct val="0"/>
              </a:spcAft>
              <a:defRPr sz="4400">
                <a:solidFill>
                  <a:schemeClr val="tx1"/>
                </a:solidFill>
                <a:latin typeface="Calibri" panose="020F0502020204030204" pitchFamily="34" charset="0"/>
              </a:defRPr>
            </a:lvl3pPr>
            <a:lvl4pPr algn="ctr" defTabSz="457200" rtl="0" fontAlgn="base">
              <a:spcBef>
                <a:spcPct val="0"/>
              </a:spcBef>
              <a:spcAft>
                <a:spcPct val="0"/>
              </a:spcAft>
              <a:defRPr sz="4400">
                <a:solidFill>
                  <a:schemeClr val="tx1"/>
                </a:solidFill>
                <a:latin typeface="Calibri" panose="020F0502020204030204" pitchFamily="34" charset="0"/>
              </a:defRPr>
            </a:lvl4pPr>
            <a:lvl5pPr algn="ctr" defTabSz="457200" rtl="0" fontAlgn="base">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eaLnBrk="1" hangingPunct="1">
              <a:defRPr/>
            </a:pPr>
            <a:r>
              <a:rPr lang="en-US" sz="6000" dirty="0">
                <a:solidFill>
                  <a:schemeClr val="bg2">
                    <a:lumMod val="10000"/>
                  </a:schemeClr>
                </a:solidFill>
                <a:latin typeface="Arial Narrow" panose="020B0606020202030204" pitchFamily="34" charset="0"/>
              </a:rPr>
              <a:t>interaction</a:t>
            </a:r>
            <a:r>
              <a:rPr lang="en-US" sz="8000" dirty="0">
                <a:solidFill>
                  <a:schemeClr val="bg2">
                    <a:lumMod val="10000"/>
                  </a:schemeClr>
                </a:solidFill>
                <a:latin typeface="Arial Narrow" panose="020B0606020202030204" pitchFamily="34" charset="0"/>
              </a:rPr>
              <a:t> </a:t>
            </a:r>
            <a:r>
              <a:rPr lang="en-US" sz="6000" dirty="0">
                <a:solidFill>
                  <a:schemeClr val="bg2">
                    <a:lumMod val="10000"/>
                  </a:schemeClr>
                </a:solidFill>
                <a:latin typeface="Arial Narrow" panose="020B0606020202030204" pitchFamily="34" charset="0"/>
              </a:rPr>
              <a:t>(n)</a:t>
            </a:r>
            <a:endParaRPr lang="en-US" sz="9600" dirty="0">
              <a:solidFill>
                <a:schemeClr val="bg2">
                  <a:lumMod val="10000"/>
                </a:schemeClr>
              </a:solidFill>
              <a:latin typeface="Arial Narrow" panose="020B0606020202030204" pitchFamily="34" charset="0"/>
            </a:endParaRPr>
          </a:p>
        </p:txBody>
      </p:sp>
      <p:sp>
        <p:nvSpPr>
          <p:cNvPr id="7" name="Wave 6">
            <a:extLst>
              <a:ext uri="{FF2B5EF4-FFF2-40B4-BE49-F238E27FC236}">
                <a16:creationId xmlns:a16="http://schemas.microsoft.com/office/drawing/2014/main" id="{7F4D1B6B-70D7-CEE3-D18E-EBEBCFEC00C7}"/>
              </a:ext>
            </a:extLst>
          </p:cNvPr>
          <p:cNvSpPr/>
          <p:nvPr/>
        </p:nvSpPr>
        <p:spPr>
          <a:xfrm>
            <a:off x="5580403" y="3708857"/>
            <a:ext cx="5871367" cy="2096181"/>
          </a:xfrm>
          <a:prstGeom prst="wave">
            <a:avLst>
              <a:gd name="adj1" fmla="val 12500"/>
              <a:gd name="adj2" fmla="val 2664"/>
            </a:avLst>
          </a:prstGeom>
          <a:noFill/>
          <a:ln w="38100"/>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600" dirty="0">
                <a:solidFill>
                  <a:schemeClr val="tx1"/>
                </a:solidFill>
                <a:latin typeface="Bodoni MT" panose="02070603080606020203" pitchFamily="18" charset="0"/>
                <a:sym typeface="Wingdings 2" panose="05020102010507070707" pitchFamily="18" charset="2"/>
              </a:rPr>
              <a:t> </a:t>
            </a:r>
            <a:r>
              <a:rPr lang="en-US" sz="3600" dirty="0">
                <a:solidFill>
                  <a:schemeClr val="tx1"/>
                </a:solidFill>
                <a:latin typeface="Bodoni MT" panose="02070603080606020203" pitchFamily="18" charset="0"/>
              </a:rPr>
              <a:t>to communicate with or react to </a:t>
            </a:r>
          </a:p>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27594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5" name="Google Shape;345;p32"/>
          <p:cNvSpPr/>
          <p:nvPr/>
        </p:nvSpPr>
        <p:spPr>
          <a:xfrm>
            <a:off x="5616000" y="1085850"/>
            <a:ext cx="5490300" cy="49722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B964A620-2CE1-A6F3-E91A-3A664F26CA06}"/>
              </a:ext>
            </a:extLst>
          </p:cNvPr>
          <p:cNvSpPr txBox="1">
            <a:spLocks/>
          </p:cNvSpPr>
          <p:nvPr/>
        </p:nvSpPr>
        <p:spPr bwMode="auto">
          <a:xfrm>
            <a:off x="-1305605" y="690136"/>
            <a:ext cx="8272462" cy="3272264"/>
          </a:xfrm>
          <a:prstGeom prst="rect">
            <a:avLst/>
          </a:prstGeom>
          <a:noFill/>
          <a:ln>
            <a:noFill/>
          </a:ln>
        </p:spPr>
        <p:txBody>
          <a:bodyPr anchor="ct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anose="020F0502020204030204" pitchFamily="34" charset="0"/>
              </a:defRPr>
            </a:lvl2pPr>
            <a:lvl3pPr algn="ctr" defTabSz="457200" rtl="0" fontAlgn="base">
              <a:spcBef>
                <a:spcPct val="0"/>
              </a:spcBef>
              <a:spcAft>
                <a:spcPct val="0"/>
              </a:spcAft>
              <a:defRPr sz="4400">
                <a:solidFill>
                  <a:schemeClr val="tx1"/>
                </a:solidFill>
                <a:latin typeface="Calibri" panose="020F0502020204030204" pitchFamily="34" charset="0"/>
              </a:defRPr>
            </a:lvl3pPr>
            <a:lvl4pPr algn="ctr" defTabSz="457200" rtl="0" fontAlgn="base">
              <a:spcBef>
                <a:spcPct val="0"/>
              </a:spcBef>
              <a:spcAft>
                <a:spcPct val="0"/>
              </a:spcAft>
              <a:defRPr sz="4400">
                <a:solidFill>
                  <a:schemeClr val="tx1"/>
                </a:solidFill>
                <a:latin typeface="Calibri" panose="020F0502020204030204" pitchFamily="34" charset="0"/>
              </a:defRPr>
            </a:lvl4pPr>
            <a:lvl5pPr algn="ctr" defTabSz="457200" rtl="0" fontAlgn="base">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eaLnBrk="1" hangingPunct="1">
              <a:defRPr/>
            </a:pPr>
            <a:r>
              <a:rPr lang="en-US" sz="6000" dirty="0">
                <a:solidFill>
                  <a:schemeClr val="bg2">
                    <a:lumMod val="10000"/>
                  </a:schemeClr>
                </a:solidFill>
                <a:latin typeface="Arial Narrow" panose="020B0606020202030204" pitchFamily="34" charset="0"/>
              </a:rPr>
              <a:t>remote control</a:t>
            </a:r>
            <a:r>
              <a:rPr lang="en-US" sz="8000" dirty="0">
                <a:solidFill>
                  <a:schemeClr val="bg2">
                    <a:lumMod val="10000"/>
                  </a:schemeClr>
                </a:solidFill>
                <a:latin typeface="Arial Narrow" panose="020B0606020202030204" pitchFamily="34" charset="0"/>
              </a:rPr>
              <a:t> </a:t>
            </a:r>
            <a:r>
              <a:rPr lang="en-US" sz="6000" dirty="0">
                <a:solidFill>
                  <a:schemeClr val="bg2">
                    <a:lumMod val="10000"/>
                  </a:schemeClr>
                </a:solidFill>
                <a:latin typeface="Arial Narrow" panose="020B0606020202030204" pitchFamily="34" charset="0"/>
              </a:rPr>
              <a:t>(n) </a:t>
            </a:r>
          </a:p>
          <a:p>
            <a:pPr eaLnBrk="1" hangingPunct="1">
              <a:defRPr/>
            </a:pPr>
            <a:r>
              <a:rPr lang="en-US" sz="3600" dirty="0">
                <a:solidFill>
                  <a:srgbClr val="1D2A57"/>
                </a:solidFill>
                <a:latin typeface="Arial" panose="020B0604020202020204" pitchFamily="34" charset="0"/>
              </a:rPr>
              <a:t>/</a:t>
            </a:r>
            <a:r>
              <a:rPr lang="en-US" sz="3600" dirty="0" err="1">
                <a:solidFill>
                  <a:srgbClr val="1D2A57"/>
                </a:solidFill>
                <a:latin typeface="Arial" panose="020B0604020202020204" pitchFamily="34" charset="0"/>
              </a:rPr>
              <a:t>rɪˌməʊt</a:t>
            </a:r>
            <a:r>
              <a:rPr lang="en-US" sz="3600" dirty="0">
                <a:solidFill>
                  <a:srgbClr val="1D2A57"/>
                </a:solidFill>
                <a:latin typeface="Arial" panose="020B0604020202020204" pitchFamily="34" charset="0"/>
              </a:rPr>
              <a:t> </a:t>
            </a:r>
            <a:r>
              <a:rPr lang="en-US" sz="3600" dirty="0" err="1">
                <a:solidFill>
                  <a:srgbClr val="1D2A57"/>
                </a:solidFill>
                <a:latin typeface="Arial" panose="020B0604020202020204" pitchFamily="34" charset="0"/>
              </a:rPr>
              <a:t>kənˈtrəʊl</a:t>
            </a:r>
            <a:r>
              <a:rPr lang="en-US" sz="3600" dirty="0">
                <a:solidFill>
                  <a:srgbClr val="1D2A57"/>
                </a:solidFill>
                <a:latin typeface="Arial" panose="020B0604020202020204" pitchFamily="34" charset="0"/>
              </a:rPr>
              <a:t>/</a:t>
            </a:r>
            <a:endParaRPr lang="en-US" sz="9600" dirty="0">
              <a:solidFill>
                <a:schemeClr val="bg2">
                  <a:lumMod val="10000"/>
                </a:schemeClr>
              </a:solidFill>
              <a:latin typeface="Arial Narrow" panose="020B0606020202030204" pitchFamily="34" charset="0"/>
            </a:endParaRPr>
          </a:p>
        </p:txBody>
      </p:sp>
      <p:pic>
        <p:nvPicPr>
          <p:cNvPr id="3" name="Picture 2">
            <a:extLst>
              <a:ext uri="{FF2B5EF4-FFF2-40B4-BE49-F238E27FC236}">
                <a16:creationId xmlns:a16="http://schemas.microsoft.com/office/drawing/2014/main" id="{008F3514-A860-A900-8C5D-3289B6E922D7}"/>
              </a:ext>
            </a:extLst>
          </p:cNvPr>
          <p:cNvPicPr>
            <a:picLocks noChangeAspect="1"/>
          </p:cNvPicPr>
          <p:nvPr/>
        </p:nvPicPr>
        <p:blipFill>
          <a:blip r:embed="rId3"/>
          <a:stretch>
            <a:fillRect/>
          </a:stretch>
        </p:blipFill>
        <p:spPr>
          <a:xfrm>
            <a:off x="6096000" y="1304565"/>
            <a:ext cx="4548414" cy="453476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8"/>
          <p:cNvSpPr/>
          <p:nvPr/>
        </p:nvSpPr>
        <p:spPr>
          <a:xfrm>
            <a:off x="440299" y="446100"/>
            <a:ext cx="11403357" cy="58626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8"/>
          <p:cNvSpPr txBox="1">
            <a:spLocks noGrp="1"/>
          </p:cNvSpPr>
          <p:nvPr>
            <p:ph type="title"/>
          </p:nvPr>
        </p:nvSpPr>
        <p:spPr>
          <a:xfrm>
            <a:off x="518140" y="318355"/>
            <a:ext cx="105519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4400" b="1" dirty="0">
                <a:solidFill>
                  <a:schemeClr val="lt2"/>
                </a:solidFill>
              </a:rPr>
              <a:t>NEW WORDS</a:t>
            </a:r>
            <a:endParaRPr sz="4400" b="1" dirty="0">
              <a:solidFill>
                <a:schemeClr val="lt2"/>
              </a:solidFill>
            </a:endParaRPr>
          </a:p>
        </p:txBody>
      </p:sp>
      <p:sp>
        <p:nvSpPr>
          <p:cNvPr id="305" name="Google Shape;305;p28"/>
          <p:cNvSpPr txBox="1">
            <a:spLocks noGrp="1"/>
          </p:cNvSpPr>
          <p:nvPr>
            <p:ph type="body" idx="3"/>
          </p:nvPr>
        </p:nvSpPr>
        <p:spPr>
          <a:xfrm>
            <a:off x="482340" y="1081855"/>
            <a:ext cx="12123683" cy="4140552"/>
          </a:xfrm>
          <a:prstGeom prst="rect">
            <a:avLst/>
          </a:prstGeom>
        </p:spPr>
        <p:txBody>
          <a:bodyPr spcFirstLastPara="1" wrap="square" lIns="121900" tIns="121900" rIns="121900" bIns="121900" anchor="t" anchorCtr="0">
            <a:noAutofit/>
          </a:bodyPr>
          <a:lstStyle/>
          <a:p>
            <a:pPr marL="342900" indent="-342900" eaLnBrk="1" fontAlgn="auto" hangingPunct="1">
              <a:spcBef>
                <a:spcPts val="0"/>
              </a:spcBef>
              <a:spcAft>
                <a:spcPts val="0"/>
              </a:spcAft>
              <a:buFontTx/>
              <a:buAutoNum type="arabicPeriod"/>
              <a:defRPr/>
            </a:pPr>
            <a:r>
              <a:rPr lang="en-US" sz="3200" dirty="0">
                <a:solidFill>
                  <a:schemeClr val="bg1">
                    <a:lumMod val="10000"/>
                  </a:schemeClr>
                </a:solidFill>
                <a:latin typeface="+mn-lt"/>
              </a:rPr>
              <a:t>the media (n) /ˈmiː.</a:t>
            </a:r>
            <a:r>
              <a:rPr lang="en-US" sz="3200" dirty="0" err="1">
                <a:solidFill>
                  <a:schemeClr val="bg1">
                    <a:lumMod val="10000"/>
                  </a:schemeClr>
                </a:solidFill>
                <a:latin typeface="+mn-lt"/>
              </a:rPr>
              <a:t>di.ə</a:t>
            </a:r>
            <a:r>
              <a:rPr lang="en-US" sz="3200" dirty="0">
                <a:solidFill>
                  <a:schemeClr val="bg1">
                    <a:lumMod val="10000"/>
                  </a:schemeClr>
                </a:solidFill>
                <a:latin typeface="+mn-lt"/>
              </a:rPr>
              <a:t>/: </a:t>
            </a:r>
            <a:r>
              <a:rPr lang="en-US" sz="3200" dirty="0" err="1">
                <a:solidFill>
                  <a:schemeClr val="bg1">
                    <a:lumMod val="10000"/>
                  </a:schemeClr>
                </a:solidFill>
                <a:latin typeface="+mn-lt"/>
              </a:rPr>
              <a:t>phương</a:t>
            </a:r>
            <a:r>
              <a:rPr lang="en-US" sz="3200" dirty="0">
                <a:solidFill>
                  <a:schemeClr val="bg1">
                    <a:lumMod val="10000"/>
                  </a:schemeClr>
                </a:solidFill>
                <a:latin typeface="+mn-lt"/>
              </a:rPr>
              <a:t> </a:t>
            </a:r>
            <a:r>
              <a:rPr lang="en-US" sz="3200" dirty="0" err="1">
                <a:solidFill>
                  <a:schemeClr val="bg1">
                    <a:lumMod val="10000"/>
                  </a:schemeClr>
                </a:solidFill>
                <a:latin typeface="+mn-lt"/>
              </a:rPr>
              <a:t>tiện</a:t>
            </a:r>
            <a:r>
              <a:rPr lang="en-US" sz="3200" dirty="0">
                <a:solidFill>
                  <a:schemeClr val="bg1">
                    <a:lumMod val="10000"/>
                  </a:schemeClr>
                </a:solidFill>
                <a:latin typeface="+mn-lt"/>
              </a:rPr>
              <a:t> </a:t>
            </a:r>
            <a:r>
              <a:rPr lang="en-US" sz="3200" dirty="0" err="1">
                <a:solidFill>
                  <a:schemeClr val="bg1">
                    <a:lumMod val="10000"/>
                  </a:schemeClr>
                </a:solidFill>
                <a:latin typeface="+mn-lt"/>
              </a:rPr>
              <a:t>truyền</a:t>
            </a:r>
            <a:r>
              <a:rPr lang="en-US" sz="3200" dirty="0">
                <a:solidFill>
                  <a:schemeClr val="bg1">
                    <a:lumMod val="10000"/>
                  </a:schemeClr>
                </a:solidFill>
                <a:latin typeface="+mn-lt"/>
              </a:rPr>
              <a:t> </a:t>
            </a:r>
            <a:r>
              <a:rPr lang="en-US" sz="3200" dirty="0" err="1">
                <a:solidFill>
                  <a:schemeClr val="bg1">
                    <a:lumMod val="10000"/>
                  </a:schemeClr>
                </a:solidFill>
                <a:latin typeface="+mn-lt"/>
              </a:rPr>
              <a:t>thông</a:t>
            </a:r>
            <a:r>
              <a:rPr lang="en-US" sz="3200" dirty="0">
                <a:solidFill>
                  <a:schemeClr val="bg1">
                    <a:lumMod val="10000"/>
                  </a:schemeClr>
                </a:solidFill>
                <a:latin typeface="+mn-lt"/>
              </a:rPr>
              <a:t> </a:t>
            </a:r>
            <a:r>
              <a:rPr lang="en-US" sz="3200" dirty="0" err="1">
                <a:solidFill>
                  <a:schemeClr val="bg1">
                    <a:lumMod val="10000"/>
                  </a:schemeClr>
                </a:solidFill>
                <a:latin typeface="+mn-lt"/>
              </a:rPr>
              <a:t>đại</a:t>
            </a:r>
            <a:r>
              <a:rPr lang="en-US" sz="3200" dirty="0">
                <a:solidFill>
                  <a:schemeClr val="bg1">
                    <a:lumMod val="10000"/>
                  </a:schemeClr>
                </a:solidFill>
                <a:latin typeface="+mn-lt"/>
              </a:rPr>
              <a:t> </a:t>
            </a:r>
            <a:r>
              <a:rPr lang="en-US" sz="3200" dirty="0" err="1">
                <a:solidFill>
                  <a:schemeClr val="bg1">
                    <a:lumMod val="10000"/>
                  </a:schemeClr>
                </a:solidFill>
                <a:latin typeface="+mn-lt"/>
              </a:rPr>
              <a:t>chúng</a:t>
            </a:r>
            <a:r>
              <a:rPr lang="en-US" sz="3200" dirty="0">
                <a:solidFill>
                  <a:schemeClr val="bg1">
                    <a:lumMod val="10000"/>
                  </a:schemeClr>
                </a:solidFill>
                <a:latin typeface="+mn-lt"/>
              </a:rPr>
              <a:t> </a:t>
            </a:r>
          </a:p>
          <a:p>
            <a:pPr marL="342900" indent="-342900" eaLnBrk="1" fontAlgn="auto" hangingPunct="1">
              <a:spcBef>
                <a:spcPts val="0"/>
              </a:spcBef>
              <a:spcAft>
                <a:spcPts val="0"/>
              </a:spcAft>
              <a:buFontTx/>
              <a:buAutoNum type="arabicPeriod"/>
              <a:defRPr/>
            </a:pPr>
            <a:r>
              <a:rPr lang="en-US" sz="3200" dirty="0">
                <a:solidFill>
                  <a:schemeClr val="bg1">
                    <a:lumMod val="10000"/>
                  </a:schemeClr>
                </a:solidFill>
                <a:latin typeface="+mn-lt"/>
              </a:rPr>
              <a:t>town crier /ˌ</a:t>
            </a:r>
            <a:r>
              <a:rPr lang="en-US" sz="3200" dirty="0" err="1">
                <a:solidFill>
                  <a:schemeClr val="bg1">
                    <a:lumMod val="10000"/>
                  </a:schemeClr>
                </a:solidFill>
                <a:latin typeface="+mn-lt"/>
              </a:rPr>
              <a:t>taʊn</a:t>
            </a:r>
            <a:r>
              <a:rPr lang="en-US" sz="3200" dirty="0">
                <a:solidFill>
                  <a:schemeClr val="bg1">
                    <a:lumMod val="10000"/>
                  </a:schemeClr>
                </a:solidFill>
                <a:latin typeface="+mn-lt"/>
              </a:rPr>
              <a:t> ˈ</a:t>
            </a:r>
            <a:r>
              <a:rPr lang="en-US" sz="3200" dirty="0" err="1">
                <a:solidFill>
                  <a:schemeClr val="bg1">
                    <a:lumMod val="10000"/>
                  </a:schemeClr>
                </a:solidFill>
                <a:latin typeface="+mn-lt"/>
              </a:rPr>
              <a:t>kraɪ.ər</a:t>
            </a:r>
            <a:r>
              <a:rPr lang="en-US" sz="3200" dirty="0">
                <a:solidFill>
                  <a:schemeClr val="bg1">
                    <a:lumMod val="10000"/>
                  </a:schemeClr>
                </a:solidFill>
                <a:latin typeface="+mn-lt"/>
              </a:rPr>
              <a:t>/ : </a:t>
            </a:r>
            <a:r>
              <a:rPr lang="en-US" sz="3200" dirty="0" err="1">
                <a:solidFill>
                  <a:schemeClr val="bg1">
                    <a:lumMod val="10000"/>
                  </a:schemeClr>
                </a:solidFill>
                <a:latin typeface="+mn-lt"/>
              </a:rPr>
              <a:t>người</a:t>
            </a:r>
            <a:r>
              <a:rPr lang="en-US" sz="3200" dirty="0">
                <a:solidFill>
                  <a:schemeClr val="bg1">
                    <a:lumMod val="10000"/>
                  </a:schemeClr>
                </a:solidFill>
                <a:latin typeface="+mn-lt"/>
              </a:rPr>
              <a:t> </a:t>
            </a:r>
            <a:r>
              <a:rPr lang="en-US" sz="3200" dirty="0" err="1">
                <a:solidFill>
                  <a:schemeClr val="bg1">
                    <a:lumMod val="10000"/>
                  </a:schemeClr>
                </a:solidFill>
                <a:latin typeface="+mn-lt"/>
              </a:rPr>
              <a:t>đưa</a:t>
            </a:r>
            <a:r>
              <a:rPr lang="en-US" sz="3200" dirty="0">
                <a:solidFill>
                  <a:schemeClr val="bg1">
                    <a:lumMod val="10000"/>
                  </a:schemeClr>
                </a:solidFill>
                <a:latin typeface="+mn-lt"/>
              </a:rPr>
              <a:t> tin </a:t>
            </a:r>
          </a:p>
          <a:p>
            <a:pPr marL="342900" indent="-342900" eaLnBrk="1" fontAlgn="auto" hangingPunct="1">
              <a:spcBef>
                <a:spcPts val="0"/>
              </a:spcBef>
              <a:spcAft>
                <a:spcPts val="0"/>
              </a:spcAft>
              <a:buFontTx/>
              <a:buAutoNum type="arabicPeriod"/>
              <a:defRPr/>
            </a:pPr>
            <a:r>
              <a:rPr lang="en-US" sz="3200" dirty="0">
                <a:solidFill>
                  <a:schemeClr val="bg1">
                    <a:lumMod val="10000"/>
                  </a:schemeClr>
                </a:solidFill>
                <a:latin typeface="+mn-lt"/>
              </a:rPr>
              <a:t>develop (v) /</a:t>
            </a:r>
            <a:r>
              <a:rPr lang="en-US" sz="3200" dirty="0" err="1">
                <a:solidFill>
                  <a:schemeClr val="bg1">
                    <a:lumMod val="10000"/>
                  </a:schemeClr>
                </a:solidFill>
                <a:latin typeface="+mn-lt"/>
              </a:rPr>
              <a:t>dɪˈvel.əp</a:t>
            </a:r>
            <a:r>
              <a:rPr lang="en-US" sz="3200" dirty="0">
                <a:solidFill>
                  <a:schemeClr val="bg1">
                    <a:lumMod val="10000"/>
                  </a:schemeClr>
                </a:solidFill>
                <a:latin typeface="+mn-lt"/>
              </a:rPr>
              <a:t>/: </a:t>
            </a:r>
            <a:r>
              <a:rPr lang="en-US" sz="3200" dirty="0" err="1">
                <a:solidFill>
                  <a:schemeClr val="bg1">
                    <a:lumMod val="10000"/>
                  </a:schemeClr>
                </a:solidFill>
                <a:latin typeface="+mn-lt"/>
              </a:rPr>
              <a:t>phát</a:t>
            </a:r>
            <a:r>
              <a:rPr lang="en-US" sz="3200" dirty="0">
                <a:solidFill>
                  <a:schemeClr val="bg1">
                    <a:lumMod val="10000"/>
                  </a:schemeClr>
                </a:solidFill>
                <a:latin typeface="+mn-lt"/>
              </a:rPr>
              <a:t> </a:t>
            </a:r>
            <a:r>
              <a:rPr lang="en-US" sz="3200" dirty="0" err="1">
                <a:solidFill>
                  <a:schemeClr val="bg1">
                    <a:lumMod val="10000"/>
                  </a:schemeClr>
                </a:solidFill>
                <a:latin typeface="+mn-lt"/>
              </a:rPr>
              <a:t>triển</a:t>
            </a:r>
            <a:r>
              <a:rPr lang="en-US" sz="3200" dirty="0">
                <a:solidFill>
                  <a:schemeClr val="bg1">
                    <a:lumMod val="10000"/>
                  </a:schemeClr>
                </a:solidFill>
                <a:latin typeface="+mn-lt"/>
              </a:rPr>
              <a:t> </a:t>
            </a:r>
          </a:p>
          <a:p>
            <a:pPr marL="285750" indent="-285750" eaLnBrk="1" fontAlgn="auto" hangingPunct="1">
              <a:spcBef>
                <a:spcPts val="0"/>
              </a:spcBef>
              <a:spcAft>
                <a:spcPts val="0"/>
              </a:spcAft>
              <a:buFont typeface="Wingdings" panose="05000000000000000000" pitchFamily="2" charset="2"/>
              <a:buChar char="à"/>
              <a:defRPr/>
            </a:pPr>
            <a:r>
              <a:rPr lang="en-US" sz="3200" dirty="0">
                <a:solidFill>
                  <a:schemeClr val="bg1">
                    <a:lumMod val="10000"/>
                  </a:schemeClr>
                </a:solidFill>
                <a:latin typeface="+mn-lt"/>
                <a:sym typeface="Wingdings" panose="05000000000000000000" pitchFamily="2" charset="2"/>
              </a:rPr>
              <a:t>development (n): </a:t>
            </a:r>
            <a:r>
              <a:rPr lang="en-US" sz="3200" dirty="0" err="1">
                <a:solidFill>
                  <a:schemeClr val="bg1">
                    <a:lumMod val="10000"/>
                  </a:schemeClr>
                </a:solidFill>
                <a:latin typeface="+mn-lt"/>
                <a:sym typeface="Wingdings" panose="05000000000000000000" pitchFamily="2" charset="2"/>
              </a:rPr>
              <a:t>sự</a:t>
            </a:r>
            <a:r>
              <a:rPr lang="en-US" sz="3200" dirty="0">
                <a:solidFill>
                  <a:schemeClr val="bg1">
                    <a:lumMod val="10000"/>
                  </a:schemeClr>
                </a:solidFill>
                <a:latin typeface="+mn-lt"/>
                <a:sym typeface="Wingdings" panose="05000000000000000000" pitchFamily="2" charset="2"/>
              </a:rPr>
              <a:t> </a:t>
            </a:r>
            <a:r>
              <a:rPr lang="en-US" sz="3200" dirty="0" err="1">
                <a:solidFill>
                  <a:schemeClr val="bg1">
                    <a:lumMod val="10000"/>
                  </a:schemeClr>
                </a:solidFill>
                <a:latin typeface="+mn-lt"/>
                <a:sym typeface="Wingdings" panose="05000000000000000000" pitchFamily="2" charset="2"/>
              </a:rPr>
              <a:t>phát</a:t>
            </a:r>
            <a:r>
              <a:rPr lang="en-US" sz="3200" dirty="0">
                <a:solidFill>
                  <a:schemeClr val="bg1">
                    <a:lumMod val="10000"/>
                  </a:schemeClr>
                </a:solidFill>
                <a:latin typeface="+mn-lt"/>
                <a:sym typeface="Wingdings" panose="05000000000000000000" pitchFamily="2" charset="2"/>
              </a:rPr>
              <a:t> </a:t>
            </a:r>
            <a:r>
              <a:rPr lang="en-US" sz="3200" dirty="0" err="1">
                <a:solidFill>
                  <a:schemeClr val="bg1">
                    <a:lumMod val="10000"/>
                  </a:schemeClr>
                </a:solidFill>
                <a:latin typeface="+mn-lt"/>
                <a:sym typeface="Wingdings" panose="05000000000000000000" pitchFamily="2" charset="2"/>
              </a:rPr>
              <a:t>triển</a:t>
            </a:r>
            <a:r>
              <a:rPr lang="en-US" sz="3200" dirty="0">
                <a:solidFill>
                  <a:schemeClr val="bg1">
                    <a:lumMod val="10000"/>
                  </a:schemeClr>
                </a:solidFill>
                <a:latin typeface="+mn-lt"/>
                <a:sym typeface="Wingdings" panose="05000000000000000000" pitchFamily="2" charset="2"/>
              </a:rPr>
              <a:t> </a:t>
            </a:r>
          </a:p>
          <a:p>
            <a:pPr marL="342900" indent="-342900" eaLnBrk="1" fontAlgn="auto" hangingPunct="1">
              <a:spcBef>
                <a:spcPts val="0"/>
              </a:spcBef>
              <a:spcAft>
                <a:spcPts val="0"/>
              </a:spcAft>
              <a:buFont typeface="+mj-lt"/>
              <a:buAutoNum type="arabicPeriod" startAt="4"/>
              <a:defRPr/>
            </a:pPr>
            <a:r>
              <a:rPr lang="en-US" sz="3200" dirty="0">
                <a:solidFill>
                  <a:schemeClr val="bg1">
                    <a:lumMod val="10000"/>
                  </a:schemeClr>
                </a:solidFill>
                <a:latin typeface="+mn-lt"/>
                <a:sym typeface="Wingdings" panose="05000000000000000000" pitchFamily="2" charset="2"/>
              </a:rPr>
              <a:t>a variety of /</a:t>
            </a:r>
            <a:r>
              <a:rPr lang="en-US" sz="3200" dirty="0" err="1">
                <a:solidFill>
                  <a:schemeClr val="bg1">
                    <a:lumMod val="10000"/>
                  </a:schemeClr>
                </a:solidFill>
                <a:latin typeface="+mn-lt"/>
                <a:sym typeface="Wingdings" panose="05000000000000000000" pitchFamily="2" charset="2"/>
              </a:rPr>
              <a:t>vəˈraɪ.ə.ti</a:t>
            </a:r>
            <a:r>
              <a:rPr lang="en-US" sz="3200" dirty="0">
                <a:solidFill>
                  <a:schemeClr val="bg1">
                    <a:lumMod val="10000"/>
                  </a:schemeClr>
                </a:solidFill>
                <a:latin typeface="+mn-lt"/>
                <a:sym typeface="Wingdings" panose="05000000000000000000" pitchFamily="2" charset="2"/>
              </a:rPr>
              <a:t>/: </a:t>
            </a:r>
            <a:r>
              <a:rPr lang="en-US" sz="3200" dirty="0" err="1">
                <a:solidFill>
                  <a:schemeClr val="bg1">
                    <a:lumMod val="10000"/>
                  </a:schemeClr>
                </a:solidFill>
                <a:latin typeface="+mn-lt"/>
                <a:sym typeface="Wingdings" panose="05000000000000000000" pitchFamily="2" charset="2"/>
              </a:rPr>
              <a:t>nhiều</a:t>
            </a:r>
            <a:endParaRPr lang="en-US" sz="3200" dirty="0">
              <a:solidFill>
                <a:schemeClr val="bg1">
                  <a:lumMod val="10000"/>
                </a:schemeClr>
              </a:solidFill>
              <a:latin typeface="+mn-lt"/>
              <a:sym typeface="Wingdings" panose="05000000000000000000" pitchFamily="2" charset="2"/>
            </a:endParaRPr>
          </a:p>
          <a:p>
            <a:pPr marL="342900" indent="-342900" eaLnBrk="1" fontAlgn="auto" hangingPunct="1">
              <a:spcBef>
                <a:spcPts val="0"/>
              </a:spcBef>
              <a:spcAft>
                <a:spcPts val="0"/>
              </a:spcAft>
              <a:buFont typeface="+mj-lt"/>
              <a:buAutoNum type="arabicPeriod" startAt="4"/>
              <a:defRPr/>
            </a:pPr>
            <a:r>
              <a:rPr lang="en-US" sz="3200" dirty="0">
                <a:solidFill>
                  <a:schemeClr val="bg1">
                    <a:lumMod val="10000"/>
                  </a:schemeClr>
                </a:solidFill>
                <a:latin typeface="+mn-lt"/>
                <a:sym typeface="Wingdings" panose="05000000000000000000" pitchFamily="2" charset="2"/>
              </a:rPr>
              <a:t>interact (v) /ˌ</a:t>
            </a:r>
            <a:r>
              <a:rPr lang="en-US" sz="3200" dirty="0" err="1">
                <a:solidFill>
                  <a:schemeClr val="bg1">
                    <a:lumMod val="10000"/>
                  </a:schemeClr>
                </a:solidFill>
                <a:latin typeface="+mn-lt"/>
                <a:sym typeface="Wingdings" panose="05000000000000000000" pitchFamily="2" charset="2"/>
              </a:rPr>
              <a:t>ɪn.təˈrækt</a:t>
            </a:r>
            <a:r>
              <a:rPr lang="en-US" sz="3200" dirty="0">
                <a:solidFill>
                  <a:schemeClr val="bg1">
                    <a:lumMod val="10000"/>
                  </a:schemeClr>
                </a:solidFill>
                <a:latin typeface="+mn-lt"/>
                <a:sym typeface="Wingdings" panose="05000000000000000000" pitchFamily="2" charset="2"/>
              </a:rPr>
              <a:t>/: </a:t>
            </a:r>
            <a:r>
              <a:rPr lang="en-US" sz="3200" dirty="0" err="1">
                <a:solidFill>
                  <a:schemeClr val="bg1">
                    <a:lumMod val="10000"/>
                  </a:schemeClr>
                </a:solidFill>
                <a:latin typeface="+mn-lt"/>
                <a:sym typeface="Wingdings" panose="05000000000000000000" pitchFamily="2" charset="2"/>
              </a:rPr>
              <a:t>tương</a:t>
            </a:r>
            <a:r>
              <a:rPr lang="en-US" sz="3200" dirty="0">
                <a:solidFill>
                  <a:schemeClr val="bg1">
                    <a:lumMod val="10000"/>
                  </a:schemeClr>
                </a:solidFill>
                <a:latin typeface="+mn-lt"/>
                <a:sym typeface="Wingdings" panose="05000000000000000000" pitchFamily="2" charset="2"/>
              </a:rPr>
              <a:t> </a:t>
            </a:r>
            <a:r>
              <a:rPr lang="en-US" sz="3200" dirty="0" err="1">
                <a:solidFill>
                  <a:schemeClr val="bg1">
                    <a:lumMod val="10000"/>
                  </a:schemeClr>
                </a:solidFill>
                <a:latin typeface="+mn-lt"/>
                <a:sym typeface="Wingdings" panose="05000000000000000000" pitchFamily="2" charset="2"/>
              </a:rPr>
              <a:t>tác</a:t>
            </a:r>
            <a:r>
              <a:rPr lang="en-US" sz="3200" dirty="0">
                <a:solidFill>
                  <a:schemeClr val="bg1">
                    <a:lumMod val="10000"/>
                  </a:schemeClr>
                </a:solidFill>
                <a:latin typeface="+mn-lt"/>
                <a:sym typeface="Wingdings" panose="05000000000000000000" pitchFamily="2" charset="2"/>
              </a:rPr>
              <a:t> </a:t>
            </a:r>
          </a:p>
          <a:p>
            <a:pPr marL="285750" indent="-285750" eaLnBrk="1" fontAlgn="auto" hangingPunct="1">
              <a:spcBef>
                <a:spcPts val="0"/>
              </a:spcBef>
              <a:spcAft>
                <a:spcPts val="0"/>
              </a:spcAft>
              <a:buFont typeface="Wingdings" panose="05000000000000000000" pitchFamily="2" charset="2"/>
              <a:buChar char="à"/>
              <a:defRPr/>
            </a:pPr>
            <a:r>
              <a:rPr lang="en-US" sz="3200" dirty="0">
                <a:solidFill>
                  <a:schemeClr val="bg1">
                    <a:lumMod val="10000"/>
                  </a:schemeClr>
                </a:solidFill>
                <a:latin typeface="+mn-lt"/>
                <a:sym typeface="Wingdings" panose="05000000000000000000" pitchFamily="2" charset="2"/>
              </a:rPr>
              <a:t>interaction (n): </a:t>
            </a:r>
            <a:r>
              <a:rPr lang="en-US" sz="3200" dirty="0" err="1">
                <a:solidFill>
                  <a:schemeClr val="bg1">
                    <a:lumMod val="10000"/>
                  </a:schemeClr>
                </a:solidFill>
                <a:latin typeface="+mn-lt"/>
                <a:sym typeface="Wingdings" panose="05000000000000000000" pitchFamily="2" charset="2"/>
              </a:rPr>
              <a:t>sự</a:t>
            </a:r>
            <a:r>
              <a:rPr lang="en-US" sz="3200" dirty="0">
                <a:solidFill>
                  <a:schemeClr val="bg1">
                    <a:lumMod val="10000"/>
                  </a:schemeClr>
                </a:solidFill>
                <a:latin typeface="+mn-lt"/>
                <a:sym typeface="Wingdings" panose="05000000000000000000" pitchFamily="2" charset="2"/>
              </a:rPr>
              <a:t> </a:t>
            </a:r>
            <a:r>
              <a:rPr lang="en-US" sz="3200" dirty="0" err="1">
                <a:solidFill>
                  <a:schemeClr val="bg1">
                    <a:lumMod val="10000"/>
                  </a:schemeClr>
                </a:solidFill>
                <a:latin typeface="+mn-lt"/>
                <a:sym typeface="Wingdings" panose="05000000000000000000" pitchFamily="2" charset="2"/>
              </a:rPr>
              <a:t>tương</a:t>
            </a:r>
            <a:r>
              <a:rPr lang="en-US" sz="3200" dirty="0">
                <a:solidFill>
                  <a:schemeClr val="bg1">
                    <a:lumMod val="10000"/>
                  </a:schemeClr>
                </a:solidFill>
                <a:latin typeface="+mn-lt"/>
                <a:sym typeface="Wingdings" panose="05000000000000000000" pitchFamily="2" charset="2"/>
              </a:rPr>
              <a:t> </a:t>
            </a:r>
            <a:r>
              <a:rPr lang="en-US" sz="3200" dirty="0" err="1">
                <a:solidFill>
                  <a:schemeClr val="bg1">
                    <a:lumMod val="10000"/>
                  </a:schemeClr>
                </a:solidFill>
                <a:latin typeface="+mn-lt"/>
                <a:sym typeface="Wingdings" panose="05000000000000000000" pitchFamily="2" charset="2"/>
              </a:rPr>
              <a:t>tác</a:t>
            </a:r>
            <a:r>
              <a:rPr lang="en-US" sz="3200" dirty="0">
                <a:solidFill>
                  <a:schemeClr val="bg1">
                    <a:lumMod val="10000"/>
                  </a:schemeClr>
                </a:solidFill>
                <a:latin typeface="+mn-lt"/>
                <a:sym typeface="Wingdings" panose="05000000000000000000" pitchFamily="2" charset="2"/>
              </a:rPr>
              <a:t> </a:t>
            </a:r>
          </a:p>
          <a:p>
            <a:pPr marL="285750" indent="-285750" eaLnBrk="1" fontAlgn="auto" hangingPunct="1">
              <a:spcBef>
                <a:spcPts val="0"/>
              </a:spcBef>
              <a:spcAft>
                <a:spcPts val="0"/>
              </a:spcAft>
              <a:buFont typeface="Wingdings" panose="05000000000000000000" pitchFamily="2" charset="2"/>
              <a:buChar char="à"/>
              <a:defRPr/>
            </a:pPr>
            <a:r>
              <a:rPr lang="en-US" sz="3200" dirty="0">
                <a:solidFill>
                  <a:schemeClr val="bg1">
                    <a:lumMod val="10000"/>
                  </a:schemeClr>
                </a:solidFill>
                <a:latin typeface="+mn-lt"/>
                <a:sym typeface="Wingdings" panose="05000000000000000000" pitchFamily="2" charset="2"/>
              </a:rPr>
              <a:t>interactive (adj): </a:t>
            </a:r>
            <a:r>
              <a:rPr lang="en-US" sz="3200" dirty="0" err="1">
                <a:solidFill>
                  <a:schemeClr val="bg1">
                    <a:lumMod val="10000"/>
                  </a:schemeClr>
                </a:solidFill>
                <a:latin typeface="+mn-lt"/>
                <a:sym typeface="Wingdings" panose="05000000000000000000" pitchFamily="2" charset="2"/>
              </a:rPr>
              <a:t>có</a:t>
            </a:r>
            <a:r>
              <a:rPr lang="en-US" sz="3200" dirty="0">
                <a:solidFill>
                  <a:schemeClr val="bg1">
                    <a:lumMod val="10000"/>
                  </a:schemeClr>
                </a:solidFill>
                <a:latin typeface="+mn-lt"/>
                <a:sym typeface="Wingdings" panose="05000000000000000000" pitchFamily="2" charset="2"/>
              </a:rPr>
              <a:t> </a:t>
            </a:r>
            <a:r>
              <a:rPr lang="en-US" sz="3200" dirty="0" err="1">
                <a:solidFill>
                  <a:schemeClr val="bg1">
                    <a:lumMod val="10000"/>
                  </a:schemeClr>
                </a:solidFill>
                <a:latin typeface="+mn-lt"/>
                <a:sym typeface="Wingdings" panose="05000000000000000000" pitchFamily="2" charset="2"/>
              </a:rPr>
              <a:t>tính</a:t>
            </a:r>
            <a:r>
              <a:rPr lang="en-US" sz="3200" dirty="0">
                <a:solidFill>
                  <a:schemeClr val="bg1">
                    <a:lumMod val="10000"/>
                  </a:schemeClr>
                </a:solidFill>
                <a:latin typeface="+mn-lt"/>
                <a:sym typeface="Wingdings" panose="05000000000000000000" pitchFamily="2" charset="2"/>
              </a:rPr>
              <a:t> </a:t>
            </a:r>
            <a:r>
              <a:rPr lang="en-US" sz="3200" dirty="0" err="1">
                <a:solidFill>
                  <a:schemeClr val="bg1">
                    <a:lumMod val="10000"/>
                  </a:schemeClr>
                </a:solidFill>
                <a:latin typeface="+mn-lt"/>
                <a:sym typeface="Wingdings" panose="05000000000000000000" pitchFamily="2" charset="2"/>
              </a:rPr>
              <a:t>tương</a:t>
            </a:r>
            <a:r>
              <a:rPr lang="en-US" sz="3200" dirty="0">
                <a:solidFill>
                  <a:schemeClr val="bg1">
                    <a:lumMod val="10000"/>
                  </a:schemeClr>
                </a:solidFill>
                <a:latin typeface="+mn-lt"/>
                <a:sym typeface="Wingdings" panose="05000000000000000000" pitchFamily="2" charset="2"/>
              </a:rPr>
              <a:t> </a:t>
            </a:r>
            <a:r>
              <a:rPr lang="en-US" sz="3200" dirty="0" err="1">
                <a:solidFill>
                  <a:schemeClr val="bg1">
                    <a:lumMod val="10000"/>
                  </a:schemeClr>
                </a:solidFill>
                <a:latin typeface="+mn-lt"/>
                <a:sym typeface="Wingdings" panose="05000000000000000000" pitchFamily="2" charset="2"/>
              </a:rPr>
              <a:t>tác</a:t>
            </a:r>
            <a:r>
              <a:rPr lang="en-US" sz="3200" dirty="0">
                <a:solidFill>
                  <a:schemeClr val="bg1">
                    <a:lumMod val="10000"/>
                  </a:schemeClr>
                </a:solidFill>
                <a:latin typeface="+mn-lt"/>
                <a:sym typeface="Wingdings" panose="05000000000000000000" pitchFamily="2" charset="2"/>
              </a:rPr>
              <a:t> </a:t>
            </a:r>
          </a:p>
          <a:p>
            <a:pPr marL="342900" indent="-342900" eaLnBrk="1" fontAlgn="auto" hangingPunct="1">
              <a:spcBef>
                <a:spcPts val="0"/>
              </a:spcBef>
              <a:spcAft>
                <a:spcPts val="0"/>
              </a:spcAft>
              <a:buFont typeface="+mj-lt"/>
              <a:buAutoNum type="arabicPeriod" startAt="6"/>
              <a:defRPr/>
            </a:pPr>
            <a:r>
              <a:rPr lang="en-US" sz="3200" dirty="0">
                <a:solidFill>
                  <a:schemeClr val="bg1">
                    <a:lumMod val="10000"/>
                  </a:schemeClr>
                </a:solidFill>
                <a:latin typeface="+mn-lt"/>
                <a:sym typeface="Wingdings" panose="05000000000000000000" pitchFamily="2" charset="2"/>
              </a:rPr>
              <a:t>remote control /</a:t>
            </a:r>
            <a:r>
              <a:rPr lang="en-US" sz="3200" dirty="0" err="1">
                <a:solidFill>
                  <a:schemeClr val="bg1">
                    <a:lumMod val="10000"/>
                  </a:schemeClr>
                </a:solidFill>
                <a:latin typeface="+mn-lt"/>
                <a:sym typeface="Wingdings" panose="05000000000000000000" pitchFamily="2" charset="2"/>
              </a:rPr>
              <a:t>rɪˌməʊt</a:t>
            </a:r>
            <a:r>
              <a:rPr lang="en-US" sz="3200" dirty="0">
                <a:solidFill>
                  <a:schemeClr val="bg1">
                    <a:lumMod val="10000"/>
                  </a:schemeClr>
                </a:solidFill>
                <a:latin typeface="+mn-lt"/>
                <a:sym typeface="Wingdings" panose="05000000000000000000" pitchFamily="2" charset="2"/>
              </a:rPr>
              <a:t> </a:t>
            </a:r>
            <a:r>
              <a:rPr lang="en-US" sz="3200" dirty="0" err="1">
                <a:solidFill>
                  <a:schemeClr val="bg1">
                    <a:lumMod val="10000"/>
                  </a:schemeClr>
                </a:solidFill>
                <a:latin typeface="+mn-lt"/>
                <a:sym typeface="Wingdings" panose="05000000000000000000" pitchFamily="2" charset="2"/>
              </a:rPr>
              <a:t>kənˈtrəʊl</a:t>
            </a:r>
            <a:r>
              <a:rPr lang="en-US" sz="3200" dirty="0">
                <a:solidFill>
                  <a:schemeClr val="bg1">
                    <a:lumMod val="10000"/>
                  </a:schemeClr>
                </a:solidFill>
                <a:latin typeface="+mn-lt"/>
                <a:sym typeface="Wingdings" panose="05000000000000000000" pitchFamily="2" charset="2"/>
              </a:rPr>
              <a:t>/: </a:t>
            </a:r>
            <a:r>
              <a:rPr lang="en-US" sz="3200" dirty="0" err="1">
                <a:solidFill>
                  <a:schemeClr val="bg1">
                    <a:lumMod val="10000"/>
                  </a:schemeClr>
                </a:solidFill>
                <a:latin typeface="+mn-lt"/>
                <a:sym typeface="Wingdings" panose="05000000000000000000" pitchFamily="2" charset="2"/>
              </a:rPr>
              <a:t>điều</a:t>
            </a:r>
            <a:r>
              <a:rPr lang="en-US" sz="3200" dirty="0">
                <a:solidFill>
                  <a:schemeClr val="bg1">
                    <a:lumMod val="10000"/>
                  </a:schemeClr>
                </a:solidFill>
                <a:latin typeface="+mn-lt"/>
                <a:sym typeface="Wingdings" panose="05000000000000000000" pitchFamily="2" charset="2"/>
              </a:rPr>
              <a:t> </a:t>
            </a:r>
            <a:r>
              <a:rPr lang="en-US" sz="3200" dirty="0" err="1">
                <a:solidFill>
                  <a:schemeClr val="bg1">
                    <a:lumMod val="10000"/>
                  </a:schemeClr>
                </a:solidFill>
                <a:latin typeface="+mn-lt"/>
                <a:sym typeface="Wingdings" panose="05000000000000000000" pitchFamily="2" charset="2"/>
              </a:rPr>
              <a:t>khiển</a:t>
            </a:r>
            <a:r>
              <a:rPr lang="en-US" sz="3200" dirty="0">
                <a:solidFill>
                  <a:schemeClr val="bg1">
                    <a:lumMod val="10000"/>
                  </a:schemeClr>
                </a:solidFill>
                <a:latin typeface="+mn-lt"/>
                <a:sym typeface="Wingdings" panose="05000000000000000000" pitchFamily="2" charset="2"/>
              </a:rPr>
              <a:t> </a:t>
            </a:r>
            <a:r>
              <a:rPr lang="en-US" sz="3200" dirty="0" err="1">
                <a:solidFill>
                  <a:schemeClr val="bg1">
                    <a:lumMod val="10000"/>
                  </a:schemeClr>
                </a:solidFill>
                <a:latin typeface="+mn-lt"/>
                <a:sym typeface="Wingdings" panose="05000000000000000000" pitchFamily="2" charset="2"/>
              </a:rPr>
              <a:t>từ</a:t>
            </a:r>
            <a:r>
              <a:rPr lang="en-US" sz="3200" dirty="0">
                <a:solidFill>
                  <a:schemeClr val="bg1">
                    <a:lumMod val="10000"/>
                  </a:schemeClr>
                </a:solidFill>
                <a:latin typeface="+mn-lt"/>
                <a:sym typeface="Wingdings" panose="05000000000000000000" pitchFamily="2" charset="2"/>
              </a:rPr>
              <a:t> </a:t>
            </a:r>
            <a:r>
              <a:rPr lang="en-US" sz="3200" dirty="0" err="1">
                <a:solidFill>
                  <a:schemeClr val="bg1">
                    <a:lumMod val="10000"/>
                  </a:schemeClr>
                </a:solidFill>
                <a:latin typeface="+mn-lt"/>
                <a:sym typeface="Wingdings" panose="05000000000000000000" pitchFamily="2" charset="2"/>
              </a:rPr>
              <a:t>xa</a:t>
            </a:r>
            <a:r>
              <a:rPr lang="en-US" sz="3200" dirty="0">
                <a:solidFill>
                  <a:schemeClr val="bg1">
                    <a:lumMod val="10000"/>
                  </a:schemeClr>
                </a:solidFill>
                <a:latin typeface="+mn-lt"/>
                <a:sym typeface="Wingdings" panose="05000000000000000000" pitchFamily="2" charset="2"/>
              </a:rPr>
              <a:t> </a:t>
            </a:r>
            <a:endParaRPr lang="en-US" sz="3200" dirty="0">
              <a:solidFill>
                <a:schemeClr val="bg1">
                  <a:lumMod val="10000"/>
                </a:schemeClr>
              </a:solidFill>
              <a:latin typeface="+mn-lt"/>
            </a:endParaRPr>
          </a:p>
          <a:p>
            <a:pPr eaLnBrk="1" hangingPunct="1"/>
            <a:endParaRPr lang="en-US" altLang="en-US" sz="3200" dirty="0">
              <a:solidFill>
                <a:schemeClr val="bg1">
                  <a:lumMod val="10000"/>
                </a:schemeClr>
              </a:solidFill>
            </a:endParaRPr>
          </a:p>
        </p:txBody>
      </p:sp>
      <p:cxnSp>
        <p:nvCxnSpPr>
          <p:cNvPr id="308" name="Google Shape;308;p28"/>
          <p:cNvCxnSpPr>
            <a:cxnSpLocks/>
          </p:cNvCxnSpPr>
          <p:nvPr/>
        </p:nvCxnSpPr>
        <p:spPr>
          <a:xfrm flipH="1">
            <a:off x="4789714" y="1222775"/>
            <a:ext cx="7440386" cy="0"/>
          </a:xfrm>
          <a:prstGeom prst="straightConnector1">
            <a:avLst/>
          </a:prstGeom>
          <a:noFill/>
          <a:ln w="28575" cap="rnd"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4270898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5"/>
          <p:cNvSpPr txBox="1">
            <a:spLocks noGrp="1"/>
          </p:cNvSpPr>
          <p:nvPr>
            <p:ph type="body" idx="1"/>
          </p:nvPr>
        </p:nvSpPr>
        <p:spPr>
          <a:xfrm>
            <a:off x="5482352" y="2658101"/>
            <a:ext cx="5577536" cy="3333600"/>
          </a:xfrm>
          <a:prstGeom prst="rect">
            <a:avLst/>
          </a:prstGeom>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None/>
            </a:pPr>
            <a:r>
              <a:rPr lang="vi-VN" sz="3200" b="1" dirty="0">
                <a:solidFill>
                  <a:schemeClr val="tx2"/>
                </a:solidFill>
              </a:rPr>
              <a:t>Guess the words</a:t>
            </a:r>
          </a:p>
          <a:p>
            <a:pPr marL="0" lvl="0" indent="0" algn="l" rtl="0">
              <a:lnSpc>
                <a:spcPct val="100000"/>
              </a:lnSpc>
              <a:spcBef>
                <a:spcPts val="0"/>
              </a:spcBef>
              <a:spcAft>
                <a:spcPts val="0"/>
              </a:spcAft>
              <a:buNone/>
            </a:pPr>
            <a:endParaRPr lang="vi-VN" sz="3200" b="1" dirty="0">
              <a:solidFill>
                <a:schemeClr val="tx2"/>
              </a:solidFill>
            </a:endParaRPr>
          </a:p>
          <a:p>
            <a:pPr marL="0" lvl="0" indent="0" algn="l" rtl="0">
              <a:lnSpc>
                <a:spcPct val="100000"/>
              </a:lnSpc>
              <a:spcBef>
                <a:spcPts val="0"/>
              </a:spcBef>
              <a:spcAft>
                <a:spcPts val="0"/>
              </a:spcAft>
              <a:buNone/>
            </a:pPr>
            <a:r>
              <a:rPr lang="vi-VN" sz="3200" b="1" dirty="0">
                <a:solidFill>
                  <a:schemeClr val="tx2"/>
                </a:solidFill>
              </a:rPr>
              <a:t>Stand up and read them out</a:t>
            </a:r>
            <a:endParaRPr sz="3200" b="1" dirty="0">
              <a:solidFill>
                <a:schemeClr val="tx2"/>
              </a:solidFill>
            </a:endParaRPr>
          </a:p>
        </p:txBody>
      </p:sp>
      <p:sp>
        <p:nvSpPr>
          <p:cNvPr id="267" name="Google Shape;267;p25"/>
          <p:cNvSpPr txBox="1">
            <a:spLocks noGrp="1"/>
          </p:cNvSpPr>
          <p:nvPr>
            <p:ph type="title"/>
          </p:nvPr>
        </p:nvSpPr>
        <p:spPr>
          <a:xfrm>
            <a:off x="582016" y="311152"/>
            <a:ext cx="81240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vi-VN" sz="4800" dirty="0" err="1"/>
              <a:t>Time</a:t>
            </a:r>
            <a:r>
              <a:rPr lang="en-US" sz="4800" dirty="0"/>
              <a:t> for</a:t>
            </a:r>
            <a:r>
              <a:rPr lang="vi-VN" sz="4800" dirty="0"/>
              <a:t> </a:t>
            </a:r>
            <a:r>
              <a:rPr lang="vi-VN" sz="4800" dirty="0" err="1"/>
              <a:t>Game</a:t>
            </a:r>
            <a:r>
              <a:rPr lang="en-US" sz="4800" dirty="0"/>
              <a:t>s</a:t>
            </a:r>
            <a:endParaRPr sz="4800" dirty="0"/>
          </a:p>
        </p:txBody>
      </p:sp>
      <p:pic>
        <p:nvPicPr>
          <p:cNvPr id="268" name="Google Shape;268;p25"/>
          <p:cNvPicPr preferRelativeResize="0"/>
          <p:nvPr/>
        </p:nvPicPr>
        <p:blipFill rotWithShape="1">
          <a:blip r:embed="rId3">
            <a:alphaModFix/>
          </a:blip>
          <a:srcRect l="7969" b="6032"/>
          <a:stretch/>
        </p:blipFill>
        <p:spPr>
          <a:xfrm>
            <a:off x="-171450" y="2409825"/>
            <a:ext cx="4400550" cy="4448175"/>
          </a:xfrm>
          <a:prstGeom prst="rect">
            <a:avLst/>
          </a:prstGeom>
          <a:noFill/>
          <a:ln>
            <a:noFill/>
          </a:ln>
        </p:spPr>
      </p:pic>
      <p:sp>
        <p:nvSpPr>
          <p:cNvPr id="269" name="Google Shape;269;p25"/>
          <p:cNvSpPr txBox="1"/>
          <p:nvPr/>
        </p:nvSpPr>
        <p:spPr>
          <a:xfrm>
            <a:off x="3480973" y="2296865"/>
            <a:ext cx="1977300" cy="11523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r>
              <a:rPr lang="en" sz="7400" i="1" dirty="0">
                <a:solidFill>
                  <a:srgbClr val="EBE8DF"/>
                </a:solidFill>
                <a:latin typeface="EB Garamond"/>
                <a:ea typeface="EB Garamond"/>
                <a:cs typeface="EB Garamond"/>
                <a:sym typeface="EB Garamond"/>
              </a:rPr>
              <a:t>01</a:t>
            </a:r>
            <a:endParaRPr sz="7400" i="1" dirty="0">
              <a:solidFill>
                <a:srgbClr val="EBE8DF"/>
              </a:solidFill>
              <a:latin typeface="EB Garamond"/>
              <a:ea typeface="EB Garamond"/>
              <a:cs typeface="EB Garamond"/>
              <a:sym typeface="EB Garamond"/>
            </a:endParaRPr>
          </a:p>
        </p:txBody>
      </p:sp>
      <p:sp>
        <p:nvSpPr>
          <p:cNvPr id="270" name="Google Shape;270;p25"/>
          <p:cNvSpPr txBox="1"/>
          <p:nvPr/>
        </p:nvSpPr>
        <p:spPr>
          <a:xfrm>
            <a:off x="3456894" y="3408297"/>
            <a:ext cx="1977300" cy="11523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r>
              <a:rPr lang="en" sz="7400" i="1" dirty="0">
                <a:solidFill>
                  <a:srgbClr val="EBE8DF"/>
                </a:solidFill>
                <a:latin typeface="EB Garamond"/>
                <a:ea typeface="EB Garamond"/>
                <a:cs typeface="EB Garamond"/>
                <a:sym typeface="EB Garamond"/>
              </a:rPr>
              <a:t>02</a:t>
            </a:r>
            <a:endParaRPr sz="7400" i="1" dirty="0">
              <a:solidFill>
                <a:srgbClr val="EBE8DF"/>
              </a:solidFill>
              <a:latin typeface="EB Garamond"/>
              <a:ea typeface="EB Garamond"/>
              <a:cs typeface="EB Garamond"/>
              <a:sym typeface="EB Garamond"/>
            </a:endParaRPr>
          </a:p>
        </p:txBody>
      </p:sp>
      <p:cxnSp>
        <p:nvCxnSpPr>
          <p:cNvPr id="273" name="Google Shape;273;p25"/>
          <p:cNvCxnSpPr/>
          <p:nvPr/>
        </p:nvCxnSpPr>
        <p:spPr>
          <a:xfrm>
            <a:off x="5609786" y="3466034"/>
            <a:ext cx="4688100" cy="0"/>
          </a:xfrm>
          <a:prstGeom prst="straightConnector1">
            <a:avLst/>
          </a:prstGeom>
          <a:noFill/>
          <a:ln w="9525" cap="rnd" cmpd="sng">
            <a:solidFill>
              <a:schemeClr val="lt1"/>
            </a:solidFill>
            <a:prstDash val="solid"/>
            <a:round/>
            <a:headEnd type="none" w="med" len="med"/>
            <a:tailEnd type="none" w="med" len="med"/>
          </a:ln>
        </p:spPr>
      </p:cxnSp>
      <p:cxnSp>
        <p:nvCxnSpPr>
          <p:cNvPr id="274" name="Google Shape;274;p25"/>
          <p:cNvCxnSpPr/>
          <p:nvPr/>
        </p:nvCxnSpPr>
        <p:spPr>
          <a:xfrm>
            <a:off x="5609786" y="4330765"/>
            <a:ext cx="4688100" cy="0"/>
          </a:xfrm>
          <a:prstGeom prst="straightConnector1">
            <a:avLst/>
          </a:prstGeom>
          <a:noFill/>
          <a:ln w="9525" cap="rnd" cmpd="sng">
            <a:solidFill>
              <a:schemeClr val="lt1"/>
            </a:solidFill>
            <a:prstDash val="solid"/>
            <a:round/>
            <a:headEnd type="none" w="med" len="med"/>
            <a:tailEnd type="none" w="med" len="med"/>
          </a:ln>
        </p:spPr>
      </p:cxnSp>
      <p:cxnSp>
        <p:nvCxnSpPr>
          <p:cNvPr id="277" name="Google Shape;277;p25"/>
          <p:cNvCxnSpPr/>
          <p:nvPr/>
        </p:nvCxnSpPr>
        <p:spPr>
          <a:xfrm rot="10800000">
            <a:off x="5196825" y="866300"/>
            <a:ext cx="4151100" cy="0"/>
          </a:xfrm>
          <a:prstGeom prst="straightConnector1">
            <a:avLst/>
          </a:prstGeom>
          <a:noFill/>
          <a:ln w="28575" cap="rnd"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12436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6">
                                            <p:txEl>
                                              <p:pRg st="0" end="0"/>
                                            </p:txEl>
                                          </p:spTgt>
                                        </p:tgtEl>
                                        <p:attrNameLst>
                                          <p:attrName>style.visibility</p:attrName>
                                        </p:attrNameLst>
                                      </p:cBhvr>
                                      <p:to>
                                        <p:strVal val="visible"/>
                                      </p:to>
                                    </p:set>
                                    <p:animEffect transition="in" filter="blinds(horizontal)">
                                      <p:cBhvr>
                                        <p:cTn id="7" dur="500"/>
                                        <p:tgtEl>
                                          <p:spTgt spid="2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6">
                                            <p:txEl>
                                              <p:pRg st="2" end="2"/>
                                            </p:txEl>
                                          </p:spTgt>
                                        </p:tgtEl>
                                        <p:attrNameLst>
                                          <p:attrName>style.visibility</p:attrName>
                                        </p:attrNameLst>
                                      </p:cBhvr>
                                      <p:to>
                                        <p:strVal val="visible"/>
                                      </p:to>
                                    </p:set>
                                    <p:animEffect transition="in" filter="blinds(horizontal)">
                                      <p:cBhvr>
                                        <p:cTn id="12" dur="500"/>
                                        <p:tgtEl>
                                          <p:spTgt spid="2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0"/>
        <p:cNvGrpSpPr/>
        <p:nvPr/>
      </p:nvGrpSpPr>
      <p:grpSpPr>
        <a:xfrm>
          <a:off x="0" y="0"/>
          <a:ext cx="0" cy="0"/>
          <a:chOff x="0" y="0"/>
          <a:chExt cx="0" cy="0"/>
        </a:xfrm>
      </p:grpSpPr>
      <p:sp>
        <p:nvSpPr>
          <p:cNvPr id="351" name="Google Shape;351;p33"/>
          <p:cNvSpPr/>
          <p:nvPr/>
        </p:nvSpPr>
        <p:spPr>
          <a:xfrm>
            <a:off x="4817800" y="1009650"/>
            <a:ext cx="7101300" cy="44529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a:extLst>
              <a:ext uri="{FF2B5EF4-FFF2-40B4-BE49-F238E27FC236}">
                <a16:creationId xmlns:a16="http://schemas.microsoft.com/office/drawing/2014/main" id="{2554B230-83C7-A8AA-2853-127F5505D986}"/>
              </a:ext>
            </a:extLst>
          </p:cNvPr>
          <p:cNvSpPr/>
          <p:nvPr/>
        </p:nvSpPr>
        <p:spPr>
          <a:xfrm>
            <a:off x="5180390" y="2663371"/>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d</a:t>
            </a:r>
          </a:p>
        </p:txBody>
      </p:sp>
      <p:sp>
        <p:nvSpPr>
          <p:cNvPr id="5" name="Rectangle 4">
            <a:extLst>
              <a:ext uri="{FF2B5EF4-FFF2-40B4-BE49-F238E27FC236}">
                <a16:creationId xmlns:a16="http://schemas.microsoft.com/office/drawing/2014/main" id="{04C08D1B-40C3-3212-88C0-CC70044571AF}"/>
              </a:ext>
            </a:extLst>
          </p:cNvPr>
          <p:cNvSpPr/>
          <p:nvPr/>
        </p:nvSpPr>
        <p:spPr>
          <a:xfrm>
            <a:off x="6059865" y="2663371"/>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e</a:t>
            </a:r>
          </a:p>
        </p:txBody>
      </p:sp>
      <p:sp>
        <p:nvSpPr>
          <p:cNvPr id="6" name="Rectangle 5">
            <a:extLst>
              <a:ext uri="{FF2B5EF4-FFF2-40B4-BE49-F238E27FC236}">
                <a16:creationId xmlns:a16="http://schemas.microsoft.com/office/drawing/2014/main" id="{658CCD93-7581-D351-4A6D-6D015A00C45B}"/>
              </a:ext>
            </a:extLst>
          </p:cNvPr>
          <p:cNvSpPr/>
          <p:nvPr/>
        </p:nvSpPr>
        <p:spPr>
          <a:xfrm>
            <a:off x="10796965" y="2663371"/>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p</a:t>
            </a:r>
          </a:p>
        </p:txBody>
      </p:sp>
      <p:sp>
        <p:nvSpPr>
          <p:cNvPr id="7" name="Rectangle 6">
            <a:extLst>
              <a:ext uri="{FF2B5EF4-FFF2-40B4-BE49-F238E27FC236}">
                <a16:creationId xmlns:a16="http://schemas.microsoft.com/office/drawing/2014/main" id="{E887E858-2D7B-351D-C482-BDC146D8EA64}"/>
              </a:ext>
            </a:extLst>
          </p:cNvPr>
          <p:cNvSpPr/>
          <p:nvPr/>
        </p:nvSpPr>
        <p:spPr>
          <a:xfrm>
            <a:off x="8866565" y="2663371"/>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l</a:t>
            </a:r>
          </a:p>
        </p:txBody>
      </p:sp>
      <p:sp>
        <p:nvSpPr>
          <p:cNvPr id="8" name="Rectangle 7">
            <a:extLst>
              <a:ext uri="{FF2B5EF4-FFF2-40B4-BE49-F238E27FC236}">
                <a16:creationId xmlns:a16="http://schemas.microsoft.com/office/drawing/2014/main" id="{79DE0071-4074-FDEF-A3A8-90C50D8C741F}"/>
              </a:ext>
            </a:extLst>
          </p:cNvPr>
          <p:cNvSpPr/>
          <p:nvPr/>
        </p:nvSpPr>
        <p:spPr>
          <a:xfrm>
            <a:off x="6939340" y="2663371"/>
            <a:ext cx="730250" cy="965200"/>
          </a:xfrm>
          <a:prstGeom prst="rect">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v</a:t>
            </a:r>
          </a:p>
        </p:txBody>
      </p:sp>
      <p:sp>
        <p:nvSpPr>
          <p:cNvPr id="9" name="Rectangle 8">
            <a:extLst>
              <a:ext uri="{FF2B5EF4-FFF2-40B4-BE49-F238E27FC236}">
                <a16:creationId xmlns:a16="http://schemas.microsoft.com/office/drawing/2014/main" id="{9FD45D95-E59C-223F-1D0C-ECF0F2FB4222}"/>
              </a:ext>
            </a:extLst>
          </p:cNvPr>
          <p:cNvSpPr/>
          <p:nvPr/>
        </p:nvSpPr>
        <p:spPr>
          <a:xfrm>
            <a:off x="7904540" y="2663371"/>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e</a:t>
            </a:r>
          </a:p>
        </p:txBody>
      </p:sp>
      <p:sp>
        <p:nvSpPr>
          <p:cNvPr id="10" name="Rectangle 9">
            <a:extLst>
              <a:ext uri="{FF2B5EF4-FFF2-40B4-BE49-F238E27FC236}">
                <a16:creationId xmlns:a16="http://schemas.microsoft.com/office/drawing/2014/main" id="{587C62C6-192B-9CD4-4DB0-15EE367464E2}"/>
              </a:ext>
            </a:extLst>
          </p:cNvPr>
          <p:cNvSpPr/>
          <p:nvPr/>
        </p:nvSpPr>
        <p:spPr>
          <a:xfrm>
            <a:off x="9831765" y="2663371"/>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o</a:t>
            </a:r>
          </a:p>
        </p:txBody>
      </p:sp>
      <p:sp>
        <p:nvSpPr>
          <p:cNvPr id="11" name="Rectangle 10">
            <a:extLst>
              <a:ext uri="{FF2B5EF4-FFF2-40B4-BE49-F238E27FC236}">
                <a16:creationId xmlns:a16="http://schemas.microsoft.com/office/drawing/2014/main" id="{A0620172-FB80-BDE7-E9AC-A4042EE7F7DE}"/>
              </a:ext>
            </a:extLst>
          </p:cNvPr>
          <p:cNvSpPr/>
          <p:nvPr/>
        </p:nvSpPr>
        <p:spPr>
          <a:xfrm>
            <a:off x="5180390" y="2663371"/>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C3D76ECF-F032-6C31-124C-930571E1F2FB}"/>
              </a:ext>
            </a:extLst>
          </p:cNvPr>
          <p:cNvSpPr/>
          <p:nvPr/>
        </p:nvSpPr>
        <p:spPr>
          <a:xfrm>
            <a:off x="6072565" y="2663371"/>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12">
            <a:extLst>
              <a:ext uri="{FF2B5EF4-FFF2-40B4-BE49-F238E27FC236}">
                <a16:creationId xmlns:a16="http://schemas.microsoft.com/office/drawing/2014/main" id="{EE59EC04-991E-2035-7276-EF459F554500}"/>
              </a:ext>
            </a:extLst>
          </p:cNvPr>
          <p:cNvSpPr/>
          <p:nvPr/>
        </p:nvSpPr>
        <p:spPr>
          <a:xfrm>
            <a:off x="6926640" y="2663371"/>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a:extLst>
              <a:ext uri="{FF2B5EF4-FFF2-40B4-BE49-F238E27FC236}">
                <a16:creationId xmlns:a16="http://schemas.microsoft.com/office/drawing/2014/main" id="{B6989C33-A619-0F3E-BDCD-AFBC8D47F7FA}"/>
              </a:ext>
            </a:extLst>
          </p:cNvPr>
          <p:cNvSpPr/>
          <p:nvPr/>
        </p:nvSpPr>
        <p:spPr>
          <a:xfrm>
            <a:off x="7891840" y="2663371"/>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a:extLst>
              <a:ext uri="{FF2B5EF4-FFF2-40B4-BE49-F238E27FC236}">
                <a16:creationId xmlns:a16="http://schemas.microsoft.com/office/drawing/2014/main" id="{161805DE-563D-813B-621F-FC85E8E58C55}"/>
              </a:ext>
            </a:extLst>
          </p:cNvPr>
          <p:cNvSpPr/>
          <p:nvPr/>
        </p:nvSpPr>
        <p:spPr>
          <a:xfrm>
            <a:off x="8866565" y="2663371"/>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Rectangle 15">
            <a:extLst>
              <a:ext uri="{FF2B5EF4-FFF2-40B4-BE49-F238E27FC236}">
                <a16:creationId xmlns:a16="http://schemas.microsoft.com/office/drawing/2014/main" id="{8209EAC1-1F84-864A-EA56-FC5E90761874}"/>
              </a:ext>
            </a:extLst>
          </p:cNvPr>
          <p:cNvSpPr/>
          <p:nvPr/>
        </p:nvSpPr>
        <p:spPr>
          <a:xfrm>
            <a:off x="9831765" y="2663371"/>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6">
            <a:extLst>
              <a:ext uri="{FF2B5EF4-FFF2-40B4-BE49-F238E27FC236}">
                <a16:creationId xmlns:a16="http://schemas.microsoft.com/office/drawing/2014/main" id="{E59D1D9D-8B01-A99E-8996-16B73DCAD246}"/>
              </a:ext>
            </a:extLst>
          </p:cNvPr>
          <p:cNvSpPr/>
          <p:nvPr/>
        </p:nvSpPr>
        <p:spPr>
          <a:xfrm>
            <a:off x="10796965" y="2663371"/>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11"/>
                                        </p:tgtEl>
                                      </p:cBhvr>
                                    </p:animEffect>
                                    <p:anim calcmode="lin" valueType="num">
                                      <p:cBhvr>
                                        <p:cTn id="23" dur="1000"/>
                                        <p:tgtEl>
                                          <p:spTgt spid="11"/>
                                        </p:tgtEl>
                                        <p:attrNameLst>
                                          <p:attrName>ppt_x</p:attrName>
                                        </p:attrNameLst>
                                      </p:cBhvr>
                                      <p:tavLst>
                                        <p:tav tm="0">
                                          <p:val>
                                            <p:strVal val="ppt_x"/>
                                          </p:val>
                                        </p:tav>
                                        <p:tav tm="100000">
                                          <p:val>
                                            <p:strVal val="ppt_x"/>
                                          </p:val>
                                        </p:tav>
                                      </p:tavLst>
                                    </p:anim>
                                    <p:anim calcmode="lin" valueType="num">
                                      <p:cBhvr>
                                        <p:cTn id="24" dur="1000"/>
                                        <p:tgtEl>
                                          <p:spTgt spid="11"/>
                                        </p:tgtEl>
                                        <p:attrNameLst>
                                          <p:attrName>ppt_y</p:attrName>
                                        </p:attrNameLst>
                                      </p:cBhvr>
                                      <p:tavLst>
                                        <p:tav tm="0">
                                          <p:val>
                                            <p:strVal val="ppt_y"/>
                                          </p:val>
                                        </p:tav>
                                        <p:tav tm="100000">
                                          <p:val>
                                            <p:strVal val="ppt_y+.1"/>
                                          </p:val>
                                        </p:tav>
                                      </p:tavLst>
                                    </p:anim>
                                    <p:set>
                                      <p:cBhvr>
                                        <p:cTn id="25" dur="1" fill="hold">
                                          <p:stCondLst>
                                            <p:cond delay="9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nodeType="clickEffect">
                                  <p:stCondLst>
                                    <p:cond delay="0"/>
                                  </p:stCondLst>
                                  <p:childTnLst>
                                    <p:animEffect transition="out" filter="wipe(down)">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4"/>
                                        </p:tgtEl>
                                      </p:cBhvr>
                                    </p:animEffect>
                                    <p:anim calcmode="lin" valueType="num">
                                      <p:cBhvr>
                                        <p:cTn id="35" dur="1000"/>
                                        <p:tgtEl>
                                          <p:spTgt spid="14"/>
                                        </p:tgtEl>
                                        <p:attrNameLst>
                                          <p:attrName>ppt_x</p:attrName>
                                        </p:attrNameLst>
                                      </p:cBhvr>
                                      <p:tavLst>
                                        <p:tav tm="0">
                                          <p:val>
                                            <p:strVal val="ppt_x"/>
                                          </p:val>
                                        </p:tav>
                                        <p:tav tm="100000">
                                          <p:val>
                                            <p:strVal val="ppt_x"/>
                                          </p:val>
                                        </p:tav>
                                      </p:tavLst>
                                    </p:anim>
                                    <p:anim calcmode="lin" valueType="num">
                                      <p:cBhvr>
                                        <p:cTn id="36" dur="1000"/>
                                        <p:tgtEl>
                                          <p:spTgt spid="14"/>
                                        </p:tgtEl>
                                        <p:attrNameLst>
                                          <p:attrName>ppt_y</p:attrName>
                                        </p:attrNameLst>
                                      </p:cBhvr>
                                      <p:tavLst>
                                        <p:tav tm="0">
                                          <p:val>
                                            <p:strVal val="ppt_y"/>
                                          </p:val>
                                        </p:tav>
                                        <p:tav tm="100000">
                                          <p:val>
                                            <p:strVal val="ppt_y+.1"/>
                                          </p:val>
                                        </p:tav>
                                      </p:tavLst>
                                    </p:anim>
                                    <p:set>
                                      <p:cBhvr>
                                        <p:cTn id="37" dur="1" fill="hold">
                                          <p:stCondLst>
                                            <p:cond delay="9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1" presetClass="exit" presetSubtype="1" fill="hold" nodeType="clickEffect">
                                  <p:stCondLst>
                                    <p:cond delay="0"/>
                                  </p:stCondLst>
                                  <p:childTnLst>
                                    <p:animEffect transition="out" filter="wheel(1)">
                                      <p:cBhvr>
                                        <p:cTn id="41" dur="2000"/>
                                        <p:tgtEl>
                                          <p:spTgt spid="16"/>
                                        </p:tgtEl>
                                      </p:cBhvr>
                                    </p:animEffect>
                                    <p:set>
                                      <p:cBhvr>
                                        <p:cTn id="42"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3"/>
          <p:cNvSpPr/>
          <p:nvPr/>
        </p:nvSpPr>
        <p:spPr>
          <a:xfrm>
            <a:off x="664785" y="1009650"/>
            <a:ext cx="11254315" cy="5173436"/>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a:extLst>
              <a:ext uri="{FF2B5EF4-FFF2-40B4-BE49-F238E27FC236}">
                <a16:creationId xmlns:a16="http://schemas.microsoft.com/office/drawing/2014/main" id="{4F674807-B502-5979-86C3-7D8888BC8D64}"/>
              </a:ext>
            </a:extLst>
          </p:cNvPr>
          <p:cNvSpPr/>
          <p:nvPr/>
        </p:nvSpPr>
        <p:spPr>
          <a:xfrm>
            <a:off x="3975328" y="2946400"/>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4800" dirty="0">
                <a:solidFill>
                  <a:schemeClr val="tx1"/>
                </a:solidFill>
              </a:rPr>
              <a:t>m</a:t>
            </a:r>
          </a:p>
        </p:txBody>
      </p:sp>
      <p:sp>
        <p:nvSpPr>
          <p:cNvPr id="18" name="Rectangle 17">
            <a:extLst>
              <a:ext uri="{FF2B5EF4-FFF2-40B4-BE49-F238E27FC236}">
                <a16:creationId xmlns:a16="http://schemas.microsoft.com/office/drawing/2014/main" id="{4D994561-D868-3E43-022F-EDDA4C313CD4}"/>
              </a:ext>
            </a:extLst>
          </p:cNvPr>
          <p:cNvSpPr/>
          <p:nvPr/>
        </p:nvSpPr>
        <p:spPr>
          <a:xfrm>
            <a:off x="4946878" y="2946400"/>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4800" dirty="0">
                <a:solidFill>
                  <a:schemeClr val="tx1"/>
                </a:solidFill>
              </a:rPr>
              <a:t>e</a:t>
            </a:r>
          </a:p>
        </p:txBody>
      </p:sp>
      <p:sp>
        <p:nvSpPr>
          <p:cNvPr id="19" name="Rectangle 18">
            <a:extLst>
              <a:ext uri="{FF2B5EF4-FFF2-40B4-BE49-F238E27FC236}">
                <a16:creationId xmlns:a16="http://schemas.microsoft.com/office/drawing/2014/main" id="{592FD47C-2C70-8900-07C3-50BE0BCEBFD0}"/>
              </a:ext>
            </a:extLst>
          </p:cNvPr>
          <p:cNvSpPr/>
          <p:nvPr/>
        </p:nvSpPr>
        <p:spPr>
          <a:xfrm>
            <a:off x="7850415" y="2946400"/>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4800" dirty="0">
                <a:solidFill>
                  <a:schemeClr val="tx1"/>
                </a:solidFill>
              </a:rPr>
              <a:t>a</a:t>
            </a:r>
          </a:p>
        </p:txBody>
      </p:sp>
      <p:sp>
        <p:nvSpPr>
          <p:cNvPr id="20" name="Rectangle 19">
            <a:extLst>
              <a:ext uri="{FF2B5EF4-FFF2-40B4-BE49-F238E27FC236}">
                <a16:creationId xmlns:a16="http://schemas.microsoft.com/office/drawing/2014/main" id="{B6AE9E45-0638-A0D8-9055-A65E67D4D322}"/>
              </a:ext>
            </a:extLst>
          </p:cNvPr>
          <p:cNvSpPr/>
          <p:nvPr/>
        </p:nvSpPr>
        <p:spPr>
          <a:xfrm>
            <a:off x="5920015" y="2946400"/>
            <a:ext cx="730250" cy="965200"/>
          </a:xfrm>
          <a:prstGeom prst="rect">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4800" dirty="0">
                <a:solidFill>
                  <a:schemeClr val="tx1"/>
                </a:solidFill>
              </a:rPr>
              <a:t>d</a:t>
            </a:r>
          </a:p>
        </p:txBody>
      </p:sp>
      <p:sp>
        <p:nvSpPr>
          <p:cNvPr id="21" name="Rectangle 20">
            <a:extLst>
              <a:ext uri="{FF2B5EF4-FFF2-40B4-BE49-F238E27FC236}">
                <a16:creationId xmlns:a16="http://schemas.microsoft.com/office/drawing/2014/main" id="{34145C7B-9BDC-BF37-1EC8-39F0A153DB1A}"/>
              </a:ext>
            </a:extLst>
          </p:cNvPr>
          <p:cNvSpPr/>
          <p:nvPr/>
        </p:nvSpPr>
        <p:spPr>
          <a:xfrm>
            <a:off x="6885215" y="2946400"/>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4800" dirty="0" err="1">
                <a:solidFill>
                  <a:schemeClr val="tx1"/>
                </a:solidFill>
              </a:rPr>
              <a:t>i</a:t>
            </a:r>
            <a:endParaRPr lang="en-US" sz="4800" dirty="0">
              <a:solidFill>
                <a:schemeClr val="tx1"/>
              </a:solidFill>
            </a:endParaRPr>
          </a:p>
        </p:txBody>
      </p:sp>
      <p:sp>
        <p:nvSpPr>
          <p:cNvPr id="22" name="Rectangle 21">
            <a:extLst>
              <a:ext uri="{FF2B5EF4-FFF2-40B4-BE49-F238E27FC236}">
                <a16:creationId xmlns:a16="http://schemas.microsoft.com/office/drawing/2014/main" id="{B0060745-5269-D316-68DE-C11F2DC23165}"/>
              </a:ext>
            </a:extLst>
          </p:cNvPr>
          <p:cNvSpPr/>
          <p:nvPr/>
        </p:nvSpPr>
        <p:spPr>
          <a:xfrm>
            <a:off x="7850415" y="29464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4800" dirty="0"/>
          </a:p>
        </p:txBody>
      </p:sp>
      <p:sp>
        <p:nvSpPr>
          <p:cNvPr id="23" name="Rectangle 22">
            <a:extLst>
              <a:ext uri="{FF2B5EF4-FFF2-40B4-BE49-F238E27FC236}">
                <a16:creationId xmlns:a16="http://schemas.microsoft.com/office/drawing/2014/main" id="{ABEC7749-1379-C1C6-DBB3-85360C566492}"/>
              </a:ext>
            </a:extLst>
          </p:cNvPr>
          <p:cNvSpPr/>
          <p:nvPr/>
        </p:nvSpPr>
        <p:spPr>
          <a:xfrm>
            <a:off x="6885215" y="29464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4800"/>
          </a:p>
        </p:txBody>
      </p:sp>
      <p:sp>
        <p:nvSpPr>
          <p:cNvPr id="24" name="Rectangle 23">
            <a:extLst>
              <a:ext uri="{FF2B5EF4-FFF2-40B4-BE49-F238E27FC236}">
                <a16:creationId xmlns:a16="http://schemas.microsoft.com/office/drawing/2014/main" id="{AF14F509-66D0-D075-8112-F54DE9CB19AC}"/>
              </a:ext>
            </a:extLst>
          </p:cNvPr>
          <p:cNvSpPr/>
          <p:nvPr/>
        </p:nvSpPr>
        <p:spPr>
          <a:xfrm>
            <a:off x="5920015" y="29464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4800"/>
          </a:p>
        </p:txBody>
      </p:sp>
      <p:sp>
        <p:nvSpPr>
          <p:cNvPr id="25" name="Rectangle 24">
            <a:extLst>
              <a:ext uri="{FF2B5EF4-FFF2-40B4-BE49-F238E27FC236}">
                <a16:creationId xmlns:a16="http://schemas.microsoft.com/office/drawing/2014/main" id="{5E2BAB2D-5CE9-62B7-65F2-9A51E1432F01}"/>
              </a:ext>
            </a:extLst>
          </p:cNvPr>
          <p:cNvSpPr/>
          <p:nvPr/>
        </p:nvSpPr>
        <p:spPr>
          <a:xfrm>
            <a:off x="3975328" y="29464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4800" dirty="0"/>
          </a:p>
        </p:txBody>
      </p:sp>
      <p:sp>
        <p:nvSpPr>
          <p:cNvPr id="26" name="Rectangle 25">
            <a:extLst>
              <a:ext uri="{FF2B5EF4-FFF2-40B4-BE49-F238E27FC236}">
                <a16:creationId xmlns:a16="http://schemas.microsoft.com/office/drawing/2014/main" id="{F83D6A4F-E796-32B5-A402-46FBC3C1DEFB}"/>
              </a:ext>
            </a:extLst>
          </p:cNvPr>
          <p:cNvSpPr/>
          <p:nvPr/>
        </p:nvSpPr>
        <p:spPr>
          <a:xfrm>
            <a:off x="4940528" y="29464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4800"/>
          </a:p>
        </p:txBody>
      </p:sp>
    </p:spTree>
    <p:extLst>
      <p:ext uri="{BB962C8B-B14F-4D97-AF65-F5344CB8AC3E}">
        <p14:creationId xmlns:p14="http://schemas.microsoft.com/office/powerpoint/2010/main" val="70439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4"/>
                                        </p:tgtEl>
                                        <p:attrNameLst>
                                          <p:attrName>ppt_x</p:attrName>
                                        </p:attrNameLst>
                                      </p:cBhvr>
                                      <p:tavLst>
                                        <p:tav tm="0">
                                          <p:val>
                                            <p:strVal val="ppt_x"/>
                                          </p:val>
                                        </p:tav>
                                        <p:tav tm="100000">
                                          <p:val>
                                            <p:strVal val="ppt_x"/>
                                          </p:val>
                                        </p:tav>
                                      </p:tavLst>
                                    </p:anim>
                                    <p:anim calcmode="lin" valueType="num">
                                      <p:cBhvr additive="base">
                                        <p:cTn id="7" dur="500"/>
                                        <p:tgtEl>
                                          <p:spTgt spid="24"/>
                                        </p:tgtEl>
                                        <p:attrNameLst>
                                          <p:attrName>ppt_y</p:attrName>
                                        </p:attrNameLst>
                                      </p:cBhvr>
                                      <p:tavLst>
                                        <p:tav tm="0">
                                          <p:val>
                                            <p:strVal val="ppt_y"/>
                                          </p:val>
                                        </p:tav>
                                        <p:tav tm="100000">
                                          <p:val>
                                            <p:strVal val="1+ppt_h/2"/>
                                          </p:val>
                                        </p:tav>
                                      </p:tavLst>
                                    </p:anim>
                                    <p:set>
                                      <p:cBhvr>
                                        <p:cTn id="8" dur="1" fill="hold">
                                          <p:stCondLst>
                                            <p:cond delay="499"/>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nodeType="clickEffect">
                                  <p:stCondLst>
                                    <p:cond delay="0"/>
                                  </p:stCondLst>
                                  <p:childTnLst>
                                    <p:animEffect transition="out" filter="fade">
                                      <p:cBhvr>
                                        <p:cTn id="17" dur="1000"/>
                                        <p:tgtEl>
                                          <p:spTgt spid="22"/>
                                        </p:tgtEl>
                                      </p:cBhvr>
                                    </p:animEffect>
                                    <p:anim calcmode="lin" valueType="num">
                                      <p:cBhvr>
                                        <p:cTn id="18" dur="1000"/>
                                        <p:tgtEl>
                                          <p:spTgt spid="22"/>
                                        </p:tgtEl>
                                        <p:attrNameLst>
                                          <p:attrName>ppt_x</p:attrName>
                                        </p:attrNameLst>
                                      </p:cBhvr>
                                      <p:tavLst>
                                        <p:tav tm="0">
                                          <p:val>
                                            <p:strVal val="ppt_x"/>
                                          </p:val>
                                        </p:tav>
                                        <p:tav tm="100000">
                                          <p:val>
                                            <p:strVal val="ppt_x"/>
                                          </p:val>
                                        </p:tav>
                                      </p:tavLst>
                                    </p:anim>
                                    <p:anim calcmode="lin" valueType="num">
                                      <p:cBhvr>
                                        <p:cTn id="19" dur="1000"/>
                                        <p:tgtEl>
                                          <p:spTgt spid="22"/>
                                        </p:tgtEl>
                                        <p:attrNameLst>
                                          <p:attrName>ppt_y</p:attrName>
                                        </p:attrNameLst>
                                      </p:cBhvr>
                                      <p:tavLst>
                                        <p:tav tm="0">
                                          <p:val>
                                            <p:strVal val="ppt_y"/>
                                          </p:val>
                                        </p:tav>
                                        <p:tav tm="100000">
                                          <p:val>
                                            <p:strVal val="ppt_y+.1"/>
                                          </p:val>
                                        </p:tav>
                                      </p:tavLst>
                                    </p:anim>
                                    <p:set>
                                      <p:cBhvr>
                                        <p:cTn id="20" dur="1" fill="hold">
                                          <p:stCondLst>
                                            <p:cond delay="999"/>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25"/>
                                        </p:tgtEl>
                                      </p:cBhvr>
                                    </p:animEffect>
                                    <p:anim calcmode="lin" valueType="num">
                                      <p:cBhvr>
                                        <p:cTn id="30" dur="1000"/>
                                        <p:tgtEl>
                                          <p:spTgt spid="25"/>
                                        </p:tgtEl>
                                        <p:attrNameLst>
                                          <p:attrName>ppt_x</p:attrName>
                                        </p:attrNameLst>
                                      </p:cBhvr>
                                      <p:tavLst>
                                        <p:tav tm="0">
                                          <p:val>
                                            <p:strVal val="ppt_x"/>
                                          </p:val>
                                        </p:tav>
                                        <p:tav tm="100000">
                                          <p:val>
                                            <p:strVal val="ppt_x"/>
                                          </p:val>
                                        </p:tav>
                                      </p:tavLst>
                                    </p:anim>
                                    <p:anim calcmode="lin" valueType="num">
                                      <p:cBhvr>
                                        <p:cTn id="31" dur="1000"/>
                                        <p:tgtEl>
                                          <p:spTgt spid="25"/>
                                        </p:tgtEl>
                                        <p:attrNameLst>
                                          <p:attrName>ppt_y</p:attrName>
                                        </p:attrNameLst>
                                      </p:cBhvr>
                                      <p:tavLst>
                                        <p:tav tm="0">
                                          <p:val>
                                            <p:strVal val="ppt_y"/>
                                          </p:val>
                                        </p:tav>
                                        <p:tav tm="100000">
                                          <p:val>
                                            <p:strVal val="ppt_y+.1"/>
                                          </p:val>
                                        </p:tav>
                                      </p:tavLst>
                                    </p:anim>
                                    <p:set>
                                      <p:cBhvr>
                                        <p:cTn id="32"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1"/>
          <p:cNvSpPr txBox="1">
            <a:spLocks noGrp="1"/>
          </p:cNvSpPr>
          <p:nvPr>
            <p:ph type="title"/>
          </p:nvPr>
        </p:nvSpPr>
        <p:spPr>
          <a:xfrm>
            <a:off x="1601827" y="1848600"/>
            <a:ext cx="6881100" cy="31608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9600" b="1" dirty="0"/>
              <a:t>Warm </a:t>
            </a:r>
            <a:endParaRPr sz="9600" b="1" dirty="0"/>
          </a:p>
          <a:p>
            <a:pPr marL="457200" lvl="0" indent="457200" algn="l" rtl="0">
              <a:spcBef>
                <a:spcPts val="0"/>
              </a:spcBef>
              <a:spcAft>
                <a:spcPts val="0"/>
              </a:spcAft>
              <a:buNone/>
            </a:pPr>
            <a:r>
              <a:rPr lang="en" sz="9600" b="1" dirty="0"/>
              <a:t>		up!</a:t>
            </a:r>
            <a:endParaRPr sz="9600" b="1" dirty="0"/>
          </a:p>
        </p:txBody>
      </p:sp>
      <p:sp>
        <p:nvSpPr>
          <p:cNvPr id="336" name="Google Shape;336;p31"/>
          <p:cNvSpPr txBox="1">
            <a:spLocks noGrp="1"/>
          </p:cNvSpPr>
          <p:nvPr>
            <p:ph type="body" idx="1"/>
          </p:nvPr>
        </p:nvSpPr>
        <p:spPr>
          <a:xfrm>
            <a:off x="167200" y="6400800"/>
            <a:ext cx="10043700" cy="7395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sz="1400" dirty="0"/>
          </a:p>
        </p:txBody>
      </p:sp>
      <p:cxnSp>
        <p:nvCxnSpPr>
          <p:cNvPr id="337" name="Google Shape;337;p31"/>
          <p:cNvCxnSpPr/>
          <p:nvPr/>
        </p:nvCxnSpPr>
        <p:spPr>
          <a:xfrm rot="10800000">
            <a:off x="0" y="4328161"/>
            <a:ext cx="3698100" cy="0"/>
          </a:xfrm>
          <a:prstGeom prst="straightConnector1">
            <a:avLst/>
          </a:prstGeom>
          <a:noFill/>
          <a:ln w="28575" cap="flat" cmpd="sng">
            <a:solidFill>
              <a:schemeClr val="lt2"/>
            </a:solidFill>
            <a:prstDash val="solid"/>
            <a:round/>
            <a:headEnd type="none" w="med" len="med"/>
            <a:tailEnd type="none" w="med" len="med"/>
          </a:ln>
        </p:spPr>
      </p:cxnSp>
      <p:cxnSp>
        <p:nvCxnSpPr>
          <p:cNvPr id="338" name="Google Shape;338;p31"/>
          <p:cNvCxnSpPr>
            <a:cxnSpLocks/>
          </p:cNvCxnSpPr>
          <p:nvPr/>
        </p:nvCxnSpPr>
        <p:spPr>
          <a:xfrm flipH="1">
            <a:off x="5900057" y="2921025"/>
            <a:ext cx="6291943" cy="0"/>
          </a:xfrm>
          <a:prstGeom prst="straightConnector1">
            <a:avLst/>
          </a:prstGeom>
          <a:noFill/>
          <a:ln w="2857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431343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3"/>
          <p:cNvSpPr/>
          <p:nvPr/>
        </p:nvSpPr>
        <p:spPr>
          <a:xfrm>
            <a:off x="664785" y="1009650"/>
            <a:ext cx="11254315" cy="5173436"/>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22640C79-10D9-9718-1E45-1070CFC5B0FF}"/>
              </a:ext>
            </a:extLst>
          </p:cNvPr>
          <p:cNvSpPr/>
          <p:nvPr/>
        </p:nvSpPr>
        <p:spPr>
          <a:xfrm>
            <a:off x="3199040" y="2479675"/>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r</a:t>
            </a:r>
          </a:p>
        </p:txBody>
      </p:sp>
      <p:sp>
        <p:nvSpPr>
          <p:cNvPr id="4" name="Rectangle 3">
            <a:extLst>
              <a:ext uri="{FF2B5EF4-FFF2-40B4-BE49-F238E27FC236}">
                <a16:creationId xmlns:a16="http://schemas.microsoft.com/office/drawing/2014/main" id="{10BEF273-D8F8-5266-0E46-40445269450C}"/>
              </a:ext>
            </a:extLst>
          </p:cNvPr>
          <p:cNvSpPr/>
          <p:nvPr/>
        </p:nvSpPr>
        <p:spPr>
          <a:xfrm>
            <a:off x="4078515" y="2479675"/>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e</a:t>
            </a:r>
          </a:p>
        </p:txBody>
      </p:sp>
      <p:sp>
        <p:nvSpPr>
          <p:cNvPr id="5" name="Rectangle 4">
            <a:extLst>
              <a:ext uri="{FF2B5EF4-FFF2-40B4-BE49-F238E27FC236}">
                <a16:creationId xmlns:a16="http://schemas.microsoft.com/office/drawing/2014/main" id="{AB0CC30E-0369-A908-6C9C-59D1F996EB07}"/>
              </a:ext>
            </a:extLst>
          </p:cNvPr>
          <p:cNvSpPr/>
          <p:nvPr/>
        </p:nvSpPr>
        <p:spPr>
          <a:xfrm>
            <a:off x="3199040" y="3825875"/>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c</a:t>
            </a:r>
          </a:p>
        </p:txBody>
      </p:sp>
      <p:sp>
        <p:nvSpPr>
          <p:cNvPr id="6" name="Rectangle 5">
            <a:extLst>
              <a:ext uri="{FF2B5EF4-FFF2-40B4-BE49-F238E27FC236}">
                <a16:creationId xmlns:a16="http://schemas.microsoft.com/office/drawing/2014/main" id="{7356DA08-29FC-8954-7327-AF27B241A392}"/>
              </a:ext>
            </a:extLst>
          </p:cNvPr>
          <p:cNvSpPr/>
          <p:nvPr/>
        </p:nvSpPr>
        <p:spPr>
          <a:xfrm>
            <a:off x="6885215" y="2479675"/>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t</a:t>
            </a:r>
          </a:p>
        </p:txBody>
      </p:sp>
      <p:sp>
        <p:nvSpPr>
          <p:cNvPr id="7" name="Rectangle 6">
            <a:extLst>
              <a:ext uri="{FF2B5EF4-FFF2-40B4-BE49-F238E27FC236}">
                <a16:creationId xmlns:a16="http://schemas.microsoft.com/office/drawing/2014/main" id="{313CABE2-DA6E-10D7-C712-6FE0D033DD68}"/>
              </a:ext>
            </a:extLst>
          </p:cNvPr>
          <p:cNvSpPr/>
          <p:nvPr/>
        </p:nvSpPr>
        <p:spPr>
          <a:xfrm>
            <a:off x="4957990" y="2479675"/>
            <a:ext cx="730250" cy="965200"/>
          </a:xfrm>
          <a:prstGeom prst="rect">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m</a:t>
            </a:r>
          </a:p>
        </p:txBody>
      </p:sp>
      <p:sp>
        <p:nvSpPr>
          <p:cNvPr id="8" name="Rectangle 7">
            <a:extLst>
              <a:ext uri="{FF2B5EF4-FFF2-40B4-BE49-F238E27FC236}">
                <a16:creationId xmlns:a16="http://schemas.microsoft.com/office/drawing/2014/main" id="{BB9F13A6-1C7E-F5B9-4228-604E59FEE4B9}"/>
              </a:ext>
            </a:extLst>
          </p:cNvPr>
          <p:cNvSpPr/>
          <p:nvPr/>
        </p:nvSpPr>
        <p:spPr>
          <a:xfrm>
            <a:off x="5923190" y="2479675"/>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o</a:t>
            </a:r>
          </a:p>
        </p:txBody>
      </p:sp>
      <p:sp>
        <p:nvSpPr>
          <p:cNvPr id="9" name="Rectangle 8">
            <a:extLst>
              <a:ext uri="{FF2B5EF4-FFF2-40B4-BE49-F238E27FC236}">
                <a16:creationId xmlns:a16="http://schemas.microsoft.com/office/drawing/2014/main" id="{72172F72-5634-FDEC-1668-67F3144032DB}"/>
              </a:ext>
            </a:extLst>
          </p:cNvPr>
          <p:cNvSpPr/>
          <p:nvPr/>
        </p:nvSpPr>
        <p:spPr>
          <a:xfrm>
            <a:off x="7850415" y="2479675"/>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e</a:t>
            </a:r>
          </a:p>
        </p:txBody>
      </p:sp>
      <p:sp>
        <p:nvSpPr>
          <p:cNvPr id="10" name="Rectangle 9">
            <a:extLst>
              <a:ext uri="{FF2B5EF4-FFF2-40B4-BE49-F238E27FC236}">
                <a16:creationId xmlns:a16="http://schemas.microsoft.com/office/drawing/2014/main" id="{D06D6444-DFEC-65D8-66CB-6F2A62B556DB}"/>
              </a:ext>
            </a:extLst>
          </p:cNvPr>
          <p:cNvSpPr/>
          <p:nvPr/>
        </p:nvSpPr>
        <p:spPr>
          <a:xfrm>
            <a:off x="3205390" y="2479675"/>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95185962-C64C-716D-527B-D8F855AAB067}"/>
              </a:ext>
            </a:extLst>
          </p:cNvPr>
          <p:cNvSpPr/>
          <p:nvPr/>
        </p:nvSpPr>
        <p:spPr>
          <a:xfrm>
            <a:off x="5913665" y="2479675"/>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F7624927-D3B9-FD71-A67B-B2344588DB04}"/>
              </a:ext>
            </a:extLst>
          </p:cNvPr>
          <p:cNvSpPr/>
          <p:nvPr/>
        </p:nvSpPr>
        <p:spPr>
          <a:xfrm>
            <a:off x="4100740" y="2460625"/>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12">
            <a:extLst>
              <a:ext uri="{FF2B5EF4-FFF2-40B4-BE49-F238E27FC236}">
                <a16:creationId xmlns:a16="http://schemas.microsoft.com/office/drawing/2014/main" id="{67D98E64-CD75-8228-22A1-CB5041B8C862}"/>
              </a:ext>
            </a:extLst>
          </p:cNvPr>
          <p:cNvSpPr/>
          <p:nvPr/>
        </p:nvSpPr>
        <p:spPr>
          <a:xfrm>
            <a:off x="4951640" y="24638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a:extLst>
              <a:ext uri="{FF2B5EF4-FFF2-40B4-BE49-F238E27FC236}">
                <a16:creationId xmlns:a16="http://schemas.microsoft.com/office/drawing/2014/main" id="{42353C0B-DB71-8AEF-BEA5-FE36951CF1D3}"/>
              </a:ext>
            </a:extLst>
          </p:cNvPr>
          <p:cNvSpPr/>
          <p:nvPr/>
        </p:nvSpPr>
        <p:spPr>
          <a:xfrm>
            <a:off x="6885215" y="24638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a:extLst>
              <a:ext uri="{FF2B5EF4-FFF2-40B4-BE49-F238E27FC236}">
                <a16:creationId xmlns:a16="http://schemas.microsoft.com/office/drawing/2014/main" id="{1B010C94-06F6-D22D-555E-61B58DE4DBA8}"/>
              </a:ext>
            </a:extLst>
          </p:cNvPr>
          <p:cNvSpPr/>
          <p:nvPr/>
        </p:nvSpPr>
        <p:spPr>
          <a:xfrm>
            <a:off x="7850415" y="24638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Rectangle 15">
            <a:extLst>
              <a:ext uri="{FF2B5EF4-FFF2-40B4-BE49-F238E27FC236}">
                <a16:creationId xmlns:a16="http://schemas.microsoft.com/office/drawing/2014/main" id="{BACC423A-1D0B-1BF2-DA5B-AABFCA14B0EF}"/>
              </a:ext>
            </a:extLst>
          </p:cNvPr>
          <p:cNvSpPr/>
          <p:nvPr/>
        </p:nvSpPr>
        <p:spPr>
          <a:xfrm>
            <a:off x="4062640" y="3825875"/>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o</a:t>
            </a:r>
          </a:p>
        </p:txBody>
      </p:sp>
      <p:sp>
        <p:nvSpPr>
          <p:cNvPr id="17" name="Rectangle 16">
            <a:extLst>
              <a:ext uri="{FF2B5EF4-FFF2-40B4-BE49-F238E27FC236}">
                <a16:creationId xmlns:a16="http://schemas.microsoft.com/office/drawing/2014/main" id="{9A24E249-59B0-774E-DECB-E663E4A12FAF}"/>
              </a:ext>
            </a:extLst>
          </p:cNvPr>
          <p:cNvSpPr/>
          <p:nvPr/>
        </p:nvSpPr>
        <p:spPr>
          <a:xfrm>
            <a:off x="5008790" y="3832225"/>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n</a:t>
            </a:r>
          </a:p>
        </p:txBody>
      </p:sp>
      <p:sp>
        <p:nvSpPr>
          <p:cNvPr id="27" name="Rectangle 26">
            <a:extLst>
              <a:ext uri="{FF2B5EF4-FFF2-40B4-BE49-F238E27FC236}">
                <a16:creationId xmlns:a16="http://schemas.microsoft.com/office/drawing/2014/main" id="{500C697D-84A9-820B-E168-8B08DB748622}"/>
              </a:ext>
            </a:extLst>
          </p:cNvPr>
          <p:cNvSpPr/>
          <p:nvPr/>
        </p:nvSpPr>
        <p:spPr>
          <a:xfrm>
            <a:off x="5997803" y="3825875"/>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t</a:t>
            </a:r>
          </a:p>
        </p:txBody>
      </p:sp>
      <p:sp>
        <p:nvSpPr>
          <p:cNvPr id="28" name="Rectangle 27">
            <a:extLst>
              <a:ext uri="{FF2B5EF4-FFF2-40B4-BE49-F238E27FC236}">
                <a16:creationId xmlns:a16="http://schemas.microsoft.com/office/drawing/2014/main" id="{AFAF7565-A21D-6DF3-7B58-61B464F209AE}"/>
              </a:ext>
            </a:extLst>
          </p:cNvPr>
          <p:cNvSpPr/>
          <p:nvPr/>
        </p:nvSpPr>
        <p:spPr>
          <a:xfrm>
            <a:off x="8839428" y="3832225"/>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l</a:t>
            </a:r>
          </a:p>
        </p:txBody>
      </p:sp>
      <p:sp>
        <p:nvSpPr>
          <p:cNvPr id="29" name="Rectangle 28">
            <a:extLst>
              <a:ext uri="{FF2B5EF4-FFF2-40B4-BE49-F238E27FC236}">
                <a16:creationId xmlns:a16="http://schemas.microsoft.com/office/drawing/2014/main" id="{F1A1BEA4-BF0F-A6EF-D8AB-2C63EB392BC4}"/>
              </a:ext>
            </a:extLst>
          </p:cNvPr>
          <p:cNvSpPr/>
          <p:nvPr/>
        </p:nvSpPr>
        <p:spPr>
          <a:xfrm>
            <a:off x="7850415" y="3825875"/>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o</a:t>
            </a:r>
          </a:p>
        </p:txBody>
      </p:sp>
      <p:sp>
        <p:nvSpPr>
          <p:cNvPr id="30" name="Rectangle 29">
            <a:extLst>
              <a:ext uri="{FF2B5EF4-FFF2-40B4-BE49-F238E27FC236}">
                <a16:creationId xmlns:a16="http://schemas.microsoft.com/office/drawing/2014/main" id="{2DF0F6F1-3F05-1FE7-5A4F-0E96DB567809}"/>
              </a:ext>
            </a:extLst>
          </p:cNvPr>
          <p:cNvSpPr/>
          <p:nvPr/>
        </p:nvSpPr>
        <p:spPr>
          <a:xfrm>
            <a:off x="6943953" y="3825875"/>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r</a:t>
            </a:r>
          </a:p>
        </p:txBody>
      </p:sp>
      <p:sp>
        <p:nvSpPr>
          <p:cNvPr id="31" name="Rectangle 30">
            <a:extLst>
              <a:ext uri="{FF2B5EF4-FFF2-40B4-BE49-F238E27FC236}">
                <a16:creationId xmlns:a16="http://schemas.microsoft.com/office/drawing/2014/main" id="{6F46CACF-E199-ECC9-5E1C-33B85FEAD42C}"/>
              </a:ext>
            </a:extLst>
          </p:cNvPr>
          <p:cNvSpPr/>
          <p:nvPr/>
        </p:nvSpPr>
        <p:spPr>
          <a:xfrm>
            <a:off x="5996215" y="3825875"/>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Rectangle 31">
            <a:extLst>
              <a:ext uri="{FF2B5EF4-FFF2-40B4-BE49-F238E27FC236}">
                <a16:creationId xmlns:a16="http://schemas.microsoft.com/office/drawing/2014/main" id="{DDA58BBB-BFF7-22CC-CDC1-032DC6DCBE4F}"/>
              </a:ext>
            </a:extLst>
          </p:cNvPr>
          <p:cNvSpPr/>
          <p:nvPr/>
        </p:nvSpPr>
        <p:spPr>
          <a:xfrm>
            <a:off x="7850415" y="3825875"/>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Rectangle 32">
            <a:extLst>
              <a:ext uri="{FF2B5EF4-FFF2-40B4-BE49-F238E27FC236}">
                <a16:creationId xmlns:a16="http://schemas.microsoft.com/office/drawing/2014/main" id="{4FBD9291-DC9A-D74C-428F-5E1D26BAE9EF}"/>
              </a:ext>
            </a:extLst>
          </p:cNvPr>
          <p:cNvSpPr/>
          <p:nvPr/>
        </p:nvSpPr>
        <p:spPr>
          <a:xfrm>
            <a:off x="4992915" y="3832225"/>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Rectangle 33">
            <a:extLst>
              <a:ext uri="{FF2B5EF4-FFF2-40B4-BE49-F238E27FC236}">
                <a16:creationId xmlns:a16="http://schemas.microsoft.com/office/drawing/2014/main" id="{F557E38F-A0CC-F970-0666-A66CDC7A9112}"/>
              </a:ext>
            </a:extLst>
          </p:cNvPr>
          <p:cNvSpPr/>
          <p:nvPr/>
        </p:nvSpPr>
        <p:spPr>
          <a:xfrm>
            <a:off x="8837840" y="3832225"/>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Rectangle 34">
            <a:extLst>
              <a:ext uri="{FF2B5EF4-FFF2-40B4-BE49-F238E27FC236}">
                <a16:creationId xmlns:a16="http://schemas.microsoft.com/office/drawing/2014/main" id="{80990D6D-4951-4119-8058-82711C229DC0}"/>
              </a:ext>
            </a:extLst>
          </p:cNvPr>
          <p:cNvSpPr/>
          <p:nvPr/>
        </p:nvSpPr>
        <p:spPr>
          <a:xfrm>
            <a:off x="6920140" y="3825875"/>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 name="Rectangle 35">
            <a:extLst>
              <a:ext uri="{FF2B5EF4-FFF2-40B4-BE49-F238E27FC236}">
                <a16:creationId xmlns:a16="http://schemas.microsoft.com/office/drawing/2014/main" id="{BED8C7C4-D589-801F-FFCB-F7E5D8EF538C}"/>
              </a:ext>
            </a:extLst>
          </p:cNvPr>
          <p:cNvSpPr/>
          <p:nvPr/>
        </p:nvSpPr>
        <p:spPr>
          <a:xfrm>
            <a:off x="4086453" y="3825875"/>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Rectangle 36">
            <a:extLst>
              <a:ext uri="{FF2B5EF4-FFF2-40B4-BE49-F238E27FC236}">
                <a16:creationId xmlns:a16="http://schemas.microsoft.com/office/drawing/2014/main" id="{8DE85F45-B5FE-DCA2-1FB9-8E1C2CFA4A74}"/>
              </a:ext>
            </a:extLst>
          </p:cNvPr>
          <p:cNvSpPr/>
          <p:nvPr/>
        </p:nvSpPr>
        <p:spPr>
          <a:xfrm>
            <a:off x="3205390" y="3832225"/>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319051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nodeType="clickEffect">
                                  <p:stCondLst>
                                    <p:cond delay="0"/>
                                  </p:stCondLst>
                                  <p:childTnLst>
                                    <p:animEffect transition="out" filter="fade">
                                      <p:cBhvr>
                                        <p:cTn id="17" dur="1000"/>
                                        <p:tgtEl>
                                          <p:spTgt spid="10"/>
                                        </p:tgtEl>
                                      </p:cBhvr>
                                    </p:animEffect>
                                    <p:anim calcmode="lin" valueType="num">
                                      <p:cBhvr>
                                        <p:cTn id="18" dur="1000"/>
                                        <p:tgtEl>
                                          <p:spTgt spid="10"/>
                                        </p:tgtEl>
                                        <p:attrNameLst>
                                          <p:attrName>ppt_x</p:attrName>
                                        </p:attrNameLst>
                                      </p:cBhvr>
                                      <p:tavLst>
                                        <p:tav tm="0">
                                          <p:val>
                                            <p:strVal val="ppt_x"/>
                                          </p:val>
                                        </p:tav>
                                        <p:tav tm="100000">
                                          <p:val>
                                            <p:strVal val="ppt_x"/>
                                          </p:val>
                                        </p:tav>
                                      </p:tavLst>
                                    </p:anim>
                                    <p:anim calcmode="lin" valueType="num">
                                      <p:cBhvr>
                                        <p:cTn id="19" dur="1000"/>
                                        <p:tgtEl>
                                          <p:spTgt spid="10"/>
                                        </p:tgtEl>
                                        <p:attrNameLst>
                                          <p:attrName>ppt_y</p:attrName>
                                        </p:attrNameLst>
                                      </p:cBhvr>
                                      <p:tavLst>
                                        <p:tav tm="0">
                                          <p:val>
                                            <p:strVal val="ppt_y"/>
                                          </p:val>
                                        </p:tav>
                                        <p:tav tm="100000">
                                          <p:val>
                                            <p:strVal val="ppt_y+.1"/>
                                          </p:val>
                                        </p:tav>
                                      </p:tavLst>
                                    </p:anim>
                                    <p:set>
                                      <p:cBhvr>
                                        <p:cTn id="20" dur="1" fill="hold">
                                          <p:stCondLst>
                                            <p:cond delay="9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3"/>
                                        </p:tgtEl>
                                      </p:cBhvr>
                                    </p:animEffect>
                                    <p:anim calcmode="lin" valueType="num">
                                      <p:cBhvr>
                                        <p:cTn id="30" dur="1000"/>
                                        <p:tgtEl>
                                          <p:spTgt spid="13"/>
                                        </p:tgtEl>
                                        <p:attrNameLst>
                                          <p:attrName>ppt_x</p:attrName>
                                        </p:attrNameLst>
                                      </p:cBhvr>
                                      <p:tavLst>
                                        <p:tav tm="0">
                                          <p:val>
                                            <p:strVal val="ppt_x"/>
                                          </p:val>
                                        </p:tav>
                                        <p:tav tm="100000">
                                          <p:val>
                                            <p:strVal val="ppt_x"/>
                                          </p:val>
                                        </p:tav>
                                      </p:tavLst>
                                    </p:anim>
                                    <p:anim calcmode="lin" valueType="num">
                                      <p:cBhvr>
                                        <p:cTn id="31" dur="1000"/>
                                        <p:tgtEl>
                                          <p:spTgt spid="13"/>
                                        </p:tgtEl>
                                        <p:attrNameLst>
                                          <p:attrName>ppt_y</p:attrName>
                                        </p:attrNameLst>
                                      </p:cBhvr>
                                      <p:tavLst>
                                        <p:tav tm="0">
                                          <p:val>
                                            <p:strVal val="ppt_y"/>
                                          </p:val>
                                        </p:tav>
                                        <p:tav tm="100000">
                                          <p:val>
                                            <p:strVal val="ppt_y+.1"/>
                                          </p:val>
                                        </p:tav>
                                      </p:tavLst>
                                    </p:anim>
                                    <p:set>
                                      <p:cBhvr>
                                        <p:cTn id="32" dur="1" fill="hold">
                                          <p:stCondLst>
                                            <p:cond delay="9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xit" presetSubtype="1" fill="hold" nodeType="clickEffect">
                                  <p:stCondLst>
                                    <p:cond delay="0"/>
                                  </p:stCondLst>
                                  <p:childTnLst>
                                    <p:animEffect transition="out" filter="wheel(1)">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31"/>
                                        </p:tgtEl>
                                        <p:attrNameLst>
                                          <p:attrName>ppt_x</p:attrName>
                                        </p:attrNameLst>
                                      </p:cBhvr>
                                      <p:tavLst>
                                        <p:tav tm="0">
                                          <p:val>
                                            <p:strVal val="ppt_x"/>
                                          </p:val>
                                        </p:tav>
                                        <p:tav tm="100000">
                                          <p:val>
                                            <p:strVal val="ppt_x"/>
                                          </p:val>
                                        </p:tav>
                                      </p:tavLst>
                                    </p:anim>
                                    <p:anim calcmode="lin" valueType="num">
                                      <p:cBhvr additive="base">
                                        <p:cTn id="42" dur="500"/>
                                        <p:tgtEl>
                                          <p:spTgt spid="31"/>
                                        </p:tgtEl>
                                        <p:attrNameLst>
                                          <p:attrName>ppt_y</p:attrName>
                                        </p:attrNameLst>
                                      </p:cBhvr>
                                      <p:tavLst>
                                        <p:tav tm="0">
                                          <p:val>
                                            <p:strVal val="ppt_y"/>
                                          </p:val>
                                        </p:tav>
                                        <p:tav tm="100000">
                                          <p:val>
                                            <p:strVal val="1+ppt_h/2"/>
                                          </p:val>
                                        </p:tav>
                                      </p:tavLst>
                                    </p:anim>
                                    <p:set>
                                      <p:cBhvr>
                                        <p:cTn id="43" dur="1" fill="hold">
                                          <p:stCondLst>
                                            <p:cond delay="499"/>
                                          </p:stCondLst>
                                        </p:cTn>
                                        <p:tgtEl>
                                          <p:spTgt spid="3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nodeType="clickEffect">
                                  <p:stCondLst>
                                    <p:cond delay="0"/>
                                  </p:stCondLst>
                                  <p:childTnLst>
                                    <p:animEffect transition="out" filter="fade">
                                      <p:cBhvr>
                                        <p:cTn id="47" dur="1000"/>
                                        <p:tgtEl>
                                          <p:spTgt spid="32"/>
                                        </p:tgtEl>
                                      </p:cBhvr>
                                    </p:animEffect>
                                    <p:anim calcmode="lin" valueType="num">
                                      <p:cBhvr>
                                        <p:cTn id="48" dur="1000"/>
                                        <p:tgtEl>
                                          <p:spTgt spid="32"/>
                                        </p:tgtEl>
                                        <p:attrNameLst>
                                          <p:attrName>ppt_x</p:attrName>
                                        </p:attrNameLst>
                                      </p:cBhvr>
                                      <p:tavLst>
                                        <p:tav tm="0">
                                          <p:val>
                                            <p:strVal val="ppt_x"/>
                                          </p:val>
                                        </p:tav>
                                        <p:tav tm="100000">
                                          <p:val>
                                            <p:strVal val="ppt_x"/>
                                          </p:val>
                                        </p:tav>
                                      </p:tavLst>
                                    </p:anim>
                                    <p:anim calcmode="lin" valueType="num">
                                      <p:cBhvr>
                                        <p:cTn id="49" dur="1000"/>
                                        <p:tgtEl>
                                          <p:spTgt spid="32"/>
                                        </p:tgtEl>
                                        <p:attrNameLst>
                                          <p:attrName>ppt_y</p:attrName>
                                        </p:attrNameLst>
                                      </p:cBhvr>
                                      <p:tavLst>
                                        <p:tav tm="0">
                                          <p:val>
                                            <p:strVal val="ppt_y"/>
                                          </p:val>
                                        </p:tav>
                                        <p:tav tm="100000">
                                          <p:val>
                                            <p:strVal val="ppt_y+.1"/>
                                          </p:val>
                                        </p:tav>
                                      </p:tavLst>
                                    </p:anim>
                                    <p:set>
                                      <p:cBhvr>
                                        <p:cTn id="50" dur="1" fill="hold">
                                          <p:stCondLst>
                                            <p:cond delay="999"/>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exit" presetSubtype="0" fill="hold" nodeType="clickEffect">
                                  <p:stCondLst>
                                    <p:cond delay="0"/>
                                  </p:stCondLst>
                                  <p:childTnLst>
                                    <p:animEffect transition="out" filter="fade">
                                      <p:cBhvr>
                                        <p:cTn id="54" dur="1000"/>
                                        <p:tgtEl>
                                          <p:spTgt spid="33"/>
                                        </p:tgtEl>
                                      </p:cBhvr>
                                    </p:animEffect>
                                    <p:anim calcmode="lin" valueType="num">
                                      <p:cBhvr>
                                        <p:cTn id="55" dur="1000"/>
                                        <p:tgtEl>
                                          <p:spTgt spid="33"/>
                                        </p:tgtEl>
                                        <p:attrNameLst>
                                          <p:attrName>ppt_x</p:attrName>
                                        </p:attrNameLst>
                                      </p:cBhvr>
                                      <p:tavLst>
                                        <p:tav tm="0">
                                          <p:val>
                                            <p:strVal val="ppt_x"/>
                                          </p:val>
                                        </p:tav>
                                        <p:tav tm="100000">
                                          <p:val>
                                            <p:strVal val="ppt_x"/>
                                          </p:val>
                                        </p:tav>
                                      </p:tavLst>
                                    </p:anim>
                                    <p:anim calcmode="lin" valueType="num">
                                      <p:cBhvr>
                                        <p:cTn id="56" dur="1000"/>
                                        <p:tgtEl>
                                          <p:spTgt spid="33"/>
                                        </p:tgtEl>
                                        <p:attrNameLst>
                                          <p:attrName>ppt_y</p:attrName>
                                        </p:attrNameLst>
                                      </p:cBhvr>
                                      <p:tavLst>
                                        <p:tav tm="0">
                                          <p:val>
                                            <p:strVal val="ppt_y"/>
                                          </p:val>
                                        </p:tav>
                                        <p:tav tm="100000">
                                          <p:val>
                                            <p:strVal val="ppt_y+.1"/>
                                          </p:val>
                                        </p:tav>
                                      </p:tavLst>
                                    </p:anim>
                                    <p:set>
                                      <p:cBhvr>
                                        <p:cTn id="57" dur="1" fill="hold">
                                          <p:stCondLst>
                                            <p:cond delay="999"/>
                                          </p:stCondLst>
                                        </p:cTn>
                                        <p:tgtEl>
                                          <p:spTgt spid="3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34"/>
                                        </p:tgtEl>
                                      </p:cBhvr>
                                    </p:animEffect>
                                    <p:anim calcmode="lin" valueType="num">
                                      <p:cBhvr>
                                        <p:cTn id="62" dur="1000"/>
                                        <p:tgtEl>
                                          <p:spTgt spid="34"/>
                                        </p:tgtEl>
                                        <p:attrNameLst>
                                          <p:attrName>ppt_x</p:attrName>
                                        </p:attrNameLst>
                                      </p:cBhvr>
                                      <p:tavLst>
                                        <p:tav tm="0">
                                          <p:val>
                                            <p:strVal val="ppt_x"/>
                                          </p:val>
                                        </p:tav>
                                        <p:tav tm="100000">
                                          <p:val>
                                            <p:strVal val="ppt_x"/>
                                          </p:val>
                                        </p:tav>
                                      </p:tavLst>
                                    </p:anim>
                                    <p:anim calcmode="lin" valueType="num">
                                      <p:cBhvr>
                                        <p:cTn id="63" dur="1000"/>
                                        <p:tgtEl>
                                          <p:spTgt spid="34"/>
                                        </p:tgtEl>
                                        <p:attrNameLst>
                                          <p:attrName>ppt_y</p:attrName>
                                        </p:attrNameLst>
                                      </p:cBhvr>
                                      <p:tavLst>
                                        <p:tav tm="0">
                                          <p:val>
                                            <p:strVal val="ppt_y"/>
                                          </p:val>
                                        </p:tav>
                                        <p:tav tm="100000">
                                          <p:val>
                                            <p:strVal val="ppt_y+.1"/>
                                          </p:val>
                                        </p:tav>
                                      </p:tavLst>
                                    </p:anim>
                                    <p:set>
                                      <p:cBhvr>
                                        <p:cTn id="64" dur="1" fill="hold">
                                          <p:stCondLst>
                                            <p:cond delay="999"/>
                                          </p:stCondLst>
                                        </p:cTn>
                                        <p:tgtEl>
                                          <p:spTgt spid="3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2" presetClass="exit" presetSubtype="0" fill="hold" nodeType="clickEffect">
                                  <p:stCondLst>
                                    <p:cond delay="0"/>
                                  </p:stCondLst>
                                  <p:childTnLst>
                                    <p:animEffect transition="out" filter="fade">
                                      <p:cBhvr>
                                        <p:cTn id="68" dur="1000"/>
                                        <p:tgtEl>
                                          <p:spTgt spid="35"/>
                                        </p:tgtEl>
                                      </p:cBhvr>
                                    </p:animEffect>
                                    <p:anim calcmode="lin" valueType="num">
                                      <p:cBhvr>
                                        <p:cTn id="69" dur="1000"/>
                                        <p:tgtEl>
                                          <p:spTgt spid="35"/>
                                        </p:tgtEl>
                                        <p:attrNameLst>
                                          <p:attrName>ppt_x</p:attrName>
                                        </p:attrNameLst>
                                      </p:cBhvr>
                                      <p:tavLst>
                                        <p:tav tm="0">
                                          <p:val>
                                            <p:strVal val="ppt_x"/>
                                          </p:val>
                                        </p:tav>
                                        <p:tav tm="100000">
                                          <p:val>
                                            <p:strVal val="ppt_x"/>
                                          </p:val>
                                        </p:tav>
                                      </p:tavLst>
                                    </p:anim>
                                    <p:anim calcmode="lin" valueType="num">
                                      <p:cBhvr>
                                        <p:cTn id="70" dur="1000"/>
                                        <p:tgtEl>
                                          <p:spTgt spid="35"/>
                                        </p:tgtEl>
                                        <p:attrNameLst>
                                          <p:attrName>ppt_y</p:attrName>
                                        </p:attrNameLst>
                                      </p:cBhvr>
                                      <p:tavLst>
                                        <p:tav tm="0">
                                          <p:val>
                                            <p:strVal val="ppt_y"/>
                                          </p:val>
                                        </p:tav>
                                        <p:tav tm="100000">
                                          <p:val>
                                            <p:strVal val="ppt_y+.1"/>
                                          </p:val>
                                        </p:tav>
                                      </p:tavLst>
                                    </p:anim>
                                    <p:set>
                                      <p:cBhvr>
                                        <p:cTn id="71" dur="1" fill="hold">
                                          <p:stCondLst>
                                            <p:cond delay="999"/>
                                          </p:stCondLst>
                                        </p:cTn>
                                        <p:tgtEl>
                                          <p:spTgt spid="35"/>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42" presetClass="exit" presetSubtype="0" fill="hold" nodeType="clickEffect">
                                  <p:stCondLst>
                                    <p:cond delay="0"/>
                                  </p:stCondLst>
                                  <p:childTnLst>
                                    <p:animEffect transition="out" filter="fade">
                                      <p:cBhvr>
                                        <p:cTn id="75" dur="1000"/>
                                        <p:tgtEl>
                                          <p:spTgt spid="36"/>
                                        </p:tgtEl>
                                      </p:cBhvr>
                                    </p:animEffect>
                                    <p:anim calcmode="lin" valueType="num">
                                      <p:cBhvr>
                                        <p:cTn id="76" dur="1000"/>
                                        <p:tgtEl>
                                          <p:spTgt spid="36"/>
                                        </p:tgtEl>
                                        <p:attrNameLst>
                                          <p:attrName>ppt_x</p:attrName>
                                        </p:attrNameLst>
                                      </p:cBhvr>
                                      <p:tavLst>
                                        <p:tav tm="0">
                                          <p:val>
                                            <p:strVal val="ppt_x"/>
                                          </p:val>
                                        </p:tav>
                                        <p:tav tm="100000">
                                          <p:val>
                                            <p:strVal val="ppt_x"/>
                                          </p:val>
                                        </p:tav>
                                      </p:tavLst>
                                    </p:anim>
                                    <p:anim calcmode="lin" valueType="num">
                                      <p:cBhvr>
                                        <p:cTn id="77" dur="1000"/>
                                        <p:tgtEl>
                                          <p:spTgt spid="36"/>
                                        </p:tgtEl>
                                        <p:attrNameLst>
                                          <p:attrName>ppt_y</p:attrName>
                                        </p:attrNameLst>
                                      </p:cBhvr>
                                      <p:tavLst>
                                        <p:tav tm="0">
                                          <p:val>
                                            <p:strVal val="ppt_y"/>
                                          </p:val>
                                        </p:tav>
                                        <p:tav tm="100000">
                                          <p:val>
                                            <p:strVal val="ppt_y+.1"/>
                                          </p:val>
                                        </p:tav>
                                      </p:tavLst>
                                    </p:anim>
                                    <p:set>
                                      <p:cBhvr>
                                        <p:cTn id="78" dur="1" fill="hold">
                                          <p:stCondLst>
                                            <p:cond delay="999"/>
                                          </p:stCondLst>
                                        </p:cTn>
                                        <p:tgtEl>
                                          <p:spTgt spid="3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42" presetClass="exit" presetSubtype="0" fill="hold" nodeType="clickEffect">
                                  <p:stCondLst>
                                    <p:cond delay="0"/>
                                  </p:stCondLst>
                                  <p:childTnLst>
                                    <p:animEffect transition="out" filter="fade">
                                      <p:cBhvr>
                                        <p:cTn id="82" dur="1000"/>
                                        <p:tgtEl>
                                          <p:spTgt spid="37"/>
                                        </p:tgtEl>
                                      </p:cBhvr>
                                    </p:animEffect>
                                    <p:anim calcmode="lin" valueType="num">
                                      <p:cBhvr>
                                        <p:cTn id="83" dur="1000"/>
                                        <p:tgtEl>
                                          <p:spTgt spid="37"/>
                                        </p:tgtEl>
                                        <p:attrNameLst>
                                          <p:attrName>ppt_x</p:attrName>
                                        </p:attrNameLst>
                                      </p:cBhvr>
                                      <p:tavLst>
                                        <p:tav tm="0">
                                          <p:val>
                                            <p:strVal val="ppt_x"/>
                                          </p:val>
                                        </p:tav>
                                        <p:tav tm="100000">
                                          <p:val>
                                            <p:strVal val="ppt_x"/>
                                          </p:val>
                                        </p:tav>
                                      </p:tavLst>
                                    </p:anim>
                                    <p:anim calcmode="lin" valueType="num">
                                      <p:cBhvr>
                                        <p:cTn id="84" dur="1000"/>
                                        <p:tgtEl>
                                          <p:spTgt spid="37"/>
                                        </p:tgtEl>
                                        <p:attrNameLst>
                                          <p:attrName>ppt_y</p:attrName>
                                        </p:attrNameLst>
                                      </p:cBhvr>
                                      <p:tavLst>
                                        <p:tav tm="0">
                                          <p:val>
                                            <p:strVal val="ppt_y"/>
                                          </p:val>
                                        </p:tav>
                                        <p:tav tm="100000">
                                          <p:val>
                                            <p:strVal val="ppt_y+.1"/>
                                          </p:val>
                                        </p:tav>
                                      </p:tavLst>
                                    </p:anim>
                                    <p:set>
                                      <p:cBhvr>
                                        <p:cTn id="85"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31" grpId="0" animBg="1"/>
      <p:bldP spid="32" grpId="0" animBg="1"/>
      <p:bldP spid="33" grpId="0" animBg="1"/>
      <p:bldP spid="34" grpId="0" animBg="1"/>
      <p:bldP spid="35" grpId="0" animBg="1"/>
      <p:bldP spid="36"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3"/>
          <p:cNvSpPr/>
          <p:nvPr/>
        </p:nvSpPr>
        <p:spPr>
          <a:xfrm>
            <a:off x="664785" y="1009650"/>
            <a:ext cx="11254315" cy="5173436"/>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EF84D451-5C75-52DF-07E7-57074C83DB2D}"/>
              </a:ext>
            </a:extLst>
          </p:cNvPr>
          <p:cNvSpPr/>
          <p:nvPr/>
        </p:nvSpPr>
        <p:spPr>
          <a:xfrm>
            <a:off x="4200525" y="2410279"/>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t</a:t>
            </a:r>
          </a:p>
        </p:txBody>
      </p:sp>
      <p:sp>
        <p:nvSpPr>
          <p:cNvPr id="4" name="Rectangle 3">
            <a:extLst>
              <a:ext uri="{FF2B5EF4-FFF2-40B4-BE49-F238E27FC236}">
                <a16:creationId xmlns:a16="http://schemas.microsoft.com/office/drawing/2014/main" id="{EBF64CD7-1B63-9AA4-CE49-950CD6CB3FEE}"/>
              </a:ext>
            </a:extLst>
          </p:cNvPr>
          <p:cNvSpPr/>
          <p:nvPr/>
        </p:nvSpPr>
        <p:spPr>
          <a:xfrm>
            <a:off x="5080000" y="2410279"/>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o</a:t>
            </a:r>
          </a:p>
        </p:txBody>
      </p:sp>
      <p:sp>
        <p:nvSpPr>
          <p:cNvPr id="5" name="Rectangle 4">
            <a:extLst>
              <a:ext uri="{FF2B5EF4-FFF2-40B4-BE49-F238E27FC236}">
                <a16:creationId xmlns:a16="http://schemas.microsoft.com/office/drawing/2014/main" id="{00E290AA-E59D-3B08-B4C7-60499D58EC8F}"/>
              </a:ext>
            </a:extLst>
          </p:cNvPr>
          <p:cNvSpPr/>
          <p:nvPr/>
        </p:nvSpPr>
        <p:spPr>
          <a:xfrm>
            <a:off x="4200525" y="3756479"/>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c</a:t>
            </a:r>
          </a:p>
        </p:txBody>
      </p:sp>
      <p:sp>
        <p:nvSpPr>
          <p:cNvPr id="6" name="Rectangle 5">
            <a:extLst>
              <a:ext uri="{FF2B5EF4-FFF2-40B4-BE49-F238E27FC236}">
                <a16:creationId xmlns:a16="http://schemas.microsoft.com/office/drawing/2014/main" id="{60E23710-A95D-305C-2CD8-57AE9FA23276}"/>
              </a:ext>
            </a:extLst>
          </p:cNvPr>
          <p:cNvSpPr/>
          <p:nvPr/>
        </p:nvSpPr>
        <p:spPr>
          <a:xfrm>
            <a:off x="5959475" y="2410279"/>
            <a:ext cx="730250" cy="965200"/>
          </a:xfrm>
          <a:prstGeom prst="rect">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w</a:t>
            </a:r>
          </a:p>
        </p:txBody>
      </p:sp>
      <p:sp>
        <p:nvSpPr>
          <p:cNvPr id="7" name="Rectangle 6">
            <a:extLst>
              <a:ext uri="{FF2B5EF4-FFF2-40B4-BE49-F238E27FC236}">
                <a16:creationId xmlns:a16="http://schemas.microsoft.com/office/drawing/2014/main" id="{96D932F4-9511-32C6-D50A-13E0319752C6}"/>
              </a:ext>
            </a:extLst>
          </p:cNvPr>
          <p:cNvSpPr/>
          <p:nvPr/>
        </p:nvSpPr>
        <p:spPr>
          <a:xfrm>
            <a:off x="6924675" y="2410279"/>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n</a:t>
            </a:r>
          </a:p>
        </p:txBody>
      </p:sp>
      <p:sp>
        <p:nvSpPr>
          <p:cNvPr id="8" name="Rectangle 7">
            <a:extLst>
              <a:ext uri="{FF2B5EF4-FFF2-40B4-BE49-F238E27FC236}">
                <a16:creationId xmlns:a16="http://schemas.microsoft.com/office/drawing/2014/main" id="{6F54333E-7EAA-C8DB-0D6F-F90314D7A74D}"/>
              </a:ext>
            </a:extLst>
          </p:cNvPr>
          <p:cNvSpPr/>
          <p:nvPr/>
        </p:nvSpPr>
        <p:spPr>
          <a:xfrm>
            <a:off x="5080000" y="2410279"/>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3B05629E-0BA4-6843-C073-472354F506C9}"/>
              </a:ext>
            </a:extLst>
          </p:cNvPr>
          <p:cNvSpPr/>
          <p:nvPr/>
        </p:nvSpPr>
        <p:spPr>
          <a:xfrm>
            <a:off x="6911975" y="2391229"/>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30143429-DAB0-58EF-2E02-5A16FAA9FC1A}"/>
              </a:ext>
            </a:extLst>
          </p:cNvPr>
          <p:cNvSpPr/>
          <p:nvPr/>
        </p:nvSpPr>
        <p:spPr>
          <a:xfrm>
            <a:off x="5959475" y="2391229"/>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19F87413-121C-04A3-3756-A8264E427565}"/>
              </a:ext>
            </a:extLst>
          </p:cNvPr>
          <p:cNvSpPr/>
          <p:nvPr/>
        </p:nvSpPr>
        <p:spPr>
          <a:xfrm>
            <a:off x="5064125" y="3756479"/>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r</a:t>
            </a:r>
          </a:p>
        </p:txBody>
      </p:sp>
      <p:sp>
        <p:nvSpPr>
          <p:cNvPr id="12" name="Rectangle 11">
            <a:extLst>
              <a:ext uri="{FF2B5EF4-FFF2-40B4-BE49-F238E27FC236}">
                <a16:creationId xmlns:a16="http://schemas.microsoft.com/office/drawing/2014/main" id="{3B0615D3-F2EF-F5A3-7F10-A1A4441541BF}"/>
              </a:ext>
            </a:extLst>
          </p:cNvPr>
          <p:cNvSpPr/>
          <p:nvPr/>
        </p:nvSpPr>
        <p:spPr>
          <a:xfrm>
            <a:off x="6010275" y="3762829"/>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err="1">
                <a:solidFill>
                  <a:schemeClr val="tx1"/>
                </a:solidFill>
              </a:rPr>
              <a:t>i</a:t>
            </a:r>
            <a:endParaRPr lang="en-US" sz="6000" dirty="0">
              <a:solidFill>
                <a:schemeClr val="tx1"/>
              </a:solidFill>
            </a:endParaRPr>
          </a:p>
        </p:txBody>
      </p:sp>
      <p:sp>
        <p:nvSpPr>
          <p:cNvPr id="13" name="Rectangle 12">
            <a:extLst>
              <a:ext uri="{FF2B5EF4-FFF2-40B4-BE49-F238E27FC236}">
                <a16:creationId xmlns:a16="http://schemas.microsoft.com/office/drawing/2014/main" id="{C0C92FB2-08AD-EAC3-623A-DEE0D8B023A8}"/>
              </a:ext>
            </a:extLst>
          </p:cNvPr>
          <p:cNvSpPr/>
          <p:nvPr/>
        </p:nvSpPr>
        <p:spPr>
          <a:xfrm>
            <a:off x="6999288" y="3756479"/>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e</a:t>
            </a:r>
          </a:p>
        </p:txBody>
      </p:sp>
      <p:sp>
        <p:nvSpPr>
          <p:cNvPr id="14" name="Rectangle 13">
            <a:extLst>
              <a:ext uri="{FF2B5EF4-FFF2-40B4-BE49-F238E27FC236}">
                <a16:creationId xmlns:a16="http://schemas.microsoft.com/office/drawing/2014/main" id="{31F707FE-0785-57E2-F7C6-88D2721B6F0E}"/>
              </a:ext>
            </a:extLst>
          </p:cNvPr>
          <p:cNvSpPr/>
          <p:nvPr/>
        </p:nvSpPr>
        <p:spPr>
          <a:xfrm>
            <a:off x="7945438" y="3756479"/>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r</a:t>
            </a:r>
          </a:p>
        </p:txBody>
      </p:sp>
      <p:sp>
        <p:nvSpPr>
          <p:cNvPr id="15" name="Rectangle 14">
            <a:extLst>
              <a:ext uri="{FF2B5EF4-FFF2-40B4-BE49-F238E27FC236}">
                <a16:creationId xmlns:a16="http://schemas.microsoft.com/office/drawing/2014/main" id="{DD0F2602-F617-C9DB-4481-48BA18B66BC4}"/>
              </a:ext>
            </a:extLst>
          </p:cNvPr>
          <p:cNvSpPr/>
          <p:nvPr/>
        </p:nvSpPr>
        <p:spPr>
          <a:xfrm>
            <a:off x="6002338" y="3781879"/>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Rectangle 15">
            <a:extLst>
              <a:ext uri="{FF2B5EF4-FFF2-40B4-BE49-F238E27FC236}">
                <a16:creationId xmlns:a16="http://schemas.microsoft.com/office/drawing/2014/main" id="{8FDD60AD-CB65-3891-E757-BABB122F429E}"/>
              </a:ext>
            </a:extLst>
          </p:cNvPr>
          <p:cNvSpPr/>
          <p:nvPr/>
        </p:nvSpPr>
        <p:spPr>
          <a:xfrm>
            <a:off x="7945438" y="3756479"/>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6">
            <a:extLst>
              <a:ext uri="{FF2B5EF4-FFF2-40B4-BE49-F238E27FC236}">
                <a16:creationId xmlns:a16="http://schemas.microsoft.com/office/drawing/2014/main" id="{504E4FB7-F7E8-D2E8-CD2F-75133D8A96F5}"/>
              </a:ext>
            </a:extLst>
          </p:cNvPr>
          <p:cNvSpPr/>
          <p:nvPr/>
        </p:nvSpPr>
        <p:spPr>
          <a:xfrm>
            <a:off x="6991350" y="3762829"/>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Rectangle 26">
            <a:extLst>
              <a:ext uri="{FF2B5EF4-FFF2-40B4-BE49-F238E27FC236}">
                <a16:creationId xmlns:a16="http://schemas.microsoft.com/office/drawing/2014/main" id="{A94E142D-F64E-4517-8A35-8E7296C24521}"/>
              </a:ext>
            </a:extLst>
          </p:cNvPr>
          <p:cNvSpPr/>
          <p:nvPr/>
        </p:nvSpPr>
        <p:spPr>
          <a:xfrm>
            <a:off x="4200525" y="2410279"/>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Rectangle 27">
            <a:extLst>
              <a:ext uri="{FF2B5EF4-FFF2-40B4-BE49-F238E27FC236}">
                <a16:creationId xmlns:a16="http://schemas.microsoft.com/office/drawing/2014/main" id="{04EC66B6-6F90-40DD-0EB9-18A8F1D21652}"/>
              </a:ext>
            </a:extLst>
          </p:cNvPr>
          <p:cNvSpPr/>
          <p:nvPr/>
        </p:nvSpPr>
        <p:spPr>
          <a:xfrm>
            <a:off x="5081588" y="3756479"/>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Rectangle 28">
            <a:extLst>
              <a:ext uri="{FF2B5EF4-FFF2-40B4-BE49-F238E27FC236}">
                <a16:creationId xmlns:a16="http://schemas.microsoft.com/office/drawing/2014/main" id="{01EA5170-64E3-A7A9-D99A-CD3A250F3856}"/>
              </a:ext>
            </a:extLst>
          </p:cNvPr>
          <p:cNvSpPr/>
          <p:nvPr/>
        </p:nvSpPr>
        <p:spPr>
          <a:xfrm>
            <a:off x="4192588" y="3762829"/>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237331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nodeType="clickEffect">
                                  <p:stCondLst>
                                    <p:cond delay="0"/>
                                  </p:stCondLst>
                                  <p:childTnLst>
                                    <p:animEffect transition="out" filter="wipe(down)">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5"/>
                                        </p:tgtEl>
                                        <p:attrNameLst>
                                          <p:attrName>ppt_x</p:attrName>
                                        </p:attrNameLst>
                                      </p:cBhvr>
                                      <p:tavLst>
                                        <p:tav tm="0">
                                          <p:val>
                                            <p:strVal val="ppt_x"/>
                                          </p:val>
                                        </p:tav>
                                        <p:tav tm="100000">
                                          <p:val>
                                            <p:strVal val="ppt_x"/>
                                          </p:val>
                                        </p:tav>
                                      </p:tavLst>
                                    </p:anim>
                                    <p:anim calcmode="lin" valueType="num">
                                      <p:cBhvr additive="base">
                                        <p:cTn id="23" dur="500"/>
                                        <p:tgtEl>
                                          <p:spTgt spid="15"/>
                                        </p:tgtEl>
                                        <p:attrNameLst>
                                          <p:attrName>ppt_y</p:attrName>
                                        </p:attrNameLst>
                                      </p:cBhvr>
                                      <p:tavLst>
                                        <p:tav tm="0">
                                          <p:val>
                                            <p:strVal val="ppt_y"/>
                                          </p:val>
                                        </p:tav>
                                        <p:tav tm="100000">
                                          <p:val>
                                            <p:strVal val="1+ppt_h/2"/>
                                          </p:val>
                                        </p:tav>
                                      </p:tavLst>
                                    </p:anim>
                                    <p:set>
                                      <p:cBhvr>
                                        <p:cTn id="24" dur="1" fill="hold">
                                          <p:stCondLst>
                                            <p:cond delay="499"/>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nodeType="clickEffect">
                                  <p:stCondLst>
                                    <p:cond delay="0"/>
                                  </p:stCondLst>
                                  <p:childTnLst>
                                    <p:animEffect transition="out" filter="fade">
                                      <p:cBhvr>
                                        <p:cTn id="28" dur="1000"/>
                                        <p:tgtEl>
                                          <p:spTgt spid="16"/>
                                        </p:tgtEl>
                                      </p:cBhvr>
                                    </p:animEffect>
                                    <p:anim calcmode="lin" valueType="num">
                                      <p:cBhvr>
                                        <p:cTn id="29" dur="1000"/>
                                        <p:tgtEl>
                                          <p:spTgt spid="16"/>
                                        </p:tgtEl>
                                        <p:attrNameLst>
                                          <p:attrName>ppt_x</p:attrName>
                                        </p:attrNameLst>
                                      </p:cBhvr>
                                      <p:tavLst>
                                        <p:tav tm="0">
                                          <p:val>
                                            <p:strVal val="ppt_x"/>
                                          </p:val>
                                        </p:tav>
                                        <p:tav tm="100000">
                                          <p:val>
                                            <p:strVal val="ppt_x"/>
                                          </p:val>
                                        </p:tav>
                                      </p:tavLst>
                                    </p:anim>
                                    <p:anim calcmode="lin" valueType="num">
                                      <p:cBhvr>
                                        <p:cTn id="30" dur="1000"/>
                                        <p:tgtEl>
                                          <p:spTgt spid="16"/>
                                        </p:tgtEl>
                                        <p:attrNameLst>
                                          <p:attrName>ppt_y</p:attrName>
                                        </p:attrNameLst>
                                      </p:cBhvr>
                                      <p:tavLst>
                                        <p:tav tm="0">
                                          <p:val>
                                            <p:strVal val="ppt_y"/>
                                          </p:val>
                                        </p:tav>
                                        <p:tav tm="100000">
                                          <p:val>
                                            <p:strVal val="ppt_y+.1"/>
                                          </p:val>
                                        </p:tav>
                                      </p:tavLst>
                                    </p:anim>
                                    <p:set>
                                      <p:cBhvr>
                                        <p:cTn id="31" dur="1" fill="hold">
                                          <p:stCondLst>
                                            <p:cond delay="999"/>
                                          </p:stCondLst>
                                        </p:cTn>
                                        <p:tgtEl>
                                          <p:spTgt spid="1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nodeType="click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nodeType="clickEffect">
                                  <p:stCondLst>
                                    <p:cond delay="0"/>
                                  </p:stCondLst>
                                  <p:childTnLst>
                                    <p:animEffect transition="out" filter="fade">
                                      <p:cBhvr>
                                        <p:cTn id="42" dur="1000"/>
                                        <p:tgtEl>
                                          <p:spTgt spid="27"/>
                                        </p:tgtEl>
                                      </p:cBhvr>
                                    </p:animEffect>
                                    <p:anim calcmode="lin" valueType="num">
                                      <p:cBhvr>
                                        <p:cTn id="43" dur="1000"/>
                                        <p:tgtEl>
                                          <p:spTgt spid="27"/>
                                        </p:tgtEl>
                                        <p:attrNameLst>
                                          <p:attrName>ppt_x</p:attrName>
                                        </p:attrNameLst>
                                      </p:cBhvr>
                                      <p:tavLst>
                                        <p:tav tm="0">
                                          <p:val>
                                            <p:strVal val="ppt_x"/>
                                          </p:val>
                                        </p:tav>
                                        <p:tav tm="100000">
                                          <p:val>
                                            <p:strVal val="ppt_x"/>
                                          </p:val>
                                        </p:tav>
                                      </p:tavLst>
                                    </p:anim>
                                    <p:anim calcmode="lin" valueType="num">
                                      <p:cBhvr>
                                        <p:cTn id="44" dur="1000"/>
                                        <p:tgtEl>
                                          <p:spTgt spid="27"/>
                                        </p:tgtEl>
                                        <p:attrNameLst>
                                          <p:attrName>ppt_y</p:attrName>
                                        </p:attrNameLst>
                                      </p:cBhvr>
                                      <p:tavLst>
                                        <p:tav tm="0">
                                          <p:val>
                                            <p:strVal val="ppt_y"/>
                                          </p:val>
                                        </p:tav>
                                        <p:tav tm="100000">
                                          <p:val>
                                            <p:strVal val="ppt_y+.1"/>
                                          </p:val>
                                        </p:tav>
                                      </p:tavLst>
                                    </p:anim>
                                    <p:set>
                                      <p:cBhvr>
                                        <p:cTn id="45" dur="1" fill="hold">
                                          <p:stCondLst>
                                            <p:cond delay="999"/>
                                          </p:stCondLst>
                                        </p:cTn>
                                        <p:tgtEl>
                                          <p:spTgt spid="2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28"/>
                                        </p:tgtEl>
                                      </p:cBhvr>
                                    </p:animEffect>
                                    <p:anim calcmode="lin" valueType="num">
                                      <p:cBhvr>
                                        <p:cTn id="50" dur="1000"/>
                                        <p:tgtEl>
                                          <p:spTgt spid="28"/>
                                        </p:tgtEl>
                                        <p:attrNameLst>
                                          <p:attrName>ppt_x</p:attrName>
                                        </p:attrNameLst>
                                      </p:cBhvr>
                                      <p:tavLst>
                                        <p:tav tm="0">
                                          <p:val>
                                            <p:strVal val="ppt_x"/>
                                          </p:val>
                                        </p:tav>
                                        <p:tav tm="100000">
                                          <p:val>
                                            <p:strVal val="ppt_x"/>
                                          </p:val>
                                        </p:tav>
                                      </p:tavLst>
                                    </p:anim>
                                    <p:anim calcmode="lin" valueType="num">
                                      <p:cBhvr>
                                        <p:cTn id="51" dur="1000"/>
                                        <p:tgtEl>
                                          <p:spTgt spid="28"/>
                                        </p:tgtEl>
                                        <p:attrNameLst>
                                          <p:attrName>ppt_y</p:attrName>
                                        </p:attrNameLst>
                                      </p:cBhvr>
                                      <p:tavLst>
                                        <p:tav tm="0">
                                          <p:val>
                                            <p:strVal val="ppt_y"/>
                                          </p:val>
                                        </p:tav>
                                        <p:tav tm="100000">
                                          <p:val>
                                            <p:strVal val="ppt_y+.1"/>
                                          </p:val>
                                        </p:tav>
                                      </p:tavLst>
                                    </p:anim>
                                    <p:set>
                                      <p:cBhvr>
                                        <p:cTn id="52" dur="1" fill="hold">
                                          <p:stCondLst>
                                            <p:cond delay="999"/>
                                          </p:stCondLst>
                                        </p:cTn>
                                        <p:tgtEl>
                                          <p:spTgt spid="2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xit" presetSubtype="0" fill="hold" nodeType="clickEffect">
                                  <p:stCondLst>
                                    <p:cond delay="0"/>
                                  </p:stCondLst>
                                  <p:childTnLst>
                                    <p:animEffect transition="out" filter="fade">
                                      <p:cBhvr>
                                        <p:cTn id="56" dur="1000"/>
                                        <p:tgtEl>
                                          <p:spTgt spid="29"/>
                                        </p:tgtEl>
                                      </p:cBhvr>
                                    </p:animEffect>
                                    <p:anim calcmode="lin" valueType="num">
                                      <p:cBhvr>
                                        <p:cTn id="57" dur="1000"/>
                                        <p:tgtEl>
                                          <p:spTgt spid="29"/>
                                        </p:tgtEl>
                                        <p:attrNameLst>
                                          <p:attrName>ppt_x</p:attrName>
                                        </p:attrNameLst>
                                      </p:cBhvr>
                                      <p:tavLst>
                                        <p:tav tm="0">
                                          <p:val>
                                            <p:strVal val="ppt_x"/>
                                          </p:val>
                                        </p:tav>
                                        <p:tav tm="100000">
                                          <p:val>
                                            <p:strVal val="ppt_x"/>
                                          </p:val>
                                        </p:tav>
                                      </p:tavLst>
                                    </p:anim>
                                    <p:anim calcmode="lin" valueType="num">
                                      <p:cBhvr>
                                        <p:cTn id="58" dur="1000"/>
                                        <p:tgtEl>
                                          <p:spTgt spid="29"/>
                                        </p:tgtEl>
                                        <p:attrNameLst>
                                          <p:attrName>ppt_y</p:attrName>
                                        </p:attrNameLst>
                                      </p:cBhvr>
                                      <p:tavLst>
                                        <p:tav tm="0">
                                          <p:val>
                                            <p:strVal val="ppt_y"/>
                                          </p:val>
                                        </p:tav>
                                        <p:tav tm="100000">
                                          <p:val>
                                            <p:strVal val="ppt_y+.1"/>
                                          </p:val>
                                        </p:tav>
                                      </p:tavLst>
                                    </p:anim>
                                    <p:set>
                                      <p:cBhvr>
                                        <p:cTn id="59" dur="1" fill="hold">
                                          <p:stCondLst>
                                            <p:cond delay="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P spid="16" grpId="0" animBg="1"/>
      <p:bldP spid="17" grpId="0" animBg="1"/>
      <p:bldP spid="27" grpId="0" animBg="1"/>
      <p:bldP spid="28"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3"/>
          <p:cNvSpPr/>
          <p:nvPr/>
        </p:nvSpPr>
        <p:spPr>
          <a:xfrm>
            <a:off x="664785" y="1009650"/>
            <a:ext cx="11254315" cy="5173436"/>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8BCB1030-FC10-9F2B-692E-6BFEF348B591}"/>
              </a:ext>
            </a:extLst>
          </p:cNvPr>
          <p:cNvSpPr/>
          <p:nvPr/>
        </p:nvSpPr>
        <p:spPr>
          <a:xfrm>
            <a:off x="2854779" y="2946400"/>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err="1">
                <a:solidFill>
                  <a:schemeClr val="tx1"/>
                </a:solidFill>
              </a:rPr>
              <a:t>i</a:t>
            </a:r>
            <a:endParaRPr lang="en-US" sz="6000" dirty="0">
              <a:solidFill>
                <a:schemeClr val="tx1"/>
              </a:solidFill>
            </a:endParaRPr>
          </a:p>
        </p:txBody>
      </p:sp>
      <p:sp>
        <p:nvSpPr>
          <p:cNvPr id="4" name="Rectangle 3">
            <a:extLst>
              <a:ext uri="{FF2B5EF4-FFF2-40B4-BE49-F238E27FC236}">
                <a16:creationId xmlns:a16="http://schemas.microsoft.com/office/drawing/2014/main" id="{6557B4E5-739E-9C77-4403-884E28350643}"/>
              </a:ext>
            </a:extLst>
          </p:cNvPr>
          <p:cNvSpPr/>
          <p:nvPr/>
        </p:nvSpPr>
        <p:spPr>
          <a:xfrm>
            <a:off x="3753304" y="2946400"/>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n</a:t>
            </a:r>
          </a:p>
        </p:txBody>
      </p:sp>
      <p:sp>
        <p:nvSpPr>
          <p:cNvPr id="5" name="Rectangle 4">
            <a:extLst>
              <a:ext uri="{FF2B5EF4-FFF2-40B4-BE49-F238E27FC236}">
                <a16:creationId xmlns:a16="http://schemas.microsoft.com/office/drawing/2014/main" id="{CB79B148-B8BD-0179-6C5F-2BD99143F10E}"/>
              </a:ext>
            </a:extLst>
          </p:cNvPr>
          <p:cNvSpPr/>
          <p:nvPr/>
        </p:nvSpPr>
        <p:spPr>
          <a:xfrm>
            <a:off x="8196717" y="2946400"/>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c</a:t>
            </a:r>
          </a:p>
        </p:txBody>
      </p:sp>
      <p:sp>
        <p:nvSpPr>
          <p:cNvPr id="6" name="Rectangle 5">
            <a:extLst>
              <a:ext uri="{FF2B5EF4-FFF2-40B4-BE49-F238E27FC236}">
                <a16:creationId xmlns:a16="http://schemas.microsoft.com/office/drawing/2014/main" id="{EE005A02-11A0-3F65-CD35-4DE4FF6DC9C6}"/>
              </a:ext>
            </a:extLst>
          </p:cNvPr>
          <p:cNvSpPr/>
          <p:nvPr/>
        </p:nvSpPr>
        <p:spPr>
          <a:xfrm>
            <a:off x="6393317" y="2946400"/>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r</a:t>
            </a:r>
          </a:p>
        </p:txBody>
      </p:sp>
      <p:sp>
        <p:nvSpPr>
          <p:cNvPr id="7" name="Rectangle 6">
            <a:extLst>
              <a:ext uri="{FF2B5EF4-FFF2-40B4-BE49-F238E27FC236}">
                <a16:creationId xmlns:a16="http://schemas.microsoft.com/office/drawing/2014/main" id="{9933867B-F72B-ABCD-9548-718B20915A38}"/>
              </a:ext>
            </a:extLst>
          </p:cNvPr>
          <p:cNvSpPr/>
          <p:nvPr/>
        </p:nvSpPr>
        <p:spPr>
          <a:xfrm>
            <a:off x="4658179" y="2946400"/>
            <a:ext cx="730250" cy="965200"/>
          </a:xfrm>
          <a:prstGeom prst="rect">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t</a:t>
            </a:r>
          </a:p>
        </p:txBody>
      </p:sp>
      <p:sp>
        <p:nvSpPr>
          <p:cNvPr id="8" name="Rectangle 7">
            <a:extLst>
              <a:ext uri="{FF2B5EF4-FFF2-40B4-BE49-F238E27FC236}">
                <a16:creationId xmlns:a16="http://schemas.microsoft.com/office/drawing/2014/main" id="{56B653A8-2978-25B2-786C-5B1CFFA1FBA9}"/>
              </a:ext>
            </a:extLst>
          </p:cNvPr>
          <p:cNvSpPr/>
          <p:nvPr/>
        </p:nvSpPr>
        <p:spPr>
          <a:xfrm>
            <a:off x="5510667" y="2946400"/>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e</a:t>
            </a:r>
          </a:p>
        </p:txBody>
      </p:sp>
      <p:sp>
        <p:nvSpPr>
          <p:cNvPr id="9" name="Rectangle 8">
            <a:extLst>
              <a:ext uri="{FF2B5EF4-FFF2-40B4-BE49-F238E27FC236}">
                <a16:creationId xmlns:a16="http://schemas.microsoft.com/office/drawing/2014/main" id="{45CB6D5E-9959-3F1A-621B-BBE09FF55DF3}"/>
              </a:ext>
            </a:extLst>
          </p:cNvPr>
          <p:cNvSpPr/>
          <p:nvPr/>
        </p:nvSpPr>
        <p:spPr>
          <a:xfrm>
            <a:off x="7298192" y="2946400"/>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a</a:t>
            </a:r>
          </a:p>
        </p:txBody>
      </p:sp>
      <p:sp>
        <p:nvSpPr>
          <p:cNvPr id="10" name="Rectangle 9">
            <a:extLst>
              <a:ext uri="{FF2B5EF4-FFF2-40B4-BE49-F238E27FC236}">
                <a16:creationId xmlns:a16="http://schemas.microsoft.com/office/drawing/2014/main" id="{0D1A4137-1969-7959-4C43-65967F3E6984}"/>
              </a:ext>
            </a:extLst>
          </p:cNvPr>
          <p:cNvSpPr/>
          <p:nvPr/>
        </p:nvSpPr>
        <p:spPr>
          <a:xfrm>
            <a:off x="6406017" y="29464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C7534F7E-774E-1A4A-0E43-5B7AE6113872}"/>
              </a:ext>
            </a:extLst>
          </p:cNvPr>
          <p:cNvSpPr/>
          <p:nvPr/>
        </p:nvSpPr>
        <p:spPr>
          <a:xfrm>
            <a:off x="4658179" y="29464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51F28BEA-8B79-95D9-583A-59DC6781E0E8}"/>
              </a:ext>
            </a:extLst>
          </p:cNvPr>
          <p:cNvSpPr/>
          <p:nvPr/>
        </p:nvSpPr>
        <p:spPr>
          <a:xfrm>
            <a:off x="3775529" y="29464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12">
            <a:extLst>
              <a:ext uri="{FF2B5EF4-FFF2-40B4-BE49-F238E27FC236}">
                <a16:creationId xmlns:a16="http://schemas.microsoft.com/office/drawing/2014/main" id="{B0E9B99B-2CF1-B058-24AC-891EA87D5B32}"/>
              </a:ext>
            </a:extLst>
          </p:cNvPr>
          <p:cNvSpPr/>
          <p:nvPr/>
        </p:nvSpPr>
        <p:spPr>
          <a:xfrm>
            <a:off x="7314067" y="29464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a:extLst>
              <a:ext uri="{FF2B5EF4-FFF2-40B4-BE49-F238E27FC236}">
                <a16:creationId xmlns:a16="http://schemas.microsoft.com/office/drawing/2014/main" id="{38CC15E8-266B-2EB0-4EF3-37A3B967F647}"/>
              </a:ext>
            </a:extLst>
          </p:cNvPr>
          <p:cNvSpPr/>
          <p:nvPr/>
        </p:nvSpPr>
        <p:spPr>
          <a:xfrm>
            <a:off x="8209417" y="29464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a:extLst>
              <a:ext uri="{FF2B5EF4-FFF2-40B4-BE49-F238E27FC236}">
                <a16:creationId xmlns:a16="http://schemas.microsoft.com/office/drawing/2014/main" id="{AAC11B02-398E-A877-6790-EE39095FA565}"/>
              </a:ext>
            </a:extLst>
          </p:cNvPr>
          <p:cNvSpPr/>
          <p:nvPr/>
        </p:nvSpPr>
        <p:spPr>
          <a:xfrm>
            <a:off x="2842079" y="29464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Rectangle 15">
            <a:extLst>
              <a:ext uri="{FF2B5EF4-FFF2-40B4-BE49-F238E27FC236}">
                <a16:creationId xmlns:a16="http://schemas.microsoft.com/office/drawing/2014/main" id="{6C712CF5-46F2-985E-DF01-3EBF017ECE21}"/>
              </a:ext>
            </a:extLst>
          </p:cNvPr>
          <p:cNvSpPr/>
          <p:nvPr/>
        </p:nvSpPr>
        <p:spPr>
          <a:xfrm>
            <a:off x="5534479" y="29464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6">
            <a:extLst>
              <a:ext uri="{FF2B5EF4-FFF2-40B4-BE49-F238E27FC236}">
                <a16:creationId xmlns:a16="http://schemas.microsoft.com/office/drawing/2014/main" id="{335FC295-30B1-67B6-2E7D-C24038157303}"/>
              </a:ext>
            </a:extLst>
          </p:cNvPr>
          <p:cNvSpPr/>
          <p:nvPr/>
        </p:nvSpPr>
        <p:spPr>
          <a:xfrm>
            <a:off x="9107942" y="2946400"/>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t</a:t>
            </a:r>
          </a:p>
        </p:txBody>
      </p:sp>
      <p:sp>
        <p:nvSpPr>
          <p:cNvPr id="27" name="Rectangle 26">
            <a:extLst>
              <a:ext uri="{FF2B5EF4-FFF2-40B4-BE49-F238E27FC236}">
                <a16:creationId xmlns:a16="http://schemas.microsoft.com/office/drawing/2014/main" id="{188FE562-9823-1222-1F4C-A6C5A74F40C2}"/>
              </a:ext>
            </a:extLst>
          </p:cNvPr>
          <p:cNvSpPr/>
          <p:nvPr/>
        </p:nvSpPr>
        <p:spPr>
          <a:xfrm>
            <a:off x="9106354" y="29464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150389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10"/>
                                        </p:tgtEl>
                                      </p:cBhvr>
                                    </p:animEffect>
                                    <p:anim calcmode="lin" valueType="num">
                                      <p:cBhvr>
                                        <p:cTn id="23" dur="1000"/>
                                        <p:tgtEl>
                                          <p:spTgt spid="10"/>
                                        </p:tgtEl>
                                        <p:attrNameLst>
                                          <p:attrName>ppt_x</p:attrName>
                                        </p:attrNameLst>
                                      </p:cBhvr>
                                      <p:tavLst>
                                        <p:tav tm="0">
                                          <p:val>
                                            <p:strVal val="ppt_x"/>
                                          </p:val>
                                        </p:tav>
                                        <p:tav tm="100000">
                                          <p:val>
                                            <p:strVal val="ppt_x"/>
                                          </p:val>
                                        </p:tav>
                                      </p:tavLst>
                                    </p:anim>
                                    <p:anim calcmode="lin" valueType="num">
                                      <p:cBhvr>
                                        <p:cTn id="24" dur="1000"/>
                                        <p:tgtEl>
                                          <p:spTgt spid="10"/>
                                        </p:tgtEl>
                                        <p:attrNameLst>
                                          <p:attrName>ppt_y</p:attrName>
                                        </p:attrNameLst>
                                      </p:cBhvr>
                                      <p:tavLst>
                                        <p:tav tm="0">
                                          <p:val>
                                            <p:strVal val="ppt_y"/>
                                          </p:val>
                                        </p:tav>
                                        <p:tav tm="100000">
                                          <p:val>
                                            <p:strVal val="ppt_y+.1"/>
                                          </p:val>
                                        </p:tav>
                                      </p:tavLst>
                                    </p:anim>
                                    <p:set>
                                      <p:cBhvr>
                                        <p:cTn id="25" dur="1" fill="hold">
                                          <p:stCondLst>
                                            <p:cond delay="99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nodeType="clickEffect">
                                  <p:stCondLst>
                                    <p:cond delay="0"/>
                                  </p:stCondLst>
                                  <p:childTnLst>
                                    <p:animEffect transition="out" filter="wipe(down)">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1" presetClass="exit" presetSubtype="1" fill="hold" nodeType="clickEffect">
                                  <p:stCondLst>
                                    <p:cond delay="0"/>
                                  </p:stCondLst>
                                  <p:childTnLst>
                                    <p:animEffect transition="out" filter="wheel(1)">
                                      <p:cBhvr>
                                        <p:cTn id="41" dur="2000"/>
                                        <p:tgtEl>
                                          <p:spTgt spid="15"/>
                                        </p:tgtEl>
                                      </p:cBhvr>
                                    </p:animEffect>
                                    <p:set>
                                      <p:cBhvr>
                                        <p:cTn id="42" dur="1" fill="hold">
                                          <p:stCondLst>
                                            <p:cond delay="19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1" presetClass="exit" presetSubtype="1" fill="hold" nodeType="clickEffect">
                                  <p:stCondLst>
                                    <p:cond delay="0"/>
                                  </p:stCondLst>
                                  <p:childTnLst>
                                    <p:animEffect transition="out" filter="wheel(1)">
                                      <p:cBhvr>
                                        <p:cTn id="46" dur="2000"/>
                                        <p:tgtEl>
                                          <p:spTgt spid="27"/>
                                        </p:tgtEl>
                                      </p:cBhvr>
                                    </p:animEffect>
                                    <p:set>
                                      <p:cBhvr>
                                        <p:cTn id="47" dur="1" fill="hold">
                                          <p:stCondLst>
                                            <p:cond delay="1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3"/>
          <p:cNvSpPr/>
          <p:nvPr/>
        </p:nvSpPr>
        <p:spPr>
          <a:xfrm>
            <a:off x="664785" y="1009650"/>
            <a:ext cx="11254315" cy="5173436"/>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a:extLst>
              <a:ext uri="{FF2B5EF4-FFF2-40B4-BE49-F238E27FC236}">
                <a16:creationId xmlns:a16="http://schemas.microsoft.com/office/drawing/2014/main" id="{8F7DF099-78A2-A092-A485-885193C6DE73}"/>
              </a:ext>
            </a:extLst>
          </p:cNvPr>
          <p:cNvSpPr/>
          <p:nvPr/>
        </p:nvSpPr>
        <p:spPr>
          <a:xfrm>
            <a:off x="3475037" y="2946400"/>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v</a:t>
            </a:r>
          </a:p>
        </p:txBody>
      </p:sp>
      <p:sp>
        <p:nvSpPr>
          <p:cNvPr id="18" name="Rectangle 17">
            <a:extLst>
              <a:ext uri="{FF2B5EF4-FFF2-40B4-BE49-F238E27FC236}">
                <a16:creationId xmlns:a16="http://schemas.microsoft.com/office/drawing/2014/main" id="{EF5C42F2-53A6-F1DF-9359-D20755E0E692}"/>
              </a:ext>
            </a:extLst>
          </p:cNvPr>
          <p:cNvSpPr/>
          <p:nvPr/>
        </p:nvSpPr>
        <p:spPr>
          <a:xfrm>
            <a:off x="4357687" y="2946400"/>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a</a:t>
            </a:r>
          </a:p>
        </p:txBody>
      </p:sp>
      <p:sp>
        <p:nvSpPr>
          <p:cNvPr id="19" name="Rectangle 18">
            <a:extLst>
              <a:ext uri="{FF2B5EF4-FFF2-40B4-BE49-F238E27FC236}">
                <a16:creationId xmlns:a16="http://schemas.microsoft.com/office/drawing/2014/main" id="{8E32CBD5-DF61-F061-1469-ED8341C774EC}"/>
              </a:ext>
            </a:extLst>
          </p:cNvPr>
          <p:cNvSpPr/>
          <p:nvPr/>
        </p:nvSpPr>
        <p:spPr>
          <a:xfrm>
            <a:off x="8820150" y="2946400"/>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y</a:t>
            </a:r>
          </a:p>
        </p:txBody>
      </p:sp>
      <p:sp>
        <p:nvSpPr>
          <p:cNvPr id="20" name="Rectangle 19">
            <a:extLst>
              <a:ext uri="{FF2B5EF4-FFF2-40B4-BE49-F238E27FC236}">
                <a16:creationId xmlns:a16="http://schemas.microsoft.com/office/drawing/2014/main" id="{A2AB5320-851A-1D77-493C-5147B53D4798}"/>
              </a:ext>
            </a:extLst>
          </p:cNvPr>
          <p:cNvSpPr/>
          <p:nvPr/>
        </p:nvSpPr>
        <p:spPr>
          <a:xfrm>
            <a:off x="7016750" y="2946400"/>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e</a:t>
            </a:r>
          </a:p>
        </p:txBody>
      </p:sp>
      <p:sp>
        <p:nvSpPr>
          <p:cNvPr id="21" name="Rectangle 20">
            <a:extLst>
              <a:ext uri="{FF2B5EF4-FFF2-40B4-BE49-F238E27FC236}">
                <a16:creationId xmlns:a16="http://schemas.microsoft.com/office/drawing/2014/main" id="{09C69BC6-AC38-6BEF-E74F-67BC8C61E44E}"/>
              </a:ext>
            </a:extLst>
          </p:cNvPr>
          <p:cNvSpPr/>
          <p:nvPr/>
        </p:nvSpPr>
        <p:spPr>
          <a:xfrm>
            <a:off x="5240337" y="2946400"/>
            <a:ext cx="730250" cy="965200"/>
          </a:xfrm>
          <a:prstGeom prst="rect">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r</a:t>
            </a:r>
          </a:p>
        </p:txBody>
      </p:sp>
      <p:sp>
        <p:nvSpPr>
          <p:cNvPr id="22" name="Rectangle 21">
            <a:extLst>
              <a:ext uri="{FF2B5EF4-FFF2-40B4-BE49-F238E27FC236}">
                <a16:creationId xmlns:a16="http://schemas.microsoft.com/office/drawing/2014/main" id="{D535F0B2-5B4B-ED7A-5542-D4F18520B124}"/>
              </a:ext>
            </a:extLst>
          </p:cNvPr>
          <p:cNvSpPr/>
          <p:nvPr/>
        </p:nvSpPr>
        <p:spPr>
          <a:xfrm>
            <a:off x="6096000" y="2946400"/>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err="1">
                <a:solidFill>
                  <a:schemeClr val="tx1"/>
                </a:solidFill>
              </a:rPr>
              <a:t>i</a:t>
            </a:r>
            <a:endParaRPr lang="en-US" sz="6000" dirty="0">
              <a:solidFill>
                <a:schemeClr val="tx1"/>
              </a:solidFill>
            </a:endParaRPr>
          </a:p>
        </p:txBody>
      </p:sp>
      <p:sp>
        <p:nvSpPr>
          <p:cNvPr id="23" name="Rectangle 22">
            <a:extLst>
              <a:ext uri="{FF2B5EF4-FFF2-40B4-BE49-F238E27FC236}">
                <a16:creationId xmlns:a16="http://schemas.microsoft.com/office/drawing/2014/main" id="{9450C125-A4AA-942F-0790-BDCBC517ED57}"/>
              </a:ext>
            </a:extLst>
          </p:cNvPr>
          <p:cNvSpPr/>
          <p:nvPr/>
        </p:nvSpPr>
        <p:spPr>
          <a:xfrm>
            <a:off x="7937500" y="2946400"/>
            <a:ext cx="730250" cy="965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6000" dirty="0">
                <a:solidFill>
                  <a:schemeClr val="tx1"/>
                </a:solidFill>
              </a:rPr>
              <a:t>t</a:t>
            </a:r>
          </a:p>
        </p:txBody>
      </p:sp>
      <p:sp>
        <p:nvSpPr>
          <p:cNvPr id="24" name="Rectangle 23">
            <a:extLst>
              <a:ext uri="{FF2B5EF4-FFF2-40B4-BE49-F238E27FC236}">
                <a16:creationId xmlns:a16="http://schemas.microsoft.com/office/drawing/2014/main" id="{4CB19D4A-069C-6F5A-3BBE-A20E59ECFF0F}"/>
              </a:ext>
            </a:extLst>
          </p:cNvPr>
          <p:cNvSpPr/>
          <p:nvPr/>
        </p:nvSpPr>
        <p:spPr>
          <a:xfrm>
            <a:off x="7937500" y="29464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Rectangle 24">
            <a:extLst>
              <a:ext uri="{FF2B5EF4-FFF2-40B4-BE49-F238E27FC236}">
                <a16:creationId xmlns:a16="http://schemas.microsoft.com/office/drawing/2014/main" id="{8D48D6F5-C5AF-1EA9-A2E6-71A67241DE65}"/>
              </a:ext>
            </a:extLst>
          </p:cNvPr>
          <p:cNvSpPr/>
          <p:nvPr/>
        </p:nvSpPr>
        <p:spPr>
          <a:xfrm>
            <a:off x="3475037" y="29464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Rectangle 25">
            <a:extLst>
              <a:ext uri="{FF2B5EF4-FFF2-40B4-BE49-F238E27FC236}">
                <a16:creationId xmlns:a16="http://schemas.microsoft.com/office/drawing/2014/main" id="{6C4975BE-B964-58D3-AD8A-E60D4D32988E}"/>
              </a:ext>
            </a:extLst>
          </p:cNvPr>
          <p:cNvSpPr/>
          <p:nvPr/>
        </p:nvSpPr>
        <p:spPr>
          <a:xfrm>
            <a:off x="4364037" y="29464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Rectangle 27">
            <a:extLst>
              <a:ext uri="{FF2B5EF4-FFF2-40B4-BE49-F238E27FC236}">
                <a16:creationId xmlns:a16="http://schemas.microsoft.com/office/drawing/2014/main" id="{903B49C6-0DAC-CC59-4BB4-8975801CAE20}"/>
              </a:ext>
            </a:extLst>
          </p:cNvPr>
          <p:cNvSpPr/>
          <p:nvPr/>
        </p:nvSpPr>
        <p:spPr>
          <a:xfrm>
            <a:off x="6096000" y="29464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Rectangle 28">
            <a:extLst>
              <a:ext uri="{FF2B5EF4-FFF2-40B4-BE49-F238E27FC236}">
                <a16:creationId xmlns:a16="http://schemas.microsoft.com/office/drawing/2014/main" id="{1A8B091B-CFB3-1FA0-CCB8-C227126C0804}"/>
              </a:ext>
            </a:extLst>
          </p:cNvPr>
          <p:cNvSpPr/>
          <p:nvPr/>
        </p:nvSpPr>
        <p:spPr>
          <a:xfrm>
            <a:off x="5253037" y="29464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Rectangle 29">
            <a:extLst>
              <a:ext uri="{FF2B5EF4-FFF2-40B4-BE49-F238E27FC236}">
                <a16:creationId xmlns:a16="http://schemas.microsoft.com/office/drawing/2014/main" id="{9991DCA3-E88E-8325-1956-C820A898690B}"/>
              </a:ext>
            </a:extLst>
          </p:cNvPr>
          <p:cNvSpPr/>
          <p:nvPr/>
        </p:nvSpPr>
        <p:spPr>
          <a:xfrm>
            <a:off x="8820150" y="29464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Rectangle 30">
            <a:extLst>
              <a:ext uri="{FF2B5EF4-FFF2-40B4-BE49-F238E27FC236}">
                <a16:creationId xmlns:a16="http://schemas.microsoft.com/office/drawing/2014/main" id="{DD9F7785-E3E5-CDA3-48D0-B97B70DC9E3A}"/>
              </a:ext>
            </a:extLst>
          </p:cNvPr>
          <p:cNvSpPr/>
          <p:nvPr/>
        </p:nvSpPr>
        <p:spPr>
          <a:xfrm>
            <a:off x="7016750" y="2946400"/>
            <a:ext cx="730250" cy="9652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11958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6"/>
                                        </p:tgtEl>
                                        <p:attrNameLst>
                                          <p:attrName>ppt_x</p:attrName>
                                        </p:attrNameLst>
                                      </p:cBhvr>
                                      <p:tavLst>
                                        <p:tav tm="0">
                                          <p:val>
                                            <p:strVal val="ppt_x"/>
                                          </p:val>
                                        </p:tav>
                                        <p:tav tm="100000">
                                          <p:val>
                                            <p:strVal val="ppt_x"/>
                                          </p:val>
                                        </p:tav>
                                      </p:tavLst>
                                    </p:anim>
                                    <p:anim calcmode="lin" valueType="num">
                                      <p:cBhvr additive="base">
                                        <p:cTn id="7" dur="500"/>
                                        <p:tgtEl>
                                          <p:spTgt spid="26"/>
                                        </p:tgtEl>
                                        <p:attrNameLst>
                                          <p:attrName>ppt_y</p:attrName>
                                        </p:attrNameLst>
                                      </p:cBhvr>
                                      <p:tavLst>
                                        <p:tav tm="0">
                                          <p:val>
                                            <p:strVal val="ppt_y"/>
                                          </p:val>
                                        </p:tav>
                                        <p:tav tm="100000">
                                          <p:val>
                                            <p:strVal val="1+ppt_h/2"/>
                                          </p:val>
                                        </p:tav>
                                      </p:tavLst>
                                    </p:anim>
                                    <p:set>
                                      <p:cBhvr>
                                        <p:cTn id="8" dur="1" fill="hold">
                                          <p:stCondLst>
                                            <p:cond delay="499"/>
                                          </p:stCondLst>
                                        </p:cTn>
                                        <p:tgtEl>
                                          <p:spTgt spid="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0"/>
                                        </p:tgtEl>
                                      </p:cBhvr>
                                    </p:animEffect>
                                    <p:set>
                                      <p:cBhvr>
                                        <p:cTn id="13" dur="1" fill="hold">
                                          <p:stCondLst>
                                            <p:cond delay="499"/>
                                          </p:stCondLst>
                                        </p:cTn>
                                        <p:tgtEl>
                                          <p:spTgt spid="3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nodeType="clickEffect">
                                  <p:stCondLst>
                                    <p:cond delay="0"/>
                                  </p:stCondLst>
                                  <p:childTnLst>
                                    <p:animEffect transition="out" filter="fade">
                                      <p:cBhvr>
                                        <p:cTn id="17" dur="1000"/>
                                        <p:tgtEl>
                                          <p:spTgt spid="24"/>
                                        </p:tgtEl>
                                      </p:cBhvr>
                                    </p:animEffect>
                                    <p:anim calcmode="lin" valueType="num">
                                      <p:cBhvr>
                                        <p:cTn id="18" dur="1000"/>
                                        <p:tgtEl>
                                          <p:spTgt spid="24"/>
                                        </p:tgtEl>
                                        <p:attrNameLst>
                                          <p:attrName>ppt_x</p:attrName>
                                        </p:attrNameLst>
                                      </p:cBhvr>
                                      <p:tavLst>
                                        <p:tav tm="0">
                                          <p:val>
                                            <p:strVal val="ppt_x"/>
                                          </p:val>
                                        </p:tav>
                                        <p:tav tm="100000">
                                          <p:val>
                                            <p:strVal val="ppt_x"/>
                                          </p:val>
                                        </p:tav>
                                      </p:tavLst>
                                    </p:anim>
                                    <p:anim calcmode="lin" valueType="num">
                                      <p:cBhvr>
                                        <p:cTn id="19" dur="1000"/>
                                        <p:tgtEl>
                                          <p:spTgt spid="24"/>
                                        </p:tgtEl>
                                        <p:attrNameLst>
                                          <p:attrName>ppt_y</p:attrName>
                                        </p:attrNameLst>
                                      </p:cBhvr>
                                      <p:tavLst>
                                        <p:tav tm="0">
                                          <p:val>
                                            <p:strVal val="ppt_y"/>
                                          </p:val>
                                        </p:tav>
                                        <p:tav tm="100000">
                                          <p:val>
                                            <p:strVal val="ppt_y+.1"/>
                                          </p:val>
                                        </p:tav>
                                      </p:tavLst>
                                    </p:anim>
                                    <p:set>
                                      <p:cBhvr>
                                        <p:cTn id="20" dur="1" fill="hold">
                                          <p:stCondLst>
                                            <p:cond delay="999"/>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28"/>
                                        </p:tgtEl>
                                      </p:cBhvr>
                                    </p:animEffect>
                                    <p:anim calcmode="lin" valueType="num">
                                      <p:cBhvr>
                                        <p:cTn id="30" dur="1000"/>
                                        <p:tgtEl>
                                          <p:spTgt spid="28"/>
                                        </p:tgtEl>
                                        <p:attrNameLst>
                                          <p:attrName>ppt_x</p:attrName>
                                        </p:attrNameLst>
                                      </p:cBhvr>
                                      <p:tavLst>
                                        <p:tav tm="0">
                                          <p:val>
                                            <p:strVal val="ppt_x"/>
                                          </p:val>
                                        </p:tav>
                                        <p:tav tm="100000">
                                          <p:val>
                                            <p:strVal val="ppt_x"/>
                                          </p:val>
                                        </p:tav>
                                      </p:tavLst>
                                    </p:anim>
                                    <p:anim calcmode="lin" valueType="num">
                                      <p:cBhvr>
                                        <p:cTn id="31" dur="1000"/>
                                        <p:tgtEl>
                                          <p:spTgt spid="28"/>
                                        </p:tgtEl>
                                        <p:attrNameLst>
                                          <p:attrName>ppt_y</p:attrName>
                                        </p:attrNameLst>
                                      </p:cBhvr>
                                      <p:tavLst>
                                        <p:tav tm="0">
                                          <p:val>
                                            <p:strVal val="ppt_y"/>
                                          </p:val>
                                        </p:tav>
                                        <p:tav tm="100000">
                                          <p:val>
                                            <p:strVal val="ppt_y+.1"/>
                                          </p:val>
                                        </p:tav>
                                      </p:tavLst>
                                    </p:anim>
                                    <p:set>
                                      <p:cBhvr>
                                        <p:cTn id="32" dur="1" fill="hold">
                                          <p:stCondLst>
                                            <p:cond delay="9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xit" presetSubtype="1" fill="hold" nodeType="clickEffect">
                                  <p:stCondLst>
                                    <p:cond delay="0"/>
                                  </p:stCondLst>
                                  <p:childTnLst>
                                    <p:animEffect transition="out" filter="wheel(1)">
                                      <p:cBhvr>
                                        <p:cTn id="36" dur="2000"/>
                                        <p:tgtEl>
                                          <p:spTgt spid="29"/>
                                        </p:tgtEl>
                                      </p:cBhvr>
                                    </p:animEffect>
                                    <p:set>
                                      <p:cBhvr>
                                        <p:cTn id="37" dur="1" fill="hold">
                                          <p:stCondLst>
                                            <p:cond delay="1999"/>
                                          </p:stCondLst>
                                        </p:cTn>
                                        <p:tgtEl>
                                          <p:spTgt spid="2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1" presetClass="exit" presetSubtype="1" fill="hold" nodeType="clickEffect">
                                  <p:stCondLst>
                                    <p:cond delay="0"/>
                                  </p:stCondLst>
                                  <p:childTnLst>
                                    <p:animEffect transition="out" filter="wheel(1)">
                                      <p:cBhvr>
                                        <p:cTn id="41" dur="2000"/>
                                        <p:tgtEl>
                                          <p:spTgt spid="31"/>
                                        </p:tgtEl>
                                      </p:cBhvr>
                                    </p:animEffect>
                                    <p:set>
                                      <p:cBhvr>
                                        <p:cTn id="42" dur="1" fill="hold">
                                          <p:stCondLst>
                                            <p:cond delay="19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8" grpId="0" animBg="1"/>
      <p:bldP spid="29" grpId="0" animBg="1"/>
      <p:bldP spid="30"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2" name="Content Placeholder 9">
            <a:extLst>
              <a:ext uri="{FF2B5EF4-FFF2-40B4-BE49-F238E27FC236}">
                <a16:creationId xmlns:a16="http://schemas.microsoft.com/office/drawing/2014/main" id="{9BCC8255-92E4-79B3-5CF1-3EDD640F1CC2}"/>
              </a:ext>
            </a:extLst>
          </p:cNvPr>
          <p:cNvPicPr>
            <a:picLocks noChangeAspect="1"/>
          </p:cNvPicPr>
          <p:nvPr/>
        </p:nvPicPr>
        <p:blipFill>
          <a:blip r:embed="rId3"/>
          <a:stretch>
            <a:fillRect/>
          </a:stretch>
        </p:blipFill>
        <p:spPr>
          <a:xfrm>
            <a:off x="783770" y="587830"/>
            <a:ext cx="10863943" cy="5660570"/>
          </a:xfrm>
          <a:prstGeom prst="rect">
            <a:avLst/>
          </a:prstGeom>
          <a:ln w="2286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2133921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 name="Picture 2">
            <a:extLst>
              <a:ext uri="{FF2B5EF4-FFF2-40B4-BE49-F238E27FC236}">
                <a16:creationId xmlns:a16="http://schemas.microsoft.com/office/drawing/2014/main" id="{0F81EDCC-2937-4947-C132-17C929C871F6}"/>
              </a:ext>
            </a:extLst>
          </p:cNvPr>
          <p:cNvPicPr>
            <a:picLocks noChangeAspect="1"/>
          </p:cNvPicPr>
          <p:nvPr/>
        </p:nvPicPr>
        <p:blipFill>
          <a:blip r:embed="rId3"/>
          <a:stretch>
            <a:fillRect/>
          </a:stretch>
        </p:blipFill>
        <p:spPr>
          <a:xfrm>
            <a:off x="864777" y="1883078"/>
            <a:ext cx="2625739" cy="4242667"/>
          </a:xfrm>
          <a:prstGeom prst="rect">
            <a:avLst/>
          </a:prstGeom>
          <a:ln>
            <a:noFill/>
          </a:ln>
          <a:effectLst>
            <a:softEdge rad="112500"/>
          </a:effectLst>
        </p:spPr>
      </p:pic>
      <p:sp>
        <p:nvSpPr>
          <p:cNvPr id="4" name="Title 1">
            <a:extLst>
              <a:ext uri="{FF2B5EF4-FFF2-40B4-BE49-F238E27FC236}">
                <a16:creationId xmlns:a16="http://schemas.microsoft.com/office/drawing/2014/main" id="{84BE79EE-41A7-68CD-8FA4-6C1A11482A1A}"/>
              </a:ext>
            </a:extLst>
          </p:cNvPr>
          <p:cNvSpPr txBox="1">
            <a:spLocks/>
          </p:cNvSpPr>
          <p:nvPr/>
        </p:nvSpPr>
        <p:spPr bwMode="auto">
          <a:xfrm>
            <a:off x="3490516" y="361952"/>
            <a:ext cx="6484938" cy="1143000"/>
          </a:xfrm>
          <a:prstGeom prst="rect">
            <a:avLst/>
          </a:prstGeom>
          <a:noFill/>
          <a:ln>
            <a:noFill/>
          </a:ln>
        </p:spPr>
        <p:txBody>
          <a:bodyPr anchor="ctr">
            <a:normAutofit fontScale="90000" lnSpcReduction="10000"/>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eaLnBrk="1" fontAlgn="auto" hangingPunct="1">
              <a:spcAft>
                <a:spcPts val="0"/>
              </a:spcAft>
              <a:defRPr/>
            </a:pPr>
            <a:r>
              <a:rPr lang="en-US" sz="9600" dirty="0">
                <a:solidFill>
                  <a:schemeClr val="bg2">
                    <a:lumMod val="10000"/>
                  </a:schemeClr>
                </a:solidFill>
                <a:latin typeface="Algerian" panose="04020705040A02060702" pitchFamily="82" charset="0"/>
              </a:rPr>
              <a:t>THE MEDIA </a:t>
            </a:r>
          </a:p>
        </p:txBody>
      </p:sp>
      <p:pic>
        <p:nvPicPr>
          <p:cNvPr id="5" name="Picture 4">
            <a:extLst>
              <a:ext uri="{FF2B5EF4-FFF2-40B4-BE49-F238E27FC236}">
                <a16:creationId xmlns:a16="http://schemas.microsoft.com/office/drawing/2014/main" id="{670443AF-7BCD-0354-F595-69916DB299A7}"/>
              </a:ext>
            </a:extLst>
          </p:cNvPr>
          <p:cNvPicPr>
            <a:picLocks noChangeAspect="1"/>
          </p:cNvPicPr>
          <p:nvPr/>
        </p:nvPicPr>
        <p:blipFill>
          <a:blip r:embed="rId4"/>
          <a:stretch>
            <a:fillRect/>
          </a:stretch>
        </p:blipFill>
        <p:spPr>
          <a:xfrm>
            <a:off x="4610471" y="4216023"/>
            <a:ext cx="3429926" cy="2275184"/>
          </a:xfrm>
          <a:prstGeom prst="rect">
            <a:avLst/>
          </a:prstGeom>
          <a:ln>
            <a:noFill/>
          </a:ln>
          <a:effectLst>
            <a:softEdge rad="112500"/>
          </a:effectLst>
        </p:spPr>
      </p:pic>
      <p:pic>
        <p:nvPicPr>
          <p:cNvPr id="6" name="Picture 5">
            <a:extLst>
              <a:ext uri="{FF2B5EF4-FFF2-40B4-BE49-F238E27FC236}">
                <a16:creationId xmlns:a16="http://schemas.microsoft.com/office/drawing/2014/main" id="{8B261F61-646E-4A0D-4A9D-3C7F1F7A2D2E}"/>
              </a:ext>
            </a:extLst>
          </p:cNvPr>
          <p:cNvPicPr>
            <a:picLocks noChangeAspect="1"/>
          </p:cNvPicPr>
          <p:nvPr/>
        </p:nvPicPr>
        <p:blipFill>
          <a:blip r:embed="rId5"/>
          <a:stretch>
            <a:fillRect/>
          </a:stretch>
        </p:blipFill>
        <p:spPr>
          <a:xfrm>
            <a:off x="3959463" y="1607928"/>
            <a:ext cx="3412776" cy="2275184"/>
          </a:xfrm>
          <a:prstGeom prst="rect">
            <a:avLst/>
          </a:prstGeom>
          <a:ln>
            <a:noFill/>
          </a:ln>
          <a:effectLst>
            <a:softEdge rad="112500"/>
          </a:effectLst>
        </p:spPr>
      </p:pic>
      <p:pic>
        <p:nvPicPr>
          <p:cNvPr id="7" name="Picture 6">
            <a:extLst>
              <a:ext uri="{FF2B5EF4-FFF2-40B4-BE49-F238E27FC236}">
                <a16:creationId xmlns:a16="http://schemas.microsoft.com/office/drawing/2014/main" id="{EBFE7705-D879-317D-2BCC-D9DD7082F097}"/>
              </a:ext>
            </a:extLst>
          </p:cNvPr>
          <p:cNvPicPr>
            <a:picLocks noChangeAspect="1"/>
          </p:cNvPicPr>
          <p:nvPr/>
        </p:nvPicPr>
        <p:blipFill>
          <a:blip r:embed="rId6"/>
          <a:stretch>
            <a:fillRect/>
          </a:stretch>
        </p:blipFill>
        <p:spPr>
          <a:xfrm>
            <a:off x="8424416" y="1883078"/>
            <a:ext cx="3412776" cy="3402538"/>
          </a:xfrm>
          <a:prstGeom prst="rect">
            <a:avLst/>
          </a:prstGeom>
          <a:ln>
            <a:noFill/>
          </a:ln>
          <a:effectLst>
            <a:softEdge rad="112500"/>
          </a:effectLst>
        </p:spPr>
      </p:pic>
    </p:spTree>
    <p:extLst>
      <p:ext uri="{BB962C8B-B14F-4D97-AF65-F5344CB8AC3E}">
        <p14:creationId xmlns:p14="http://schemas.microsoft.com/office/powerpoint/2010/main" val="198177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0"/>
          <p:cNvSpPr txBox="1">
            <a:spLocks noGrp="1"/>
          </p:cNvSpPr>
          <p:nvPr>
            <p:ph type="title"/>
          </p:nvPr>
        </p:nvSpPr>
        <p:spPr>
          <a:xfrm>
            <a:off x="3790950" y="593375"/>
            <a:ext cx="6229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dirty="0"/>
              <a:t>did you know?</a:t>
            </a:r>
            <a:endParaRPr dirty="0"/>
          </a:p>
        </p:txBody>
      </p:sp>
      <p:pic>
        <p:nvPicPr>
          <p:cNvPr id="328" name="Google Shape;328;p30"/>
          <p:cNvPicPr preferRelativeResize="0"/>
          <p:nvPr/>
        </p:nvPicPr>
        <p:blipFill>
          <a:blip r:embed="rId3">
            <a:alphaModFix amt="78000"/>
          </a:blip>
          <a:stretch>
            <a:fillRect/>
          </a:stretch>
        </p:blipFill>
        <p:spPr>
          <a:xfrm>
            <a:off x="-11" y="933450"/>
            <a:ext cx="3819525" cy="5924550"/>
          </a:xfrm>
          <a:prstGeom prst="rect">
            <a:avLst/>
          </a:prstGeom>
          <a:noFill/>
          <a:ln>
            <a:noFill/>
          </a:ln>
        </p:spPr>
      </p:pic>
      <p:cxnSp>
        <p:nvCxnSpPr>
          <p:cNvPr id="329" name="Google Shape;329;p30"/>
          <p:cNvCxnSpPr/>
          <p:nvPr/>
        </p:nvCxnSpPr>
        <p:spPr>
          <a:xfrm rot="10800000">
            <a:off x="7086600" y="975125"/>
            <a:ext cx="4515000" cy="0"/>
          </a:xfrm>
          <a:prstGeom prst="straightConnector1">
            <a:avLst/>
          </a:prstGeom>
          <a:noFill/>
          <a:ln w="28575" cap="rnd" cmpd="sng">
            <a:solidFill>
              <a:schemeClr val="dk2"/>
            </a:solidFill>
            <a:prstDash val="solid"/>
            <a:round/>
            <a:headEnd type="none" w="med" len="med"/>
            <a:tailEnd type="none" w="med" len="med"/>
          </a:ln>
        </p:spPr>
      </p:cxnSp>
      <p:sp>
        <p:nvSpPr>
          <p:cNvPr id="330" name="Google Shape;330;p30"/>
          <p:cNvSpPr/>
          <p:nvPr/>
        </p:nvSpPr>
        <p:spPr>
          <a:xfrm>
            <a:off x="914400" y="914400"/>
            <a:ext cx="2571900" cy="53430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3F4E7A84-8691-43C4-C5D1-E81851343D7D}"/>
              </a:ext>
            </a:extLst>
          </p:cNvPr>
          <p:cNvSpPr>
            <a:spLocks noGrp="1"/>
          </p:cNvSpPr>
          <p:nvPr>
            <p:ph type="subTitle" idx="2"/>
          </p:nvPr>
        </p:nvSpPr>
        <p:spPr/>
        <p:txBody>
          <a:bodyPr/>
          <a:lstStyle/>
          <a:p>
            <a:endParaRPr lang="en-VN"/>
          </a:p>
        </p:txBody>
      </p:sp>
      <p:sp>
        <p:nvSpPr>
          <p:cNvPr id="5" name="Text Placeholder 4">
            <a:extLst>
              <a:ext uri="{FF2B5EF4-FFF2-40B4-BE49-F238E27FC236}">
                <a16:creationId xmlns:a16="http://schemas.microsoft.com/office/drawing/2014/main" id="{129D4719-B9C1-8CDA-F610-8910250A04B8}"/>
              </a:ext>
            </a:extLst>
          </p:cNvPr>
          <p:cNvSpPr>
            <a:spLocks noGrp="1"/>
          </p:cNvSpPr>
          <p:nvPr>
            <p:ph type="body" idx="5"/>
          </p:nvPr>
        </p:nvSpPr>
        <p:spPr/>
        <p:txBody>
          <a:bodyPr/>
          <a:lstStyle/>
          <a:p>
            <a:endParaRPr lang="en-VN"/>
          </a:p>
        </p:txBody>
      </p:sp>
      <p:sp>
        <p:nvSpPr>
          <p:cNvPr id="7" name="Subtitle 6">
            <a:extLst>
              <a:ext uri="{FF2B5EF4-FFF2-40B4-BE49-F238E27FC236}">
                <a16:creationId xmlns:a16="http://schemas.microsoft.com/office/drawing/2014/main" id="{3BB1F113-2C91-BF8B-8293-5B8EE351D037}"/>
              </a:ext>
            </a:extLst>
          </p:cNvPr>
          <p:cNvSpPr>
            <a:spLocks noGrp="1"/>
          </p:cNvSpPr>
          <p:nvPr>
            <p:ph type="subTitle" idx="3"/>
          </p:nvPr>
        </p:nvSpPr>
        <p:spPr/>
        <p:txBody>
          <a:bodyPr/>
          <a:lstStyle/>
          <a:p>
            <a:endParaRPr lang="en-VN"/>
          </a:p>
        </p:txBody>
      </p:sp>
      <p:sp>
        <p:nvSpPr>
          <p:cNvPr id="9" name="Text Placeholder 8">
            <a:extLst>
              <a:ext uri="{FF2B5EF4-FFF2-40B4-BE49-F238E27FC236}">
                <a16:creationId xmlns:a16="http://schemas.microsoft.com/office/drawing/2014/main" id="{BBBBAC2A-7E23-A228-F79F-FF45E4A21DBD}"/>
              </a:ext>
            </a:extLst>
          </p:cNvPr>
          <p:cNvSpPr>
            <a:spLocks noGrp="1"/>
          </p:cNvSpPr>
          <p:nvPr>
            <p:ph type="body" idx="6"/>
          </p:nvPr>
        </p:nvSpPr>
        <p:spPr/>
        <p:txBody>
          <a:bodyPr/>
          <a:lstStyle/>
          <a:p>
            <a:endParaRPr lang="en-VN"/>
          </a:p>
        </p:txBody>
      </p:sp>
      <p:sp>
        <p:nvSpPr>
          <p:cNvPr id="11" name="Subtitle 10">
            <a:extLst>
              <a:ext uri="{FF2B5EF4-FFF2-40B4-BE49-F238E27FC236}">
                <a16:creationId xmlns:a16="http://schemas.microsoft.com/office/drawing/2014/main" id="{42807CF4-050A-54D9-4B55-0A55DB69FC3E}"/>
              </a:ext>
            </a:extLst>
          </p:cNvPr>
          <p:cNvSpPr>
            <a:spLocks noGrp="1"/>
          </p:cNvSpPr>
          <p:nvPr>
            <p:ph type="subTitle" idx="4"/>
          </p:nvPr>
        </p:nvSpPr>
        <p:spPr/>
        <p:txBody>
          <a:bodyPr/>
          <a:lstStyle/>
          <a:p>
            <a:endParaRPr lang="en-VN"/>
          </a:p>
        </p:txBody>
      </p:sp>
      <p:sp>
        <p:nvSpPr>
          <p:cNvPr id="13" name="Text Placeholder 12">
            <a:extLst>
              <a:ext uri="{FF2B5EF4-FFF2-40B4-BE49-F238E27FC236}">
                <a16:creationId xmlns:a16="http://schemas.microsoft.com/office/drawing/2014/main" id="{07F2F792-8B62-B187-A785-159D383D1546}"/>
              </a:ext>
            </a:extLst>
          </p:cNvPr>
          <p:cNvSpPr>
            <a:spLocks noGrp="1"/>
          </p:cNvSpPr>
          <p:nvPr>
            <p:ph type="body" idx="1"/>
          </p:nvPr>
        </p:nvSpPr>
        <p:spPr/>
        <p:txBody>
          <a:bodyPr/>
          <a:lstStyle/>
          <a:p>
            <a:endParaRPr lang="en-VN"/>
          </a:p>
        </p:txBody>
      </p:sp>
      <p:pic>
        <p:nvPicPr>
          <p:cNvPr id="14" name="Picture 13">
            <a:extLst>
              <a:ext uri="{FF2B5EF4-FFF2-40B4-BE49-F238E27FC236}">
                <a16:creationId xmlns:a16="http://schemas.microsoft.com/office/drawing/2014/main" id="{04F5755B-0ACA-2D63-4F39-058D3AA3F0CF}"/>
              </a:ext>
            </a:extLst>
          </p:cNvPr>
          <p:cNvPicPr>
            <a:picLocks noChangeAspect="1"/>
          </p:cNvPicPr>
          <p:nvPr/>
        </p:nvPicPr>
        <p:blipFill>
          <a:blip r:embed="rId4"/>
          <a:stretch>
            <a:fillRect/>
          </a:stretch>
        </p:blipFill>
        <p:spPr>
          <a:xfrm>
            <a:off x="3747408" y="1534925"/>
            <a:ext cx="8230294" cy="4576534"/>
          </a:xfrm>
          <a:prstGeom prst="rect">
            <a:avLst/>
          </a:prstGeom>
          <a:ln>
            <a:noFill/>
          </a:ln>
          <a:effectLst>
            <a:softEdge rad="1125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0"/>
          <p:cNvSpPr txBox="1">
            <a:spLocks noGrp="1"/>
          </p:cNvSpPr>
          <p:nvPr>
            <p:ph type="title"/>
          </p:nvPr>
        </p:nvSpPr>
        <p:spPr>
          <a:xfrm>
            <a:off x="3790950" y="593375"/>
            <a:ext cx="6229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dirty="0"/>
              <a:t>did you know?</a:t>
            </a:r>
            <a:endParaRPr dirty="0"/>
          </a:p>
        </p:txBody>
      </p:sp>
      <p:pic>
        <p:nvPicPr>
          <p:cNvPr id="328" name="Google Shape;328;p30"/>
          <p:cNvPicPr preferRelativeResize="0"/>
          <p:nvPr/>
        </p:nvPicPr>
        <p:blipFill>
          <a:blip r:embed="rId3">
            <a:alphaModFix amt="78000"/>
          </a:blip>
          <a:stretch>
            <a:fillRect/>
          </a:stretch>
        </p:blipFill>
        <p:spPr>
          <a:xfrm>
            <a:off x="-11" y="933450"/>
            <a:ext cx="3819525" cy="5924550"/>
          </a:xfrm>
          <a:prstGeom prst="rect">
            <a:avLst/>
          </a:prstGeom>
          <a:noFill/>
          <a:ln>
            <a:noFill/>
          </a:ln>
        </p:spPr>
      </p:pic>
      <p:cxnSp>
        <p:nvCxnSpPr>
          <p:cNvPr id="329" name="Google Shape;329;p30"/>
          <p:cNvCxnSpPr/>
          <p:nvPr/>
        </p:nvCxnSpPr>
        <p:spPr>
          <a:xfrm rot="10800000">
            <a:off x="7086600" y="975125"/>
            <a:ext cx="4515000" cy="0"/>
          </a:xfrm>
          <a:prstGeom prst="straightConnector1">
            <a:avLst/>
          </a:prstGeom>
          <a:noFill/>
          <a:ln w="28575" cap="rnd" cmpd="sng">
            <a:solidFill>
              <a:schemeClr val="dk2"/>
            </a:solidFill>
            <a:prstDash val="solid"/>
            <a:round/>
            <a:headEnd type="none" w="med" len="med"/>
            <a:tailEnd type="none" w="med" len="med"/>
          </a:ln>
        </p:spPr>
      </p:cxnSp>
      <p:sp>
        <p:nvSpPr>
          <p:cNvPr id="330" name="Google Shape;330;p30"/>
          <p:cNvSpPr/>
          <p:nvPr/>
        </p:nvSpPr>
        <p:spPr>
          <a:xfrm>
            <a:off x="914400" y="914400"/>
            <a:ext cx="2571900" cy="53430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3F4E7A84-8691-43C4-C5D1-E81851343D7D}"/>
              </a:ext>
            </a:extLst>
          </p:cNvPr>
          <p:cNvSpPr>
            <a:spLocks noGrp="1"/>
          </p:cNvSpPr>
          <p:nvPr>
            <p:ph type="subTitle" idx="2"/>
          </p:nvPr>
        </p:nvSpPr>
        <p:spPr/>
        <p:txBody>
          <a:bodyPr/>
          <a:lstStyle/>
          <a:p>
            <a:endParaRPr lang="en-VN"/>
          </a:p>
        </p:txBody>
      </p:sp>
      <p:sp>
        <p:nvSpPr>
          <p:cNvPr id="5" name="Text Placeholder 4">
            <a:extLst>
              <a:ext uri="{FF2B5EF4-FFF2-40B4-BE49-F238E27FC236}">
                <a16:creationId xmlns:a16="http://schemas.microsoft.com/office/drawing/2014/main" id="{129D4719-B9C1-8CDA-F610-8910250A04B8}"/>
              </a:ext>
            </a:extLst>
          </p:cNvPr>
          <p:cNvSpPr>
            <a:spLocks noGrp="1"/>
          </p:cNvSpPr>
          <p:nvPr>
            <p:ph type="body" idx="5"/>
          </p:nvPr>
        </p:nvSpPr>
        <p:spPr/>
        <p:txBody>
          <a:bodyPr/>
          <a:lstStyle/>
          <a:p>
            <a:endParaRPr lang="en-VN"/>
          </a:p>
        </p:txBody>
      </p:sp>
      <p:sp>
        <p:nvSpPr>
          <p:cNvPr id="7" name="Subtitle 6">
            <a:extLst>
              <a:ext uri="{FF2B5EF4-FFF2-40B4-BE49-F238E27FC236}">
                <a16:creationId xmlns:a16="http://schemas.microsoft.com/office/drawing/2014/main" id="{3BB1F113-2C91-BF8B-8293-5B8EE351D037}"/>
              </a:ext>
            </a:extLst>
          </p:cNvPr>
          <p:cNvSpPr>
            <a:spLocks noGrp="1"/>
          </p:cNvSpPr>
          <p:nvPr>
            <p:ph type="subTitle" idx="3"/>
          </p:nvPr>
        </p:nvSpPr>
        <p:spPr/>
        <p:txBody>
          <a:bodyPr/>
          <a:lstStyle/>
          <a:p>
            <a:endParaRPr lang="en-VN"/>
          </a:p>
        </p:txBody>
      </p:sp>
      <p:sp>
        <p:nvSpPr>
          <p:cNvPr id="9" name="Text Placeholder 8">
            <a:extLst>
              <a:ext uri="{FF2B5EF4-FFF2-40B4-BE49-F238E27FC236}">
                <a16:creationId xmlns:a16="http://schemas.microsoft.com/office/drawing/2014/main" id="{BBBBAC2A-7E23-A228-F79F-FF45E4A21DBD}"/>
              </a:ext>
            </a:extLst>
          </p:cNvPr>
          <p:cNvSpPr>
            <a:spLocks noGrp="1"/>
          </p:cNvSpPr>
          <p:nvPr>
            <p:ph type="body" idx="6"/>
          </p:nvPr>
        </p:nvSpPr>
        <p:spPr/>
        <p:txBody>
          <a:bodyPr/>
          <a:lstStyle/>
          <a:p>
            <a:endParaRPr lang="en-VN"/>
          </a:p>
        </p:txBody>
      </p:sp>
      <p:sp>
        <p:nvSpPr>
          <p:cNvPr id="11" name="Subtitle 10">
            <a:extLst>
              <a:ext uri="{FF2B5EF4-FFF2-40B4-BE49-F238E27FC236}">
                <a16:creationId xmlns:a16="http://schemas.microsoft.com/office/drawing/2014/main" id="{42807CF4-050A-54D9-4B55-0A55DB69FC3E}"/>
              </a:ext>
            </a:extLst>
          </p:cNvPr>
          <p:cNvSpPr>
            <a:spLocks noGrp="1"/>
          </p:cNvSpPr>
          <p:nvPr>
            <p:ph type="subTitle" idx="4"/>
          </p:nvPr>
        </p:nvSpPr>
        <p:spPr/>
        <p:txBody>
          <a:bodyPr/>
          <a:lstStyle/>
          <a:p>
            <a:endParaRPr lang="en-VN"/>
          </a:p>
        </p:txBody>
      </p:sp>
      <p:sp>
        <p:nvSpPr>
          <p:cNvPr id="13" name="Text Placeholder 12">
            <a:extLst>
              <a:ext uri="{FF2B5EF4-FFF2-40B4-BE49-F238E27FC236}">
                <a16:creationId xmlns:a16="http://schemas.microsoft.com/office/drawing/2014/main" id="{07F2F792-8B62-B187-A785-159D383D1546}"/>
              </a:ext>
            </a:extLst>
          </p:cNvPr>
          <p:cNvSpPr>
            <a:spLocks noGrp="1"/>
          </p:cNvSpPr>
          <p:nvPr>
            <p:ph type="body" idx="1"/>
          </p:nvPr>
        </p:nvSpPr>
        <p:spPr/>
        <p:txBody>
          <a:bodyPr/>
          <a:lstStyle/>
          <a:p>
            <a:endParaRPr lang="en-VN"/>
          </a:p>
        </p:txBody>
      </p:sp>
      <p:pic>
        <p:nvPicPr>
          <p:cNvPr id="2" name="Picture 1">
            <a:extLst>
              <a:ext uri="{FF2B5EF4-FFF2-40B4-BE49-F238E27FC236}">
                <a16:creationId xmlns:a16="http://schemas.microsoft.com/office/drawing/2014/main" id="{2A4341DC-EC2F-32D3-AC7D-47C02F09424A}"/>
              </a:ext>
            </a:extLst>
          </p:cNvPr>
          <p:cNvPicPr>
            <a:picLocks noChangeAspect="1"/>
          </p:cNvPicPr>
          <p:nvPr/>
        </p:nvPicPr>
        <p:blipFill>
          <a:blip r:embed="rId4"/>
          <a:stretch>
            <a:fillRect/>
          </a:stretch>
        </p:blipFill>
        <p:spPr>
          <a:xfrm>
            <a:off x="3573384" y="1463443"/>
            <a:ext cx="8368517" cy="4683816"/>
          </a:xfrm>
          <a:prstGeom prst="rect">
            <a:avLst/>
          </a:prstGeom>
          <a:ln>
            <a:noFill/>
          </a:ln>
          <a:effectLst>
            <a:softEdge rad="112500"/>
          </a:effectLst>
        </p:spPr>
      </p:pic>
    </p:spTree>
    <p:extLst>
      <p:ext uri="{BB962C8B-B14F-4D97-AF65-F5344CB8AC3E}">
        <p14:creationId xmlns:p14="http://schemas.microsoft.com/office/powerpoint/2010/main" val="2151804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0"/>
          <p:cNvSpPr txBox="1">
            <a:spLocks noGrp="1"/>
          </p:cNvSpPr>
          <p:nvPr>
            <p:ph type="title"/>
          </p:nvPr>
        </p:nvSpPr>
        <p:spPr>
          <a:xfrm>
            <a:off x="3790950" y="593375"/>
            <a:ext cx="6229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dirty="0"/>
              <a:t>did you know?</a:t>
            </a:r>
            <a:endParaRPr dirty="0"/>
          </a:p>
        </p:txBody>
      </p:sp>
      <p:pic>
        <p:nvPicPr>
          <p:cNvPr id="328" name="Google Shape;328;p30"/>
          <p:cNvPicPr preferRelativeResize="0"/>
          <p:nvPr/>
        </p:nvPicPr>
        <p:blipFill>
          <a:blip r:embed="rId3">
            <a:alphaModFix amt="78000"/>
          </a:blip>
          <a:stretch>
            <a:fillRect/>
          </a:stretch>
        </p:blipFill>
        <p:spPr>
          <a:xfrm>
            <a:off x="-11" y="933450"/>
            <a:ext cx="3819525" cy="5924550"/>
          </a:xfrm>
          <a:prstGeom prst="rect">
            <a:avLst/>
          </a:prstGeom>
          <a:noFill/>
          <a:ln>
            <a:noFill/>
          </a:ln>
        </p:spPr>
      </p:pic>
      <p:cxnSp>
        <p:nvCxnSpPr>
          <p:cNvPr id="329" name="Google Shape;329;p30"/>
          <p:cNvCxnSpPr/>
          <p:nvPr/>
        </p:nvCxnSpPr>
        <p:spPr>
          <a:xfrm rot="10800000">
            <a:off x="7086600" y="975125"/>
            <a:ext cx="4515000" cy="0"/>
          </a:xfrm>
          <a:prstGeom prst="straightConnector1">
            <a:avLst/>
          </a:prstGeom>
          <a:noFill/>
          <a:ln w="28575" cap="rnd" cmpd="sng">
            <a:solidFill>
              <a:schemeClr val="dk2"/>
            </a:solidFill>
            <a:prstDash val="solid"/>
            <a:round/>
            <a:headEnd type="none" w="med" len="med"/>
            <a:tailEnd type="none" w="med" len="med"/>
          </a:ln>
        </p:spPr>
      </p:cxnSp>
      <p:sp>
        <p:nvSpPr>
          <p:cNvPr id="330" name="Google Shape;330;p30"/>
          <p:cNvSpPr/>
          <p:nvPr/>
        </p:nvSpPr>
        <p:spPr>
          <a:xfrm>
            <a:off x="914400" y="914400"/>
            <a:ext cx="2571900" cy="53430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3F4E7A84-8691-43C4-C5D1-E81851343D7D}"/>
              </a:ext>
            </a:extLst>
          </p:cNvPr>
          <p:cNvSpPr>
            <a:spLocks noGrp="1"/>
          </p:cNvSpPr>
          <p:nvPr>
            <p:ph type="subTitle" idx="2"/>
          </p:nvPr>
        </p:nvSpPr>
        <p:spPr/>
        <p:txBody>
          <a:bodyPr/>
          <a:lstStyle/>
          <a:p>
            <a:endParaRPr lang="en-VN"/>
          </a:p>
        </p:txBody>
      </p:sp>
      <p:sp>
        <p:nvSpPr>
          <p:cNvPr id="5" name="Text Placeholder 4">
            <a:extLst>
              <a:ext uri="{FF2B5EF4-FFF2-40B4-BE49-F238E27FC236}">
                <a16:creationId xmlns:a16="http://schemas.microsoft.com/office/drawing/2014/main" id="{129D4719-B9C1-8CDA-F610-8910250A04B8}"/>
              </a:ext>
            </a:extLst>
          </p:cNvPr>
          <p:cNvSpPr>
            <a:spLocks noGrp="1"/>
          </p:cNvSpPr>
          <p:nvPr>
            <p:ph type="body" idx="5"/>
          </p:nvPr>
        </p:nvSpPr>
        <p:spPr/>
        <p:txBody>
          <a:bodyPr/>
          <a:lstStyle/>
          <a:p>
            <a:endParaRPr lang="en-VN"/>
          </a:p>
        </p:txBody>
      </p:sp>
      <p:sp>
        <p:nvSpPr>
          <p:cNvPr id="7" name="Subtitle 6">
            <a:extLst>
              <a:ext uri="{FF2B5EF4-FFF2-40B4-BE49-F238E27FC236}">
                <a16:creationId xmlns:a16="http://schemas.microsoft.com/office/drawing/2014/main" id="{3BB1F113-2C91-BF8B-8293-5B8EE351D037}"/>
              </a:ext>
            </a:extLst>
          </p:cNvPr>
          <p:cNvSpPr>
            <a:spLocks noGrp="1"/>
          </p:cNvSpPr>
          <p:nvPr>
            <p:ph type="subTitle" idx="3"/>
          </p:nvPr>
        </p:nvSpPr>
        <p:spPr/>
        <p:txBody>
          <a:bodyPr/>
          <a:lstStyle/>
          <a:p>
            <a:endParaRPr lang="en-VN"/>
          </a:p>
        </p:txBody>
      </p:sp>
      <p:sp>
        <p:nvSpPr>
          <p:cNvPr id="9" name="Text Placeholder 8">
            <a:extLst>
              <a:ext uri="{FF2B5EF4-FFF2-40B4-BE49-F238E27FC236}">
                <a16:creationId xmlns:a16="http://schemas.microsoft.com/office/drawing/2014/main" id="{BBBBAC2A-7E23-A228-F79F-FF45E4A21DBD}"/>
              </a:ext>
            </a:extLst>
          </p:cNvPr>
          <p:cNvSpPr>
            <a:spLocks noGrp="1"/>
          </p:cNvSpPr>
          <p:nvPr>
            <p:ph type="body" idx="6"/>
          </p:nvPr>
        </p:nvSpPr>
        <p:spPr/>
        <p:txBody>
          <a:bodyPr/>
          <a:lstStyle/>
          <a:p>
            <a:endParaRPr lang="en-VN"/>
          </a:p>
        </p:txBody>
      </p:sp>
      <p:sp>
        <p:nvSpPr>
          <p:cNvPr id="11" name="Subtitle 10">
            <a:extLst>
              <a:ext uri="{FF2B5EF4-FFF2-40B4-BE49-F238E27FC236}">
                <a16:creationId xmlns:a16="http://schemas.microsoft.com/office/drawing/2014/main" id="{42807CF4-050A-54D9-4B55-0A55DB69FC3E}"/>
              </a:ext>
            </a:extLst>
          </p:cNvPr>
          <p:cNvSpPr>
            <a:spLocks noGrp="1"/>
          </p:cNvSpPr>
          <p:nvPr>
            <p:ph type="subTitle" idx="4"/>
          </p:nvPr>
        </p:nvSpPr>
        <p:spPr/>
        <p:txBody>
          <a:bodyPr/>
          <a:lstStyle/>
          <a:p>
            <a:endParaRPr lang="en-VN"/>
          </a:p>
        </p:txBody>
      </p:sp>
      <p:sp>
        <p:nvSpPr>
          <p:cNvPr id="13" name="Text Placeholder 12">
            <a:extLst>
              <a:ext uri="{FF2B5EF4-FFF2-40B4-BE49-F238E27FC236}">
                <a16:creationId xmlns:a16="http://schemas.microsoft.com/office/drawing/2014/main" id="{07F2F792-8B62-B187-A785-159D383D1546}"/>
              </a:ext>
            </a:extLst>
          </p:cNvPr>
          <p:cNvSpPr>
            <a:spLocks noGrp="1"/>
          </p:cNvSpPr>
          <p:nvPr>
            <p:ph type="body" idx="1"/>
          </p:nvPr>
        </p:nvSpPr>
        <p:spPr/>
        <p:txBody>
          <a:bodyPr/>
          <a:lstStyle/>
          <a:p>
            <a:endParaRPr lang="en-VN"/>
          </a:p>
        </p:txBody>
      </p:sp>
      <p:pic>
        <p:nvPicPr>
          <p:cNvPr id="4" name="Picture 3">
            <a:extLst>
              <a:ext uri="{FF2B5EF4-FFF2-40B4-BE49-F238E27FC236}">
                <a16:creationId xmlns:a16="http://schemas.microsoft.com/office/drawing/2014/main" id="{1C74AD15-09A8-4E70-57F4-0B9FB7C8DFBC}"/>
              </a:ext>
            </a:extLst>
          </p:cNvPr>
          <p:cNvPicPr>
            <a:picLocks noChangeAspect="1"/>
          </p:cNvPicPr>
          <p:nvPr/>
        </p:nvPicPr>
        <p:blipFill>
          <a:blip r:embed="rId4"/>
          <a:stretch>
            <a:fillRect/>
          </a:stretch>
        </p:blipFill>
        <p:spPr>
          <a:xfrm>
            <a:off x="3551613" y="1513204"/>
            <a:ext cx="8459021" cy="4737272"/>
          </a:xfrm>
          <a:prstGeom prst="rect">
            <a:avLst/>
          </a:prstGeom>
          <a:ln>
            <a:noFill/>
          </a:ln>
          <a:effectLst>
            <a:softEdge rad="112500"/>
          </a:effectLst>
        </p:spPr>
      </p:pic>
    </p:spTree>
    <p:extLst>
      <p:ext uri="{BB962C8B-B14F-4D97-AF65-F5344CB8AC3E}">
        <p14:creationId xmlns:p14="http://schemas.microsoft.com/office/powerpoint/2010/main" val="3755394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0"/>
          <p:cNvSpPr txBox="1">
            <a:spLocks noGrp="1"/>
          </p:cNvSpPr>
          <p:nvPr>
            <p:ph type="title"/>
          </p:nvPr>
        </p:nvSpPr>
        <p:spPr>
          <a:xfrm>
            <a:off x="3790950" y="593375"/>
            <a:ext cx="6229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dirty="0"/>
              <a:t>did you know?</a:t>
            </a:r>
            <a:endParaRPr dirty="0"/>
          </a:p>
        </p:txBody>
      </p:sp>
      <p:pic>
        <p:nvPicPr>
          <p:cNvPr id="328" name="Google Shape;328;p30"/>
          <p:cNvPicPr preferRelativeResize="0"/>
          <p:nvPr/>
        </p:nvPicPr>
        <p:blipFill>
          <a:blip r:embed="rId3">
            <a:alphaModFix amt="78000"/>
          </a:blip>
          <a:stretch>
            <a:fillRect/>
          </a:stretch>
        </p:blipFill>
        <p:spPr>
          <a:xfrm>
            <a:off x="-11" y="933450"/>
            <a:ext cx="3819525" cy="5924550"/>
          </a:xfrm>
          <a:prstGeom prst="rect">
            <a:avLst/>
          </a:prstGeom>
          <a:noFill/>
          <a:ln>
            <a:noFill/>
          </a:ln>
        </p:spPr>
      </p:pic>
      <p:cxnSp>
        <p:nvCxnSpPr>
          <p:cNvPr id="329" name="Google Shape;329;p30"/>
          <p:cNvCxnSpPr/>
          <p:nvPr/>
        </p:nvCxnSpPr>
        <p:spPr>
          <a:xfrm rot="10800000">
            <a:off x="7086600" y="975125"/>
            <a:ext cx="4515000" cy="0"/>
          </a:xfrm>
          <a:prstGeom prst="straightConnector1">
            <a:avLst/>
          </a:prstGeom>
          <a:noFill/>
          <a:ln w="28575" cap="rnd" cmpd="sng">
            <a:solidFill>
              <a:schemeClr val="dk2"/>
            </a:solidFill>
            <a:prstDash val="solid"/>
            <a:round/>
            <a:headEnd type="none" w="med" len="med"/>
            <a:tailEnd type="none" w="med" len="med"/>
          </a:ln>
        </p:spPr>
      </p:cxnSp>
      <p:sp>
        <p:nvSpPr>
          <p:cNvPr id="330" name="Google Shape;330;p30"/>
          <p:cNvSpPr/>
          <p:nvPr/>
        </p:nvSpPr>
        <p:spPr>
          <a:xfrm>
            <a:off x="914400" y="914400"/>
            <a:ext cx="2571900" cy="53430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3F4E7A84-8691-43C4-C5D1-E81851343D7D}"/>
              </a:ext>
            </a:extLst>
          </p:cNvPr>
          <p:cNvSpPr>
            <a:spLocks noGrp="1"/>
          </p:cNvSpPr>
          <p:nvPr>
            <p:ph type="subTitle" idx="2"/>
          </p:nvPr>
        </p:nvSpPr>
        <p:spPr/>
        <p:txBody>
          <a:bodyPr/>
          <a:lstStyle/>
          <a:p>
            <a:endParaRPr lang="en-VN"/>
          </a:p>
        </p:txBody>
      </p:sp>
      <p:sp>
        <p:nvSpPr>
          <p:cNvPr id="5" name="Text Placeholder 4">
            <a:extLst>
              <a:ext uri="{FF2B5EF4-FFF2-40B4-BE49-F238E27FC236}">
                <a16:creationId xmlns:a16="http://schemas.microsoft.com/office/drawing/2014/main" id="{129D4719-B9C1-8CDA-F610-8910250A04B8}"/>
              </a:ext>
            </a:extLst>
          </p:cNvPr>
          <p:cNvSpPr>
            <a:spLocks noGrp="1"/>
          </p:cNvSpPr>
          <p:nvPr>
            <p:ph type="body" idx="5"/>
          </p:nvPr>
        </p:nvSpPr>
        <p:spPr/>
        <p:txBody>
          <a:bodyPr/>
          <a:lstStyle/>
          <a:p>
            <a:endParaRPr lang="en-VN"/>
          </a:p>
        </p:txBody>
      </p:sp>
      <p:sp>
        <p:nvSpPr>
          <p:cNvPr id="7" name="Subtitle 6">
            <a:extLst>
              <a:ext uri="{FF2B5EF4-FFF2-40B4-BE49-F238E27FC236}">
                <a16:creationId xmlns:a16="http://schemas.microsoft.com/office/drawing/2014/main" id="{3BB1F113-2C91-BF8B-8293-5B8EE351D037}"/>
              </a:ext>
            </a:extLst>
          </p:cNvPr>
          <p:cNvSpPr>
            <a:spLocks noGrp="1"/>
          </p:cNvSpPr>
          <p:nvPr>
            <p:ph type="subTitle" idx="3"/>
          </p:nvPr>
        </p:nvSpPr>
        <p:spPr/>
        <p:txBody>
          <a:bodyPr/>
          <a:lstStyle/>
          <a:p>
            <a:endParaRPr lang="en-VN"/>
          </a:p>
        </p:txBody>
      </p:sp>
      <p:sp>
        <p:nvSpPr>
          <p:cNvPr id="9" name="Text Placeholder 8">
            <a:extLst>
              <a:ext uri="{FF2B5EF4-FFF2-40B4-BE49-F238E27FC236}">
                <a16:creationId xmlns:a16="http://schemas.microsoft.com/office/drawing/2014/main" id="{BBBBAC2A-7E23-A228-F79F-FF45E4A21DBD}"/>
              </a:ext>
            </a:extLst>
          </p:cNvPr>
          <p:cNvSpPr>
            <a:spLocks noGrp="1"/>
          </p:cNvSpPr>
          <p:nvPr>
            <p:ph type="body" idx="6"/>
          </p:nvPr>
        </p:nvSpPr>
        <p:spPr/>
        <p:txBody>
          <a:bodyPr/>
          <a:lstStyle/>
          <a:p>
            <a:endParaRPr lang="en-VN"/>
          </a:p>
        </p:txBody>
      </p:sp>
      <p:sp>
        <p:nvSpPr>
          <p:cNvPr id="11" name="Subtitle 10">
            <a:extLst>
              <a:ext uri="{FF2B5EF4-FFF2-40B4-BE49-F238E27FC236}">
                <a16:creationId xmlns:a16="http://schemas.microsoft.com/office/drawing/2014/main" id="{42807CF4-050A-54D9-4B55-0A55DB69FC3E}"/>
              </a:ext>
            </a:extLst>
          </p:cNvPr>
          <p:cNvSpPr>
            <a:spLocks noGrp="1"/>
          </p:cNvSpPr>
          <p:nvPr>
            <p:ph type="subTitle" idx="4"/>
          </p:nvPr>
        </p:nvSpPr>
        <p:spPr/>
        <p:txBody>
          <a:bodyPr/>
          <a:lstStyle/>
          <a:p>
            <a:endParaRPr lang="en-VN"/>
          </a:p>
        </p:txBody>
      </p:sp>
      <p:sp>
        <p:nvSpPr>
          <p:cNvPr id="13" name="Text Placeholder 12">
            <a:extLst>
              <a:ext uri="{FF2B5EF4-FFF2-40B4-BE49-F238E27FC236}">
                <a16:creationId xmlns:a16="http://schemas.microsoft.com/office/drawing/2014/main" id="{07F2F792-8B62-B187-A785-159D383D1546}"/>
              </a:ext>
            </a:extLst>
          </p:cNvPr>
          <p:cNvSpPr>
            <a:spLocks noGrp="1"/>
          </p:cNvSpPr>
          <p:nvPr>
            <p:ph type="body" idx="1"/>
          </p:nvPr>
        </p:nvSpPr>
        <p:spPr/>
        <p:txBody>
          <a:bodyPr/>
          <a:lstStyle/>
          <a:p>
            <a:endParaRPr lang="en-VN"/>
          </a:p>
        </p:txBody>
      </p:sp>
      <p:pic>
        <p:nvPicPr>
          <p:cNvPr id="4" name="Picture 3">
            <a:extLst>
              <a:ext uri="{FF2B5EF4-FFF2-40B4-BE49-F238E27FC236}">
                <a16:creationId xmlns:a16="http://schemas.microsoft.com/office/drawing/2014/main" id="{23F0608F-4F7A-7E8A-C072-528948BADA6F}"/>
              </a:ext>
            </a:extLst>
          </p:cNvPr>
          <p:cNvPicPr>
            <a:picLocks noChangeAspect="1"/>
          </p:cNvPicPr>
          <p:nvPr/>
        </p:nvPicPr>
        <p:blipFill>
          <a:blip r:embed="rId4"/>
          <a:stretch>
            <a:fillRect/>
          </a:stretch>
        </p:blipFill>
        <p:spPr>
          <a:xfrm>
            <a:off x="3508071" y="1499949"/>
            <a:ext cx="8512479" cy="4751996"/>
          </a:xfrm>
          <a:prstGeom prst="rect">
            <a:avLst/>
          </a:prstGeom>
          <a:ln>
            <a:noFill/>
          </a:ln>
          <a:effectLst>
            <a:softEdge rad="112500"/>
          </a:effectLst>
        </p:spPr>
      </p:pic>
    </p:spTree>
    <p:extLst>
      <p:ext uri="{BB962C8B-B14F-4D97-AF65-F5344CB8AC3E}">
        <p14:creationId xmlns:p14="http://schemas.microsoft.com/office/powerpoint/2010/main" val="3562924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5"/>
          <p:cNvSpPr txBox="1">
            <a:spLocks noGrp="1"/>
          </p:cNvSpPr>
          <p:nvPr>
            <p:ph type="body" idx="1"/>
          </p:nvPr>
        </p:nvSpPr>
        <p:spPr>
          <a:xfrm>
            <a:off x="5482352" y="2658101"/>
            <a:ext cx="6152601" cy="3333600"/>
          </a:xfrm>
          <a:prstGeom prst="rect">
            <a:avLst/>
          </a:prstGeom>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None/>
            </a:pPr>
            <a:r>
              <a:rPr lang="en" sz="2800" b="1" dirty="0">
                <a:solidFill>
                  <a:schemeClr val="tx1">
                    <a:lumMod val="50000"/>
                  </a:schemeClr>
                </a:solidFill>
              </a:rPr>
              <a:t>15 seconds to look at the information</a:t>
            </a:r>
            <a:endParaRPr sz="2800" b="1" dirty="0">
              <a:solidFill>
                <a:schemeClr val="tx1">
                  <a:lumMod val="50000"/>
                </a:schemeClr>
              </a:solidFill>
            </a:endParaRPr>
          </a:p>
          <a:p>
            <a:pPr marL="0" lvl="0" indent="0" algn="l" rtl="0">
              <a:lnSpc>
                <a:spcPct val="100000"/>
              </a:lnSpc>
              <a:spcBef>
                <a:spcPts val="0"/>
              </a:spcBef>
              <a:spcAft>
                <a:spcPts val="0"/>
              </a:spcAft>
              <a:buNone/>
            </a:pPr>
            <a:endParaRPr sz="2800" b="1" dirty="0">
              <a:solidFill>
                <a:schemeClr val="tx1">
                  <a:lumMod val="50000"/>
                </a:schemeClr>
              </a:solidFill>
            </a:endParaRPr>
          </a:p>
          <a:p>
            <a:pPr marL="0" lvl="0" indent="0" algn="l" rtl="0">
              <a:lnSpc>
                <a:spcPct val="100000"/>
              </a:lnSpc>
              <a:spcBef>
                <a:spcPts val="0"/>
              </a:spcBef>
              <a:spcAft>
                <a:spcPts val="0"/>
              </a:spcAft>
              <a:buNone/>
            </a:pPr>
            <a:r>
              <a:rPr lang="vi-VN" sz="2800" b="1" dirty="0" err="1">
                <a:solidFill>
                  <a:schemeClr val="tx1">
                    <a:lumMod val="50000"/>
                  </a:schemeClr>
                </a:solidFill>
              </a:rPr>
              <a:t>Remember</a:t>
            </a:r>
            <a:r>
              <a:rPr lang="en-US" sz="2800" b="1" dirty="0">
                <a:solidFill>
                  <a:schemeClr val="tx1">
                    <a:lumMod val="50000"/>
                  </a:schemeClr>
                </a:solidFill>
              </a:rPr>
              <a:t> the names and the years</a:t>
            </a:r>
            <a:endParaRPr sz="2800" b="1" dirty="0">
              <a:solidFill>
                <a:schemeClr val="tx1">
                  <a:lumMod val="50000"/>
                </a:schemeClr>
              </a:solidFill>
            </a:endParaRPr>
          </a:p>
          <a:p>
            <a:pPr marL="0" lvl="0" indent="0" algn="l" rtl="0">
              <a:lnSpc>
                <a:spcPct val="100000"/>
              </a:lnSpc>
              <a:spcBef>
                <a:spcPts val="0"/>
              </a:spcBef>
              <a:spcAft>
                <a:spcPts val="0"/>
              </a:spcAft>
              <a:buNone/>
            </a:pPr>
            <a:endParaRPr sz="2800" b="1" dirty="0">
              <a:solidFill>
                <a:schemeClr val="tx1">
                  <a:lumMod val="50000"/>
                </a:schemeClr>
              </a:solidFill>
            </a:endParaRPr>
          </a:p>
          <a:p>
            <a:pPr marL="0" lvl="0" indent="0" algn="l" rtl="0">
              <a:lnSpc>
                <a:spcPct val="100000"/>
              </a:lnSpc>
              <a:spcBef>
                <a:spcPts val="0"/>
              </a:spcBef>
              <a:spcAft>
                <a:spcPts val="0"/>
              </a:spcAft>
              <a:buNone/>
            </a:pPr>
            <a:r>
              <a:rPr lang="vi-VN" sz="2800" b="1" dirty="0">
                <a:solidFill>
                  <a:schemeClr val="tx1">
                    <a:lumMod val="50000"/>
                  </a:schemeClr>
                </a:solidFill>
              </a:rPr>
              <a:t>Arrange the inventions from the past up to the present</a:t>
            </a:r>
            <a:endParaRPr sz="2800" b="1" dirty="0">
              <a:solidFill>
                <a:schemeClr val="tx1">
                  <a:lumMod val="50000"/>
                </a:schemeClr>
              </a:solidFill>
            </a:endParaRPr>
          </a:p>
          <a:p>
            <a:pPr marL="0" lvl="0" indent="0" algn="l" rtl="0">
              <a:lnSpc>
                <a:spcPct val="100000"/>
              </a:lnSpc>
              <a:spcBef>
                <a:spcPts val="0"/>
              </a:spcBef>
              <a:spcAft>
                <a:spcPts val="0"/>
              </a:spcAft>
              <a:buNone/>
            </a:pPr>
            <a:endParaRPr sz="2800" b="1" dirty="0">
              <a:solidFill>
                <a:schemeClr val="tx2"/>
              </a:solidFill>
            </a:endParaRPr>
          </a:p>
          <a:p>
            <a:pPr marL="0" lvl="0" indent="0" algn="l" rtl="0">
              <a:lnSpc>
                <a:spcPct val="100000"/>
              </a:lnSpc>
              <a:spcBef>
                <a:spcPts val="0"/>
              </a:spcBef>
              <a:spcAft>
                <a:spcPts val="0"/>
              </a:spcAft>
              <a:buNone/>
            </a:pPr>
            <a:endParaRPr sz="2800" b="1" dirty="0">
              <a:solidFill>
                <a:schemeClr val="tx2"/>
              </a:solidFill>
            </a:endParaRPr>
          </a:p>
        </p:txBody>
      </p:sp>
      <p:sp>
        <p:nvSpPr>
          <p:cNvPr id="267" name="Google Shape;267;p25"/>
          <p:cNvSpPr txBox="1">
            <a:spLocks noGrp="1"/>
          </p:cNvSpPr>
          <p:nvPr>
            <p:ph type="title"/>
          </p:nvPr>
        </p:nvSpPr>
        <p:spPr>
          <a:xfrm>
            <a:off x="582016" y="311152"/>
            <a:ext cx="81240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vi-VN" sz="4800" dirty="0"/>
              <a:t>Timeline Game</a:t>
            </a:r>
            <a:endParaRPr sz="4800" dirty="0"/>
          </a:p>
        </p:txBody>
      </p:sp>
      <p:pic>
        <p:nvPicPr>
          <p:cNvPr id="268" name="Google Shape;268;p25"/>
          <p:cNvPicPr preferRelativeResize="0"/>
          <p:nvPr/>
        </p:nvPicPr>
        <p:blipFill rotWithShape="1">
          <a:blip r:embed="rId3">
            <a:alphaModFix/>
          </a:blip>
          <a:srcRect l="7969" b="6032"/>
          <a:stretch/>
        </p:blipFill>
        <p:spPr>
          <a:xfrm>
            <a:off x="-171450" y="2409825"/>
            <a:ext cx="4400550" cy="4448175"/>
          </a:xfrm>
          <a:prstGeom prst="rect">
            <a:avLst/>
          </a:prstGeom>
          <a:noFill/>
          <a:ln>
            <a:noFill/>
          </a:ln>
        </p:spPr>
      </p:pic>
      <p:sp>
        <p:nvSpPr>
          <p:cNvPr id="269" name="Google Shape;269;p25"/>
          <p:cNvSpPr txBox="1"/>
          <p:nvPr/>
        </p:nvSpPr>
        <p:spPr>
          <a:xfrm>
            <a:off x="3480973" y="2296865"/>
            <a:ext cx="1977300" cy="11523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r>
              <a:rPr lang="en" sz="7400" i="1" dirty="0">
                <a:solidFill>
                  <a:srgbClr val="EBE8DF"/>
                </a:solidFill>
                <a:latin typeface="EB Garamond"/>
                <a:ea typeface="EB Garamond"/>
                <a:cs typeface="EB Garamond"/>
                <a:sym typeface="EB Garamond"/>
              </a:rPr>
              <a:t>01</a:t>
            </a:r>
            <a:endParaRPr sz="7400" i="1" dirty="0">
              <a:solidFill>
                <a:srgbClr val="EBE8DF"/>
              </a:solidFill>
              <a:latin typeface="EB Garamond"/>
              <a:ea typeface="EB Garamond"/>
              <a:cs typeface="EB Garamond"/>
              <a:sym typeface="EB Garamond"/>
            </a:endParaRPr>
          </a:p>
        </p:txBody>
      </p:sp>
      <p:sp>
        <p:nvSpPr>
          <p:cNvPr id="270" name="Google Shape;270;p25"/>
          <p:cNvSpPr txBox="1"/>
          <p:nvPr/>
        </p:nvSpPr>
        <p:spPr>
          <a:xfrm>
            <a:off x="3456894" y="3408297"/>
            <a:ext cx="1977300" cy="11523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r>
              <a:rPr lang="en" sz="7400" i="1" dirty="0">
                <a:solidFill>
                  <a:srgbClr val="EBE8DF"/>
                </a:solidFill>
                <a:latin typeface="EB Garamond"/>
                <a:ea typeface="EB Garamond"/>
                <a:cs typeface="EB Garamond"/>
                <a:sym typeface="EB Garamond"/>
              </a:rPr>
              <a:t>02</a:t>
            </a:r>
            <a:endParaRPr sz="7400" i="1" dirty="0">
              <a:solidFill>
                <a:srgbClr val="EBE8DF"/>
              </a:solidFill>
              <a:latin typeface="EB Garamond"/>
              <a:ea typeface="EB Garamond"/>
              <a:cs typeface="EB Garamond"/>
              <a:sym typeface="EB Garamond"/>
            </a:endParaRPr>
          </a:p>
        </p:txBody>
      </p:sp>
      <p:sp>
        <p:nvSpPr>
          <p:cNvPr id="271" name="Google Shape;271;p25"/>
          <p:cNvSpPr txBox="1"/>
          <p:nvPr/>
        </p:nvSpPr>
        <p:spPr>
          <a:xfrm>
            <a:off x="3456894" y="4600035"/>
            <a:ext cx="1977300" cy="11523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r>
              <a:rPr lang="en" sz="7400" i="1" dirty="0">
                <a:solidFill>
                  <a:srgbClr val="EBE8DF"/>
                </a:solidFill>
                <a:latin typeface="EB Garamond"/>
                <a:ea typeface="EB Garamond"/>
                <a:cs typeface="EB Garamond"/>
                <a:sym typeface="EB Garamond"/>
              </a:rPr>
              <a:t>03</a:t>
            </a:r>
            <a:endParaRPr sz="7400" i="1" dirty="0">
              <a:solidFill>
                <a:srgbClr val="EBE8DF"/>
              </a:solidFill>
              <a:latin typeface="EB Garamond"/>
              <a:ea typeface="EB Garamond"/>
              <a:cs typeface="EB Garamond"/>
              <a:sym typeface="EB Garamond"/>
            </a:endParaRPr>
          </a:p>
        </p:txBody>
      </p:sp>
      <p:cxnSp>
        <p:nvCxnSpPr>
          <p:cNvPr id="273" name="Google Shape;273;p25"/>
          <p:cNvCxnSpPr/>
          <p:nvPr/>
        </p:nvCxnSpPr>
        <p:spPr>
          <a:xfrm>
            <a:off x="5609786" y="3466034"/>
            <a:ext cx="4688100" cy="0"/>
          </a:xfrm>
          <a:prstGeom prst="straightConnector1">
            <a:avLst/>
          </a:prstGeom>
          <a:noFill/>
          <a:ln w="9525" cap="rnd" cmpd="sng">
            <a:solidFill>
              <a:schemeClr val="lt1"/>
            </a:solidFill>
            <a:prstDash val="solid"/>
            <a:round/>
            <a:headEnd type="none" w="med" len="med"/>
            <a:tailEnd type="none" w="med" len="med"/>
          </a:ln>
        </p:spPr>
      </p:cxnSp>
      <p:cxnSp>
        <p:nvCxnSpPr>
          <p:cNvPr id="274" name="Google Shape;274;p25"/>
          <p:cNvCxnSpPr/>
          <p:nvPr/>
        </p:nvCxnSpPr>
        <p:spPr>
          <a:xfrm>
            <a:off x="5609786" y="4330765"/>
            <a:ext cx="4688100" cy="0"/>
          </a:xfrm>
          <a:prstGeom prst="straightConnector1">
            <a:avLst/>
          </a:prstGeom>
          <a:noFill/>
          <a:ln w="9525" cap="rnd" cmpd="sng">
            <a:solidFill>
              <a:schemeClr val="lt1"/>
            </a:solidFill>
            <a:prstDash val="solid"/>
            <a:round/>
            <a:headEnd type="none" w="med" len="med"/>
            <a:tailEnd type="none" w="med" len="med"/>
          </a:ln>
        </p:spPr>
      </p:cxnSp>
      <p:cxnSp>
        <p:nvCxnSpPr>
          <p:cNvPr id="275" name="Google Shape;275;p25"/>
          <p:cNvCxnSpPr/>
          <p:nvPr/>
        </p:nvCxnSpPr>
        <p:spPr>
          <a:xfrm>
            <a:off x="5609786" y="5625635"/>
            <a:ext cx="4688100" cy="0"/>
          </a:xfrm>
          <a:prstGeom prst="straightConnector1">
            <a:avLst/>
          </a:prstGeom>
          <a:noFill/>
          <a:ln w="9525" cap="rnd" cmpd="sng">
            <a:solidFill>
              <a:schemeClr val="lt1"/>
            </a:solidFill>
            <a:prstDash val="solid"/>
            <a:round/>
            <a:headEnd type="none" w="med" len="med"/>
            <a:tailEnd type="none" w="med" len="med"/>
          </a:ln>
        </p:spPr>
      </p:cxnSp>
      <p:cxnSp>
        <p:nvCxnSpPr>
          <p:cNvPr id="277" name="Google Shape;277;p25"/>
          <p:cNvCxnSpPr/>
          <p:nvPr/>
        </p:nvCxnSpPr>
        <p:spPr>
          <a:xfrm rot="10800000">
            <a:off x="5196825" y="866300"/>
            <a:ext cx="4151100" cy="0"/>
          </a:xfrm>
          <a:prstGeom prst="straightConnector1">
            <a:avLst/>
          </a:prstGeom>
          <a:noFill/>
          <a:ln w="28575" cap="rnd"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6">
                                            <p:txEl>
                                              <p:pRg st="0" end="0"/>
                                            </p:txEl>
                                          </p:spTgt>
                                        </p:tgtEl>
                                        <p:attrNameLst>
                                          <p:attrName>style.visibility</p:attrName>
                                        </p:attrNameLst>
                                      </p:cBhvr>
                                      <p:to>
                                        <p:strVal val="visible"/>
                                      </p:to>
                                    </p:set>
                                    <p:animEffect transition="in" filter="blinds(horizontal)">
                                      <p:cBhvr>
                                        <p:cTn id="7" dur="500"/>
                                        <p:tgtEl>
                                          <p:spTgt spid="2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6">
                                            <p:txEl>
                                              <p:pRg st="2" end="2"/>
                                            </p:txEl>
                                          </p:spTgt>
                                        </p:tgtEl>
                                        <p:attrNameLst>
                                          <p:attrName>style.visibility</p:attrName>
                                        </p:attrNameLst>
                                      </p:cBhvr>
                                      <p:to>
                                        <p:strVal val="visible"/>
                                      </p:to>
                                    </p:set>
                                    <p:animEffect transition="in" filter="blinds(horizontal)">
                                      <p:cBhvr>
                                        <p:cTn id="12" dur="500"/>
                                        <p:tgtEl>
                                          <p:spTgt spid="26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6">
                                            <p:txEl>
                                              <p:pRg st="4" end="4"/>
                                            </p:txEl>
                                          </p:spTgt>
                                        </p:tgtEl>
                                        <p:attrNameLst>
                                          <p:attrName>style.visibility</p:attrName>
                                        </p:attrNameLst>
                                      </p:cBhvr>
                                      <p:to>
                                        <p:strVal val="visible"/>
                                      </p:to>
                                    </p:set>
                                    <p:animEffect transition="in" filter="blinds(horizontal)">
                                      <p:cBhvr>
                                        <p:cTn id="17" dur="500"/>
                                        <p:tgtEl>
                                          <p:spTgt spid="2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4" name="Title 1">
            <a:extLst>
              <a:ext uri="{FF2B5EF4-FFF2-40B4-BE49-F238E27FC236}">
                <a16:creationId xmlns:a16="http://schemas.microsoft.com/office/drawing/2014/main" id="{15B78FE6-7EFD-C420-7D49-280E75119659}"/>
              </a:ext>
            </a:extLst>
          </p:cNvPr>
          <p:cNvSpPr>
            <a:spLocks noGrp="1"/>
          </p:cNvSpPr>
          <p:nvPr>
            <p:ph type="title"/>
          </p:nvPr>
        </p:nvSpPr>
        <p:spPr>
          <a:xfrm>
            <a:off x="808037" y="304802"/>
            <a:ext cx="10905081" cy="1325562"/>
          </a:xfrm>
        </p:spPr>
        <p:txBody>
          <a:bodyPr/>
          <a:lstStyle/>
          <a:p>
            <a:pPr eaLnBrk="1" hangingPunct="1">
              <a:defRPr/>
            </a:pPr>
            <a:r>
              <a:rPr lang="en-GB" sz="3600" b="1" i="1" dirty="0">
                <a:solidFill>
                  <a:schemeClr val="accent2">
                    <a:lumMod val="50000"/>
                  </a:schemeClr>
                </a:solidFill>
              </a:rPr>
              <a:t>a. Complete the table with the passage letters in which these facts or events are mentioned.</a:t>
            </a:r>
            <a:endParaRPr lang="en-US" b="1" i="1" dirty="0">
              <a:solidFill>
                <a:schemeClr val="accent2">
                  <a:lumMod val="50000"/>
                </a:schemeClr>
              </a:solidFill>
            </a:endParaRPr>
          </a:p>
        </p:txBody>
      </p:sp>
      <p:graphicFrame>
        <p:nvGraphicFramePr>
          <p:cNvPr id="5" name="Content Placeholder 5">
            <a:extLst>
              <a:ext uri="{FF2B5EF4-FFF2-40B4-BE49-F238E27FC236}">
                <a16:creationId xmlns:a16="http://schemas.microsoft.com/office/drawing/2014/main" id="{79C3432A-80C5-1F56-9840-A66E557CEE0D}"/>
              </a:ext>
            </a:extLst>
          </p:cNvPr>
          <p:cNvGraphicFramePr>
            <a:graphicFrameLocks/>
          </p:cNvGraphicFramePr>
          <p:nvPr>
            <p:extLst>
              <p:ext uri="{D42A27DB-BD31-4B8C-83A1-F6EECF244321}">
                <p14:modId xmlns:p14="http://schemas.microsoft.com/office/powerpoint/2010/main" val="1155331255"/>
              </p:ext>
            </p:extLst>
          </p:nvPr>
        </p:nvGraphicFramePr>
        <p:xfrm>
          <a:off x="808037" y="1986188"/>
          <a:ext cx="10905081" cy="4567007"/>
        </p:xfrm>
        <a:graphic>
          <a:graphicData uri="http://schemas.openxmlformats.org/drawingml/2006/table">
            <a:tbl>
              <a:tblPr firstRow="1" bandRow="1"/>
              <a:tblGrid>
                <a:gridCol w="7700152">
                  <a:extLst>
                    <a:ext uri="{9D8B030D-6E8A-4147-A177-3AD203B41FA5}">
                      <a16:colId xmlns:a16="http://schemas.microsoft.com/office/drawing/2014/main" val="20000"/>
                    </a:ext>
                  </a:extLst>
                </a:gridCol>
                <a:gridCol w="3204929">
                  <a:extLst>
                    <a:ext uri="{9D8B030D-6E8A-4147-A177-3AD203B41FA5}">
                      <a16:colId xmlns:a16="http://schemas.microsoft.com/office/drawing/2014/main" val="20001"/>
                    </a:ext>
                  </a:extLst>
                </a:gridCol>
              </a:tblGrid>
              <a:tr h="551525">
                <a:tc>
                  <a:txBody>
                    <a:bodyPr/>
                    <a:lstStyle/>
                    <a:p>
                      <a:pPr algn="ctr"/>
                      <a:r>
                        <a:rPr lang="en-GB" sz="2800" b="1" dirty="0">
                          <a:solidFill>
                            <a:schemeClr val="accent6"/>
                          </a:solidFill>
                          <a:latin typeface="iCiel Mijas" panose="02000506000000020004" pitchFamily="50" charset="0"/>
                        </a:rPr>
                        <a:t>Facts &amp; Events</a:t>
                      </a:r>
                      <a:endParaRPr lang="vi-VN" sz="2800" b="1" dirty="0">
                        <a:solidFill>
                          <a:schemeClr val="accent6"/>
                        </a:solidFill>
                        <a:latin typeface="iCiel Mijas" panose="02000506000000020004" pitchFamily="50" charset="0"/>
                      </a:endParaRPr>
                    </a:p>
                  </a:txBody>
                  <a:tcPr marL="91430" marR="91430" marT="48532" marB="48532" anchor="ctr"/>
                </a:tc>
                <a:tc>
                  <a:txBody>
                    <a:bodyPr/>
                    <a:lstStyle/>
                    <a:p>
                      <a:pPr algn="ctr"/>
                      <a:r>
                        <a:rPr lang="en-GB" sz="2800" b="1">
                          <a:solidFill>
                            <a:schemeClr val="accent6"/>
                          </a:solidFill>
                          <a:latin typeface="iCiel Mijas" panose="02000506000000020004" pitchFamily="50" charset="0"/>
                        </a:rPr>
                        <a:t>Passage Letter</a:t>
                      </a:r>
                      <a:endParaRPr lang="vi-VN" sz="2800" b="1">
                        <a:solidFill>
                          <a:schemeClr val="accent6"/>
                        </a:solidFill>
                        <a:latin typeface="iCiel Mijas" panose="02000506000000020004" pitchFamily="50" charset="0"/>
                      </a:endParaRPr>
                    </a:p>
                  </a:txBody>
                  <a:tcPr marL="91430" marR="91430" marT="48532" marB="48532" anchor="ctr"/>
                </a:tc>
                <a:extLst>
                  <a:ext uri="{0D108BD9-81ED-4DB2-BD59-A6C34878D82A}">
                    <a16:rowId xmlns:a16="http://schemas.microsoft.com/office/drawing/2014/main" val="10000"/>
                  </a:ext>
                </a:extLst>
              </a:tr>
              <a:tr h="776237">
                <a:tc>
                  <a:txBody>
                    <a:bodyPr/>
                    <a:lstStyle/>
                    <a:p>
                      <a:r>
                        <a:rPr lang="en-GB" sz="2800" dirty="0">
                          <a:solidFill>
                            <a:schemeClr val="accent6"/>
                          </a:solidFill>
                          <a:latin typeface="ABeeZee" panose="020B0604020202020204" charset="0"/>
                        </a:rPr>
                        <a:t>1. Remote controls are used to interact with TV.</a:t>
                      </a:r>
                      <a:endParaRPr lang="vi-VN" sz="2800" dirty="0">
                        <a:solidFill>
                          <a:schemeClr val="accent6"/>
                        </a:solidFill>
                      </a:endParaRPr>
                    </a:p>
                  </a:txBody>
                  <a:tcPr marL="91430" marR="91430" marT="48532" marB="48532"/>
                </a:tc>
                <a:tc>
                  <a:txBody>
                    <a:bodyPr/>
                    <a:lstStyle/>
                    <a:p>
                      <a:pPr algn="ctr"/>
                      <a:r>
                        <a:rPr lang="en-GB" sz="2800" b="1" dirty="0">
                          <a:solidFill>
                            <a:schemeClr val="accent6"/>
                          </a:solidFill>
                          <a:latin typeface="+mn-lt"/>
                        </a:rPr>
                        <a:t>D</a:t>
                      </a:r>
                      <a:endParaRPr lang="vi-VN" sz="2800" b="1" dirty="0">
                        <a:solidFill>
                          <a:schemeClr val="accent6"/>
                        </a:solidFill>
                        <a:latin typeface="+mn-lt"/>
                      </a:endParaRPr>
                    </a:p>
                  </a:txBody>
                  <a:tcPr marL="91430" marR="91430" marT="48532" marB="48532" anchor="ctr"/>
                </a:tc>
                <a:extLst>
                  <a:ext uri="{0D108BD9-81ED-4DB2-BD59-A6C34878D82A}">
                    <a16:rowId xmlns:a16="http://schemas.microsoft.com/office/drawing/2014/main" val="10001"/>
                  </a:ext>
                </a:extLst>
              </a:tr>
              <a:tr h="647849">
                <a:tc>
                  <a:txBody>
                    <a:bodyPr/>
                    <a:lstStyle/>
                    <a:p>
                      <a:r>
                        <a:rPr lang="en-GB" sz="2800" dirty="0">
                          <a:solidFill>
                            <a:schemeClr val="accent6"/>
                          </a:solidFill>
                          <a:latin typeface="ABeeZee" panose="020B0604020202020204" charset="0"/>
                        </a:rPr>
                        <a:t>2. One of the most popular magazines</a:t>
                      </a:r>
                      <a:endParaRPr lang="vi-VN" sz="2800" dirty="0">
                        <a:solidFill>
                          <a:schemeClr val="accent6"/>
                        </a:solidFill>
                      </a:endParaRPr>
                    </a:p>
                  </a:txBody>
                  <a:tcPr marL="91430" marR="91430" marT="48532" marB="48532"/>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vi-VN" sz="2800" b="1" dirty="0">
                        <a:solidFill>
                          <a:schemeClr val="accent6"/>
                        </a:solidFill>
                      </a:endParaRPr>
                    </a:p>
                  </a:txBody>
                  <a:tcPr marL="91430" marR="91430" marT="48532" marB="48532"/>
                </a:tc>
                <a:extLst>
                  <a:ext uri="{0D108BD9-81ED-4DB2-BD59-A6C34878D82A}">
                    <a16:rowId xmlns:a16="http://schemas.microsoft.com/office/drawing/2014/main" val="10002"/>
                  </a:ext>
                </a:extLst>
              </a:tr>
              <a:tr h="647849">
                <a:tc>
                  <a:txBody>
                    <a:bodyPr/>
                    <a:lstStyle/>
                    <a:p>
                      <a:r>
                        <a:rPr lang="en-GB" sz="2800" dirty="0">
                          <a:solidFill>
                            <a:schemeClr val="accent6"/>
                          </a:solidFill>
                          <a:latin typeface="ABeeZee" panose="020B0604020202020204" charset="0"/>
                        </a:rPr>
                        <a:t>3. People of different ages like this magazine.</a:t>
                      </a:r>
                      <a:endParaRPr lang="vi-VN" sz="2800" dirty="0">
                        <a:solidFill>
                          <a:schemeClr val="accent6"/>
                        </a:solidFill>
                      </a:endParaRPr>
                    </a:p>
                  </a:txBody>
                  <a:tcPr marL="91430" marR="91430" marT="48532" marB="48532"/>
                </a:tc>
                <a:tc>
                  <a:txBody>
                    <a:bodyPr/>
                    <a:lstStyle/>
                    <a:p>
                      <a:pPr algn="ctr"/>
                      <a:endParaRPr lang="vi-VN" sz="2800" b="1" dirty="0">
                        <a:solidFill>
                          <a:schemeClr val="accent6"/>
                        </a:solidFill>
                      </a:endParaRPr>
                    </a:p>
                  </a:txBody>
                  <a:tcPr marL="91430" marR="91430" marT="48532" marB="48532"/>
                </a:tc>
                <a:extLst>
                  <a:ext uri="{0D108BD9-81ED-4DB2-BD59-A6C34878D82A}">
                    <a16:rowId xmlns:a16="http://schemas.microsoft.com/office/drawing/2014/main" val="10003"/>
                  </a:ext>
                </a:extLst>
              </a:tr>
              <a:tr h="647849">
                <a:tc>
                  <a:txBody>
                    <a:bodyPr/>
                    <a:lstStyle/>
                    <a:p>
                      <a:r>
                        <a:rPr lang="en-GB" sz="2800">
                          <a:solidFill>
                            <a:schemeClr val="accent6"/>
                          </a:solidFill>
                          <a:latin typeface="ABeeZee" panose="020B0604020202020204" charset="0"/>
                        </a:rPr>
                        <a:t>4. Benefits of TV</a:t>
                      </a:r>
                      <a:endParaRPr lang="vi-VN" sz="2800">
                        <a:solidFill>
                          <a:schemeClr val="accent6"/>
                        </a:solidFill>
                      </a:endParaRPr>
                    </a:p>
                  </a:txBody>
                  <a:tcPr marL="91430" marR="91430" marT="48532" marB="48532"/>
                </a:tc>
                <a:tc>
                  <a:txBody>
                    <a:bodyPr/>
                    <a:lstStyle/>
                    <a:p>
                      <a:pPr algn="ctr"/>
                      <a:endParaRPr lang="vi-VN" sz="2800" b="1" dirty="0">
                        <a:solidFill>
                          <a:schemeClr val="accent6"/>
                        </a:solidFill>
                      </a:endParaRPr>
                    </a:p>
                  </a:txBody>
                  <a:tcPr marL="91430" marR="91430" marT="48532" marB="48532"/>
                </a:tc>
                <a:extLst>
                  <a:ext uri="{0D108BD9-81ED-4DB2-BD59-A6C34878D82A}">
                    <a16:rowId xmlns:a16="http://schemas.microsoft.com/office/drawing/2014/main" val="10004"/>
                  </a:ext>
                </a:extLst>
              </a:tr>
              <a:tr h="647849">
                <a:tc>
                  <a:txBody>
                    <a:bodyPr/>
                    <a:lstStyle/>
                    <a:p>
                      <a:r>
                        <a:rPr lang="en-GB" sz="2800">
                          <a:solidFill>
                            <a:schemeClr val="accent6"/>
                          </a:solidFill>
                          <a:latin typeface="ABeeZee" panose="020B0604020202020204" charset="0"/>
                        </a:rPr>
                        <a:t>5. People got the news from town criers.</a:t>
                      </a:r>
                      <a:endParaRPr lang="vi-VN" sz="2800">
                        <a:solidFill>
                          <a:schemeClr val="accent6"/>
                        </a:solidFill>
                      </a:endParaRPr>
                    </a:p>
                  </a:txBody>
                  <a:tcPr marL="91430" marR="91430" marT="48532" marB="48532"/>
                </a:tc>
                <a:tc>
                  <a:txBody>
                    <a:bodyPr/>
                    <a:lstStyle/>
                    <a:p>
                      <a:pPr algn="ctr"/>
                      <a:endParaRPr lang="vi-VN" sz="2800" b="1" dirty="0">
                        <a:solidFill>
                          <a:schemeClr val="accent6"/>
                        </a:solidFill>
                      </a:endParaRPr>
                    </a:p>
                  </a:txBody>
                  <a:tcPr marL="91430" marR="91430" marT="48532" marB="48532"/>
                </a:tc>
                <a:extLst>
                  <a:ext uri="{0D108BD9-81ED-4DB2-BD59-A6C34878D82A}">
                    <a16:rowId xmlns:a16="http://schemas.microsoft.com/office/drawing/2014/main" val="10005"/>
                  </a:ext>
                </a:extLst>
              </a:tr>
              <a:tr h="647849">
                <a:tc>
                  <a:txBody>
                    <a:bodyPr/>
                    <a:lstStyle/>
                    <a:p>
                      <a:r>
                        <a:rPr lang="en-GB" sz="2800" dirty="0">
                          <a:solidFill>
                            <a:schemeClr val="accent6"/>
                          </a:solidFill>
                          <a:latin typeface="ABeeZee" panose="020B0604020202020204" charset="0"/>
                        </a:rPr>
                        <a:t>6. Interactive TV is available now.</a:t>
                      </a:r>
                      <a:endParaRPr lang="vi-VN" sz="2800" dirty="0">
                        <a:solidFill>
                          <a:schemeClr val="accent6"/>
                        </a:solidFill>
                      </a:endParaRPr>
                    </a:p>
                  </a:txBody>
                  <a:tcPr marL="91430" marR="91430" marT="48532" marB="48532"/>
                </a:tc>
                <a:tc>
                  <a:txBody>
                    <a:bodyPr/>
                    <a:lstStyle/>
                    <a:p>
                      <a:pPr algn="ctr"/>
                      <a:endParaRPr lang="vi-VN" sz="2800" b="1" dirty="0">
                        <a:solidFill>
                          <a:schemeClr val="accent6"/>
                        </a:solidFill>
                      </a:endParaRPr>
                    </a:p>
                  </a:txBody>
                  <a:tcPr marL="91430" marR="91430" marT="48532" marB="48532"/>
                </a:tc>
                <a:extLst>
                  <a:ext uri="{0D108BD9-81ED-4DB2-BD59-A6C34878D82A}">
                    <a16:rowId xmlns:a16="http://schemas.microsoft.com/office/drawing/2014/main" val="10006"/>
                  </a:ext>
                </a:extLst>
              </a:tr>
            </a:tbl>
          </a:graphicData>
        </a:graphic>
      </p:graphicFrame>
      <p:sp>
        <p:nvSpPr>
          <p:cNvPr id="6" name="TextBox 5">
            <a:extLst>
              <a:ext uri="{FF2B5EF4-FFF2-40B4-BE49-F238E27FC236}">
                <a16:creationId xmlns:a16="http://schemas.microsoft.com/office/drawing/2014/main" id="{3CA8E8AC-C9D9-A73C-78BE-77CED1381FF8}"/>
              </a:ext>
            </a:extLst>
          </p:cNvPr>
          <p:cNvSpPr txBox="1">
            <a:spLocks noChangeArrowheads="1"/>
          </p:cNvSpPr>
          <p:nvPr/>
        </p:nvSpPr>
        <p:spPr bwMode="auto">
          <a:xfrm>
            <a:off x="9896474" y="3385458"/>
            <a:ext cx="74975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200" b="1" dirty="0"/>
              <a:t>B</a:t>
            </a:r>
            <a:endParaRPr lang="en-US" altLang="en-US" b="1" dirty="0"/>
          </a:p>
        </p:txBody>
      </p:sp>
      <p:sp>
        <p:nvSpPr>
          <p:cNvPr id="7" name="TextBox 6">
            <a:extLst>
              <a:ext uri="{FF2B5EF4-FFF2-40B4-BE49-F238E27FC236}">
                <a16:creationId xmlns:a16="http://schemas.microsoft.com/office/drawing/2014/main" id="{5E68F5F6-6B0F-64F0-5E7E-64E758AC40BB}"/>
              </a:ext>
            </a:extLst>
          </p:cNvPr>
          <p:cNvSpPr txBox="1">
            <a:spLocks noChangeArrowheads="1"/>
          </p:cNvSpPr>
          <p:nvPr/>
        </p:nvSpPr>
        <p:spPr bwMode="auto">
          <a:xfrm>
            <a:off x="9912575" y="4678137"/>
            <a:ext cx="2524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200" b="1" dirty="0"/>
              <a:t>C</a:t>
            </a:r>
          </a:p>
        </p:txBody>
      </p:sp>
      <p:sp>
        <p:nvSpPr>
          <p:cNvPr id="9" name="TextBox 8">
            <a:extLst>
              <a:ext uri="{FF2B5EF4-FFF2-40B4-BE49-F238E27FC236}">
                <a16:creationId xmlns:a16="http://schemas.microsoft.com/office/drawing/2014/main" id="{1A096BB9-DC2E-F582-019B-02C4BF18292A}"/>
              </a:ext>
            </a:extLst>
          </p:cNvPr>
          <p:cNvSpPr txBox="1">
            <a:spLocks noChangeArrowheads="1"/>
          </p:cNvSpPr>
          <p:nvPr/>
        </p:nvSpPr>
        <p:spPr bwMode="auto">
          <a:xfrm>
            <a:off x="9786257" y="5300663"/>
            <a:ext cx="2524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200" b="1" dirty="0"/>
              <a:t>A</a:t>
            </a:r>
          </a:p>
        </p:txBody>
      </p:sp>
      <p:sp>
        <p:nvSpPr>
          <p:cNvPr id="10" name="TextBox 9">
            <a:extLst>
              <a:ext uri="{FF2B5EF4-FFF2-40B4-BE49-F238E27FC236}">
                <a16:creationId xmlns:a16="http://schemas.microsoft.com/office/drawing/2014/main" id="{4C31B31A-E438-CAD1-4A6F-59AC0288B3EB}"/>
              </a:ext>
            </a:extLst>
          </p:cNvPr>
          <p:cNvSpPr txBox="1">
            <a:spLocks noChangeArrowheads="1"/>
          </p:cNvSpPr>
          <p:nvPr/>
        </p:nvSpPr>
        <p:spPr bwMode="auto">
          <a:xfrm>
            <a:off x="9768795" y="5872163"/>
            <a:ext cx="25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200" b="1"/>
              <a:t>D</a:t>
            </a:r>
          </a:p>
        </p:txBody>
      </p:sp>
      <p:sp>
        <p:nvSpPr>
          <p:cNvPr id="11" name="TextBox 10">
            <a:extLst>
              <a:ext uri="{FF2B5EF4-FFF2-40B4-BE49-F238E27FC236}">
                <a16:creationId xmlns:a16="http://schemas.microsoft.com/office/drawing/2014/main" id="{62075FB2-88C7-84F3-E239-71D7E3A20448}"/>
              </a:ext>
            </a:extLst>
          </p:cNvPr>
          <p:cNvSpPr txBox="1">
            <a:spLocks noChangeArrowheads="1"/>
          </p:cNvSpPr>
          <p:nvPr/>
        </p:nvSpPr>
        <p:spPr bwMode="auto">
          <a:xfrm>
            <a:off x="9945233" y="4042683"/>
            <a:ext cx="2524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200" b="1" dirty="0"/>
              <a:t>B</a:t>
            </a:r>
            <a:endParaRPr lang="en-US" altLang="en-US" b="1" dirty="0"/>
          </a:p>
        </p:txBody>
      </p:sp>
    </p:spTree>
    <p:extLst>
      <p:ext uri="{BB962C8B-B14F-4D97-AF65-F5344CB8AC3E}">
        <p14:creationId xmlns:p14="http://schemas.microsoft.com/office/powerpoint/2010/main" val="323611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5"/>
          <p:cNvSpPr txBox="1">
            <a:spLocks noGrp="1"/>
          </p:cNvSpPr>
          <p:nvPr>
            <p:ph type="body" idx="1"/>
          </p:nvPr>
        </p:nvSpPr>
        <p:spPr>
          <a:xfrm>
            <a:off x="5482352" y="2451371"/>
            <a:ext cx="6535478" cy="3333600"/>
          </a:xfrm>
          <a:prstGeom prst="rect">
            <a:avLst/>
          </a:prstGeom>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None/>
            </a:pPr>
            <a:r>
              <a:rPr lang="vi-VN" sz="3600" b="1" dirty="0">
                <a:solidFill>
                  <a:schemeClr val="tx2"/>
                </a:solidFill>
              </a:rPr>
              <a:t>Work in groups</a:t>
            </a:r>
          </a:p>
          <a:p>
            <a:pPr marL="0" lvl="0" indent="0" algn="l" rtl="0">
              <a:lnSpc>
                <a:spcPct val="100000"/>
              </a:lnSpc>
              <a:spcBef>
                <a:spcPts val="0"/>
              </a:spcBef>
              <a:spcAft>
                <a:spcPts val="0"/>
              </a:spcAft>
              <a:buNone/>
            </a:pPr>
            <a:endParaRPr lang="vi-VN" sz="3600" b="1" dirty="0">
              <a:solidFill>
                <a:schemeClr val="tx2"/>
              </a:solidFill>
            </a:endParaRPr>
          </a:p>
          <a:p>
            <a:pPr marL="0" lvl="0" indent="0" algn="l" rtl="0">
              <a:lnSpc>
                <a:spcPct val="100000"/>
              </a:lnSpc>
              <a:spcBef>
                <a:spcPts val="0"/>
              </a:spcBef>
              <a:spcAft>
                <a:spcPts val="0"/>
              </a:spcAft>
              <a:buNone/>
            </a:pPr>
            <a:r>
              <a:rPr lang="vi-VN" sz="3600" b="1" dirty="0">
                <a:solidFill>
                  <a:schemeClr val="tx2"/>
                </a:solidFill>
              </a:rPr>
              <a:t>Write TRUE or FALSE</a:t>
            </a:r>
          </a:p>
          <a:p>
            <a:pPr marL="0" lvl="0" indent="0" algn="l" rtl="0">
              <a:lnSpc>
                <a:spcPct val="100000"/>
              </a:lnSpc>
              <a:spcBef>
                <a:spcPts val="0"/>
              </a:spcBef>
              <a:spcAft>
                <a:spcPts val="0"/>
              </a:spcAft>
              <a:buNone/>
            </a:pPr>
            <a:endParaRPr lang="vi-VN" sz="3600" b="1" dirty="0">
              <a:solidFill>
                <a:schemeClr val="tx2"/>
              </a:solidFill>
            </a:endParaRPr>
          </a:p>
          <a:p>
            <a:pPr marL="0" lvl="0" indent="0" algn="l" rtl="0">
              <a:lnSpc>
                <a:spcPct val="100000"/>
              </a:lnSpc>
              <a:spcBef>
                <a:spcPts val="0"/>
              </a:spcBef>
              <a:spcAft>
                <a:spcPts val="0"/>
              </a:spcAft>
              <a:buNone/>
            </a:pPr>
            <a:r>
              <a:rPr lang="vi-VN" sz="3600" b="1" dirty="0">
                <a:solidFill>
                  <a:schemeClr val="tx2"/>
                </a:solidFill>
              </a:rPr>
              <a:t>10 seconds for each statement</a:t>
            </a:r>
            <a:endParaRPr sz="3600" b="1" dirty="0">
              <a:solidFill>
                <a:schemeClr val="tx2"/>
              </a:solidFill>
            </a:endParaRPr>
          </a:p>
        </p:txBody>
      </p:sp>
      <p:sp>
        <p:nvSpPr>
          <p:cNvPr id="267" name="Google Shape;267;p25"/>
          <p:cNvSpPr txBox="1">
            <a:spLocks noGrp="1"/>
          </p:cNvSpPr>
          <p:nvPr>
            <p:ph type="title"/>
          </p:nvPr>
        </p:nvSpPr>
        <p:spPr>
          <a:xfrm>
            <a:off x="306120" y="309529"/>
            <a:ext cx="81240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4800" dirty="0"/>
              <a:t>TRUE or FALSE ?</a:t>
            </a:r>
            <a:endParaRPr sz="4800" dirty="0"/>
          </a:p>
        </p:txBody>
      </p:sp>
      <p:pic>
        <p:nvPicPr>
          <p:cNvPr id="268" name="Google Shape;268;p25"/>
          <p:cNvPicPr preferRelativeResize="0"/>
          <p:nvPr/>
        </p:nvPicPr>
        <p:blipFill rotWithShape="1">
          <a:blip r:embed="rId3">
            <a:alphaModFix/>
          </a:blip>
          <a:srcRect l="7969" b="6032"/>
          <a:stretch/>
        </p:blipFill>
        <p:spPr>
          <a:xfrm>
            <a:off x="-171450" y="2409825"/>
            <a:ext cx="4400550" cy="4448175"/>
          </a:xfrm>
          <a:prstGeom prst="rect">
            <a:avLst/>
          </a:prstGeom>
          <a:noFill/>
          <a:ln>
            <a:noFill/>
          </a:ln>
        </p:spPr>
      </p:pic>
      <p:sp>
        <p:nvSpPr>
          <p:cNvPr id="269" name="Google Shape;269;p25"/>
          <p:cNvSpPr txBox="1"/>
          <p:nvPr/>
        </p:nvSpPr>
        <p:spPr>
          <a:xfrm>
            <a:off x="3480973" y="2296865"/>
            <a:ext cx="1977300" cy="11523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r>
              <a:rPr lang="en" sz="7400" i="1" dirty="0">
                <a:solidFill>
                  <a:srgbClr val="EBE8DF"/>
                </a:solidFill>
                <a:latin typeface="EB Garamond"/>
                <a:ea typeface="EB Garamond"/>
                <a:cs typeface="EB Garamond"/>
                <a:sym typeface="EB Garamond"/>
              </a:rPr>
              <a:t>01</a:t>
            </a:r>
            <a:endParaRPr sz="7400" i="1" dirty="0">
              <a:solidFill>
                <a:srgbClr val="EBE8DF"/>
              </a:solidFill>
              <a:latin typeface="EB Garamond"/>
              <a:ea typeface="EB Garamond"/>
              <a:cs typeface="EB Garamond"/>
              <a:sym typeface="EB Garamond"/>
            </a:endParaRPr>
          </a:p>
        </p:txBody>
      </p:sp>
      <p:sp>
        <p:nvSpPr>
          <p:cNvPr id="270" name="Google Shape;270;p25"/>
          <p:cNvSpPr txBox="1"/>
          <p:nvPr/>
        </p:nvSpPr>
        <p:spPr>
          <a:xfrm>
            <a:off x="3456894" y="3408297"/>
            <a:ext cx="1977300" cy="11523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r>
              <a:rPr lang="en" sz="7400" i="1" dirty="0">
                <a:solidFill>
                  <a:srgbClr val="EBE8DF"/>
                </a:solidFill>
                <a:latin typeface="EB Garamond"/>
                <a:ea typeface="EB Garamond"/>
                <a:cs typeface="EB Garamond"/>
                <a:sym typeface="EB Garamond"/>
              </a:rPr>
              <a:t>02</a:t>
            </a:r>
            <a:endParaRPr sz="7400" i="1" dirty="0">
              <a:solidFill>
                <a:srgbClr val="EBE8DF"/>
              </a:solidFill>
              <a:latin typeface="EB Garamond"/>
              <a:ea typeface="EB Garamond"/>
              <a:cs typeface="EB Garamond"/>
              <a:sym typeface="EB Garamond"/>
            </a:endParaRPr>
          </a:p>
        </p:txBody>
      </p:sp>
      <p:sp>
        <p:nvSpPr>
          <p:cNvPr id="271" name="Google Shape;271;p25"/>
          <p:cNvSpPr txBox="1"/>
          <p:nvPr/>
        </p:nvSpPr>
        <p:spPr>
          <a:xfrm>
            <a:off x="3456894" y="4600035"/>
            <a:ext cx="1977300" cy="11523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r>
              <a:rPr lang="en" sz="7400" i="1" dirty="0">
                <a:solidFill>
                  <a:srgbClr val="EBE8DF"/>
                </a:solidFill>
                <a:latin typeface="EB Garamond"/>
                <a:ea typeface="EB Garamond"/>
                <a:cs typeface="EB Garamond"/>
                <a:sym typeface="EB Garamond"/>
              </a:rPr>
              <a:t>03</a:t>
            </a:r>
            <a:endParaRPr sz="7400" i="1" dirty="0">
              <a:solidFill>
                <a:srgbClr val="EBE8DF"/>
              </a:solidFill>
              <a:latin typeface="EB Garamond"/>
              <a:ea typeface="EB Garamond"/>
              <a:cs typeface="EB Garamond"/>
              <a:sym typeface="EB Garamond"/>
            </a:endParaRPr>
          </a:p>
        </p:txBody>
      </p:sp>
      <p:cxnSp>
        <p:nvCxnSpPr>
          <p:cNvPr id="273" name="Google Shape;273;p25"/>
          <p:cNvCxnSpPr/>
          <p:nvPr/>
        </p:nvCxnSpPr>
        <p:spPr>
          <a:xfrm>
            <a:off x="5609786" y="3226548"/>
            <a:ext cx="4688100" cy="0"/>
          </a:xfrm>
          <a:prstGeom prst="straightConnector1">
            <a:avLst/>
          </a:prstGeom>
          <a:noFill/>
          <a:ln w="9525" cap="rnd" cmpd="sng">
            <a:solidFill>
              <a:schemeClr val="lt1"/>
            </a:solidFill>
            <a:prstDash val="solid"/>
            <a:round/>
            <a:headEnd type="none" w="med" len="med"/>
            <a:tailEnd type="none" w="med" len="med"/>
          </a:ln>
        </p:spPr>
      </p:cxnSp>
      <p:cxnSp>
        <p:nvCxnSpPr>
          <p:cNvPr id="274" name="Google Shape;274;p25"/>
          <p:cNvCxnSpPr/>
          <p:nvPr/>
        </p:nvCxnSpPr>
        <p:spPr>
          <a:xfrm>
            <a:off x="5609786" y="4330765"/>
            <a:ext cx="4688100" cy="0"/>
          </a:xfrm>
          <a:prstGeom prst="straightConnector1">
            <a:avLst/>
          </a:prstGeom>
          <a:noFill/>
          <a:ln w="9525" cap="rnd" cmpd="sng">
            <a:solidFill>
              <a:schemeClr val="lt1"/>
            </a:solidFill>
            <a:prstDash val="solid"/>
            <a:round/>
            <a:headEnd type="none" w="med" len="med"/>
            <a:tailEnd type="none" w="med" len="med"/>
          </a:ln>
        </p:spPr>
      </p:cxnSp>
      <p:cxnSp>
        <p:nvCxnSpPr>
          <p:cNvPr id="275" name="Google Shape;275;p25"/>
          <p:cNvCxnSpPr/>
          <p:nvPr/>
        </p:nvCxnSpPr>
        <p:spPr>
          <a:xfrm>
            <a:off x="5609786" y="5880663"/>
            <a:ext cx="4688100" cy="0"/>
          </a:xfrm>
          <a:prstGeom prst="straightConnector1">
            <a:avLst/>
          </a:prstGeom>
          <a:noFill/>
          <a:ln w="9525" cap="rnd" cmpd="sng">
            <a:solidFill>
              <a:schemeClr val="lt1"/>
            </a:solidFill>
            <a:prstDash val="solid"/>
            <a:round/>
            <a:headEnd type="none" w="med" len="med"/>
            <a:tailEnd type="none" w="med" len="med"/>
          </a:ln>
        </p:spPr>
      </p:cxnSp>
      <p:cxnSp>
        <p:nvCxnSpPr>
          <p:cNvPr id="277" name="Google Shape;277;p25"/>
          <p:cNvCxnSpPr/>
          <p:nvPr/>
        </p:nvCxnSpPr>
        <p:spPr>
          <a:xfrm rot="10800000">
            <a:off x="5196825" y="866300"/>
            <a:ext cx="4151100" cy="0"/>
          </a:xfrm>
          <a:prstGeom prst="straightConnector1">
            <a:avLst/>
          </a:prstGeom>
          <a:noFill/>
          <a:ln w="28575" cap="rnd"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84561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6">
                                            <p:txEl>
                                              <p:pRg st="0" end="0"/>
                                            </p:txEl>
                                          </p:spTgt>
                                        </p:tgtEl>
                                        <p:attrNameLst>
                                          <p:attrName>style.visibility</p:attrName>
                                        </p:attrNameLst>
                                      </p:cBhvr>
                                      <p:to>
                                        <p:strVal val="visible"/>
                                      </p:to>
                                    </p:set>
                                    <p:animEffect transition="in" filter="blinds(horizontal)">
                                      <p:cBhvr>
                                        <p:cTn id="7" dur="500"/>
                                        <p:tgtEl>
                                          <p:spTgt spid="2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6">
                                            <p:txEl>
                                              <p:pRg st="2" end="2"/>
                                            </p:txEl>
                                          </p:spTgt>
                                        </p:tgtEl>
                                        <p:attrNameLst>
                                          <p:attrName>style.visibility</p:attrName>
                                        </p:attrNameLst>
                                      </p:cBhvr>
                                      <p:to>
                                        <p:strVal val="visible"/>
                                      </p:to>
                                    </p:set>
                                    <p:animEffect transition="in" filter="blinds(horizontal)">
                                      <p:cBhvr>
                                        <p:cTn id="12" dur="500"/>
                                        <p:tgtEl>
                                          <p:spTgt spid="26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6">
                                            <p:txEl>
                                              <p:pRg st="4" end="4"/>
                                            </p:txEl>
                                          </p:spTgt>
                                        </p:tgtEl>
                                        <p:attrNameLst>
                                          <p:attrName>style.visibility</p:attrName>
                                        </p:attrNameLst>
                                      </p:cBhvr>
                                      <p:to>
                                        <p:strVal val="visible"/>
                                      </p:to>
                                    </p:set>
                                    <p:animEffect transition="in" filter="blinds(horizontal)">
                                      <p:cBhvr>
                                        <p:cTn id="17" dur="500"/>
                                        <p:tgtEl>
                                          <p:spTgt spid="2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75C858-ABF2-885E-1D41-6CD0AD435546}"/>
              </a:ext>
            </a:extLst>
          </p:cNvPr>
          <p:cNvSpPr>
            <a:spLocks noGrp="1"/>
          </p:cNvSpPr>
          <p:nvPr>
            <p:ph type="title"/>
          </p:nvPr>
        </p:nvSpPr>
        <p:spPr/>
        <p:txBody>
          <a:bodyPr/>
          <a:lstStyle/>
          <a:p>
            <a:pPr>
              <a:defRPr/>
            </a:pPr>
            <a:r>
              <a:rPr lang="en-US" sz="5400" dirty="0">
                <a:solidFill>
                  <a:schemeClr val="accent6">
                    <a:lumMod val="50000"/>
                  </a:schemeClr>
                </a:solidFill>
                <a:latin typeface="Algerian" panose="04020705040A02060702" pitchFamily="82" charset="0"/>
              </a:rPr>
              <a:t>TRUE OR FALSE </a:t>
            </a:r>
          </a:p>
        </p:txBody>
      </p:sp>
      <p:sp>
        <p:nvSpPr>
          <p:cNvPr id="36867" name="TextBox 7">
            <a:extLst>
              <a:ext uri="{FF2B5EF4-FFF2-40B4-BE49-F238E27FC236}">
                <a16:creationId xmlns:a16="http://schemas.microsoft.com/office/drawing/2014/main" id="{333BDFCF-7D1E-CBD5-78F4-69EECBC02700}"/>
              </a:ext>
            </a:extLst>
          </p:cNvPr>
          <p:cNvSpPr txBox="1">
            <a:spLocks noChangeArrowheads="1"/>
          </p:cNvSpPr>
          <p:nvPr/>
        </p:nvSpPr>
        <p:spPr bwMode="auto">
          <a:xfrm>
            <a:off x="2503489" y="1785939"/>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3" name="Hộp Văn bản 7">
            <a:extLst>
              <a:ext uri="{FF2B5EF4-FFF2-40B4-BE49-F238E27FC236}">
                <a16:creationId xmlns:a16="http://schemas.microsoft.com/office/drawing/2014/main" id="{2CF1637B-EEB3-02E3-0F11-537FC312F5A5}"/>
              </a:ext>
            </a:extLst>
          </p:cNvPr>
          <p:cNvSpPr txBox="1">
            <a:spLocks noChangeArrowheads="1"/>
          </p:cNvSpPr>
          <p:nvPr/>
        </p:nvSpPr>
        <p:spPr bwMode="auto">
          <a:xfrm>
            <a:off x="1480232" y="1699576"/>
            <a:ext cx="986268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n-GB" altLang="en-US" sz="3600" dirty="0">
                <a:latin typeface="Futura Medium" panose="020B0602020204020303" pitchFamily="34" charset="-79"/>
                <a:cs typeface="Futura Medium" panose="020B0602020204020303" pitchFamily="34" charset="-79"/>
              </a:rPr>
              <a:t>1. A town crier was a person who went through city streets ringing the radio and shouting the latest news.</a:t>
            </a:r>
            <a:endParaRPr lang="vi-VN" altLang="en-US" sz="3600" dirty="0">
              <a:latin typeface="Futura Medium" panose="020B0602020204020303" pitchFamily="34" charset="-79"/>
              <a:cs typeface="Futura Medium" panose="020B0602020204020303" pitchFamily="34" charset="-79"/>
            </a:endParaRPr>
          </a:p>
        </p:txBody>
      </p:sp>
      <p:pic>
        <p:nvPicPr>
          <p:cNvPr id="2" name="y2mate.com - 10 Second Countdown  After Effects_1080p.mp4">
            <a:hlinkClick r:id="" action="ppaction://media"/>
            <a:extLst>
              <a:ext uri="{FF2B5EF4-FFF2-40B4-BE49-F238E27FC236}">
                <a16:creationId xmlns:a16="http://schemas.microsoft.com/office/drawing/2014/main" id="{30B05B1C-B40D-CC03-9BFC-D4859901BF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75314" y="3732074"/>
            <a:ext cx="4876800"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ADA2D0-8C5B-6B67-E730-F943E00604B4}"/>
              </a:ext>
            </a:extLst>
          </p:cNvPr>
          <p:cNvSpPr>
            <a:spLocks noGrp="1"/>
          </p:cNvSpPr>
          <p:nvPr>
            <p:ph type="title"/>
          </p:nvPr>
        </p:nvSpPr>
        <p:spPr/>
        <p:txBody>
          <a:bodyPr/>
          <a:lstStyle/>
          <a:p>
            <a:pPr>
              <a:defRPr/>
            </a:pPr>
            <a:r>
              <a:rPr lang="en-US" sz="5400" dirty="0">
                <a:solidFill>
                  <a:schemeClr val="accent6">
                    <a:lumMod val="50000"/>
                  </a:schemeClr>
                </a:solidFill>
                <a:latin typeface="Algerian" panose="04020705040A02060702" pitchFamily="82" charset="0"/>
              </a:rPr>
              <a:t>TRUE OR FALSE </a:t>
            </a:r>
          </a:p>
        </p:txBody>
      </p:sp>
      <p:sp>
        <p:nvSpPr>
          <p:cNvPr id="37891" name="TextBox 7">
            <a:extLst>
              <a:ext uri="{FF2B5EF4-FFF2-40B4-BE49-F238E27FC236}">
                <a16:creationId xmlns:a16="http://schemas.microsoft.com/office/drawing/2014/main" id="{852286EF-83A6-A7E6-0D63-95236E3D20B3}"/>
              </a:ext>
            </a:extLst>
          </p:cNvPr>
          <p:cNvSpPr txBox="1">
            <a:spLocks noChangeArrowheads="1"/>
          </p:cNvSpPr>
          <p:nvPr/>
        </p:nvSpPr>
        <p:spPr bwMode="auto">
          <a:xfrm>
            <a:off x="2503489" y="1785939"/>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3" name="Hộp Văn bản 7">
            <a:extLst>
              <a:ext uri="{FF2B5EF4-FFF2-40B4-BE49-F238E27FC236}">
                <a16:creationId xmlns:a16="http://schemas.microsoft.com/office/drawing/2014/main" id="{2AD17AB6-6B3A-190D-B941-72F67017F526}"/>
              </a:ext>
            </a:extLst>
          </p:cNvPr>
          <p:cNvSpPr txBox="1">
            <a:spLocks noChangeArrowheads="1"/>
          </p:cNvSpPr>
          <p:nvPr/>
        </p:nvSpPr>
        <p:spPr bwMode="auto">
          <a:xfrm>
            <a:off x="1349666" y="1922257"/>
            <a:ext cx="94925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n-GB" altLang="en-US" sz="3600" dirty="0">
                <a:latin typeface="Futura Medium" panose="020B0602020204020303" pitchFamily="34" charset="-79"/>
                <a:cs typeface="Futura Medium" panose="020B0602020204020303" pitchFamily="34" charset="-79"/>
              </a:rPr>
              <a:t>2. The </a:t>
            </a:r>
            <a:r>
              <a:rPr lang="en-GB" altLang="en-US" sz="3600" i="1" dirty="0" err="1">
                <a:latin typeface="Futura Medium" panose="020B0602020204020303" pitchFamily="34" charset="-79"/>
                <a:cs typeface="Futura Medium" panose="020B0602020204020303" pitchFamily="34" charset="-79"/>
              </a:rPr>
              <a:t>Kien</a:t>
            </a:r>
            <a:r>
              <a:rPr lang="en-GB" altLang="en-US" sz="3600" i="1" dirty="0">
                <a:latin typeface="Futura Medium" panose="020B0602020204020303" pitchFamily="34" charset="-79"/>
                <a:cs typeface="Futura Medium" panose="020B0602020204020303" pitchFamily="34" charset="-79"/>
              </a:rPr>
              <a:t> </a:t>
            </a:r>
            <a:r>
              <a:rPr lang="en-GB" altLang="en-US" sz="3600" i="1" dirty="0" err="1">
                <a:latin typeface="Futura Medium" panose="020B0602020204020303" pitchFamily="34" charset="-79"/>
                <a:cs typeface="Futura Medium" panose="020B0602020204020303" pitchFamily="34" charset="-79"/>
              </a:rPr>
              <a:t>Thuc</a:t>
            </a:r>
            <a:r>
              <a:rPr lang="en-GB" altLang="en-US" sz="3600" i="1" dirty="0">
                <a:latin typeface="Futura Medium" panose="020B0602020204020303" pitchFamily="34" charset="-79"/>
                <a:cs typeface="Futura Medium" panose="020B0602020204020303" pitchFamily="34" charset="-79"/>
              </a:rPr>
              <a:t> </a:t>
            </a:r>
            <a:r>
              <a:rPr lang="en-GB" altLang="en-US" sz="3600" i="1" dirty="0" err="1">
                <a:latin typeface="Futura Medium" panose="020B0602020204020303" pitchFamily="34" charset="-79"/>
                <a:cs typeface="Futura Medium" panose="020B0602020204020303" pitchFamily="34" charset="-79"/>
              </a:rPr>
              <a:t>Ngay</a:t>
            </a:r>
            <a:r>
              <a:rPr lang="en-GB" altLang="en-US" sz="3600" i="1" dirty="0">
                <a:latin typeface="Futura Medium" panose="020B0602020204020303" pitchFamily="34" charset="-79"/>
                <a:cs typeface="Futura Medium" panose="020B0602020204020303" pitchFamily="34" charset="-79"/>
              </a:rPr>
              <a:t> Nay </a:t>
            </a:r>
            <a:r>
              <a:rPr lang="en-GB" altLang="en-US" sz="3600" dirty="0">
                <a:latin typeface="Futura Medium" panose="020B0602020204020303" pitchFamily="34" charset="-79"/>
                <a:cs typeface="Futura Medium" panose="020B0602020204020303" pitchFamily="34" charset="-79"/>
              </a:rPr>
              <a:t>is popular with both teenagers and adults.</a:t>
            </a:r>
            <a:endParaRPr lang="vi-VN" altLang="en-US" sz="3600" dirty="0">
              <a:latin typeface="Futura Medium" panose="020B0602020204020303" pitchFamily="34" charset="-79"/>
              <a:cs typeface="Futura Medium" panose="020B0602020204020303" pitchFamily="34" charset="-79"/>
            </a:endParaRPr>
          </a:p>
        </p:txBody>
      </p:sp>
      <p:pic>
        <p:nvPicPr>
          <p:cNvPr id="2" name="y2mate.com - 10 Second Countdown  After Effects_1080p.mp4">
            <a:hlinkClick r:id="" action="ppaction://media"/>
            <a:extLst>
              <a:ext uri="{FF2B5EF4-FFF2-40B4-BE49-F238E27FC236}">
                <a16:creationId xmlns:a16="http://schemas.microsoft.com/office/drawing/2014/main" id="{C1CE2AE3-09C7-B072-62B5-8980893D95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75314" y="3732074"/>
            <a:ext cx="4876800"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fill="hold" display="0">
                  <p:stCondLst>
                    <p:cond delay="indefinite"/>
                  </p:stCondLst>
                </p:cTn>
                <p:tgtEl>
                  <p:spTgt spid="2"/>
                </p:tgtEl>
              </p:cMediaNode>
            </p:video>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16D6A6-9516-7E78-0BED-66C70CDF5B8C}"/>
              </a:ext>
            </a:extLst>
          </p:cNvPr>
          <p:cNvSpPr>
            <a:spLocks noGrp="1"/>
          </p:cNvSpPr>
          <p:nvPr>
            <p:ph type="title"/>
          </p:nvPr>
        </p:nvSpPr>
        <p:spPr/>
        <p:txBody>
          <a:bodyPr/>
          <a:lstStyle/>
          <a:p>
            <a:pPr>
              <a:defRPr/>
            </a:pPr>
            <a:r>
              <a:rPr lang="en-US" sz="5400" dirty="0">
                <a:solidFill>
                  <a:schemeClr val="accent6">
                    <a:lumMod val="50000"/>
                  </a:schemeClr>
                </a:solidFill>
                <a:latin typeface="Algerian" panose="04020705040A02060702" pitchFamily="82" charset="0"/>
              </a:rPr>
              <a:t>TRUE OR FALSE </a:t>
            </a:r>
          </a:p>
        </p:txBody>
      </p:sp>
      <p:sp>
        <p:nvSpPr>
          <p:cNvPr id="38915" name="TextBox 7">
            <a:extLst>
              <a:ext uri="{FF2B5EF4-FFF2-40B4-BE49-F238E27FC236}">
                <a16:creationId xmlns:a16="http://schemas.microsoft.com/office/drawing/2014/main" id="{7E37B2DC-FC5B-71A9-3E56-62EA68BA224E}"/>
              </a:ext>
            </a:extLst>
          </p:cNvPr>
          <p:cNvSpPr txBox="1">
            <a:spLocks noChangeArrowheads="1"/>
          </p:cNvSpPr>
          <p:nvPr/>
        </p:nvSpPr>
        <p:spPr bwMode="auto">
          <a:xfrm>
            <a:off x="2503489" y="1785939"/>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3" name="Hộp Văn bản 7">
            <a:extLst>
              <a:ext uri="{FF2B5EF4-FFF2-40B4-BE49-F238E27FC236}">
                <a16:creationId xmlns:a16="http://schemas.microsoft.com/office/drawing/2014/main" id="{308A256F-1087-82B4-3935-9B4DD0015D5C}"/>
              </a:ext>
            </a:extLst>
          </p:cNvPr>
          <p:cNvSpPr txBox="1">
            <a:spLocks noChangeArrowheads="1"/>
          </p:cNvSpPr>
          <p:nvPr/>
        </p:nvSpPr>
        <p:spPr bwMode="auto">
          <a:xfrm>
            <a:off x="1208832" y="1785939"/>
            <a:ext cx="97742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n-GB" altLang="en-US" sz="3600" dirty="0">
                <a:latin typeface="Futura Medium" panose="020B0602020204020303" pitchFamily="34" charset="-79"/>
                <a:cs typeface="Futura Medium" panose="020B0602020204020303" pitchFamily="34" charset="-79"/>
              </a:rPr>
              <a:t>3. Thanks to television, people can watch many foreign programs on different channels. </a:t>
            </a:r>
            <a:endParaRPr lang="vi-VN" altLang="en-US" sz="3600" dirty="0">
              <a:latin typeface="Futura Medium" panose="020B0602020204020303" pitchFamily="34" charset="-79"/>
              <a:cs typeface="Futura Medium" panose="020B0602020204020303" pitchFamily="34" charset="-79"/>
            </a:endParaRPr>
          </a:p>
        </p:txBody>
      </p:sp>
      <p:pic>
        <p:nvPicPr>
          <p:cNvPr id="2" name="y2mate.com - 10 Second Countdown  After Effects_1080p.mp4">
            <a:hlinkClick r:id="" action="ppaction://media"/>
            <a:extLst>
              <a:ext uri="{FF2B5EF4-FFF2-40B4-BE49-F238E27FC236}">
                <a16:creationId xmlns:a16="http://schemas.microsoft.com/office/drawing/2014/main" id="{D4409638-CB3B-DE42-C255-7ABB19E6E4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75314" y="3732074"/>
            <a:ext cx="4876800"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fill="hold" display="0">
                  <p:stCondLst>
                    <p:cond delay="indefinite"/>
                  </p:stCondLst>
                </p:cTn>
                <p:tgtEl>
                  <p:spTgt spid="2"/>
                </p:tgtEl>
              </p:cMediaNode>
            </p:video>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8EAF2B-DE4D-AED2-6A4C-8690887F80A9}"/>
              </a:ext>
            </a:extLst>
          </p:cNvPr>
          <p:cNvSpPr>
            <a:spLocks noGrp="1"/>
          </p:cNvSpPr>
          <p:nvPr>
            <p:ph type="title"/>
          </p:nvPr>
        </p:nvSpPr>
        <p:spPr/>
        <p:txBody>
          <a:bodyPr/>
          <a:lstStyle/>
          <a:p>
            <a:pPr>
              <a:defRPr/>
            </a:pPr>
            <a:r>
              <a:rPr lang="en-US" sz="5400" dirty="0">
                <a:solidFill>
                  <a:schemeClr val="accent6">
                    <a:lumMod val="50000"/>
                  </a:schemeClr>
                </a:solidFill>
                <a:latin typeface="Algerian" panose="04020705040A02060702" pitchFamily="82" charset="0"/>
              </a:rPr>
              <a:t>TRUE OR FALSE </a:t>
            </a:r>
          </a:p>
        </p:txBody>
      </p:sp>
      <p:sp>
        <p:nvSpPr>
          <p:cNvPr id="39939" name="TextBox 7">
            <a:extLst>
              <a:ext uri="{FF2B5EF4-FFF2-40B4-BE49-F238E27FC236}">
                <a16:creationId xmlns:a16="http://schemas.microsoft.com/office/drawing/2014/main" id="{BDC42A35-FF12-0DDA-E8BD-1AB1F625F3B1}"/>
              </a:ext>
            </a:extLst>
          </p:cNvPr>
          <p:cNvSpPr txBox="1">
            <a:spLocks noChangeArrowheads="1"/>
          </p:cNvSpPr>
          <p:nvPr/>
        </p:nvSpPr>
        <p:spPr bwMode="auto">
          <a:xfrm>
            <a:off x="2503489" y="1785939"/>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3" name="Hộp Văn bản 7">
            <a:extLst>
              <a:ext uri="{FF2B5EF4-FFF2-40B4-BE49-F238E27FC236}">
                <a16:creationId xmlns:a16="http://schemas.microsoft.com/office/drawing/2014/main" id="{F5C666B7-72CA-D567-C092-42BEB1A2E1A7}"/>
              </a:ext>
            </a:extLst>
          </p:cNvPr>
          <p:cNvSpPr txBox="1">
            <a:spLocks noChangeArrowheads="1"/>
          </p:cNvSpPr>
          <p:nvPr/>
        </p:nvSpPr>
        <p:spPr bwMode="auto">
          <a:xfrm>
            <a:off x="2047081" y="1785939"/>
            <a:ext cx="853326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n-GB" altLang="en-US" sz="3600" dirty="0">
                <a:latin typeface="Futura Medium" panose="020B0602020204020303" pitchFamily="34" charset="-79"/>
                <a:cs typeface="Futura Medium" panose="020B0602020204020303" pitchFamily="34" charset="-79"/>
              </a:rPr>
              <a:t>4. It is expensive to enjoy interesting programs on television. </a:t>
            </a:r>
            <a:endParaRPr lang="vi-VN" altLang="en-US" sz="3600" dirty="0">
              <a:latin typeface="Futura Medium" panose="020B0602020204020303" pitchFamily="34" charset="-79"/>
              <a:cs typeface="Futura Medium" panose="020B0602020204020303" pitchFamily="34" charset="-79"/>
            </a:endParaRPr>
          </a:p>
        </p:txBody>
      </p:sp>
      <p:pic>
        <p:nvPicPr>
          <p:cNvPr id="2" name="y2mate.com - 10 Second Countdown  After Effects_1080p.mp4">
            <a:hlinkClick r:id="" action="ppaction://media"/>
            <a:extLst>
              <a:ext uri="{FF2B5EF4-FFF2-40B4-BE49-F238E27FC236}">
                <a16:creationId xmlns:a16="http://schemas.microsoft.com/office/drawing/2014/main" id="{47F9A7EC-E554-A7D5-BCDF-628E7612DB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75314" y="3732074"/>
            <a:ext cx="4876800"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fill="hold" display="0">
                  <p:stCondLst>
                    <p:cond delay="indefinite"/>
                  </p:stCondLst>
                </p:cTn>
                <p:tgtEl>
                  <p:spTgt spid="2"/>
                </p:tgtEl>
              </p:cMediaNode>
            </p:video>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D8624-6F14-D31D-7328-ECAD04BA1B58}"/>
              </a:ext>
            </a:extLst>
          </p:cNvPr>
          <p:cNvSpPr>
            <a:spLocks noGrp="1"/>
          </p:cNvSpPr>
          <p:nvPr>
            <p:ph type="title"/>
          </p:nvPr>
        </p:nvSpPr>
        <p:spPr/>
        <p:txBody>
          <a:bodyPr/>
          <a:lstStyle/>
          <a:p>
            <a:pPr>
              <a:defRPr/>
            </a:pPr>
            <a:r>
              <a:rPr lang="en-US" sz="5400" dirty="0">
                <a:solidFill>
                  <a:schemeClr val="accent6">
                    <a:lumMod val="50000"/>
                  </a:schemeClr>
                </a:solidFill>
                <a:latin typeface="Algerian" panose="04020705040A02060702" pitchFamily="82" charset="0"/>
              </a:rPr>
              <a:t>TRUE OR FALSE </a:t>
            </a:r>
          </a:p>
        </p:txBody>
      </p:sp>
      <p:sp>
        <p:nvSpPr>
          <p:cNvPr id="40963" name="TextBox 7">
            <a:extLst>
              <a:ext uri="{FF2B5EF4-FFF2-40B4-BE49-F238E27FC236}">
                <a16:creationId xmlns:a16="http://schemas.microsoft.com/office/drawing/2014/main" id="{71E3BD99-97AF-8A64-CAAD-C2B7B16F4866}"/>
              </a:ext>
            </a:extLst>
          </p:cNvPr>
          <p:cNvSpPr txBox="1">
            <a:spLocks noChangeArrowheads="1"/>
          </p:cNvSpPr>
          <p:nvPr/>
        </p:nvSpPr>
        <p:spPr bwMode="auto">
          <a:xfrm>
            <a:off x="2503489" y="1785939"/>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3" name="Hộp Văn bản 7">
            <a:extLst>
              <a:ext uri="{FF2B5EF4-FFF2-40B4-BE49-F238E27FC236}">
                <a16:creationId xmlns:a16="http://schemas.microsoft.com/office/drawing/2014/main" id="{9CB44782-5F93-9647-842A-156DD7C33B7A}"/>
              </a:ext>
            </a:extLst>
          </p:cNvPr>
          <p:cNvSpPr txBox="1">
            <a:spLocks noChangeArrowheads="1"/>
          </p:cNvSpPr>
          <p:nvPr/>
        </p:nvSpPr>
        <p:spPr bwMode="auto">
          <a:xfrm>
            <a:off x="1862024" y="1785939"/>
            <a:ext cx="890337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n-GB" altLang="en-US" sz="3600" dirty="0">
                <a:latin typeface="Futura Medium" panose="020B0602020204020303" pitchFamily="34" charset="-79"/>
                <a:cs typeface="Futura Medium" panose="020B0602020204020303" pitchFamily="34" charset="-79"/>
              </a:rPr>
              <a:t>5. Remote controls are used to ask questions about the show on TV. </a:t>
            </a:r>
            <a:endParaRPr lang="vi-VN" altLang="en-US" sz="3600" dirty="0">
              <a:latin typeface="Futura Medium" panose="020B0602020204020303" pitchFamily="34" charset="-79"/>
              <a:cs typeface="Futura Medium" panose="020B0602020204020303" pitchFamily="34" charset="-79"/>
            </a:endParaRPr>
          </a:p>
        </p:txBody>
      </p:sp>
      <p:pic>
        <p:nvPicPr>
          <p:cNvPr id="2" name="y2mate.com - 10 Second Countdown  After Effects_1080p.mp4">
            <a:hlinkClick r:id="" action="ppaction://media"/>
            <a:extLst>
              <a:ext uri="{FF2B5EF4-FFF2-40B4-BE49-F238E27FC236}">
                <a16:creationId xmlns:a16="http://schemas.microsoft.com/office/drawing/2014/main" id="{ECC29A90-3547-1521-EDEE-FC6A17A93B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75314" y="3732074"/>
            <a:ext cx="4876800"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fill="hold" display="0">
                  <p:stCondLst>
                    <p:cond delay="indefinite"/>
                  </p:stCondLst>
                </p:cTn>
                <p:tgtEl>
                  <p:spTgt spid="2"/>
                </p:tgtEl>
              </p:cMediaNode>
            </p:video>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1B0B21-7589-2D4D-7A75-912C91F24687}"/>
              </a:ext>
            </a:extLst>
          </p:cNvPr>
          <p:cNvSpPr>
            <a:spLocks noGrp="1"/>
          </p:cNvSpPr>
          <p:nvPr>
            <p:ph type="title"/>
          </p:nvPr>
        </p:nvSpPr>
        <p:spPr>
          <a:xfrm>
            <a:off x="2324391" y="26443"/>
            <a:ext cx="7886700" cy="1325562"/>
          </a:xfrm>
        </p:spPr>
        <p:txBody>
          <a:bodyPr/>
          <a:lstStyle/>
          <a:p>
            <a:pPr>
              <a:defRPr/>
            </a:pPr>
            <a:r>
              <a:rPr lang="en-US" sz="5400" dirty="0">
                <a:solidFill>
                  <a:schemeClr val="accent6">
                    <a:lumMod val="50000"/>
                  </a:schemeClr>
                </a:solidFill>
                <a:latin typeface="Algerian" panose="04020705040A02060702" pitchFamily="82" charset="0"/>
              </a:rPr>
              <a:t>TRUE OR FALSE </a:t>
            </a:r>
          </a:p>
        </p:txBody>
      </p:sp>
      <p:sp>
        <p:nvSpPr>
          <p:cNvPr id="41987" name="TextBox 7">
            <a:extLst>
              <a:ext uri="{FF2B5EF4-FFF2-40B4-BE49-F238E27FC236}">
                <a16:creationId xmlns:a16="http://schemas.microsoft.com/office/drawing/2014/main" id="{32054933-5124-CC66-5F4D-C47832C31A35}"/>
              </a:ext>
            </a:extLst>
          </p:cNvPr>
          <p:cNvSpPr txBox="1">
            <a:spLocks noChangeArrowheads="1"/>
          </p:cNvSpPr>
          <p:nvPr/>
        </p:nvSpPr>
        <p:spPr bwMode="auto">
          <a:xfrm>
            <a:off x="2503489" y="1785939"/>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3" name="Hộp Văn bản 7">
            <a:extLst>
              <a:ext uri="{FF2B5EF4-FFF2-40B4-BE49-F238E27FC236}">
                <a16:creationId xmlns:a16="http://schemas.microsoft.com/office/drawing/2014/main" id="{D88E906E-32E3-FEA8-1DD2-D38A25FAD9A2}"/>
              </a:ext>
            </a:extLst>
          </p:cNvPr>
          <p:cNvSpPr txBox="1">
            <a:spLocks noChangeArrowheads="1"/>
          </p:cNvSpPr>
          <p:nvPr/>
        </p:nvSpPr>
        <p:spPr bwMode="auto">
          <a:xfrm>
            <a:off x="117201" y="978421"/>
            <a:ext cx="115886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n-GB" altLang="en-US" sz="3200" dirty="0">
                <a:latin typeface="ABeeZee" charset="0"/>
                <a:cs typeface="Calibri" panose="020F0502020204030204" pitchFamily="34" charset="0"/>
              </a:rPr>
              <a:t>1. A town crier was a person who went through city streets ringing the radio and shouting the latest news.</a:t>
            </a:r>
            <a:endParaRPr lang="vi-VN" altLang="en-US" sz="3200" dirty="0"/>
          </a:p>
        </p:txBody>
      </p:sp>
      <p:pic>
        <p:nvPicPr>
          <p:cNvPr id="6" name="Picture 5">
            <a:extLst>
              <a:ext uri="{FF2B5EF4-FFF2-40B4-BE49-F238E27FC236}">
                <a16:creationId xmlns:a16="http://schemas.microsoft.com/office/drawing/2014/main" id="{BD4BC15A-F4F7-1271-1AFB-458938C53D15}"/>
              </a:ext>
            </a:extLst>
          </p:cNvPr>
          <p:cNvPicPr>
            <a:picLocks noChangeAspect="1"/>
          </p:cNvPicPr>
          <p:nvPr/>
        </p:nvPicPr>
        <p:blipFill>
          <a:blip r:embed="rId2"/>
          <a:stretch>
            <a:fillRect/>
          </a:stretch>
        </p:blipFill>
        <p:spPr>
          <a:xfrm>
            <a:off x="1104381" y="2145301"/>
            <a:ext cx="8504702" cy="4729121"/>
          </a:xfrm>
          <a:prstGeom prst="rect">
            <a:avLst/>
          </a:prstGeom>
          <a:ln w="38100">
            <a:solidFill>
              <a:srgbClr val="FF0000"/>
            </a:solidFill>
          </a:ln>
          <a:effectLst>
            <a:softEdge rad="112500"/>
          </a:effectLst>
        </p:spPr>
      </p:pic>
      <p:cxnSp>
        <p:nvCxnSpPr>
          <p:cNvPr id="3" name="Straight Connector 2">
            <a:extLst>
              <a:ext uri="{FF2B5EF4-FFF2-40B4-BE49-F238E27FC236}">
                <a16:creationId xmlns:a16="http://schemas.microsoft.com/office/drawing/2014/main" id="{75AA2254-7D88-DC44-24C7-5F0E7E6F3EC2}"/>
              </a:ext>
            </a:extLst>
          </p:cNvPr>
          <p:cNvCxnSpPr>
            <a:cxnSpLocks/>
          </p:cNvCxnSpPr>
          <p:nvPr/>
        </p:nvCxnSpPr>
        <p:spPr>
          <a:xfrm>
            <a:off x="3344208" y="4552724"/>
            <a:ext cx="1385447"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9" name="Straight Connector 8">
            <a:extLst>
              <a:ext uri="{FF2B5EF4-FFF2-40B4-BE49-F238E27FC236}">
                <a16:creationId xmlns:a16="http://schemas.microsoft.com/office/drawing/2014/main" id="{55C23F41-872A-3EDB-7840-895114C63C2A}"/>
              </a:ext>
            </a:extLst>
          </p:cNvPr>
          <p:cNvCxnSpPr>
            <a:cxnSpLocks/>
          </p:cNvCxnSpPr>
          <p:nvPr/>
        </p:nvCxnSpPr>
        <p:spPr>
          <a:xfrm>
            <a:off x="4828094" y="4857641"/>
            <a:ext cx="1267906"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0" name="Straight Connector 9">
            <a:extLst>
              <a:ext uri="{FF2B5EF4-FFF2-40B4-BE49-F238E27FC236}">
                <a16:creationId xmlns:a16="http://schemas.microsoft.com/office/drawing/2014/main" id="{169BBAE8-76C3-1FA1-2CBD-83683CA85558}"/>
              </a:ext>
            </a:extLst>
          </p:cNvPr>
          <p:cNvCxnSpPr>
            <a:cxnSpLocks/>
          </p:cNvCxnSpPr>
          <p:nvPr/>
        </p:nvCxnSpPr>
        <p:spPr>
          <a:xfrm>
            <a:off x="2052929" y="5155981"/>
            <a:ext cx="542925"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sp>
        <p:nvSpPr>
          <p:cNvPr id="15" name="TextBox 14">
            <a:extLst>
              <a:ext uri="{FF2B5EF4-FFF2-40B4-BE49-F238E27FC236}">
                <a16:creationId xmlns:a16="http://schemas.microsoft.com/office/drawing/2014/main" id="{07153AC4-FC0D-FF9E-3C65-28CBA6A553C4}"/>
              </a:ext>
            </a:extLst>
          </p:cNvPr>
          <p:cNvSpPr txBox="1"/>
          <p:nvPr/>
        </p:nvSpPr>
        <p:spPr>
          <a:xfrm>
            <a:off x="4642671" y="79187"/>
            <a:ext cx="4572000" cy="922338"/>
          </a:xfrm>
          <a:prstGeom prst="rect">
            <a:avLst/>
          </a:prstGeom>
          <a:noFill/>
        </p:spPr>
        <p:txBody>
          <a:bodyPr>
            <a:spAutoFit/>
          </a:bodyPr>
          <a:lstStyle/>
          <a:p>
            <a:pPr>
              <a:defRPr/>
            </a:pPr>
            <a:r>
              <a:rPr lang="en-US" sz="5400" dirty="0">
                <a:solidFill>
                  <a:srgbClr val="FF0000"/>
                </a:solidFill>
                <a:latin typeface="Algerian" panose="04020705040A02060702" pitchFamily="82" charset="0"/>
              </a:rPr>
              <a:t>FALSE</a:t>
            </a:r>
            <a:r>
              <a:rPr lang="en-US" sz="5400" dirty="0">
                <a:solidFill>
                  <a:schemeClr val="accent2">
                    <a:lumMod val="75000"/>
                  </a:schemeClr>
                </a:solidFill>
                <a:latin typeface="Algerian" panose="04020705040A02060702" pitchFamily="82" charset="0"/>
              </a:rPr>
              <a:t> </a:t>
            </a:r>
            <a:endParaRPr lang="en-US" sz="5400" dirty="0">
              <a:solidFill>
                <a:schemeClr val="accent2">
                  <a:lumMod val="75000"/>
                </a:schemeClr>
              </a:solidFill>
            </a:endParaRPr>
          </a:p>
        </p:txBody>
      </p:sp>
      <p:cxnSp>
        <p:nvCxnSpPr>
          <p:cNvPr id="16" name="Straight Connector 15">
            <a:extLst>
              <a:ext uri="{FF2B5EF4-FFF2-40B4-BE49-F238E27FC236}">
                <a16:creationId xmlns:a16="http://schemas.microsoft.com/office/drawing/2014/main" id="{AA83C8D1-4567-B88F-376C-5BF5ACBCA0F7}"/>
              </a:ext>
            </a:extLst>
          </p:cNvPr>
          <p:cNvCxnSpPr>
            <a:cxnSpLocks/>
          </p:cNvCxnSpPr>
          <p:nvPr/>
        </p:nvCxnSpPr>
        <p:spPr>
          <a:xfrm>
            <a:off x="227560" y="1973210"/>
            <a:ext cx="1593358"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par>
                                <p:cTn id="34" presetID="45" presetClass="exit" presetSubtype="0" fill="hold" nodeType="withEffect">
                                  <p:stCondLst>
                                    <p:cond delay="0"/>
                                  </p:stCondLst>
                                  <p:childTnLst>
                                    <p:animEffect transition="out" filter="fade">
                                      <p:cBhvr>
                                        <p:cTn id="35" dur="2000"/>
                                        <p:tgtEl>
                                          <p:spTgt spid="5"/>
                                        </p:tgtEl>
                                      </p:cBhvr>
                                    </p:animEffect>
                                    <p:anim calcmode="lin" valueType="num">
                                      <p:cBhvr>
                                        <p:cTn id="36"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7" dur="2000"/>
                                        <p:tgtEl>
                                          <p:spTgt spid="5"/>
                                        </p:tgtEl>
                                        <p:attrNameLst>
                                          <p:attrName>ppt_h</p:attrName>
                                        </p:attrNameLst>
                                      </p:cBhvr>
                                      <p:tavLst>
                                        <p:tav tm="0">
                                          <p:val>
                                            <p:strVal val="ppt_h"/>
                                          </p:val>
                                        </p:tav>
                                        <p:tav tm="100000">
                                          <p:val>
                                            <p:strVal val="ppt_h"/>
                                          </p:val>
                                        </p:tav>
                                      </p:tavLst>
                                    </p:anim>
                                    <p:set>
                                      <p:cBhvr>
                                        <p:cTn id="38"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95B3EC-96A0-1E60-A908-7D12CC572357}"/>
              </a:ext>
            </a:extLst>
          </p:cNvPr>
          <p:cNvSpPr>
            <a:spLocks noGrp="1"/>
          </p:cNvSpPr>
          <p:nvPr>
            <p:ph type="title"/>
          </p:nvPr>
        </p:nvSpPr>
        <p:spPr>
          <a:xfrm>
            <a:off x="287857" y="440577"/>
            <a:ext cx="11360700" cy="763500"/>
          </a:xfrm>
        </p:spPr>
        <p:txBody>
          <a:bodyPr/>
          <a:lstStyle/>
          <a:p>
            <a:pPr>
              <a:defRPr/>
            </a:pPr>
            <a:r>
              <a:rPr lang="en-US" sz="5400" dirty="0">
                <a:solidFill>
                  <a:schemeClr val="accent6">
                    <a:lumMod val="50000"/>
                  </a:schemeClr>
                </a:solidFill>
                <a:latin typeface="Algerian" panose="04020705040A02060702" pitchFamily="82" charset="0"/>
              </a:rPr>
              <a:t>TRUE OR FALSE </a:t>
            </a:r>
          </a:p>
        </p:txBody>
      </p:sp>
      <p:sp>
        <p:nvSpPr>
          <p:cNvPr id="43011" name="TextBox 7">
            <a:extLst>
              <a:ext uri="{FF2B5EF4-FFF2-40B4-BE49-F238E27FC236}">
                <a16:creationId xmlns:a16="http://schemas.microsoft.com/office/drawing/2014/main" id="{DBE9214E-04C7-EC15-F12D-94963F642B95}"/>
              </a:ext>
            </a:extLst>
          </p:cNvPr>
          <p:cNvSpPr txBox="1">
            <a:spLocks noChangeArrowheads="1"/>
          </p:cNvSpPr>
          <p:nvPr/>
        </p:nvSpPr>
        <p:spPr bwMode="auto">
          <a:xfrm>
            <a:off x="2503489" y="1785939"/>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sp>
        <p:nvSpPr>
          <p:cNvPr id="43012" name="Hộp Văn bản 7">
            <a:extLst>
              <a:ext uri="{FF2B5EF4-FFF2-40B4-BE49-F238E27FC236}">
                <a16:creationId xmlns:a16="http://schemas.microsoft.com/office/drawing/2014/main" id="{21F0E707-1BA9-E598-3E56-69BE256BAF43}"/>
              </a:ext>
            </a:extLst>
          </p:cNvPr>
          <p:cNvSpPr txBox="1">
            <a:spLocks noChangeArrowheads="1"/>
          </p:cNvSpPr>
          <p:nvPr/>
        </p:nvSpPr>
        <p:spPr bwMode="auto">
          <a:xfrm>
            <a:off x="480291" y="1389064"/>
            <a:ext cx="1149927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n-GB" altLang="en-US" sz="3200" dirty="0">
                <a:latin typeface="ABeeZee" charset="0"/>
                <a:cs typeface="Calibri" panose="020F0502020204030204" pitchFamily="34" charset="0"/>
              </a:rPr>
              <a:t>2. The </a:t>
            </a:r>
            <a:r>
              <a:rPr lang="en-GB" altLang="en-US" sz="3200" i="1" dirty="0" err="1">
                <a:latin typeface="ABeeZee" charset="0"/>
                <a:cs typeface="Calibri" panose="020F0502020204030204" pitchFamily="34" charset="0"/>
              </a:rPr>
              <a:t>Kien</a:t>
            </a:r>
            <a:r>
              <a:rPr lang="en-GB" altLang="en-US" sz="3200" i="1" dirty="0">
                <a:latin typeface="ABeeZee" charset="0"/>
                <a:cs typeface="Calibri" panose="020F0502020204030204" pitchFamily="34" charset="0"/>
              </a:rPr>
              <a:t> </a:t>
            </a:r>
            <a:r>
              <a:rPr lang="en-GB" altLang="en-US" sz="3200" i="1" dirty="0" err="1">
                <a:latin typeface="ABeeZee" charset="0"/>
                <a:cs typeface="Calibri" panose="020F0502020204030204" pitchFamily="34" charset="0"/>
              </a:rPr>
              <a:t>Thuc</a:t>
            </a:r>
            <a:r>
              <a:rPr lang="en-GB" altLang="en-US" sz="3200" i="1" dirty="0">
                <a:latin typeface="ABeeZee" charset="0"/>
                <a:cs typeface="Calibri" panose="020F0502020204030204" pitchFamily="34" charset="0"/>
              </a:rPr>
              <a:t> </a:t>
            </a:r>
            <a:r>
              <a:rPr lang="en-GB" altLang="en-US" sz="2800" i="1" dirty="0" err="1">
                <a:latin typeface="ABeeZee" charset="0"/>
                <a:cs typeface="Calibri" panose="020F0502020204030204" pitchFamily="34" charset="0"/>
              </a:rPr>
              <a:t>Ngay</a:t>
            </a:r>
            <a:r>
              <a:rPr lang="en-GB" altLang="en-US" sz="3200" i="1" dirty="0">
                <a:latin typeface="ABeeZee" charset="0"/>
                <a:cs typeface="Calibri" panose="020F0502020204030204" pitchFamily="34" charset="0"/>
              </a:rPr>
              <a:t> Nay </a:t>
            </a:r>
            <a:r>
              <a:rPr lang="en-GB" altLang="en-US" sz="3200" dirty="0">
                <a:latin typeface="ABeeZee" charset="0"/>
                <a:cs typeface="Calibri" panose="020F0502020204030204" pitchFamily="34" charset="0"/>
              </a:rPr>
              <a:t>is popular with both teenagers and adults.</a:t>
            </a:r>
            <a:endParaRPr lang="vi-VN" altLang="en-US" sz="3200" dirty="0"/>
          </a:p>
        </p:txBody>
      </p:sp>
      <p:pic>
        <p:nvPicPr>
          <p:cNvPr id="6" name="Picture 5">
            <a:extLst>
              <a:ext uri="{FF2B5EF4-FFF2-40B4-BE49-F238E27FC236}">
                <a16:creationId xmlns:a16="http://schemas.microsoft.com/office/drawing/2014/main" id="{CF563036-F396-E3A4-B2F0-6EABB234B1F9}"/>
              </a:ext>
            </a:extLst>
          </p:cNvPr>
          <p:cNvPicPr>
            <a:picLocks noChangeAspect="1"/>
          </p:cNvPicPr>
          <p:nvPr/>
        </p:nvPicPr>
        <p:blipFill>
          <a:blip r:embed="rId2"/>
          <a:stretch>
            <a:fillRect/>
          </a:stretch>
        </p:blipFill>
        <p:spPr>
          <a:xfrm>
            <a:off x="2262908" y="2093716"/>
            <a:ext cx="9171709" cy="4821839"/>
          </a:xfrm>
          <a:prstGeom prst="rect">
            <a:avLst/>
          </a:prstGeom>
          <a:ln w="38100">
            <a:solidFill>
              <a:srgbClr val="FF0000"/>
            </a:solidFill>
          </a:ln>
          <a:effectLst>
            <a:softEdge rad="112500"/>
          </a:effectLst>
        </p:spPr>
      </p:pic>
      <p:cxnSp>
        <p:nvCxnSpPr>
          <p:cNvPr id="7" name="Straight Connector 6">
            <a:extLst>
              <a:ext uri="{FF2B5EF4-FFF2-40B4-BE49-F238E27FC236}">
                <a16:creationId xmlns:a16="http://schemas.microsoft.com/office/drawing/2014/main" id="{32087AB7-C818-361B-F62E-0639C555B22E}"/>
              </a:ext>
            </a:extLst>
          </p:cNvPr>
          <p:cNvCxnSpPr>
            <a:cxnSpLocks/>
          </p:cNvCxnSpPr>
          <p:nvPr/>
        </p:nvCxnSpPr>
        <p:spPr>
          <a:xfrm>
            <a:off x="3399420" y="4696690"/>
            <a:ext cx="2927489"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9" name="Straight Connector 8">
            <a:extLst>
              <a:ext uri="{FF2B5EF4-FFF2-40B4-BE49-F238E27FC236}">
                <a16:creationId xmlns:a16="http://schemas.microsoft.com/office/drawing/2014/main" id="{C3892CAE-D881-9150-06F0-D306B5CF2C23}"/>
              </a:ext>
            </a:extLst>
          </p:cNvPr>
          <p:cNvCxnSpPr>
            <a:cxnSpLocks/>
          </p:cNvCxnSpPr>
          <p:nvPr/>
        </p:nvCxnSpPr>
        <p:spPr>
          <a:xfrm>
            <a:off x="3399420" y="5355792"/>
            <a:ext cx="4433016"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id="{8A729420-E971-EF9D-464D-892BDFD2E0D9}"/>
              </a:ext>
            </a:extLst>
          </p:cNvPr>
          <p:cNvCxnSpPr>
            <a:cxnSpLocks/>
          </p:cNvCxnSpPr>
          <p:nvPr/>
        </p:nvCxnSpPr>
        <p:spPr>
          <a:xfrm>
            <a:off x="3399420" y="5689889"/>
            <a:ext cx="1431198"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sp>
        <p:nvSpPr>
          <p:cNvPr id="15" name="TextBox 14">
            <a:extLst>
              <a:ext uri="{FF2B5EF4-FFF2-40B4-BE49-F238E27FC236}">
                <a16:creationId xmlns:a16="http://schemas.microsoft.com/office/drawing/2014/main" id="{931FB212-0B56-E90D-5E1D-E7F79AED77A0}"/>
              </a:ext>
            </a:extLst>
          </p:cNvPr>
          <p:cNvSpPr txBox="1"/>
          <p:nvPr/>
        </p:nvSpPr>
        <p:spPr>
          <a:xfrm>
            <a:off x="5013325" y="506414"/>
            <a:ext cx="4572000" cy="923925"/>
          </a:xfrm>
          <a:prstGeom prst="rect">
            <a:avLst/>
          </a:prstGeom>
          <a:noFill/>
        </p:spPr>
        <p:txBody>
          <a:bodyPr>
            <a:spAutoFit/>
          </a:bodyPr>
          <a:lstStyle/>
          <a:p>
            <a:pPr>
              <a:defRPr/>
            </a:pPr>
            <a:r>
              <a:rPr lang="en-US" sz="5400" dirty="0">
                <a:solidFill>
                  <a:srgbClr val="FF0000"/>
                </a:solidFill>
                <a:latin typeface="Algerian" panose="04020705040A02060702" pitchFamily="82" charset="0"/>
              </a:rPr>
              <a:t>TRUE</a:t>
            </a:r>
            <a:endParaRPr lang="en-US" dirty="0">
              <a:solidFill>
                <a:srgbClr val="FF0000"/>
              </a:solidFill>
            </a:endParaRPr>
          </a:p>
        </p:txBody>
      </p:sp>
      <p:cxnSp>
        <p:nvCxnSpPr>
          <p:cNvPr id="16" name="Straight Connector 15">
            <a:extLst>
              <a:ext uri="{FF2B5EF4-FFF2-40B4-BE49-F238E27FC236}">
                <a16:creationId xmlns:a16="http://schemas.microsoft.com/office/drawing/2014/main" id="{01334785-465C-CC8A-6AFB-E50AA73EC942}"/>
              </a:ext>
            </a:extLst>
          </p:cNvPr>
          <p:cNvCxnSpPr>
            <a:cxnSpLocks/>
          </p:cNvCxnSpPr>
          <p:nvPr/>
        </p:nvCxnSpPr>
        <p:spPr>
          <a:xfrm>
            <a:off x="9430092" y="1927226"/>
            <a:ext cx="1681253"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7" name="Straight Connector 16">
            <a:extLst>
              <a:ext uri="{FF2B5EF4-FFF2-40B4-BE49-F238E27FC236}">
                <a16:creationId xmlns:a16="http://schemas.microsoft.com/office/drawing/2014/main" id="{834D690F-A6DB-042C-FC05-5DFA71C45B2A}"/>
              </a:ext>
            </a:extLst>
          </p:cNvPr>
          <p:cNvCxnSpPr>
            <a:cxnSpLocks/>
          </p:cNvCxnSpPr>
          <p:nvPr/>
        </p:nvCxnSpPr>
        <p:spPr>
          <a:xfrm>
            <a:off x="577420" y="2328315"/>
            <a:ext cx="983525"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4" name="Straight Connector 13">
            <a:extLst>
              <a:ext uri="{FF2B5EF4-FFF2-40B4-BE49-F238E27FC236}">
                <a16:creationId xmlns:a16="http://schemas.microsoft.com/office/drawing/2014/main" id="{ADE86BA2-F6AA-4BF3-97A5-D68F99EC32AD}"/>
              </a:ext>
            </a:extLst>
          </p:cNvPr>
          <p:cNvCxnSpPr>
            <a:cxnSpLocks/>
          </p:cNvCxnSpPr>
          <p:nvPr/>
        </p:nvCxnSpPr>
        <p:spPr>
          <a:xfrm>
            <a:off x="5941779" y="1927226"/>
            <a:ext cx="1271821" cy="12601"/>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42"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par>
                                <p:cTn id="36" presetID="6" presetClass="exit" presetSubtype="32" fill="hold" nodeType="withEffect">
                                  <p:stCondLst>
                                    <p:cond delay="0"/>
                                  </p:stCondLst>
                                  <p:childTnLst>
                                    <p:animEffect transition="out" filter="circle(out)">
                                      <p:cBhvr>
                                        <p:cTn id="37" dur="2000"/>
                                        <p:tgtEl>
                                          <p:spTgt spid="5"/>
                                        </p:tgtEl>
                                      </p:cBhvr>
                                    </p:animEffect>
                                    <p:set>
                                      <p:cBhvr>
                                        <p:cTn id="38"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42D3A9-0E1E-FED0-5554-A317273E70EF}"/>
              </a:ext>
            </a:extLst>
          </p:cNvPr>
          <p:cNvSpPr>
            <a:spLocks noGrp="1"/>
          </p:cNvSpPr>
          <p:nvPr>
            <p:ph type="title"/>
          </p:nvPr>
        </p:nvSpPr>
        <p:spPr>
          <a:xfrm>
            <a:off x="2346325" y="111438"/>
            <a:ext cx="7886700" cy="1325562"/>
          </a:xfrm>
        </p:spPr>
        <p:txBody>
          <a:bodyPr/>
          <a:lstStyle/>
          <a:p>
            <a:pPr>
              <a:defRPr/>
            </a:pPr>
            <a:r>
              <a:rPr lang="en-US" sz="5400" dirty="0">
                <a:solidFill>
                  <a:schemeClr val="accent6">
                    <a:lumMod val="50000"/>
                  </a:schemeClr>
                </a:solidFill>
                <a:latin typeface="Algerian" panose="04020705040A02060702" pitchFamily="82" charset="0"/>
              </a:rPr>
              <a:t>TRUE OR FALSE </a:t>
            </a:r>
          </a:p>
        </p:txBody>
      </p:sp>
      <p:sp>
        <p:nvSpPr>
          <p:cNvPr id="44035" name="TextBox 7">
            <a:extLst>
              <a:ext uri="{FF2B5EF4-FFF2-40B4-BE49-F238E27FC236}">
                <a16:creationId xmlns:a16="http://schemas.microsoft.com/office/drawing/2014/main" id="{8F76B5DA-4106-FDE7-1DE2-7CB34D0036DB}"/>
              </a:ext>
            </a:extLst>
          </p:cNvPr>
          <p:cNvSpPr txBox="1">
            <a:spLocks noChangeArrowheads="1"/>
          </p:cNvSpPr>
          <p:nvPr/>
        </p:nvSpPr>
        <p:spPr bwMode="auto">
          <a:xfrm>
            <a:off x="2503489" y="1785939"/>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sp>
        <p:nvSpPr>
          <p:cNvPr id="44036" name="Hộp Văn bản 7">
            <a:extLst>
              <a:ext uri="{FF2B5EF4-FFF2-40B4-BE49-F238E27FC236}">
                <a16:creationId xmlns:a16="http://schemas.microsoft.com/office/drawing/2014/main" id="{1035A3BF-69B0-A9CA-BB85-1AF815A968B2}"/>
              </a:ext>
            </a:extLst>
          </p:cNvPr>
          <p:cNvSpPr txBox="1">
            <a:spLocks noChangeArrowheads="1"/>
          </p:cNvSpPr>
          <p:nvPr/>
        </p:nvSpPr>
        <p:spPr bwMode="auto">
          <a:xfrm>
            <a:off x="399112" y="872031"/>
            <a:ext cx="1178112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n-GB" altLang="en-US" sz="3200" dirty="0">
                <a:latin typeface="ABeeZee" charset="0"/>
                <a:cs typeface="Calibri" panose="020F0502020204030204" pitchFamily="34" charset="0"/>
              </a:rPr>
              <a:t>3. Thanks to television, people can watch many foreign programs on different channels. </a:t>
            </a:r>
            <a:endParaRPr lang="vi-VN" altLang="en-US" sz="3200" dirty="0"/>
          </a:p>
        </p:txBody>
      </p:sp>
      <p:pic>
        <p:nvPicPr>
          <p:cNvPr id="6" name="Picture 5">
            <a:extLst>
              <a:ext uri="{FF2B5EF4-FFF2-40B4-BE49-F238E27FC236}">
                <a16:creationId xmlns:a16="http://schemas.microsoft.com/office/drawing/2014/main" id="{86BF9960-AD17-6202-8DDC-C08C5C79D6C5}"/>
              </a:ext>
            </a:extLst>
          </p:cNvPr>
          <p:cNvPicPr>
            <a:picLocks noChangeAspect="1"/>
          </p:cNvPicPr>
          <p:nvPr/>
        </p:nvPicPr>
        <p:blipFill>
          <a:blip r:embed="rId2"/>
          <a:stretch>
            <a:fillRect/>
          </a:stretch>
        </p:blipFill>
        <p:spPr>
          <a:xfrm>
            <a:off x="1782617" y="1785939"/>
            <a:ext cx="9273309" cy="5005278"/>
          </a:xfrm>
          <a:prstGeom prst="rect">
            <a:avLst/>
          </a:prstGeom>
          <a:ln>
            <a:noFill/>
          </a:ln>
          <a:effectLst>
            <a:softEdge rad="112500"/>
          </a:effectLst>
        </p:spPr>
      </p:pic>
      <p:cxnSp>
        <p:nvCxnSpPr>
          <p:cNvPr id="7" name="Straight Connector 6">
            <a:extLst>
              <a:ext uri="{FF2B5EF4-FFF2-40B4-BE49-F238E27FC236}">
                <a16:creationId xmlns:a16="http://schemas.microsoft.com/office/drawing/2014/main" id="{9244418D-052B-8765-28CA-9D48EE7AE59D}"/>
              </a:ext>
            </a:extLst>
          </p:cNvPr>
          <p:cNvCxnSpPr>
            <a:cxnSpLocks/>
          </p:cNvCxnSpPr>
          <p:nvPr/>
        </p:nvCxnSpPr>
        <p:spPr>
          <a:xfrm>
            <a:off x="2782094" y="3212956"/>
            <a:ext cx="2491581"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9" name="Straight Connector 8">
            <a:extLst>
              <a:ext uri="{FF2B5EF4-FFF2-40B4-BE49-F238E27FC236}">
                <a16:creationId xmlns:a16="http://schemas.microsoft.com/office/drawing/2014/main" id="{59B77E88-23C6-1F27-009F-F207CB2741F8}"/>
              </a:ext>
            </a:extLst>
          </p:cNvPr>
          <p:cNvCxnSpPr>
            <a:cxnSpLocks/>
          </p:cNvCxnSpPr>
          <p:nvPr/>
        </p:nvCxnSpPr>
        <p:spPr>
          <a:xfrm>
            <a:off x="4349896" y="3963555"/>
            <a:ext cx="711631"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5" name="Straight Connector 14">
            <a:extLst>
              <a:ext uri="{FF2B5EF4-FFF2-40B4-BE49-F238E27FC236}">
                <a16:creationId xmlns:a16="http://schemas.microsoft.com/office/drawing/2014/main" id="{7B056A8D-3A81-7E9C-49AE-BA896569D7F4}"/>
              </a:ext>
            </a:extLst>
          </p:cNvPr>
          <p:cNvCxnSpPr>
            <a:cxnSpLocks/>
          </p:cNvCxnSpPr>
          <p:nvPr/>
        </p:nvCxnSpPr>
        <p:spPr>
          <a:xfrm>
            <a:off x="2346325" y="5638079"/>
            <a:ext cx="2814638"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sp>
        <p:nvSpPr>
          <p:cNvPr id="16" name="TextBox 15">
            <a:extLst>
              <a:ext uri="{FF2B5EF4-FFF2-40B4-BE49-F238E27FC236}">
                <a16:creationId xmlns:a16="http://schemas.microsoft.com/office/drawing/2014/main" id="{08275CDE-229D-7FF9-D946-A23A1584CF2B}"/>
              </a:ext>
            </a:extLst>
          </p:cNvPr>
          <p:cNvSpPr txBox="1"/>
          <p:nvPr/>
        </p:nvSpPr>
        <p:spPr>
          <a:xfrm>
            <a:off x="5273675" y="358776"/>
            <a:ext cx="4572000" cy="923925"/>
          </a:xfrm>
          <a:prstGeom prst="rect">
            <a:avLst/>
          </a:prstGeom>
          <a:noFill/>
        </p:spPr>
        <p:txBody>
          <a:bodyPr>
            <a:spAutoFit/>
          </a:bodyPr>
          <a:lstStyle/>
          <a:p>
            <a:pPr>
              <a:defRPr/>
            </a:pPr>
            <a:r>
              <a:rPr lang="en-US" sz="5400" dirty="0">
                <a:solidFill>
                  <a:srgbClr val="FF0000"/>
                </a:solidFill>
                <a:latin typeface="Algerian" panose="04020705040A02060702" pitchFamily="82" charset="0"/>
              </a:rPr>
              <a:t>TRUE</a:t>
            </a:r>
            <a:endParaRPr lang="en-US" dirty="0">
              <a:solidFill>
                <a:srgbClr val="FF0000"/>
              </a:solidFill>
            </a:endParaRPr>
          </a:p>
        </p:txBody>
      </p:sp>
      <p:cxnSp>
        <p:nvCxnSpPr>
          <p:cNvPr id="17" name="Straight Connector 16">
            <a:extLst>
              <a:ext uri="{FF2B5EF4-FFF2-40B4-BE49-F238E27FC236}">
                <a16:creationId xmlns:a16="http://schemas.microsoft.com/office/drawing/2014/main" id="{99BC6888-2B8D-E3C4-0E0F-B91DE98B73C5}"/>
              </a:ext>
            </a:extLst>
          </p:cNvPr>
          <p:cNvCxnSpPr>
            <a:cxnSpLocks/>
          </p:cNvCxnSpPr>
          <p:nvPr/>
        </p:nvCxnSpPr>
        <p:spPr>
          <a:xfrm>
            <a:off x="847581" y="1354522"/>
            <a:ext cx="2997487" cy="27243"/>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8" name="Straight Connector 17">
            <a:extLst>
              <a:ext uri="{FF2B5EF4-FFF2-40B4-BE49-F238E27FC236}">
                <a16:creationId xmlns:a16="http://schemas.microsoft.com/office/drawing/2014/main" id="{0F396AD8-7ACD-1A0F-29EA-926C2338577D}"/>
              </a:ext>
            </a:extLst>
          </p:cNvPr>
          <p:cNvCxnSpPr>
            <a:cxnSpLocks/>
          </p:cNvCxnSpPr>
          <p:nvPr/>
        </p:nvCxnSpPr>
        <p:spPr>
          <a:xfrm>
            <a:off x="8833861" y="1396046"/>
            <a:ext cx="2526865" cy="19194"/>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xit" presetSubtype="0" fill="hold" nodeType="withEffect">
                                  <p:stCondLst>
                                    <p:cond delay="0"/>
                                  </p:stCondLst>
                                  <p:childTnLst>
                                    <p:animEffect transition="out" filter="fade">
                                      <p:cBhvr>
                                        <p:cTn id="36" dur="1000"/>
                                        <p:tgtEl>
                                          <p:spTgt spid="5"/>
                                        </p:tgtEl>
                                      </p:cBhvr>
                                    </p:animEffect>
                                    <p:anim calcmode="lin" valueType="num">
                                      <p:cBhvr>
                                        <p:cTn id="37" dur="1000"/>
                                        <p:tgtEl>
                                          <p:spTgt spid="5"/>
                                        </p:tgtEl>
                                        <p:attrNameLst>
                                          <p:attrName>ppt_x</p:attrName>
                                        </p:attrNameLst>
                                      </p:cBhvr>
                                      <p:tavLst>
                                        <p:tav tm="0">
                                          <p:val>
                                            <p:strVal val="ppt_x"/>
                                          </p:val>
                                        </p:tav>
                                        <p:tav tm="100000">
                                          <p:val>
                                            <p:strVal val="ppt_x"/>
                                          </p:val>
                                        </p:tav>
                                      </p:tavLst>
                                    </p:anim>
                                    <p:anim calcmode="lin" valueType="num">
                                      <p:cBhvr>
                                        <p:cTn id="38" dur="1000"/>
                                        <p:tgtEl>
                                          <p:spTgt spid="5"/>
                                        </p:tgtEl>
                                        <p:attrNameLst>
                                          <p:attrName>ppt_y</p:attrName>
                                        </p:attrNameLst>
                                      </p:cBhvr>
                                      <p:tavLst>
                                        <p:tav tm="0">
                                          <p:val>
                                            <p:strVal val="ppt_y"/>
                                          </p:val>
                                        </p:tav>
                                        <p:tav tm="100000">
                                          <p:val>
                                            <p:strVal val="ppt_y+.1"/>
                                          </p:val>
                                        </p:tav>
                                      </p:tavLst>
                                    </p:anim>
                                    <p:set>
                                      <p:cBhvr>
                                        <p:cTn id="3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8"/>
          <p:cNvSpPr/>
          <p:nvPr/>
        </p:nvSpPr>
        <p:spPr>
          <a:xfrm>
            <a:off x="440299" y="446100"/>
            <a:ext cx="11403357" cy="58626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8"/>
          <p:cNvSpPr txBox="1">
            <a:spLocks noGrp="1"/>
          </p:cNvSpPr>
          <p:nvPr>
            <p:ph type="title"/>
          </p:nvPr>
        </p:nvSpPr>
        <p:spPr>
          <a:xfrm>
            <a:off x="873350" y="705674"/>
            <a:ext cx="105519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4400" dirty="0">
                <a:solidFill>
                  <a:schemeClr val="lt2"/>
                </a:solidFill>
              </a:rPr>
              <a:t>Inventions</a:t>
            </a:r>
            <a:endParaRPr sz="4400" dirty="0">
              <a:solidFill>
                <a:schemeClr val="lt2"/>
              </a:solidFill>
            </a:endParaRPr>
          </a:p>
        </p:txBody>
      </p:sp>
      <p:sp>
        <p:nvSpPr>
          <p:cNvPr id="305" name="Google Shape;305;p28"/>
          <p:cNvSpPr txBox="1">
            <a:spLocks noGrp="1"/>
          </p:cNvSpPr>
          <p:nvPr>
            <p:ph type="body" idx="3"/>
          </p:nvPr>
        </p:nvSpPr>
        <p:spPr>
          <a:xfrm>
            <a:off x="459349" y="1560105"/>
            <a:ext cx="11403357" cy="4140552"/>
          </a:xfrm>
          <a:prstGeom prst="rect">
            <a:avLst/>
          </a:prstGeom>
        </p:spPr>
        <p:txBody>
          <a:bodyPr spcFirstLastPara="1" wrap="square" lIns="121900" tIns="121900" rIns="121900" bIns="121900" anchor="t" anchorCtr="0">
            <a:noAutofit/>
          </a:bodyPr>
          <a:lstStyle/>
          <a:p>
            <a:pPr eaLnBrk="1" hangingPunct="1">
              <a:buFont typeface="Arial" panose="020B0604020202020204" pitchFamily="34" charset="0"/>
              <a:buChar char="•"/>
            </a:pPr>
            <a:r>
              <a:rPr lang="en-US" altLang="en-US" sz="2600" b="1" dirty="0">
                <a:solidFill>
                  <a:srgbClr val="FF0000"/>
                </a:solidFill>
              </a:rPr>
              <a:t>Televisions</a:t>
            </a:r>
            <a:r>
              <a:rPr lang="en-US" altLang="en-US" sz="2600" dirty="0">
                <a:solidFill>
                  <a:schemeClr val="accent6"/>
                </a:solidFill>
              </a:rPr>
              <a:t>: Electronic television was first successfully demonstrated in San Francisco on Sept. 7, 1927</a:t>
            </a:r>
          </a:p>
          <a:p>
            <a:pPr marL="107950" indent="0" eaLnBrk="1" hangingPunct="1">
              <a:buNone/>
            </a:pPr>
            <a:endParaRPr lang="en-US" altLang="en-US" sz="2600" dirty="0">
              <a:solidFill>
                <a:schemeClr val="accent6"/>
              </a:solidFill>
            </a:endParaRPr>
          </a:p>
          <a:p>
            <a:pPr eaLnBrk="1" hangingPunct="1">
              <a:buFont typeface="Arial" panose="020B0604020202020204" pitchFamily="34" charset="0"/>
              <a:buChar char="•"/>
            </a:pPr>
            <a:r>
              <a:rPr lang="en-US" altLang="en-US" sz="2600" b="1" dirty="0">
                <a:solidFill>
                  <a:srgbClr val="FF0000"/>
                </a:solidFill>
              </a:rPr>
              <a:t>Printed newspapers</a:t>
            </a:r>
            <a:r>
              <a:rPr lang="en-US" altLang="en-US" sz="2600" dirty="0">
                <a:solidFill>
                  <a:schemeClr val="accent6"/>
                </a:solidFill>
              </a:rPr>
              <a:t>: The first printed newspapers were published weekly in Germany from 1609. </a:t>
            </a:r>
          </a:p>
          <a:p>
            <a:pPr marL="107950" indent="0" eaLnBrk="1" hangingPunct="1">
              <a:buNone/>
            </a:pPr>
            <a:endParaRPr lang="en-US" altLang="en-US" sz="2600" dirty="0">
              <a:solidFill>
                <a:schemeClr val="accent6"/>
              </a:solidFill>
            </a:endParaRPr>
          </a:p>
          <a:p>
            <a:pPr eaLnBrk="1" hangingPunct="1">
              <a:buFont typeface="Arial" panose="020B0604020202020204" pitchFamily="34" charset="0"/>
              <a:buChar char="•"/>
            </a:pPr>
            <a:r>
              <a:rPr lang="en-US" altLang="en-US" sz="2600" b="1" dirty="0">
                <a:solidFill>
                  <a:srgbClr val="FF0000"/>
                </a:solidFill>
              </a:rPr>
              <a:t>Radio</a:t>
            </a:r>
            <a:r>
              <a:rPr lang="en-US" altLang="en-US" sz="2600" dirty="0">
                <a:solidFill>
                  <a:schemeClr val="accent6"/>
                </a:solidFill>
              </a:rPr>
              <a:t>: In 1895, a young Italian named </a:t>
            </a:r>
            <a:r>
              <a:rPr lang="en-US" altLang="en-US" sz="2600" dirty="0" err="1">
                <a:solidFill>
                  <a:schemeClr val="accent6"/>
                </a:solidFill>
              </a:rPr>
              <a:t>Gugliemo</a:t>
            </a:r>
            <a:r>
              <a:rPr lang="en-US" altLang="en-US" sz="2600" dirty="0">
                <a:solidFill>
                  <a:schemeClr val="accent6"/>
                </a:solidFill>
              </a:rPr>
              <a:t> Marconi invented what he called “the wireless telegraph” while experimenting in his parents’ attic. He used radio waves to transmit Morse code and the instrument he used became known as the radio. </a:t>
            </a:r>
          </a:p>
          <a:p>
            <a:pPr marL="0" lvl="0" indent="0" algn="l" rtl="0">
              <a:spcBef>
                <a:spcPts val="2100"/>
              </a:spcBef>
              <a:spcAft>
                <a:spcPts val="2100"/>
              </a:spcAft>
              <a:buNone/>
            </a:pPr>
            <a:endParaRPr lang="en-US" altLang="en-US" sz="2600" dirty="0">
              <a:solidFill>
                <a:schemeClr val="accent6"/>
              </a:solidFill>
            </a:endParaRPr>
          </a:p>
        </p:txBody>
      </p:sp>
      <p:cxnSp>
        <p:nvCxnSpPr>
          <p:cNvPr id="308" name="Google Shape;308;p28"/>
          <p:cNvCxnSpPr/>
          <p:nvPr/>
        </p:nvCxnSpPr>
        <p:spPr>
          <a:xfrm rot="10800000">
            <a:off x="4171800" y="1222775"/>
            <a:ext cx="8058300" cy="0"/>
          </a:xfrm>
          <a:prstGeom prst="straightConnector1">
            <a:avLst/>
          </a:prstGeom>
          <a:noFill/>
          <a:ln w="28575" cap="rnd" cmpd="sng">
            <a:solidFill>
              <a:schemeClr val="lt2"/>
            </a:solidFill>
            <a:prstDash val="solid"/>
            <a:round/>
            <a:headEnd type="none" w="med" len="med"/>
            <a:tailEnd type="none" w="med" len="med"/>
          </a:ln>
        </p:spPr>
      </p:cxnSp>
      <p:pic>
        <p:nvPicPr>
          <p:cNvPr id="2" name="y2mate.com - Simple 15 second countdown 4K with beep_1080p.mp4">
            <a:hlinkClick r:id="" action="ppaction://media"/>
            <a:extLst>
              <a:ext uri="{FF2B5EF4-FFF2-40B4-BE49-F238E27FC236}">
                <a16:creationId xmlns:a16="http://schemas.microsoft.com/office/drawing/2014/main" id="{DC35FFD3-F2D5-DD2E-2D78-CA324E3145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000" y="0"/>
            <a:ext cx="2667000" cy="15001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68E049-82BA-A6FC-DDCC-D3931BDD3007}"/>
              </a:ext>
            </a:extLst>
          </p:cNvPr>
          <p:cNvSpPr>
            <a:spLocks noGrp="1"/>
          </p:cNvSpPr>
          <p:nvPr>
            <p:ph type="title"/>
          </p:nvPr>
        </p:nvSpPr>
        <p:spPr>
          <a:xfrm>
            <a:off x="294496" y="61671"/>
            <a:ext cx="11360700" cy="763500"/>
          </a:xfrm>
        </p:spPr>
        <p:txBody>
          <a:bodyPr/>
          <a:lstStyle/>
          <a:p>
            <a:pPr>
              <a:defRPr/>
            </a:pPr>
            <a:r>
              <a:rPr lang="en-US" sz="5400" dirty="0">
                <a:solidFill>
                  <a:schemeClr val="accent6">
                    <a:lumMod val="50000"/>
                  </a:schemeClr>
                </a:solidFill>
                <a:latin typeface="Algerian" panose="04020705040A02060702" pitchFamily="82" charset="0"/>
              </a:rPr>
              <a:t>TRUE OR FALSE </a:t>
            </a:r>
          </a:p>
        </p:txBody>
      </p:sp>
      <p:sp>
        <p:nvSpPr>
          <p:cNvPr id="45059" name="TextBox 7">
            <a:extLst>
              <a:ext uri="{FF2B5EF4-FFF2-40B4-BE49-F238E27FC236}">
                <a16:creationId xmlns:a16="http://schemas.microsoft.com/office/drawing/2014/main" id="{E042A67F-F412-410A-7A2E-159DD8057C51}"/>
              </a:ext>
            </a:extLst>
          </p:cNvPr>
          <p:cNvSpPr txBox="1">
            <a:spLocks noChangeArrowheads="1"/>
          </p:cNvSpPr>
          <p:nvPr/>
        </p:nvSpPr>
        <p:spPr bwMode="auto">
          <a:xfrm>
            <a:off x="2503489" y="1785939"/>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sp>
        <p:nvSpPr>
          <p:cNvPr id="45060" name="Hộp Văn bản 7">
            <a:extLst>
              <a:ext uri="{FF2B5EF4-FFF2-40B4-BE49-F238E27FC236}">
                <a16:creationId xmlns:a16="http://schemas.microsoft.com/office/drawing/2014/main" id="{37AEBC7B-58E5-CE54-1D0C-5995512FB78E}"/>
              </a:ext>
            </a:extLst>
          </p:cNvPr>
          <p:cNvSpPr txBox="1">
            <a:spLocks noChangeArrowheads="1"/>
          </p:cNvSpPr>
          <p:nvPr/>
        </p:nvSpPr>
        <p:spPr bwMode="auto">
          <a:xfrm>
            <a:off x="294496" y="1039947"/>
            <a:ext cx="116481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n-GB" altLang="en-US" sz="3200" dirty="0">
                <a:latin typeface="ABeeZee" charset="0"/>
                <a:cs typeface="Calibri" panose="020F0502020204030204" pitchFamily="34" charset="0"/>
              </a:rPr>
              <a:t>4. It is expensive to enjoy interesting programs on television. </a:t>
            </a:r>
            <a:endParaRPr lang="vi-VN" altLang="en-US" sz="3200" dirty="0"/>
          </a:p>
        </p:txBody>
      </p:sp>
      <p:pic>
        <p:nvPicPr>
          <p:cNvPr id="6" name="Picture 5">
            <a:extLst>
              <a:ext uri="{FF2B5EF4-FFF2-40B4-BE49-F238E27FC236}">
                <a16:creationId xmlns:a16="http://schemas.microsoft.com/office/drawing/2014/main" id="{CA9B9DE2-7BF3-CDB1-FE42-6F6E3087D21E}"/>
              </a:ext>
            </a:extLst>
          </p:cNvPr>
          <p:cNvPicPr>
            <a:picLocks noChangeAspect="1"/>
          </p:cNvPicPr>
          <p:nvPr/>
        </p:nvPicPr>
        <p:blipFill>
          <a:blip r:embed="rId2"/>
          <a:stretch>
            <a:fillRect/>
          </a:stretch>
        </p:blipFill>
        <p:spPr>
          <a:xfrm>
            <a:off x="1356678" y="1740209"/>
            <a:ext cx="9126595" cy="5111131"/>
          </a:xfrm>
          <a:prstGeom prst="rect">
            <a:avLst/>
          </a:prstGeom>
          <a:ln>
            <a:noFill/>
          </a:ln>
          <a:effectLst>
            <a:softEdge rad="112500"/>
          </a:effectLst>
        </p:spPr>
      </p:pic>
      <p:cxnSp>
        <p:nvCxnSpPr>
          <p:cNvPr id="7" name="Straight Connector 6">
            <a:extLst>
              <a:ext uri="{FF2B5EF4-FFF2-40B4-BE49-F238E27FC236}">
                <a16:creationId xmlns:a16="http://schemas.microsoft.com/office/drawing/2014/main" id="{106C2C43-37A1-8AEB-AC83-89BE750B2103}"/>
              </a:ext>
            </a:extLst>
          </p:cNvPr>
          <p:cNvCxnSpPr>
            <a:cxnSpLocks/>
          </p:cNvCxnSpPr>
          <p:nvPr/>
        </p:nvCxnSpPr>
        <p:spPr>
          <a:xfrm>
            <a:off x="1953420" y="4637809"/>
            <a:ext cx="1399381"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9" name="Straight Connector 8">
            <a:extLst>
              <a:ext uri="{FF2B5EF4-FFF2-40B4-BE49-F238E27FC236}">
                <a16:creationId xmlns:a16="http://schemas.microsoft.com/office/drawing/2014/main" id="{384C55F7-0545-9BFB-24C4-A5A07B4285FD}"/>
              </a:ext>
            </a:extLst>
          </p:cNvPr>
          <p:cNvCxnSpPr>
            <a:cxnSpLocks/>
          </p:cNvCxnSpPr>
          <p:nvPr/>
        </p:nvCxnSpPr>
        <p:spPr>
          <a:xfrm>
            <a:off x="1863727" y="4295774"/>
            <a:ext cx="2497532"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5" name="Straight Connector 14">
            <a:extLst>
              <a:ext uri="{FF2B5EF4-FFF2-40B4-BE49-F238E27FC236}">
                <a16:creationId xmlns:a16="http://schemas.microsoft.com/office/drawing/2014/main" id="{773E6DC2-93AA-975A-4E80-E2E3241F50FE}"/>
              </a:ext>
            </a:extLst>
          </p:cNvPr>
          <p:cNvCxnSpPr>
            <a:cxnSpLocks/>
          </p:cNvCxnSpPr>
          <p:nvPr/>
        </p:nvCxnSpPr>
        <p:spPr>
          <a:xfrm>
            <a:off x="3917950" y="3965720"/>
            <a:ext cx="886619"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sp>
        <p:nvSpPr>
          <p:cNvPr id="18" name="TextBox 17">
            <a:extLst>
              <a:ext uri="{FF2B5EF4-FFF2-40B4-BE49-F238E27FC236}">
                <a16:creationId xmlns:a16="http://schemas.microsoft.com/office/drawing/2014/main" id="{ABE96BCA-DCD0-4250-9B64-E17E8C0C89C4}"/>
              </a:ext>
            </a:extLst>
          </p:cNvPr>
          <p:cNvSpPr txBox="1"/>
          <p:nvPr/>
        </p:nvSpPr>
        <p:spPr>
          <a:xfrm>
            <a:off x="5021840" y="143848"/>
            <a:ext cx="4572000" cy="922338"/>
          </a:xfrm>
          <a:prstGeom prst="rect">
            <a:avLst/>
          </a:prstGeom>
          <a:noFill/>
        </p:spPr>
        <p:txBody>
          <a:bodyPr>
            <a:spAutoFit/>
          </a:bodyPr>
          <a:lstStyle/>
          <a:p>
            <a:pPr>
              <a:defRPr/>
            </a:pPr>
            <a:r>
              <a:rPr lang="en-US" sz="5400" dirty="0">
                <a:solidFill>
                  <a:srgbClr val="FF0000"/>
                </a:solidFill>
                <a:latin typeface="Algerian" panose="04020705040A02060702" pitchFamily="82" charset="0"/>
              </a:rPr>
              <a:t>FALSE</a:t>
            </a:r>
            <a:r>
              <a:rPr lang="en-US" sz="5400" dirty="0">
                <a:solidFill>
                  <a:schemeClr val="accent2">
                    <a:lumMod val="75000"/>
                  </a:schemeClr>
                </a:solidFill>
                <a:latin typeface="Algerian" panose="04020705040A02060702" pitchFamily="82" charset="0"/>
              </a:rPr>
              <a:t> </a:t>
            </a:r>
            <a:endParaRPr lang="en-US" sz="5400" dirty="0">
              <a:solidFill>
                <a:schemeClr val="accent2">
                  <a:lumMod val="75000"/>
                </a:schemeClr>
              </a:solidFill>
            </a:endParaRPr>
          </a:p>
        </p:txBody>
      </p:sp>
      <p:cxnSp>
        <p:nvCxnSpPr>
          <p:cNvPr id="19" name="Straight Connector 18">
            <a:extLst>
              <a:ext uri="{FF2B5EF4-FFF2-40B4-BE49-F238E27FC236}">
                <a16:creationId xmlns:a16="http://schemas.microsoft.com/office/drawing/2014/main" id="{F6E5624D-3CA4-46B3-4F25-1FF00695A84A}"/>
              </a:ext>
            </a:extLst>
          </p:cNvPr>
          <p:cNvCxnSpPr>
            <a:cxnSpLocks/>
          </p:cNvCxnSpPr>
          <p:nvPr/>
        </p:nvCxnSpPr>
        <p:spPr>
          <a:xfrm>
            <a:off x="1478397" y="1594127"/>
            <a:ext cx="1751013"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7" name="Straight Connector 16">
            <a:extLst>
              <a:ext uri="{FF2B5EF4-FFF2-40B4-BE49-F238E27FC236}">
                <a16:creationId xmlns:a16="http://schemas.microsoft.com/office/drawing/2014/main" id="{C2FA1696-180F-4202-A69C-E146F625A084}"/>
              </a:ext>
            </a:extLst>
          </p:cNvPr>
          <p:cNvCxnSpPr>
            <a:cxnSpLocks/>
          </p:cNvCxnSpPr>
          <p:nvPr/>
        </p:nvCxnSpPr>
        <p:spPr>
          <a:xfrm flipV="1">
            <a:off x="3629891" y="1560157"/>
            <a:ext cx="960582" cy="3919"/>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0" name="Straight Connector 19">
            <a:extLst>
              <a:ext uri="{FF2B5EF4-FFF2-40B4-BE49-F238E27FC236}">
                <a16:creationId xmlns:a16="http://schemas.microsoft.com/office/drawing/2014/main" id="{907F154A-C0F7-4493-9B62-C359446AE5E6}"/>
              </a:ext>
            </a:extLst>
          </p:cNvPr>
          <p:cNvCxnSpPr>
            <a:cxnSpLocks/>
          </p:cNvCxnSpPr>
          <p:nvPr/>
        </p:nvCxnSpPr>
        <p:spPr>
          <a:xfrm>
            <a:off x="6432333" y="1594127"/>
            <a:ext cx="1751013"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par>
                                <p:cTn id="36" presetID="6" presetClass="exit" presetSubtype="32" fill="hold" nodeType="withEffect">
                                  <p:stCondLst>
                                    <p:cond delay="0"/>
                                  </p:stCondLst>
                                  <p:childTnLst>
                                    <p:animEffect transition="out" filter="circle(out)">
                                      <p:cBhvr>
                                        <p:cTn id="37" dur="2000"/>
                                        <p:tgtEl>
                                          <p:spTgt spid="5"/>
                                        </p:tgtEl>
                                      </p:cBhvr>
                                    </p:animEffect>
                                    <p:set>
                                      <p:cBhvr>
                                        <p:cTn id="38"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C049F6-3DA1-26E2-920B-6D721276155F}"/>
              </a:ext>
            </a:extLst>
          </p:cNvPr>
          <p:cNvSpPr>
            <a:spLocks noGrp="1"/>
          </p:cNvSpPr>
          <p:nvPr>
            <p:ph type="title"/>
          </p:nvPr>
        </p:nvSpPr>
        <p:spPr>
          <a:xfrm>
            <a:off x="202132" y="182650"/>
            <a:ext cx="11360700" cy="763500"/>
          </a:xfrm>
        </p:spPr>
        <p:txBody>
          <a:bodyPr/>
          <a:lstStyle/>
          <a:p>
            <a:pPr>
              <a:defRPr/>
            </a:pPr>
            <a:r>
              <a:rPr lang="en-US" sz="5400" dirty="0">
                <a:solidFill>
                  <a:schemeClr val="accent6">
                    <a:lumMod val="50000"/>
                  </a:schemeClr>
                </a:solidFill>
                <a:latin typeface="Algerian" panose="04020705040A02060702" pitchFamily="82" charset="0"/>
              </a:rPr>
              <a:t>TRUE OR FALSE </a:t>
            </a:r>
          </a:p>
        </p:txBody>
      </p:sp>
      <p:sp>
        <p:nvSpPr>
          <p:cNvPr id="46083" name="TextBox 7">
            <a:extLst>
              <a:ext uri="{FF2B5EF4-FFF2-40B4-BE49-F238E27FC236}">
                <a16:creationId xmlns:a16="http://schemas.microsoft.com/office/drawing/2014/main" id="{809B3765-59AA-7870-0D60-78D4B6A570FE}"/>
              </a:ext>
            </a:extLst>
          </p:cNvPr>
          <p:cNvSpPr txBox="1">
            <a:spLocks noChangeArrowheads="1"/>
          </p:cNvSpPr>
          <p:nvPr/>
        </p:nvSpPr>
        <p:spPr bwMode="auto">
          <a:xfrm>
            <a:off x="2503489" y="1785939"/>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sp>
        <p:nvSpPr>
          <p:cNvPr id="46084" name="Hộp Văn bản 7">
            <a:extLst>
              <a:ext uri="{FF2B5EF4-FFF2-40B4-BE49-F238E27FC236}">
                <a16:creationId xmlns:a16="http://schemas.microsoft.com/office/drawing/2014/main" id="{CB5C12A6-4221-B89D-F798-21F7CBDDD43F}"/>
              </a:ext>
            </a:extLst>
          </p:cNvPr>
          <p:cNvSpPr txBox="1">
            <a:spLocks noChangeArrowheads="1"/>
          </p:cNvSpPr>
          <p:nvPr/>
        </p:nvSpPr>
        <p:spPr bwMode="auto">
          <a:xfrm>
            <a:off x="202131" y="1165469"/>
            <a:ext cx="120545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n-GB" altLang="en-US" sz="3200" dirty="0">
                <a:latin typeface="ABeeZee" charset="0"/>
                <a:cs typeface="Calibri" panose="020F0502020204030204" pitchFamily="34" charset="0"/>
              </a:rPr>
              <a:t>5. Remote controls are used to ask questions about the show on TV. </a:t>
            </a:r>
            <a:endParaRPr lang="vi-VN" altLang="en-US" sz="3200" dirty="0"/>
          </a:p>
        </p:txBody>
      </p:sp>
      <p:pic>
        <p:nvPicPr>
          <p:cNvPr id="7" name="Picture 6">
            <a:extLst>
              <a:ext uri="{FF2B5EF4-FFF2-40B4-BE49-F238E27FC236}">
                <a16:creationId xmlns:a16="http://schemas.microsoft.com/office/drawing/2014/main" id="{4CF29A78-9BE7-D74E-8E7C-18C38FA9E885}"/>
              </a:ext>
            </a:extLst>
          </p:cNvPr>
          <p:cNvPicPr>
            <a:picLocks noChangeAspect="1"/>
          </p:cNvPicPr>
          <p:nvPr/>
        </p:nvPicPr>
        <p:blipFill>
          <a:blip r:embed="rId2"/>
          <a:stretch>
            <a:fillRect/>
          </a:stretch>
        </p:blipFill>
        <p:spPr>
          <a:xfrm>
            <a:off x="1144241" y="1820863"/>
            <a:ext cx="9200486" cy="5113371"/>
          </a:xfrm>
          <a:prstGeom prst="rect">
            <a:avLst/>
          </a:prstGeom>
          <a:ln>
            <a:noFill/>
          </a:ln>
          <a:effectLst>
            <a:softEdge rad="112500"/>
          </a:effectLst>
        </p:spPr>
      </p:pic>
      <p:cxnSp>
        <p:nvCxnSpPr>
          <p:cNvPr id="8" name="Straight Connector 7">
            <a:extLst>
              <a:ext uri="{FF2B5EF4-FFF2-40B4-BE49-F238E27FC236}">
                <a16:creationId xmlns:a16="http://schemas.microsoft.com/office/drawing/2014/main" id="{7317A5D6-8D5C-4324-C616-9DF4EA12FEEB}"/>
              </a:ext>
            </a:extLst>
          </p:cNvPr>
          <p:cNvCxnSpPr>
            <a:cxnSpLocks/>
          </p:cNvCxnSpPr>
          <p:nvPr/>
        </p:nvCxnSpPr>
        <p:spPr>
          <a:xfrm>
            <a:off x="2945823" y="5254914"/>
            <a:ext cx="1145886"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id="{64FE8FA0-0F04-6216-D62D-56A2F084A13D}"/>
              </a:ext>
            </a:extLst>
          </p:cNvPr>
          <p:cNvCxnSpPr>
            <a:cxnSpLocks/>
          </p:cNvCxnSpPr>
          <p:nvPr/>
        </p:nvCxnSpPr>
        <p:spPr>
          <a:xfrm>
            <a:off x="2687638" y="4926879"/>
            <a:ext cx="1718107"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6" name="Straight Connector 15">
            <a:extLst>
              <a:ext uri="{FF2B5EF4-FFF2-40B4-BE49-F238E27FC236}">
                <a16:creationId xmlns:a16="http://schemas.microsoft.com/office/drawing/2014/main" id="{BCFD8767-DBE3-1DEC-F79E-E96338389401}"/>
              </a:ext>
            </a:extLst>
          </p:cNvPr>
          <p:cNvCxnSpPr>
            <a:cxnSpLocks/>
          </p:cNvCxnSpPr>
          <p:nvPr/>
        </p:nvCxnSpPr>
        <p:spPr>
          <a:xfrm>
            <a:off x="1744663" y="5596659"/>
            <a:ext cx="1885950"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sp>
        <p:nvSpPr>
          <p:cNvPr id="18" name="TextBox 17">
            <a:extLst>
              <a:ext uri="{FF2B5EF4-FFF2-40B4-BE49-F238E27FC236}">
                <a16:creationId xmlns:a16="http://schemas.microsoft.com/office/drawing/2014/main" id="{4161A948-24C2-27EC-1754-FCCC5658A252}"/>
              </a:ext>
            </a:extLst>
          </p:cNvPr>
          <p:cNvSpPr txBox="1"/>
          <p:nvPr/>
        </p:nvSpPr>
        <p:spPr>
          <a:xfrm>
            <a:off x="5189538" y="533401"/>
            <a:ext cx="4572000" cy="923925"/>
          </a:xfrm>
          <a:prstGeom prst="rect">
            <a:avLst/>
          </a:prstGeom>
          <a:noFill/>
        </p:spPr>
        <p:txBody>
          <a:bodyPr>
            <a:spAutoFit/>
          </a:bodyPr>
          <a:lstStyle/>
          <a:p>
            <a:pPr>
              <a:defRPr/>
            </a:pPr>
            <a:r>
              <a:rPr lang="en-US" sz="5400" dirty="0">
                <a:solidFill>
                  <a:srgbClr val="FF0000"/>
                </a:solidFill>
                <a:latin typeface="Algerian" panose="04020705040A02060702" pitchFamily="82" charset="0"/>
              </a:rPr>
              <a:t>TRUE</a:t>
            </a:r>
            <a:endParaRPr lang="en-US" dirty="0">
              <a:solidFill>
                <a:srgbClr val="FF0000"/>
              </a:solidFill>
            </a:endParaRPr>
          </a:p>
        </p:txBody>
      </p:sp>
      <p:cxnSp>
        <p:nvCxnSpPr>
          <p:cNvPr id="19" name="Straight Connector 18">
            <a:extLst>
              <a:ext uri="{FF2B5EF4-FFF2-40B4-BE49-F238E27FC236}">
                <a16:creationId xmlns:a16="http://schemas.microsoft.com/office/drawing/2014/main" id="{7AB0DEE0-B481-14BD-6400-2FF16625981D}"/>
              </a:ext>
            </a:extLst>
          </p:cNvPr>
          <p:cNvCxnSpPr>
            <a:cxnSpLocks/>
          </p:cNvCxnSpPr>
          <p:nvPr/>
        </p:nvCxnSpPr>
        <p:spPr>
          <a:xfrm>
            <a:off x="694532" y="1643307"/>
            <a:ext cx="2676741"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1" name="Straight Connector 20">
            <a:extLst>
              <a:ext uri="{FF2B5EF4-FFF2-40B4-BE49-F238E27FC236}">
                <a16:creationId xmlns:a16="http://schemas.microsoft.com/office/drawing/2014/main" id="{1C70A1B3-1969-36B0-720C-81B821AC6D69}"/>
              </a:ext>
            </a:extLst>
          </p:cNvPr>
          <p:cNvCxnSpPr>
            <a:cxnSpLocks/>
          </p:cNvCxnSpPr>
          <p:nvPr/>
        </p:nvCxnSpPr>
        <p:spPr>
          <a:xfrm flipV="1">
            <a:off x="4338638" y="1692829"/>
            <a:ext cx="3272126" cy="13448"/>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6" presetClass="exit" presetSubtype="32" fill="hold" nodeType="withEffect">
                                  <p:stCondLst>
                                    <p:cond delay="0"/>
                                  </p:stCondLst>
                                  <p:childTnLst>
                                    <p:animEffect transition="out" filter="circle(out)">
                                      <p:cBhvr>
                                        <p:cTn id="30" dur="2000"/>
                                        <p:tgtEl>
                                          <p:spTgt spid="5"/>
                                        </p:tgtEl>
                                      </p:cBhvr>
                                    </p:animEffect>
                                    <p:set>
                                      <p:cBhvr>
                                        <p:cTn id="31"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8" name="Google Shape;358;p34"/>
          <p:cNvSpPr txBox="1">
            <a:spLocks noGrp="1"/>
          </p:cNvSpPr>
          <p:nvPr>
            <p:ph type="title" idx="2"/>
          </p:nvPr>
        </p:nvSpPr>
        <p:spPr>
          <a:xfrm>
            <a:off x="3831419" y="4090"/>
            <a:ext cx="6877800" cy="1234679"/>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400" b="1" dirty="0">
                <a:solidFill>
                  <a:schemeClr val="accent6">
                    <a:lumMod val="75000"/>
                  </a:schemeClr>
                </a:solidFill>
              </a:rPr>
              <a:t>Social Media</a:t>
            </a:r>
            <a:endParaRPr sz="5400" b="1" dirty="0">
              <a:solidFill>
                <a:schemeClr val="accent6">
                  <a:lumMod val="75000"/>
                </a:schemeClr>
              </a:solidFill>
            </a:endParaRPr>
          </a:p>
        </p:txBody>
      </p:sp>
      <p:cxnSp>
        <p:nvCxnSpPr>
          <p:cNvPr id="365" name="Google Shape;365;p34"/>
          <p:cNvCxnSpPr/>
          <p:nvPr/>
        </p:nvCxnSpPr>
        <p:spPr>
          <a:xfrm rot="10800000">
            <a:off x="-1093862" y="587103"/>
            <a:ext cx="4515000" cy="0"/>
          </a:xfrm>
          <a:prstGeom prst="straightConnector1">
            <a:avLst/>
          </a:prstGeom>
          <a:noFill/>
          <a:ln w="28575" cap="rnd" cmpd="sng">
            <a:solidFill>
              <a:schemeClr val="dk2"/>
            </a:solidFill>
            <a:prstDash val="solid"/>
            <a:round/>
            <a:headEnd type="none" w="med" len="med"/>
            <a:tailEnd type="none" w="med" len="med"/>
          </a:ln>
        </p:spPr>
      </p:cxnSp>
      <p:pic>
        <p:nvPicPr>
          <p:cNvPr id="366" name="Google Shape;366;p34"/>
          <p:cNvPicPr preferRelativeResize="0"/>
          <p:nvPr/>
        </p:nvPicPr>
        <p:blipFill rotWithShape="1">
          <a:blip r:embed="rId3">
            <a:alphaModFix/>
          </a:blip>
          <a:srcRect l="7969" b="6032"/>
          <a:stretch/>
        </p:blipFill>
        <p:spPr>
          <a:xfrm flipH="1">
            <a:off x="9243599" y="3877691"/>
            <a:ext cx="2948400" cy="2980309"/>
          </a:xfrm>
          <a:prstGeom prst="rect">
            <a:avLst/>
          </a:prstGeom>
          <a:noFill/>
          <a:ln>
            <a:noFill/>
          </a:ln>
        </p:spPr>
      </p:pic>
      <p:sp>
        <p:nvSpPr>
          <p:cNvPr id="3" name="Title 2">
            <a:extLst>
              <a:ext uri="{FF2B5EF4-FFF2-40B4-BE49-F238E27FC236}">
                <a16:creationId xmlns:a16="http://schemas.microsoft.com/office/drawing/2014/main" id="{67AA13D2-165C-A1A0-663D-84222335E4B7}"/>
              </a:ext>
            </a:extLst>
          </p:cNvPr>
          <p:cNvSpPr>
            <a:spLocks noGrp="1"/>
          </p:cNvSpPr>
          <p:nvPr>
            <p:ph type="title"/>
          </p:nvPr>
        </p:nvSpPr>
        <p:spPr/>
        <p:txBody>
          <a:bodyPr/>
          <a:lstStyle/>
          <a:p>
            <a:endParaRPr lang="en-VN"/>
          </a:p>
        </p:txBody>
      </p:sp>
      <p:sp>
        <p:nvSpPr>
          <p:cNvPr id="5" name="Text Placeholder 4">
            <a:extLst>
              <a:ext uri="{FF2B5EF4-FFF2-40B4-BE49-F238E27FC236}">
                <a16:creationId xmlns:a16="http://schemas.microsoft.com/office/drawing/2014/main" id="{6DCFA90E-E19D-43B8-DA1A-0ACCF17C0C17}"/>
              </a:ext>
            </a:extLst>
          </p:cNvPr>
          <p:cNvSpPr>
            <a:spLocks noGrp="1"/>
          </p:cNvSpPr>
          <p:nvPr>
            <p:ph type="body" idx="6"/>
          </p:nvPr>
        </p:nvSpPr>
        <p:spPr/>
        <p:txBody>
          <a:bodyPr/>
          <a:lstStyle/>
          <a:p>
            <a:endParaRPr lang="en-VN"/>
          </a:p>
        </p:txBody>
      </p:sp>
      <p:sp>
        <p:nvSpPr>
          <p:cNvPr id="7" name="Title 6">
            <a:extLst>
              <a:ext uri="{FF2B5EF4-FFF2-40B4-BE49-F238E27FC236}">
                <a16:creationId xmlns:a16="http://schemas.microsoft.com/office/drawing/2014/main" id="{4553696A-08EF-F717-F096-71383D85E00A}"/>
              </a:ext>
            </a:extLst>
          </p:cNvPr>
          <p:cNvSpPr>
            <a:spLocks noGrp="1"/>
          </p:cNvSpPr>
          <p:nvPr>
            <p:ph type="title" idx="3"/>
          </p:nvPr>
        </p:nvSpPr>
        <p:spPr/>
        <p:txBody>
          <a:bodyPr/>
          <a:lstStyle/>
          <a:p>
            <a:endParaRPr lang="en-VN"/>
          </a:p>
        </p:txBody>
      </p:sp>
      <p:sp>
        <p:nvSpPr>
          <p:cNvPr id="9" name="Text Placeholder 8">
            <a:extLst>
              <a:ext uri="{FF2B5EF4-FFF2-40B4-BE49-F238E27FC236}">
                <a16:creationId xmlns:a16="http://schemas.microsoft.com/office/drawing/2014/main" id="{CC085818-B6E1-6227-38FE-70BB5F7D16C7}"/>
              </a:ext>
            </a:extLst>
          </p:cNvPr>
          <p:cNvSpPr>
            <a:spLocks noGrp="1"/>
          </p:cNvSpPr>
          <p:nvPr>
            <p:ph type="body" idx="5"/>
          </p:nvPr>
        </p:nvSpPr>
        <p:spPr/>
        <p:txBody>
          <a:bodyPr/>
          <a:lstStyle/>
          <a:p>
            <a:endParaRPr lang="en-VN"/>
          </a:p>
        </p:txBody>
      </p:sp>
      <p:sp>
        <p:nvSpPr>
          <p:cNvPr id="11" name="Title 10">
            <a:extLst>
              <a:ext uri="{FF2B5EF4-FFF2-40B4-BE49-F238E27FC236}">
                <a16:creationId xmlns:a16="http://schemas.microsoft.com/office/drawing/2014/main" id="{9AE6AC62-1A17-EE40-B7F9-F9FBE8AD30F9}"/>
              </a:ext>
            </a:extLst>
          </p:cNvPr>
          <p:cNvSpPr>
            <a:spLocks noGrp="1"/>
          </p:cNvSpPr>
          <p:nvPr>
            <p:ph type="title" idx="4"/>
          </p:nvPr>
        </p:nvSpPr>
        <p:spPr/>
        <p:txBody>
          <a:bodyPr/>
          <a:lstStyle/>
          <a:p>
            <a:endParaRPr lang="en-VN"/>
          </a:p>
        </p:txBody>
      </p:sp>
      <p:sp>
        <p:nvSpPr>
          <p:cNvPr id="13" name="Text Placeholder 12">
            <a:extLst>
              <a:ext uri="{FF2B5EF4-FFF2-40B4-BE49-F238E27FC236}">
                <a16:creationId xmlns:a16="http://schemas.microsoft.com/office/drawing/2014/main" id="{790668B2-51FE-48C6-E852-5574068BC1CD}"/>
              </a:ext>
            </a:extLst>
          </p:cNvPr>
          <p:cNvSpPr>
            <a:spLocks noGrp="1"/>
          </p:cNvSpPr>
          <p:nvPr>
            <p:ph type="body" idx="1"/>
          </p:nvPr>
        </p:nvSpPr>
        <p:spPr/>
        <p:txBody>
          <a:bodyPr/>
          <a:lstStyle/>
          <a:p>
            <a:endParaRPr lang="en-VN"/>
          </a:p>
        </p:txBody>
      </p:sp>
      <p:sp>
        <p:nvSpPr>
          <p:cNvPr id="16" name="TextBox 7">
            <a:extLst>
              <a:ext uri="{FF2B5EF4-FFF2-40B4-BE49-F238E27FC236}">
                <a16:creationId xmlns:a16="http://schemas.microsoft.com/office/drawing/2014/main" id="{8C1B0486-60BC-2D22-8237-8EA861EE1A8A}"/>
              </a:ext>
            </a:extLst>
          </p:cNvPr>
          <p:cNvSpPr txBox="1">
            <a:spLocks noChangeArrowheads="1"/>
          </p:cNvSpPr>
          <p:nvPr/>
        </p:nvSpPr>
        <p:spPr bwMode="auto">
          <a:xfrm>
            <a:off x="979488" y="17859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pic>
        <p:nvPicPr>
          <p:cNvPr id="17" name="Picture 2" descr="Facebook Is Weaker Than We Knew - The New York Times">
            <a:extLst>
              <a:ext uri="{FF2B5EF4-FFF2-40B4-BE49-F238E27FC236}">
                <a16:creationId xmlns:a16="http://schemas.microsoft.com/office/drawing/2014/main" id="{59ABE215-4C0C-8371-8CCD-D83E086F235E}"/>
              </a:ext>
            </a:extLst>
          </p:cNvPr>
          <p:cNvPicPr>
            <a:picLocks noChangeAspect="1" noChangeArrowheads="1"/>
          </p:cNvPicPr>
          <p:nvPr/>
        </p:nvPicPr>
        <p:blipFill>
          <a:blip r:embed="rId4"/>
          <a:srcRect/>
          <a:stretch>
            <a:fillRect/>
          </a:stretch>
        </p:blipFill>
        <p:spPr bwMode="auto">
          <a:xfrm>
            <a:off x="4789669" y="1291745"/>
            <a:ext cx="2450307" cy="2450307"/>
          </a:xfrm>
          <a:prstGeom prst="rect">
            <a:avLst/>
          </a:prstGeom>
          <a:ln>
            <a:noFill/>
          </a:ln>
          <a:effectLst>
            <a:softEdge rad="112500"/>
          </a:effectLst>
        </p:spPr>
      </p:pic>
      <p:pic>
        <p:nvPicPr>
          <p:cNvPr id="18" name="Picture 4" descr="Instagram logo - Free social media icons">
            <a:extLst>
              <a:ext uri="{FF2B5EF4-FFF2-40B4-BE49-F238E27FC236}">
                <a16:creationId xmlns:a16="http://schemas.microsoft.com/office/drawing/2014/main" id="{3F752AED-0E72-80B5-058C-8C15445EB46F}"/>
              </a:ext>
            </a:extLst>
          </p:cNvPr>
          <p:cNvPicPr>
            <a:picLocks noChangeAspect="1" noChangeArrowheads="1"/>
          </p:cNvPicPr>
          <p:nvPr/>
        </p:nvPicPr>
        <p:blipFill>
          <a:blip r:embed="rId5"/>
          <a:srcRect/>
          <a:stretch>
            <a:fillRect/>
          </a:stretch>
        </p:blipFill>
        <p:spPr bwMode="auto">
          <a:xfrm>
            <a:off x="1092430" y="3683562"/>
            <a:ext cx="2232422" cy="2232422"/>
          </a:xfrm>
          <a:prstGeom prst="rect">
            <a:avLst/>
          </a:prstGeom>
          <a:ln>
            <a:noFill/>
          </a:ln>
          <a:effectLst>
            <a:softEdge rad="112500"/>
          </a:effectLst>
        </p:spPr>
      </p:pic>
      <p:pic>
        <p:nvPicPr>
          <p:cNvPr id="19" name="Picture 6" descr="Twitter Logo PNG Transparent &amp; SVG Vector - Freebie Supply">
            <a:extLst>
              <a:ext uri="{FF2B5EF4-FFF2-40B4-BE49-F238E27FC236}">
                <a16:creationId xmlns:a16="http://schemas.microsoft.com/office/drawing/2014/main" id="{89EF5CFE-D038-B5A2-A30F-34ABA319E9AD}"/>
              </a:ext>
            </a:extLst>
          </p:cNvPr>
          <p:cNvPicPr>
            <a:picLocks noChangeAspect="1" noChangeArrowheads="1"/>
          </p:cNvPicPr>
          <p:nvPr/>
        </p:nvPicPr>
        <p:blipFill>
          <a:blip r:embed="rId6"/>
          <a:srcRect/>
          <a:stretch>
            <a:fillRect/>
          </a:stretch>
        </p:blipFill>
        <p:spPr bwMode="auto">
          <a:xfrm>
            <a:off x="9150761" y="1552575"/>
            <a:ext cx="2162771" cy="2162771"/>
          </a:xfrm>
          <a:prstGeom prst="rect">
            <a:avLst/>
          </a:prstGeom>
          <a:ln>
            <a:noFill/>
          </a:ln>
          <a:effectLst>
            <a:softEdge rad="112500"/>
          </a:effectLst>
        </p:spPr>
      </p:pic>
      <p:pic>
        <p:nvPicPr>
          <p:cNvPr id="20" name="Picture 8" descr="Motion Made Royalty Free YouTube logo Play icon red flickering neon lights  Loop animated background - YouTube">
            <a:extLst>
              <a:ext uri="{FF2B5EF4-FFF2-40B4-BE49-F238E27FC236}">
                <a16:creationId xmlns:a16="http://schemas.microsoft.com/office/drawing/2014/main" id="{12A88B19-C469-CFD3-0B18-F17E896EBABB}"/>
              </a:ext>
            </a:extLst>
          </p:cNvPr>
          <p:cNvPicPr>
            <a:picLocks noChangeAspect="1" noChangeArrowheads="1"/>
          </p:cNvPicPr>
          <p:nvPr/>
        </p:nvPicPr>
        <p:blipFill>
          <a:blip r:embed="rId7"/>
          <a:srcRect/>
          <a:stretch>
            <a:fillRect/>
          </a:stretch>
        </p:blipFill>
        <p:spPr bwMode="auto">
          <a:xfrm>
            <a:off x="811315" y="1742657"/>
            <a:ext cx="2752856" cy="1548482"/>
          </a:xfrm>
          <a:prstGeom prst="rect">
            <a:avLst/>
          </a:prstGeom>
          <a:ln>
            <a:noFill/>
          </a:ln>
          <a:effectLst>
            <a:softEdge rad="112500"/>
          </a:effectLst>
        </p:spPr>
      </p:pic>
      <p:pic>
        <p:nvPicPr>
          <p:cNvPr id="21" name="Picture 10" descr="Discord neon icon | Wallpaper iphone neon, Purple wallpaper iphone, Glitch  wallpaper">
            <a:extLst>
              <a:ext uri="{FF2B5EF4-FFF2-40B4-BE49-F238E27FC236}">
                <a16:creationId xmlns:a16="http://schemas.microsoft.com/office/drawing/2014/main" id="{8500385A-BF7A-8351-D6EB-1CB3E515132A}"/>
              </a:ext>
            </a:extLst>
          </p:cNvPr>
          <p:cNvPicPr>
            <a:picLocks noChangeAspect="1" noChangeArrowheads="1"/>
          </p:cNvPicPr>
          <p:nvPr/>
        </p:nvPicPr>
        <p:blipFill>
          <a:blip r:embed="rId8"/>
          <a:srcRect/>
          <a:stretch>
            <a:fillRect/>
          </a:stretch>
        </p:blipFill>
        <p:spPr bwMode="auto">
          <a:xfrm>
            <a:off x="4927171" y="4005394"/>
            <a:ext cx="2162771" cy="2162771"/>
          </a:xfrm>
          <a:prstGeom prst="rect">
            <a:avLst/>
          </a:prstGeom>
          <a:ln>
            <a:noFill/>
          </a:ln>
          <a:effectLst>
            <a:softEdge rad="112500"/>
          </a:effectLst>
        </p:spPr>
      </p:pic>
      <p:pic>
        <p:nvPicPr>
          <p:cNvPr id="22" name="Picture 12" descr="Tải Zalo logo vector file AI, CDR, EPS, SVG, PSD, PNG, PDF miễn phí">
            <a:extLst>
              <a:ext uri="{FF2B5EF4-FFF2-40B4-BE49-F238E27FC236}">
                <a16:creationId xmlns:a16="http://schemas.microsoft.com/office/drawing/2014/main" id="{7E29CBE8-E05C-C03E-0AC2-0D99964BA36A}"/>
              </a:ext>
            </a:extLst>
          </p:cNvPr>
          <p:cNvPicPr>
            <a:picLocks noChangeAspect="1" noChangeArrowheads="1"/>
          </p:cNvPicPr>
          <p:nvPr/>
        </p:nvPicPr>
        <p:blipFill>
          <a:blip r:embed="rId9"/>
          <a:srcRect/>
          <a:stretch>
            <a:fillRect/>
          </a:stretch>
        </p:blipFill>
        <p:spPr bwMode="auto">
          <a:xfrm>
            <a:off x="9233349" y="4005394"/>
            <a:ext cx="2279421" cy="2162771"/>
          </a:xfrm>
          <a:prstGeom prst="rect">
            <a:avLst/>
          </a:prstGeom>
          <a:ln>
            <a:noFill/>
          </a:ln>
          <a:effectLst>
            <a:softEdge rad="112500"/>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8" name="Google Shape;708;p42"/>
          <p:cNvSpPr txBox="1">
            <a:spLocks noGrp="1"/>
          </p:cNvSpPr>
          <p:nvPr>
            <p:ph type="title"/>
          </p:nvPr>
        </p:nvSpPr>
        <p:spPr>
          <a:xfrm>
            <a:off x="5723335" y="1387649"/>
            <a:ext cx="6316629"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vi-VN" sz="5400" dirty="0">
                <a:highlight>
                  <a:srgbClr val="FFFF00"/>
                </a:highlight>
              </a:rPr>
              <a:t>PRESENTATION</a:t>
            </a:r>
            <a:endParaRPr sz="5400" dirty="0">
              <a:highlight>
                <a:srgbClr val="FFFF00"/>
              </a:highlight>
            </a:endParaRPr>
          </a:p>
        </p:txBody>
      </p:sp>
      <p:sp>
        <p:nvSpPr>
          <p:cNvPr id="709" name="Google Shape;709;p42"/>
          <p:cNvSpPr txBox="1">
            <a:spLocks noGrp="1"/>
          </p:cNvSpPr>
          <p:nvPr>
            <p:ph type="body" idx="1"/>
          </p:nvPr>
        </p:nvSpPr>
        <p:spPr>
          <a:xfrm>
            <a:off x="5833950" y="3391575"/>
            <a:ext cx="3799800" cy="13503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dirty="0"/>
          </a:p>
        </p:txBody>
      </p:sp>
      <p:cxnSp>
        <p:nvCxnSpPr>
          <p:cNvPr id="711" name="Google Shape;711;p42"/>
          <p:cNvCxnSpPr>
            <a:cxnSpLocks/>
          </p:cNvCxnSpPr>
          <p:nvPr/>
        </p:nvCxnSpPr>
        <p:spPr>
          <a:xfrm flipH="1">
            <a:off x="11287939" y="1998752"/>
            <a:ext cx="1808121" cy="0"/>
          </a:xfrm>
          <a:prstGeom prst="straightConnector1">
            <a:avLst/>
          </a:prstGeom>
          <a:noFill/>
          <a:ln w="28575" cap="rnd" cmpd="sng">
            <a:solidFill>
              <a:schemeClr val="dk2"/>
            </a:solidFill>
            <a:prstDash val="solid"/>
            <a:round/>
            <a:headEnd type="none" w="med" len="med"/>
            <a:tailEnd type="none" w="med" len="med"/>
          </a:ln>
        </p:spPr>
      </p:cxnSp>
      <p:pic>
        <p:nvPicPr>
          <p:cNvPr id="712" name="Google Shape;712;p42"/>
          <p:cNvPicPr preferRelativeResize="0"/>
          <p:nvPr/>
        </p:nvPicPr>
        <p:blipFill rotWithShape="1">
          <a:blip r:embed="rId3">
            <a:alphaModFix amt="58000"/>
          </a:blip>
          <a:srcRect b="5276"/>
          <a:stretch/>
        </p:blipFill>
        <p:spPr>
          <a:xfrm flipH="1">
            <a:off x="9754025" y="3068350"/>
            <a:ext cx="2666572" cy="3789650"/>
          </a:xfrm>
          <a:prstGeom prst="rect">
            <a:avLst/>
          </a:prstGeom>
          <a:noFill/>
          <a:ln>
            <a:noFill/>
          </a:ln>
        </p:spPr>
      </p:pic>
      <p:sp>
        <p:nvSpPr>
          <p:cNvPr id="3" name="TextBox 1">
            <a:extLst>
              <a:ext uri="{FF2B5EF4-FFF2-40B4-BE49-F238E27FC236}">
                <a16:creationId xmlns:a16="http://schemas.microsoft.com/office/drawing/2014/main" id="{6FD6BFC7-3816-2CA8-CFD9-F14105371833}"/>
              </a:ext>
            </a:extLst>
          </p:cNvPr>
          <p:cNvSpPr txBox="1">
            <a:spLocks noChangeArrowheads="1"/>
          </p:cNvSpPr>
          <p:nvPr/>
        </p:nvSpPr>
        <p:spPr bwMode="auto">
          <a:xfrm>
            <a:off x="5765627" y="2737622"/>
            <a:ext cx="44887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Wingdings" pitchFamily="2" charset="2"/>
              <a:buChar char="Ø"/>
            </a:pPr>
            <a:r>
              <a:rPr lang="en-US" altLang="en-US" sz="3600" b="1" dirty="0">
                <a:solidFill>
                  <a:schemeClr val="tx2"/>
                </a:solidFill>
              </a:rPr>
              <a:t> What is it used for? </a:t>
            </a:r>
          </a:p>
        </p:txBody>
      </p:sp>
      <p:sp>
        <p:nvSpPr>
          <p:cNvPr id="4" name="TextBox 4">
            <a:extLst>
              <a:ext uri="{FF2B5EF4-FFF2-40B4-BE49-F238E27FC236}">
                <a16:creationId xmlns:a16="http://schemas.microsoft.com/office/drawing/2014/main" id="{27B60F0D-3796-68AF-EE64-AEA99F0BC53E}"/>
              </a:ext>
            </a:extLst>
          </p:cNvPr>
          <p:cNvSpPr txBox="1">
            <a:spLocks noChangeArrowheads="1"/>
          </p:cNvSpPr>
          <p:nvPr/>
        </p:nvSpPr>
        <p:spPr bwMode="auto">
          <a:xfrm>
            <a:off x="5689427" y="3661547"/>
            <a:ext cx="61991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Wingdings" pitchFamily="2" charset="2"/>
              <a:buChar char="Ø"/>
            </a:pPr>
            <a:r>
              <a:rPr lang="en-US" altLang="en-US" sz="3600" b="1" dirty="0">
                <a:solidFill>
                  <a:schemeClr val="tx2"/>
                </a:solidFill>
              </a:rPr>
              <a:t> What are some advantages? </a:t>
            </a:r>
          </a:p>
        </p:txBody>
      </p:sp>
      <p:sp>
        <p:nvSpPr>
          <p:cNvPr id="5" name="TextBox 5">
            <a:extLst>
              <a:ext uri="{FF2B5EF4-FFF2-40B4-BE49-F238E27FC236}">
                <a16:creationId xmlns:a16="http://schemas.microsoft.com/office/drawing/2014/main" id="{2638BF98-C9D7-187E-B465-439CC38BFC91}"/>
              </a:ext>
            </a:extLst>
          </p:cNvPr>
          <p:cNvSpPr txBox="1">
            <a:spLocks noChangeArrowheads="1"/>
          </p:cNvSpPr>
          <p:nvPr/>
        </p:nvSpPr>
        <p:spPr bwMode="auto">
          <a:xfrm>
            <a:off x="5689427" y="4617222"/>
            <a:ext cx="63305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Wingdings" pitchFamily="2" charset="2"/>
              <a:buChar char="Ø"/>
            </a:pPr>
            <a:r>
              <a:rPr lang="en-US" altLang="en-US" sz="3600" b="1">
                <a:solidFill>
                  <a:schemeClr val="tx2"/>
                </a:solidFill>
              </a:rPr>
              <a:t> Are there any disadvantages?</a:t>
            </a:r>
          </a:p>
        </p:txBody>
      </p:sp>
      <p:pic>
        <p:nvPicPr>
          <p:cNvPr id="6" name="Picture 2" descr="Facebook Is Weaker Than We Knew - The New York Times">
            <a:extLst>
              <a:ext uri="{FF2B5EF4-FFF2-40B4-BE49-F238E27FC236}">
                <a16:creationId xmlns:a16="http://schemas.microsoft.com/office/drawing/2014/main" id="{98AE9FD6-0D43-B463-97B2-C7E558BAEA68}"/>
              </a:ext>
            </a:extLst>
          </p:cNvPr>
          <p:cNvPicPr>
            <a:picLocks noChangeAspect="1" noChangeArrowheads="1"/>
          </p:cNvPicPr>
          <p:nvPr/>
        </p:nvPicPr>
        <p:blipFill>
          <a:blip r:embed="rId4"/>
          <a:srcRect/>
          <a:stretch>
            <a:fillRect/>
          </a:stretch>
        </p:blipFill>
        <p:spPr bwMode="auto">
          <a:xfrm>
            <a:off x="1205381" y="758999"/>
            <a:ext cx="1257300" cy="1257300"/>
          </a:xfrm>
          <a:prstGeom prst="rect">
            <a:avLst/>
          </a:prstGeom>
          <a:ln>
            <a:noFill/>
          </a:ln>
          <a:effectLst>
            <a:softEdge rad="112500"/>
          </a:effectLst>
        </p:spPr>
      </p:pic>
      <p:pic>
        <p:nvPicPr>
          <p:cNvPr id="7" name="Picture 8" descr="Motion Made Royalty Free YouTube logo Play icon red flickering neon lights  Loop animated background - YouTube">
            <a:extLst>
              <a:ext uri="{FF2B5EF4-FFF2-40B4-BE49-F238E27FC236}">
                <a16:creationId xmlns:a16="http://schemas.microsoft.com/office/drawing/2014/main" id="{8E9D93A9-8E0C-4A3F-0BA5-0EFC9490680B}"/>
              </a:ext>
            </a:extLst>
          </p:cNvPr>
          <p:cNvPicPr>
            <a:picLocks noChangeAspect="1" noChangeArrowheads="1"/>
          </p:cNvPicPr>
          <p:nvPr/>
        </p:nvPicPr>
        <p:blipFill>
          <a:blip r:embed="rId5"/>
          <a:srcRect/>
          <a:stretch>
            <a:fillRect/>
          </a:stretch>
        </p:blipFill>
        <p:spPr bwMode="auto">
          <a:xfrm>
            <a:off x="3142593" y="4194096"/>
            <a:ext cx="1480542" cy="1178458"/>
          </a:xfrm>
          <a:prstGeom prst="rect">
            <a:avLst/>
          </a:prstGeom>
          <a:ln>
            <a:noFill/>
          </a:ln>
          <a:effectLst>
            <a:softEdge rad="112500"/>
          </a:effectLst>
        </p:spPr>
      </p:pic>
      <p:pic>
        <p:nvPicPr>
          <p:cNvPr id="8" name="Picture 6" descr="Twitter Logo PNG Transparent &amp; SVG Vector - Freebie Supply">
            <a:extLst>
              <a:ext uri="{FF2B5EF4-FFF2-40B4-BE49-F238E27FC236}">
                <a16:creationId xmlns:a16="http://schemas.microsoft.com/office/drawing/2014/main" id="{95CEB83D-61E8-0EF9-19AE-869713660523}"/>
              </a:ext>
            </a:extLst>
          </p:cNvPr>
          <p:cNvPicPr>
            <a:picLocks noChangeAspect="1" noChangeArrowheads="1"/>
          </p:cNvPicPr>
          <p:nvPr/>
        </p:nvPicPr>
        <p:blipFill>
          <a:blip r:embed="rId6"/>
          <a:srcRect/>
          <a:stretch>
            <a:fillRect/>
          </a:stretch>
        </p:blipFill>
        <p:spPr bwMode="auto">
          <a:xfrm>
            <a:off x="3054047" y="2447339"/>
            <a:ext cx="1242021" cy="1242021"/>
          </a:xfrm>
          <a:prstGeom prst="rect">
            <a:avLst/>
          </a:prstGeom>
          <a:ln>
            <a:noFill/>
          </a:ln>
          <a:effectLst>
            <a:softEdge rad="112500"/>
          </a:effectLst>
        </p:spPr>
      </p:pic>
      <p:pic>
        <p:nvPicPr>
          <p:cNvPr id="9" name="Picture 4" descr="Instagram logo - Free social media icons">
            <a:extLst>
              <a:ext uri="{FF2B5EF4-FFF2-40B4-BE49-F238E27FC236}">
                <a16:creationId xmlns:a16="http://schemas.microsoft.com/office/drawing/2014/main" id="{D322B239-D1D5-1B0A-A516-16A374804527}"/>
              </a:ext>
            </a:extLst>
          </p:cNvPr>
          <p:cNvPicPr>
            <a:picLocks noChangeAspect="1" noChangeArrowheads="1"/>
          </p:cNvPicPr>
          <p:nvPr/>
        </p:nvPicPr>
        <p:blipFill>
          <a:blip r:embed="rId7"/>
          <a:srcRect/>
          <a:stretch>
            <a:fillRect/>
          </a:stretch>
        </p:blipFill>
        <p:spPr bwMode="auto">
          <a:xfrm>
            <a:off x="1153784" y="2424089"/>
            <a:ext cx="1350300" cy="1350300"/>
          </a:xfrm>
          <a:prstGeom prst="rect">
            <a:avLst/>
          </a:prstGeom>
          <a:ln>
            <a:noFill/>
          </a:ln>
          <a:effectLst>
            <a:softEdge rad="112500"/>
          </a:effectLst>
        </p:spPr>
      </p:pic>
      <p:pic>
        <p:nvPicPr>
          <p:cNvPr id="10" name="Picture 9" descr="Discord neon icon | Wallpaper iphone neon, Purple wallpaper iphone, Glitch  wallpaper">
            <a:extLst>
              <a:ext uri="{FF2B5EF4-FFF2-40B4-BE49-F238E27FC236}">
                <a16:creationId xmlns:a16="http://schemas.microsoft.com/office/drawing/2014/main" id="{DC662F86-4C32-7B44-7FC5-D5544CB85120}"/>
              </a:ext>
            </a:extLst>
          </p:cNvPr>
          <p:cNvPicPr>
            <a:picLocks noChangeAspect="1" noChangeArrowheads="1"/>
          </p:cNvPicPr>
          <p:nvPr/>
        </p:nvPicPr>
        <p:blipFill>
          <a:blip r:embed="rId8"/>
          <a:srcRect/>
          <a:stretch>
            <a:fillRect/>
          </a:stretch>
        </p:blipFill>
        <p:spPr bwMode="auto">
          <a:xfrm>
            <a:off x="1153784" y="4050581"/>
            <a:ext cx="1480542" cy="1480542"/>
          </a:xfrm>
          <a:prstGeom prst="rect">
            <a:avLst/>
          </a:prstGeom>
          <a:ln>
            <a:noFill/>
          </a:ln>
          <a:effectLst>
            <a:softEdge rad="112500"/>
          </a:effectLst>
        </p:spPr>
      </p:pic>
      <p:pic>
        <p:nvPicPr>
          <p:cNvPr id="11" name="Picture 12" descr="Tải Zalo logo vector file AI, CDR, EPS, SVG, PSD, PNG, PDF miễn phí">
            <a:extLst>
              <a:ext uri="{FF2B5EF4-FFF2-40B4-BE49-F238E27FC236}">
                <a16:creationId xmlns:a16="http://schemas.microsoft.com/office/drawing/2014/main" id="{876C596A-44D5-9461-CD22-83F7D4EC8BD9}"/>
              </a:ext>
            </a:extLst>
          </p:cNvPr>
          <p:cNvPicPr>
            <a:picLocks noChangeAspect="1" noChangeArrowheads="1"/>
          </p:cNvPicPr>
          <p:nvPr/>
        </p:nvPicPr>
        <p:blipFill>
          <a:blip r:embed="rId9"/>
          <a:srcRect/>
          <a:stretch>
            <a:fillRect/>
          </a:stretch>
        </p:blipFill>
        <p:spPr bwMode="auto">
          <a:xfrm>
            <a:off x="3142592" y="837841"/>
            <a:ext cx="1242020" cy="117845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94" name="Google Shape;694;p41"/>
          <p:cNvSpPr txBox="1">
            <a:spLocks noGrp="1"/>
          </p:cNvSpPr>
          <p:nvPr>
            <p:ph type="title"/>
          </p:nvPr>
        </p:nvSpPr>
        <p:spPr>
          <a:xfrm>
            <a:off x="2843410" y="812913"/>
            <a:ext cx="6505179" cy="1407773"/>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vi-VN" sz="7200" dirty="0">
                <a:solidFill>
                  <a:schemeClr val="bg1">
                    <a:lumMod val="10000"/>
                  </a:schemeClr>
                </a:solidFill>
              </a:rPr>
              <a:t>HOMEWORK</a:t>
            </a:r>
            <a:endParaRPr sz="7200" dirty="0">
              <a:solidFill>
                <a:schemeClr val="bg1">
                  <a:lumMod val="10000"/>
                </a:schemeClr>
              </a:solidFill>
            </a:endParaRPr>
          </a:p>
        </p:txBody>
      </p:sp>
      <p:cxnSp>
        <p:nvCxnSpPr>
          <p:cNvPr id="697" name="Google Shape;697;p41"/>
          <p:cNvCxnSpPr>
            <a:cxnSpLocks/>
            <a:stCxn id="694" idx="1"/>
          </p:cNvCxnSpPr>
          <p:nvPr/>
        </p:nvCxnSpPr>
        <p:spPr>
          <a:xfrm flipH="1" flipV="1">
            <a:off x="-1926340" y="1014638"/>
            <a:ext cx="4769750" cy="502162"/>
          </a:xfrm>
          <a:prstGeom prst="straightConnector1">
            <a:avLst/>
          </a:prstGeom>
          <a:noFill/>
          <a:ln w="28575" cap="rnd" cmpd="sng">
            <a:solidFill>
              <a:schemeClr val="dk2"/>
            </a:solidFill>
            <a:prstDash val="solid"/>
            <a:round/>
            <a:headEnd type="none" w="med" len="med"/>
            <a:tailEnd type="none" w="med" len="med"/>
          </a:ln>
        </p:spPr>
      </p:cxnSp>
      <p:pic>
        <p:nvPicPr>
          <p:cNvPr id="698" name="Google Shape;698;p41"/>
          <p:cNvPicPr preferRelativeResize="0"/>
          <p:nvPr/>
        </p:nvPicPr>
        <p:blipFill rotWithShape="1">
          <a:blip r:embed="rId3">
            <a:alphaModFix amt="58000"/>
          </a:blip>
          <a:srcRect b="5276"/>
          <a:stretch/>
        </p:blipFill>
        <p:spPr>
          <a:xfrm>
            <a:off x="-323900" y="3051500"/>
            <a:ext cx="2666572" cy="3789650"/>
          </a:xfrm>
          <a:prstGeom prst="rect">
            <a:avLst/>
          </a:prstGeom>
          <a:noFill/>
          <a:ln>
            <a:noFill/>
          </a:ln>
        </p:spPr>
      </p:pic>
      <p:sp>
        <p:nvSpPr>
          <p:cNvPr id="11" name="Content Placeholder 2">
            <a:extLst>
              <a:ext uri="{FF2B5EF4-FFF2-40B4-BE49-F238E27FC236}">
                <a16:creationId xmlns:a16="http://schemas.microsoft.com/office/drawing/2014/main" id="{DB691782-E006-BB94-3564-0BBC071CC962}"/>
              </a:ext>
            </a:extLst>
          </p:cNvPr>
          <p:cNvSpPr txBox="1">
            <a:spLocks noChangeArrowheads="1"/>
          </p:cNvSpPr>
          <p:nvPr/>
        </p:nvSpPr>
        <p:spPr>
          <a:xfrm>
            <a:off x="3080885" y="2591481"/>
            <a:ext cx="7905931" cy="8747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Font typeface="Wingdings" pitchFamily="2" charset="2"/>
              <a:buChar char="Ø"/>
            </a:pPr>
            <a:r>
              <a:rPr lang="en-US" altLang="en-US" sz="3600" dirty="0">
                <a:solidFill>
                  <a:schemeClr val="bg1">
                    <a:lumMod val="10000"/>
                  </a:schemeClr>
                </a:solidFill>
                <a:latin typeface="Cascadia Code" pitchFamily="49" charset="0"/>
                <a:ea typeface="Cascadia Code" pitchFamily="49" charset="0"/>
                <a:cs typeface="Cascadia Code" pitchFamily="49" charset="0"/>
              </a:rPr>
              <a:t> Learn by heart new words</a:t>
            </a:r>
          </a:p>
          <a:p>
            <a:pPr>
              <a:buFont typeface="Wingdings" pitchFamily="2" charset="2"/>
              <a:buChar char="Ø"/>
            </a:pPr>
            <a:endParaRPr lang="en-US" altLang="en-US" sz="3600" dirty="0">
              <a:solidFill>
                <a:schemeClr val="bg1">
                  <a:lumMod val="10000"/>
                </a:schemeClr>
              </a:solidFill>
            </a:endParaRPr>
          </a:p>
          <a:p>
            <a:pPr>
              <a:buFont typeface="Wingdings" pitchFamily="2" charset="2"/>
              <a:buChar char="Ø"/>
            </a:pPr>
            <a:r>
              <a:rPr lang="en-US" altLang="en-US" sz="3600" dirty="0">
                <a:solidFill>
                  <a:schemeClr val="bg1">
                    <a:lumMod val="10000"/>
                  </a:schemeClr>
                </a:solidFill>
              </a:rPr>
              <a:t> </a:t>
            </a:r>
          </a:p>
          <a:p>
            <a:pPr>
              <a:buFont typeface="Wingdings" pitchFamily="2" charset="2"/>
              <a:buChar char="Ø"/>
            </a:pPr>
            <a:endParaRPr lang="en-US" altLang="en-US" sz="3600" dirty="0">
              <a:solidFill>
                <a:schemeClr val="bg1">
                  <a:lumMod val="10000"/>
                </a:schemeClr>
              </a:solidFill>
            </a:endParaRPr>
          </a:p>
          <a:p>
            <a:pPr>
              <a:buFont typeface="Wingdings" pitchFamily="2" charset="2"/>
              <a:buChar char="Ø"/>
            </a:pPr>
            <a:r>
              <a:rPr lang="en-US" altLang="en-US" sz="3600" dirty="0">
                <a:solidFill>
                  <a:schemeClr val="bg1">
                    <a:lumMod val="10000"/>
                  </a:schemeClr>
                </a:solidFill>
              </a:rPr>
              <a:t> </a:t>
            </a:r>
          </a:p>
          <a:p>
            <a:pPr>
              <a:buFont typeface="Wingdings" pitchFamily="2" charset="2"/>
              <a:buChar char="Ø"/>
            </a:pPr>
            <a:endParaRPr lang="en-US" altLang="en-US" sz="3600" dirty="0">
              <a:solidFill>
                <a:schemeClr val="bg1">
                  <a:lumMod val="10000"/>
                </a:schemeClr>
              </a:solidFill>
            </a:endParaRPr>
          </a:p>
        </p:txBody>
      </p:sp>
      <p:sp>
        <p:nvSpPr>
          <p:cNvPr id="12" name="TextBox 11">
            <a:extLst>
              <a:ext uri="{FF2B5EF4-FFF2-40B4-BE49-F238E27FC236}">
                <a16:creationId xmlns:a16="http://schemas.microsoft.com/office/drawing/2014/main" id="{36CAFB81-0630-AAE0-9FB0-72EDD6516848}"/>
              </a:ext>
            </a:extLst>
          </p:cNvPr>
          <p:cNvSpPr txBox="1">
            <a:spLocks noChangeArrowheads="1"/>
          </p:cNvSpPr>
          <p:nvPr/>
        </p:nvSpPr>
        <p:spPr bwMode="auto">
          <a:xfrm>
            <a:off x="3552372" y="3739244"/>
            <a:ext cx="71381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600">
                <a:solidFill>
                  <a:schemeClr val="bg1">
                    <a:lumMod val="10000"/>
                  </a:schemeClr>
                </a:solidFill>
                <a:latin typeface="Cascadia Code" pitchFamily="49" charset="0"/>
                <a:ea typeface="Cascadia Code" pitchFamily="49" charset="0"/>
                <a:cs typeface="Cascadia Code" pitchFamily="49" charset="0"/>
              </a:rPr>
              <a:t>Do exercise b on page 42</a:t>
            </a:r>
            <a:endParaRPr lang="en-US" altLang="en-VN" sz="3600">
              <a:solidFill>
                <a:schemeClr val="bg1">
                  <a:lumMod val="10000"/>
                </a:schemeClr>
              </a:solidFill>
              <a:latin typeface="Cascadia Code" pitchFamily="49" charset="0"/>
              <a:ea typeface="Cascadia Code" pitchFamily="49" charset="0"/>
              <a:cs typeface="Cascadia Code" pitchFamily="49" charset="0"/>
            </a:endParaRPr>
          </a:p>
        </p:txBody>
      </p:sp>
      <p:sp>
        <p:nvSpPr>
          <p:cNvPr id="13" name="TextBox 12">
            <a:extLst>
              <a:ext uri="{FF2B5EF4-FFF2-40B4-BE49-F238E27FC236}">
                <a16:creationId xmlns:a16="http://schemas.microsoft.com/office/drawing/2014/main" id="{CBE92518-A800-76BC-2C21-611D20D3BD8F}"/>
              </a:ext>
            </a:extLst>
          </p:cNvPr>
          <p:cNvSpPr txBox="1">
            <a:spLocks noChangeArrowheads="1"/>
          </p:cNvSpPr>
          <p:nvPr/>
        </p:nvSpPr>
        <p:spPr bwMode="auto">
          <a:xfrm>
            <a:off x="3552372" y="4767944"/>
            <a:ext cx="75292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600">
                <a:solidFill>
                  <a:schemeClr val="bg1">
                    <a:lumMod val="10000"/>
                  </a:schemeClr>
                </a:solidFill>
                <a:latin typeface="Cascadia Code" pitchFamily="49" charset="0"/>
                <a:ea typeface="Cascadia Code" pitchFamily="49" charset="0"/>
                <a:cs typeface="Cascadia Code" pitchFamily="49" charset="0"/>
              </a:rPr>
              <a:t>Prepare  for Unit 5 – READ on page 43</a:t>
            </a:r>
            <a:endParaRPr lang="en-US" altLang="en-VN" sz="3600">
              <a:solidFill>
                <a:schemeClr val="bg1">
                  <a:lumMod val="10000"/>
                </a:schemeClr>
              </a:solidFill>
              <a:latin typeface="Cascadia Code" pitchFamily="49" charset="0"/>
              <a:ea typeface="Cascadia Code" pitchFamily="49" charset="0"/>
              <a:cs typeface="Cascadia Code"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43"/>
          <p:cNvSpPr txBox="1">
            <a:spLocks noGrp="1"/>
          </p:cNvSpPr>
          <p:nvPr>
            <p:ph type="title"/>
          </p:nvPr>
        </p:nvSpPr>
        <p:spPr>
          <a:xfrm>
            <a:off x="5673400" y="1736375"/>
            <a:ext cx="5873400" cy="13416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a:t>thank you!</a:t>
            </a:r>
            <a:endParaRPr/>
          </a:p>
        </p:txBody>
      </p:sp>
      <p:sp>
        <p:nvSpPr>
          <p:cNvPr id="718" name="Google Shape;718;p43"/>
          <p:cNvSpPr txBox="1">
            <a:spLocks noGrp="1"/>
          </p:cNvSpPr>
          <p:nvPr>
            <p:ph type="subTitle" idx="1"/>
          </p:nvPr>
        </p:nvSpPr>
        <p:spPr>
          <a:xfrm>
            <a:off x="5673400" y="2974025"/>
            <a:ext cx="5581500" cy="717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Do you have any questions?</a:t>
            </a:r>
            <a:endParaRPr/>
          </a:p>
        </p:txBody>
      </p:sp>
      <p:sp>
        <p:nvSpPr>
          <p:cNvPr id="719" name="Google Shape;719;p43"/>
          <p:cNvSpPr/>
          <p:nvPr/>
        </p:nvSpPr>
        <p:spPr>
          <a:xfrm>
            <a:off x="6587540" y="4759203"/>
            <a:ext cx="181070" cy="392601"/>
          </a:xfrm>
          <a:custGeom>
            <a:avLst/>
            <a:gdLst/>
            <a:ahLst/>
            <a:cxnLst/>
            <a:rect l="l" t="t" r="r" b="b"/>
            <a:pathLst>
              <a:path w="7907" h="17146" extrusionOk="0">
                <a:moveTo>
                  <a:pt x="5538" y="0"/>
                </a:moveTo>
                <a:cubicBezTo>
                  <a:pt x="2969" y="0"/>
                  <a:pt x="1802" y="1134"/>
                  <a:pt x="1802" y="3303"/>
                </a:cubicBezTo>
                <a:lnTo>
                  <a:pt x="1802" y="5604"/>
                </a:lnTo>
                <a:lnTo>
                  <a:pt x="0" y="5604"/>
                </a:lnTo>
                <a:lnTo>
                  <a:pt x="0" y="8540"/>
                </a:lnTo>
                <a:lnTo>
                  <a:pt x="1802" y="8540"/>
                </a:lnTo>
                <a:lnTo>
                  <a:pt x="1802" y="17146"/>
                </a:lnTo>
                <a:lnTo>
                  <a:pt x="5238" y="17146"/>
                </a:lnTo>
                <a:lnTo>
                  <a:pt x="5238" y="8473"/>
                </a:lnTo>
                <a:lnTo>
                  <a:pt x="7673" y="8473"/>
                </a:lnTo>
                <a:lnTo>
                  <a:pt x="7906" y="5604"/>
                </a:lnTo>
                <a:lnTo>
                  <a:pt x="5238" y="5604"/>
                </a:lnTo>
                <a:lnTo>
                  <a:pt x="5238" y="3936"/>
                </a:lnTo>
                <a:cubicBezTo>
                  <a:pt x="5238" y="3269"/>
                  <a:pt x="5404" y="3002"/>
                  <a:pt x="6038" y="3002"/>
                </a:cubicBezTo>
                <a:lnTo>
                  <a:pt x="7906" y="3002"/>
                </a:lnTo>
                <a:lnTo>
                  <a:pt x="790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0" name="Google Shape;720;p43"/>
          <p:cNvGrpSpPr/>
          <p:nvPr/>
        </p:nvGrpSpPr>
        <p:grpSpPr>
          <a:xfrm>
            <a:off x="7120643" y="4749551"/>
            <a:ext cx="411849" cy="411917"/>
            <a:chOff x="5162200" y="4097750"/>
            <a:chExt cx="338385" cy="338414"/>
          </a:xfrm>
        </p:grpSpPr>
        <p:sp>
          <p:nvSpPr>
            <p:cNvPr id="721" name="Google Shape;721;p43"/>
            <p:cNvSpPr/>
            <p:nvPr/>
          </p:nvSpPr>
          <p:spPr>
            <a:xfrm>
              <a:off x="5162200" y="4097750"/>
              <a:ext cx="338385" cy="338414"/>
            </a:xfrm>
            <a:custGeom>
              <a:avLst/>
              <a:gdLst/>
              <a:ahLst/>
              <a:cxnLst/>
              <a:rect l="l" t="t" r="r" b="b"/>
              <a:pathLst>
                <a:path w="11842" h="11843" extrusionOk="0">
                  <a:moveTo>
                    <a:pt x="5938" y="1068"/>
                  </a:moveTo>
                  <a:cubicBezTo>
                    <a:pt x="7505" y="1068"/>
                    <a:pt x="7706" y="1068"/>
                    <a:pt x="8339" y="1101"/>
                  </a:cubicBezTo>
                  <a:cubicBezTo>
                    <a:pt x="8906" y="1135"/>
                    <a:pt x="9207" y="1201"/>
                    <a:pt x="9440" y="1301"/>
                  </a:cubicBezTo>
                  <a:cubicBezTo>
                    <a:pt x="9707" y="1401"/>
                    <a:pt x="9907" y="1535"/>
                    <a:pt x="10107" y="1735"/>
                  </a:cubicBezTo>
                  <a:cubicBezTo>
                    <a:pt x="10307" y="1935"/>
                    <a:pt x="10441" y="2135"/>
                    <a:pt x="10541" y="2435"/>
                  </a:cubicBezTo>
                  <a:cubicBezTo>
                    <a:pt x="10641" y="2636"/>
                    <a:pt x="10741" y="2936"/>
                    <a:pt x="10741" y="3536"/>
                  </a:cubicBezTo>
                  <a:cubicBezTo>
                    <a:pt x="10774" y="4137"/>
                    <a:pt x="10774" y="4337"/>
                    <a:pt x="10774" y="5905"/>
                  </a:cubicBezTo>
                  <a:cubicBezTo>
                    <a:pt x="10774" y="7506"/>
                    <a:pt x="10774" y="7706"/>
                    <a:pt x="10741" y="8306"/>
                  </a:cubicBezTo>
                  <a:cubicBezTo>
                    <a:pt x="10741" y="8907"/>
                    <a:pt x="10641" y="9207"/>
                    <a:pt x="10541" y="9407"/>
                  </a:cubicBezTo>
                  <a:cubicBezTo>
                    <a:pt x="10441" y="9707"/>
                    <a:pt x="10307" y="9907"/>
                    <a:pt x="10107" y="10108"/>
                  </a:cubicBezTo>
                  <a:cubicBezTo>
                    <a:pt x="9907" y="10308"/>
                    <a:pt x="9707" y="10441"/>
                    <a:pt x="9440" y="10541"/>
                  </a:cubicBezTo>
                  <a:cubicBezTo>
                    <a:pt x="9207" y="10608"/>
                    <a:pt x="8906" y="10708"/>
                    <a:pt x="8339" y="10741"/>
                  </a:cubicBezTo>
                  <a:cubicBezTo>
                    <a:pt x="7706" y="10775"/>
                    <a:pt x="7505" y="10775"/>
                    <a:pt x="5938" y="10775"/>
                  </a:cubicBezTo>
                  <a:cubicBezTo>
                    <a:pt x="4337" y="10775"/>
                    <a:pt x="4170" y="10775"/>
                    <a:pt x="3536" y="10741"/>
                  </a:cubicBezTo>
                  <a:cubicBezTo>
                    <a:pt x="2969" y="10708"/>
                    <a:pt x="2635" y="10608"/>
                    <a:pt x="2435" y="10541"/>
                  </a:cubicBezTo>
                  <a:cubicBezTo>
                    <a:pt x="2168" y="10441"/>
                    <a:pt x="1968" y="10308"/>
                    <a:pt x="1735" y="10108"/>
                  </a:cubicBezTo>
                  <a:cubicBezTo>
                    <a:pt x="1535" y="9874"/>
                    <a:pt x="1401" y="9674"/>
                    <a:pt x="1301" y="9407"/>
                  </a:cubicBezTo>
                  <a:cubicBezTo>
                    <a:pt x="1234" y="9207"/>
                    <a:pt x="1134" y="8907"/>
                    <a:pt x="1101" y="8306"/>
                  </a:cubicBezTo>
                  <a:cubicBezTo>
                    <a:pt x="1068" y="7706"/>
                    <a:pt x="1068" y="7506"/>
                    <a:pt x="1068" y="5905"/>
                  </a:cubicBezTo>
                  <a:cubicBezTo>
                    <a:pt x="1068" y="4337"/>
                    <a:pt x="1068" y="4137"/>
                    <a:pt x="1101" y="3536"/>
                  </a:cubicBezTo>
                  <a:cubicBezTo>
                    <a:pt x="1134" y="2936"/>
                    <a:pt x="1234" y="2636"/>
                    <a:pt x="1301" y="2435"/>
                  </a:cubicBezTo>
                  <a:cubicBezTo>
                    <a:pt x="1401" y="2135"/>
                    <a:pt x="1535" y="1935"/>
                    <a:pt x="1735" y="1735"/>
                  </a:cubicBezTo>
                  <a:cubicBezTo>
                    <a:pt x="1968" y="1535"/>
                    <a:pt x="2168" y="1401"/>
                    <a:pt x="2435" y="1301"/>
                  </a:cubicBezTo>
                  <a:cubicBezTo>
                    <a:pt x="2635" y="1235"/>
                    <a:pt x="2969" y="1135"/>
                    <a:pt x="3536" y="1101"/>
                  </a:cubicBezTo>
                  <a:cubicBezTo>
                    <a:pt x="4170" y="1068"/>
                    <a:pt x="4337" y="1068"/>
                    <a:pt x="5938" y="1068"/>
                  </a:cubicBezTo>
                  <a:close/>
                  <a:moveTo>
                    <a:pt x="5938" y="0"/>
                  </a:moveTo>
                  <a:cubicBezTo>
                    <a:pt x="4337" y="0"/>
                    <a:pt x="4103" y="0"/>
                    <a:pt x="3503" y="34"/>
                  </a:cubicBezTo>
                  <a:cubicBezTo>
                    <a:pt x="2869" y="67"/>
                    <a:pt x="2435" y="167"/>
                    <a:pt x="2035" y="301"/>
                  </a:cubicBezTo>
                  <a:cubicBezTo>
                    <a:pt x="1668" y="467"/>
                    <a:pt x="1334" y="668"/>
                    <a:pt x="1001" y="1001"/>
                  </a:cubicBezTo>
                  <a:cubicBezTo>
                    <a:pt x="667" y="1335"/>
                    <a:pt x="467" y="1635"/>
                    <a:pt x="300" y="2035"/>
                  </a:cubicBezTo>
                  <a:cubicBezTo>
                    <a:pt x="167" y="2402"/>
                    <a:pt x="67" y="2836"/>
                    <a:pt x="33" y="3470"/>
                  </a:cubicBezTo>
                  <a:cubicBezTo>
                    <a:pt x="0" y="4103"/>
                    <a:pt x="0" y="4303"/>
                    <a:pt x="0" y="5938"/>
                  </a:cubicBezTo>
                  <a:cubicBezTo>
                    <a:pt x="0" y="7539"/>
                    <a:pt x="0" y="7739"/>
                    <a:pt x="33" y="8373"/>
                  </a:cubicBezTo>
                  <a:cubicBezTo>
                    <a:pt x="67" y="9007"/>
                    <a:pt x="167" y="9440"/>
                    <a:pt x="300" y="9807"/>
                  </a:cubicBezTo>
                  <a:cubicBezTo>
                    <a:pt x="467" y="10208"/>
                    <a:pt x="667" y="10541"/>
                    <a:pt x="1001" y="10841"/>
                  </a:cubicBezTo>
                  <a:cubicBezTo>
                    <a:pt x="1334" y="11175"/>
                    <a:pt x="1668" y="11375"/>
                    <a:pt x="2035" y="11542"/>
                  </a:cubicBezTo>
                  <a:cubicBezTo>
                    <a:pt x="2435" y="11675"/>
                    <a:pt x="2869" y="11775"/>
                    <a:pt x="3503" y="11809"/>
                  </a:cubicBezTo>
                  <a:cubicBezTo>
                    <a:pt x="4103" y="11842"/>
                    <a:pt x="4337" y="11842"/>
                    <a:pt x="5938" y="11842"/>
                  </a:cubicBezTo>
                  <a:cubicBezTo>
                    <a:pt x="7539" y="11842"/>
                    <a:pt x="7739" y="11842"/>
                    <a:pt x="8373" y="11809"/>
                  </a:cubicBezTo>
                  <a:cubicBezTo>
                    <a:pt x="9007" y="11775"/>
                    <a:pt x="9440" y="11675"/>
                    <a:pt x="9807" y="11542"/>
                  </a:cubicBezTo>
                  <a:cubicBezTo>
                    <a:pt x="10207" y="11375"/>
                    <a:pt x="10541" y="11175"/>
                    <a:pt x="10875" y="10841"/>
                  </a:cubicBezTo>
                  <a:cubicBezTo>
                    <a:pt x="11208" y="10508"/>
                    <a:pt x="11408" y="10208"/>
                    <a:pt x="11542" y="9807"/>
                  </a:cubicBezTo>
                  <a:cubicBezTo>
                    <a:pt x="11708" y="9440"/>
                    <a:pt x="11775" y="9007"/>
                    <a:pt x="11809" y="8373"/>
                  </a:cubicBezTo>
                  <a:cubicBezTo>
                    <a:pt x="11842" y="7739"/>
                    <a:pt x="11842" y="7539"/>
                    <a:pt x="11842" y="5938"/>
                  </a:cubicBezTo>
                  <a:cubicBezTo>
                    <a:pt x="11842" y="4303"/>
                    <a:pt x="11842" y="4103"/>
                    <a:pt x="11809" y="3470"/>
                  </a:cubicBezTo>
                  <a:cubicBezTo>
                    <a:pt x="11809" y="2836"/>
                    <a:pt x="11708" y="2402"/>
                    <a:pt x="11542" y="2035"/>
                  </a:cubicBezTo>
                  <a:cubicBezTo>
                    <a:pt x="11408" y="1668"/>
                    <a:pt x="11175" y="1301"/>
                    <a:pt x="10875" y="1001"/>
                  </a:cubicBezTo>
                  <a:cubicBezTo>
                    <a:pt x="10541" y="668"/>
                    <a:pt x="10207" y="467"/>
                    <a:pt x="9807" y="301"/>
                  </a:cubicBezTo>
                  <a:cubicBezTo>
                    <a:pt x="9440" y="167"/>
                    <a:pt x="9007" y="67"/>
                    <a:pt x="8373" y="34"/>
                  </a:cubicBezTo>
                  <a:cubicBezTo>
                    <a:pt x="7739" y="0"/>
                    <a:pt x="7539" y="0"/>
                    <a:pt x="593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43"/>
            <p:cNvSpPr/>
            <p:nvPr/>
          </p:nvSpPr>
          <p:spPr>
            <a:xfrm>
              <a:off x="5245127" y="4179731"/>
              <a:ext cx="173507" cy="174450"/>
            </a:xfrm>
            <a:custGeom>
              <a:avLst/>
              <a:gdLst/>
              <a:ahLst/>
              <a:cxnLst/>
              <a:rect l="l" t="t" r="r" b="b"/>
              <a:pathLst>
                <a:path w="6072" h="6105" extrusionOk="0">
                  <a:moveTo>
                    <a:pt x="3036" y="1068"/>
                  </a:moveTo>
                  <a:cubicBezTo>
                    <a:pt x="4136" y="1068"/>
                    <a:pt x="5004" y="1968"/>
                    <a:pt x="5004" y="3036"/>
                  </a:cubicBezTo>
                  <a:cubicBezTo>
                    <a:pt x="5004" y="4136"/>
                    <a:pt x="4136" y="5037"/>
                    <a:pt x="3036" y="5037"/>
                  </a:cubicBezTo>
                  <a:cubicBezTo>
                    <a:pt x="1935" y="5037"/>
                    <a:pt x="1068" y="4136"/>
                    <a:pt x="1068" y="3036"/>
                  </a:cubicBezTo>
                  <a:cubicBezTo>
                    <a:pt x="1068" y="1968"/>
                    <a:pt x="1935" y="1068"/>
                    <a:pt x="3036" y="1068"/>
                  </a:cubicBezTo>
                  <a:close/>
                  <a:moveTo>
                    <a:pt x="3036" y="0"/>
                  </a:moveTo>
                  <a:cubicBezTo>
                    <a:pt x="1334" y="0"/>
                    <a:pt x="0" y="1368"/>
                    <a:pt x="0" y="3036"/>
                  </a:cubicBezTo>
                  <a:cubicBezTo>
                    <a:pt x="0" y="4737"/>
                    <a:pt x="1334" y="6104"/>
                    <a:pt x="3036" y="6104"/>
                  </a:cubicBezTo>
                  <a:cubicBezTo>
                    <a:pt x="4704" y="6104"/>
                    <a:pt x="6071" y="4737"/>
                    <a:pt x="6071" y="3036"/>
                  </a:cubicBezTo>
                  <a:cubicBezTo>
                    <a:pt x="6071" y="1368"/>
                    <a:pt x="4704" y="0"/>
                    <a:pt x="303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43"/>
            <p:cNvSpPr/>
            <p:nvPr/>
          </p:nvSpPr>
          <p:spPr>
            <a:xfrm>
              <a:off x="5401436" y="4155900"/>
              <a:ext cx="41034" cy="41005"/>
            </a:xfrm>
            <a:custGeom>
              <a:avLst/>
              <a:gdLst/>
              <a:ahLst/>
              <a:cxnLst/>
              <a:rect l="l" t="t" r="r" b="b"/>
              <a:pathLst>
                <a:path w="1436" h="1435" extrusionOk="0">
                  <a:moveTo>
                    <a:pt x="735" y="0"/>
                  </a:moveTo>
                  <a:cubicBezTo>
                    <a:pt x="334" y="0"/>
                    <a:pt x="1" y="334"/>
                    <a:pt x="1" y="734"/>
                  </a:cubicBezTo>
                  <a:cubicBezTo>
                    <a:pt x="1" y="1101"/>
                    <a:pt x="334" y="1435"/>
                    <a:pt x="735" y="1435"/>
                  </a:cubicBezTo>
                  <a:cubicBezTo>
                    <a:pt x="1135" y="1435"/>
                    <a:pt x="1435" y="1101"/>
                    <a:pt x="1435" y="734"/>
                  </a:cubicBezTo>
                  <a:cubicBezTo>
                    <a:pt x="1435" y="334"/>
                    <a:pt x="1102" y="0"/>
                    <a:pt x="7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24" name="Google Shape;724;p43"/>
          <p:cNvSpPr/>
          <p:nvPr/>
        </p:nvSpPr>
        <p:spPr>
          <a:xfrm>
            <a:off x="5854650" y="4800586"/>
            <a:ext cx="380848" cy="309834"/>
          </a:xfrm>
          <a:custGeom>
            <a:avLst/>
            <a:gdLst/>
            <a:ahLst/>
            <a:cxnLst/>
            <a:rect l="l" t="t" r="r" b="b"/>
            <a:pathLst>
              <a:path w="16446" h="13378" extrusionOk="0">
                <a:moveTo>
                  <a:pt x="11375" y="1"/>
                </a:moveTo>
                <a:cubicBezTo>
                  <a:pt x="9207" y="1"/>
                  <a:pt x="7606" y="2036"/>
                  <a:pt x="8106" y="4137"/>
                </a:cubicBezTo>
                <a:cubicBezTo>
                  <a:pt x="5304" y="4004"/>
                  <a:pt x="2802" y="2669"/>
                  <a:pt x="1135" y="635"/>
                </a:cubicBezTo>
                <a:lnTo>
                  <a:pt x="1135" y="635"/>
                </a:lnTo>
                <a:cubicBezTo>
                  <a:pt x="267" y="2136"/>
                  <a:pt x="701" y="4137"/>
                  <a:pt x="2202" y="5138"/>
                </a:cubicBezTo>
                <a:cubicBezTo>
                  <a:pt x="1635" y="5104"/>
                  <a:pt x="1135" y="4971"/>
                  <a:pt x="668" y="4704"/>
                </a:cubicBezTo>
                <a:lnTo>
                  <a:pt x="668" y="4704"/>
                </a:lnTo>
                <a:cubicBezTo>
                  <a:pt x="634" y="6272"/>
                  <a:pt x="1735" y="7740"/>
                  <a:pt x="3370" y="8040"/>
                </a:cubicBezTo>
                <a:cubicBezTo>
                  <a:pt x="3087" y="8121"/>
                  <a:pt x="2780" y="8165"/>
                  <a:pt x="2463" y="8165"/>
                </a:cubicBezTo>
                <a:cubicBezTo>
                  <a:pt x="2256" y="8165"/>
                  <a:pt x="2046" y="8146"/>
                  <a:pt x="1835" y="8107"/>
                </a:cubicBezTo>
                <a:lnTo>
                  <a:pt x="1835" y="8107"/>
                </a:lnTo>
                <a:cubicBezTo>
                  <a:pt x="2269" y="9441"/>
                  <a:pt x="3503" y="10408"/>
                  <a:pt x="5004" y="10442"/>
                </a:cubicBezTo>
                <a:cubicBezTo>
                  <a:pt x="3785" y="11406"/>
                  <a:pt x="2325" y="11888"/>
                  <a:pt x="808" y="11888"/>
                </a:cubicBezTo>
                <a:cubicBezTo>
                  <a:pt x="540" y="11888"/>
                  <a:pt x="271" y="11873"/>
                  <a:pt x="0" y="11843"/>
                </a:cubicBezTo>
                <a:lnTo>
                  <a:pt x="0" y="11843"/>
                </a:lnTo>
                <a:cubicBezTo>
                  <a:pt x="1502" y="12810"/>
                  <a:pt x="3269" y="13377"/>
                  <a:pt x="5171" y="13377"/>
                </a:cubicBezTo>
                <a:cubicBezTo>
                  <a:pt x="11442" y="13377"/>
                  <a:pt x="14978" y="8073"/>
                  <a:pt x="14744" y="3337"/>
                </a:cubicBezTo>
                <a:cubicBezTo>
                  <a:pt x="15411" y="2870"/>
                  <a:pt x="15979" y="2269"/>
                  <a:pt x="16446" y="1602"/>
                </a:cubicBezTo>
                <a:lnTo>
                  <a:pt x="16446" y="1602"/>
                </a:lnTo>
                <a:cubicBezTo>
                  <a:pt x="15812" y="1869"/>
                  <a:pt x="15178" y="2036"/>
                  <a:pt x="14511" y="2136"/>
                </a:cubicBezTo>
                <a:cubicBezTo>
                  <a:pt x="15178" y="1702"/>
                  <a:pt x="15712" y="1035"/>
                  <a:pt x="15979" y="268"/>
                </a:cubicBezTo>
                <a:lnTo>
                  <a:pt x="15979" y="268"/>
                </a:lnTo>
                <a:cubicBezTo>
                  <a:pt x="15311" y="635"/>
                  <a:pt x="14611" y="935"/>
                  <a:pt x="13844" y="1068"/>
                </a:cubicBezTo>
                <a:cubicBezTo>
                  <a:pt x="13210" y="434"/>
                  <a:pt x="12343" y="1"/>
                  <a:pt x="1137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43"/>
          <p:cNvSpPr txBox="1">
            <a:spLocks noGrp="1"/>
          </p:cNvSpPr>
          <p:nvPr>
            <p:ph type="body" idx="2"/>
          </p:nvPr>
        </p:nvSpPr>
        <p:spPr>
          <a:xfrm>
            <a:off x="5673400" y="3381625"/>
            <a:ext cx="5581500" cy="1341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dirty="0"/>
          </a:p>
        </p:txBody>
      </p:sp>
      <p:pic>
        <p:nvPicPr>
          <p:cNvPr id="726" name="Google Shape;726;p43"/>
          <p:cNvPicPr preferRelativeResize="0"/>
          <p:nvPr/>
        </p:nvPicPr>
        <p:blipFill>
          <a:blip r:embed="rId3">
            <a:alphaModFix amt="78000"/>
          </a:blip>
          <a:stretch>
            <a:fillRect/>
          </a:stretch>
        </p:blipFill>
        <p:spPr>
          <a:xfrm>
            <a:off x="1" y="268588"/>
            <a:ext cx="4248150" cy="6589412"/>
          </a:xfrm>
          <a:prstGeom prst="rect">
            <a:avLst/>
          </a:prstGeom>
          <a:noFill/>
          <a:ln>
            <a:noFill/>
          </a:ln>
        </p:spPr>
      </p:pic>
      <p:sp>
        <p:nvSpPr>
          <p:cNvPr id="727" name="Google Shape;727;p43"/>
          <p:cNvSpPr/>
          <p:nvPr/>
        </p:nvSpPr>
        <p:spPr>
          <a:xfrm>
            <a:off x="533275" y="1238250"/>
            <a:ext cx="4248000" cy="49518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8" name="Google Shape;728;p43"/>
          <p:cNvCxnSpPr/>
          <p:nvPr/>
        </p:nvCxnSpPr>
        <p:spPr>
          <a:xfrm rot="10800000">
            <a:off x="10209450" y="2516650"/>
            <a:ext cx="1644300" cy="0"/>
          </a:xfrm>
          <a:prstGeom prst="straightConnector1">
            <a:avLst/>
          </a:prstGeom>
          <a:noFill/>
          <a:ln w="28575" cap="rnd" cmpd="sng">
            <a:solidFill>
              <a:schemeClr val="dk2"/>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8"/>
          <p:cNvSpPr/>
          <p:nvPr/>
        </p:nvSpPr>
        <p:spPr>
          <a:xfrm>
            <a:off x="440299" y="446100"/>
            <a:ext cx="11403357" cy="58626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8"/>
          <p:cNvSpPr txBox="1">
            <a:spLocks noGrp="1"/>
          </p:cNvSpPr>
          <p:nvPr>
            <p:ph type="title"/>
          </p:nvPr>
        </p:nvSpPr>
        <p:spPr>
          <a:xfrm>
            <a:off x="873350" y="705674"/>
            <a:ext cx="105519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4400" dirty="0">
                <a:solidFill>
                  <a:schemeClr val="lt2"/>
                </a:solidFill>
              </a:rPr>
              <a:t>Inventions</a:t>
            </a:r>
            <a:endParaRPr sz="4400" dirty="0">
              <a:solidFill>
                <a:schemeClr val="lt2"/>
              </a:solidFill>
            </a:endParaRPr>
          </a:p>
        </p:txBody>
      </p:sp>
      <p:sp>
        <p:nvSpPr>
          <p:cNvPr id="305" name="Google Shape;305;p28"/>
          <p:cNvSpPr txBox="1">
            <a:spLocks noGrp="1"/>
          </p:cNvSpPr>
          <p:nvPr>
            <p:ph type="body" idx="3"/>
          </p:nvPr>
        </p:nvSpPr>
        <p:spPr>
          <a:xfrm>
            <a:off x="840000" y="1695461"/>
            <a:ext cx="10512000" cy="4319083"/>
          </a:xfrm>
          <a:prstGeom prst="rect">
            <a:avLst/>
          </a:prstGeom>
        </p:spPr>
        <p:txBody>
          <a:bodyPr spcFirstLastPara="1" wrap="square" lIns="121900" tIns="121900" rIns="121900" bIns="121900" anchor="t" anchorCtr="0">
            <a:noAutofit/>
          </a:bodyPr>
          <a:lstStyle/>
          <a:p>
            <a:pPr eaLnBrk="1" hangingPunct="1"/>
            <a:r>
              <a:rPr lang="en-US" altLang="en-US" sz="2600" b="1" dirty="0">
                <a:solidFill>
                  <a:srgbClr val="FF0000"/>
                </a:solidFill>
              </a:rPr>
              <a:t>Magazines</a:t>
            </a:r>
            <a:r>
              <a:rPr lang="en-US" altLang="en-US" sz="2600" dirty="0">
                <a:solidFill>
                  <a:schemeClr val="bg1">
                    <a:lumMod val="10000"/>
                  </a:schemeClr>
                </a:solidFill>
              </a:rPr>
              <a:t>: German theologian and poet Johann </a:t>
            </a:r>
            <a:r>
              <a:rPr lang="en-US" altLang="en-US" sz="2600" dirty="0" err="1">
                <a:solidFill>
                  <a:schemeClr val="bg1">
                    <a:lumMod val="10000"/>
                  </a:schemeClr>
                </a:solidFill>
              </a:rPr>
              <a:t>Rist</a:t>
            </a:r>
            <a:r>
              <a:rPr lang="en-US" altLang="en-US" sz="2600" dirty="0">
                <a:solidFill>
                  <a:schemeClr val="bg1">
                    <a:lumMod val="10000"/>
                  </a:schemeClr>
                </a:solidFill>
              </a:rPr>
              <a:t> published the first true magazine between 1663 and 1668.</a:t>
            </a:r>
          </a:p>
          <a:p>
            <a:pPr marL="107950" indent="0" eaLnBrk="1" hangingPunct="1">
              <a:buNone/>
            </a:pPr>
            <a:endParaRPr lang="en-US" altLang="en-US" sz="2600" dirty="0">
              <a:solidFill>
                <a:schemeClr val="bg1">
                  <a:lumMod val="10000"/>
                </a:schemeClr>
              </a:solidFill>
            </a:endParaRPr>
          </a:p>
          <a:p>
            <a:pPr eaLnBrk="1" hangingPunct="1"/>
            <a:r>
              <a:rPr lang="en-US" altLang="en-US" sz="2600" b="1" dirty="0">
                <a:solidFill>
                  <a:srgbClr val="FF0000"/>
                </a:solidFill>
              </a:rPr>
              <a:t>The Internet</a:t>
            </a:r>
            <a:r>
              <a:rPr lang="en-US" altLang="en-US" sz="2600" dirty="0">
                <a:solidFill>
                  <a:schemeClr val="bg1">
                    <a:lumMod val="10000"/>
                  </a:schemeClr>
                </a:solidFill>
              </a:rPr>
              <a:t>: The Internet was developed by Bob Kahn and </a:t>
            </a:r>
            <a:r>
              <a:rPr lang="en-US" altLang="en-US" sz="2600" dirty="0" err="1">
                <a:solidFill>
                  <a:schemeClr val="bg1">
                    <a:lumMod val="10000"/>
                  </a:schemeClr>
                </a:solidFill>
              </a:rPr>
              <a:t>Vint</a:t>
            </a:r>
            <a:r>
              <a:rPr lang="en-US" altLang="en-US" sz="2600" dirty="0">
                <a:solidFill>
                  <a:schemeClr val="bg1">
                    <a:lumMod val="10000"/>
                  </a:schemeClr>
                </a:solidFill>
              </a:rPr>
              <a:t> Cerf in the 1970s</a:t>
            </a:r>
          </a:p>
          <a:p>
            <a:pPr marL="107950" indent="0" eaLnBrk="1" hangingPunct="1">
              <a:buNone/>
            </a:pPr>
            <a:endParaRPr lang="en-US" altLang="en-US" sz="2600" dirty="0">
              <a:solidFill>
                <a:schemeClr val="bg1">
                  <a:lumMod val="10000"/>
                </a:schemeClr>
              </a:solidFill>
            </a:endParaRPr>
          </a:p>
          <a:p>
            <a:pPr algn="just" eaLnBrk="1" hangingPunct="1"/>
            <a:r>
              <a:rPr lang="en-US" altLang="en-US" sz="2600" b="1" dirty="0">
                <a:solidFill>
                  <a:srgbClr val="FF0000"/>
                </a:solidFill>
              </a:rPr>
              <a:t>Telephone</a:t>
            </a:r>
            <a:r>
              <a:rPr lang="en-US" altLang="en-US" sz="2600" dirty="0">
                <a:solidFill>
                  <a:schemeClr val="bg1">
                    <a:lumMod val="10000"/>
                  </a:schemeClr>
                </a:solidFill>
              </a:rPr>
              <a:t>: Since coming to America as a teacher of the deaf, Alexander Graham Bell had thought a way to transmit speech electronically. He invented the telephone in March 1876.</a:t>
            </a:r>
          </a:p>
          <a:p>
            <a:pPr marL="0" lvl="0" indent="0" algn="l" rtl="0">
              <a:spcBef>
                <a:spcPts val="2100"/>
              </a:spcBef>
              <a:spcAft>
                <a:spcPts val="2100"/>
              </a:spcAft>
              <a:buNone/>
            </a:pPr>
            <a:endParaRPr lang="en-US" altLang="en-US" sz="2600" dirty="0">
              <a:solidFill>
                <a:schemeClr val="bg1">
                  <a:lumMod val="10000"/>
                </a:schemeClr>
              </a:solidFill>
            </a:endParaRPr>
          </a:p>
        </p:txBody>
      </p:sp>
      <p:cxnSp>
        <p:nvCxnSpPr>
          <p:cNvPr id="308" name="Google Shape;308;p28"/>
          <p:cNvCxnSpPr/>
          <p:nvPr/>
        </p:nvCxnSpPr>
        <p:spPr>
          <a:xfrm rot="10800000">
            <a:off x="4171800" y="1222775"/>
            <a:ext cx="8058300" cy="0"/>
          </a:xfrm>
          <a:prstGeom prst="straightConnector1">
            <a:avLst/>
          </a:prstGeom>
          <a:noFill/>
          <a:ln w="28575" cap="rnd" cmpd="sng">
            <a:solidFill>
              <a:schemeClr val="lt2"/>
            </a:solidFill>
            <a:prstDash val="solid"/>
            <a:round/>
            <a:headEnd type="none" w="med" len="med"/>
            <a:tailEnd type="none" w="med" len="med"/>
          </a:ln>
        </p:spPr>
      </p:cxnSp>
      <p:pic>
        <p:nvPicPr>
          <p:cNvPr id="3" name="y2mate.com - Simple 15 second countdown 4K with beep_1080p.mp4">
            <a:hlinkClick r:id="" action="ppaction://media"/>
            <a:extLst>
              <a:ext uri="{FF2B5EF4-FFF2-40B4-BE49-F238E27FC236}">
                <a16:creationId xmlns:a16="http://schemas.microsoft.com/office/drawing/2014/main" id="{A8A18E14-370D-0CAC-01F9-8FA3388E1C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000" y="0"/>
            <a:ext cx="2667000" cy="1500188"/>
          </a:xfrm>
          <a:prstGeom prst="rect">
            <a:avLst/>
          </a:prstGeom>
        </p:spPr>
      </p:pic>
    </p:spTree>
    <p:extLst>
      <p:ext uri="{BB962C8B-B14F-4D97-AF65-F5344CB8AC3E}">
        <p14:creationId xmlns:p14="http://schemas.microsoft.com/office/powerpoint/2010/main" val="145493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7"/>
          <p:cNvSpPr txBox="1">
            <a:spLocks noGrp="1"/>
          </p:cNvSpPr>
          <p:nvPr>
            <p:ph type="title"/>
          </p:nvPr>
        </p:nvSpPr>
        <p:spPr>
          <a:xfrm>
            <a:off x="740311" y="1145415"/>
            <a:ext cx="4809543" cy="1354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vi-VN" b="1" dirty="0"/>
              <a:t>Suggested answers</a:t>
            </a:r>
            <a:endParaRPr b="1" dirty="0"/>
          </a:p>
        </p:txBody>
      </p:sp>
      <p:cxnSp>
        <p:nvCxnSpPr>
          <p:cNvPr id="295" name="Google Shape;295;p27"/>
          <p:cNvCxnSpPr/>
          <p:nvPr/>
        </p:nvCxnSpPr>
        <p:spPr>
          <a:xfrm rot="10800000">
            <a:off x="4917250" y="1607633"/>
            <a:ext cx="2488800" cy="0"/>
          </a:xfrm>
          <a:prstGeom prst="straightConnector1">
            <a:avLst/>
          </a:prstGeom>
          <a:noFill/>
          <a:ln w="28575" cap="rnd" cmpd="sng">
            <a:solidFill>
              <a:schemeClr val="dk2"/>
            </a:solidFill>
            <a:prstDash val="solid"/>
            <a:round/>
            <a:headEnd type="none" w="med" len="med"/>
            <a:tailEnd type="none" w="med" len="med"/>
          </a:ln>
        </p:spPr>
      </p:cxnSp>
      <p:cxnSp>
        <p:nvCxnSpPr>
          <p:cNvPr id="296" name="Google Shape;296;p27"/>
          <p:cNvCxnSpPr/>
          <p:nvPr/>
        </p:nvCxnSpPr>
        <p:spPr>
          <a:xfrm rot="10800000">
            <a:off x="-19100" y="1603779"/>
            <a:ext cx="660000" cy="0"/>
          </a:xfrm>
          <a:prstGeom prst="straightConnector1">
            <a:avLst/>
          </a:prstGeom>
          <a:noFill/>
          <a:ln w="28575" cap="rnd" cmpd="sng">
            <a:solidFill>
              <a:schemeClr val="dk2"/>
            </a:solidFill>
            <a:prstDash val="solid"/>
            <a:round/>
            <a:headEnd type="none" w="med" len="med"/>
            <a:tailEnd type="none" w="med" len="med"/>
          </a:ln>
        </p:spPr>
      </p:cxnSp>
      <p:pic>
        <p:nvPicPr>
          <p:cNvPr id="297" name="Google Shape;297;p27"/>
          <p:cNvPicPr preferRelativeResize="0"/>
          <p:nvPr/>
        </p:nvPicPr>
        <p:blipFill rotWithShape="1">
          <a:blip r:embed="rId3">
            <a:alphaModFix/>
          </a:blip>
          <a:srcRect l="7969" b="6032"/>
          <a:stretch/>
        </p:blipFill>
        <p:spPr>
          <a:xfrm flipH="1">
            <a:off x="7791450" y="2505075"/>
            <a:ext cx="4400550" cy="4448175"/>
          </a:xfrm>
          <a:prstGeom prst="rect">
            <a:avLst/>
          </a:prstGeom>
          <a:noFill/>
          <a:ln>
            <a:noFill/>
          </a:ln>
        </p:spPr>
      </p:pic>
      <p:sp>
        <p:nvSpPr>
          <p:cNvPr id="2" name="TextBox 3">
            <a:extLst>
              <a:ext uri="{FF2B5EF4-FFF2-40B4-BE49-F238E27FC236}">
                <a16:creationId xmlns:a16="http://schemas.microsoft.com/office/drawing/2014/main" id="{4C333A1B-D8AF-E6D2-9C81-73E86445B992}"/>
              </a:ext>
            </a:extLst>
          </p:cNvPr>
          <p:cNvSpPr txBox="1">
            <a:spLocks noChangeArrowheads="1"/>
          </p:cNvSpPr>
          <p:nvPr/>
        </p:nvSpPr>
        <p:spPr bwMode="auto">
          <a:xfrm>
            <a:off x="526225" y="2773960"/>
            <a:ext cx="68515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dirty="0">
                <a:solidFill>
                  <a:schemeClr val="bg1">
                    <a:lumMod val="10000"/>
                  </a:schemeClr>
                </a:solidFill>
              </a:rPr>
              <a:t>2. Magazines (between 1663 and 1668)</a:t>
            </a:r>
          </a:p>
        </p:txBody>
      </p:sp>
      <p:sp>
        <p:nvSpPr>
          <p:cNvPr id="3" name="TextBox 4">
            <a:extLst>
              <a:ext uri="{FF2B5EF4-FFF2-40B4-BE49-F238E27FC236}">
                <a16:creationId xmlns:a16="http://schemas.microsoft.com/office/drawing/2014/main" id="{28AF788D-4E17-5DD3-C9E1-61888132750B}"/>
              </a:ext>
            </a:extLst>
          </p:cNvPr>
          <p:cNvSpPr txBox="1">
            <a:spLocks noChangeArrowheads="1"/>
          </p:cNvSpPr>
          <p:nvPr/>
        </p:nvSpPr>
        <p:spPr bwMode="auto">
          <a:xfrm>
            <a:off x="515112" y="3963792"/>
            <a:ext cx="28456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dirty="0">
                <a:solidFill>
                  <a:schemeClr val="bg1">
                    <a:lumMod val="10000"/>
                  </a:schemeClr>
                </a:solidFill>
              </a:rPr>
              <a:t>4. Radio (1895) </a:t>
            </a:r>
          </a:p>
        </p:txBody>
      </p:sp>
      <p:sp>
        <p:nvSpPr>
          <p:cNvPr id="4" name="TextBox 5">
            <a:extLst>
              <a:ext uri="{FF2B5EF4-FFF2-40B4-BE49-F238E27FC236}">
                <a16:creationId xmlns:a16="http://schemas.microsoft.com/office/drawing/2014/main" id="{D262E5E0-6205-4B54-8FBD-EC3990A04212}"/>
              </a:ext>
            </a:extLst>
          </p:cNvPr>
          <p:cNvSpPr txBox="1">
            <a:spLocks noChangeArrowheads="1"/>
          </p:cNvSpPr>
          <p:nvPr/>
        </p:nvSpPr>
        <p:spPr bwMode="auto">
          <a:xfrm>
            <a:off x="526225" y="2200079"/>
            <a:ext cx="51780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solidFill>
                  <a:schemeClr val="bg1">
                    <a:lumMod val="10000"/>
                  </a:schemeClr>
                </a:solidFill>
              </a:rPr>
              <a:t>1. Printed newspapers (1609)</a:t>
            </a:r>
          </a:p>
        </p:txBody>
      </p:sp>
      <p:sp>
        <p:nvSpPr>
          <p:cNvPr id="5" name="TextBox 6">
            <a:extLst>
              <a:ext uri="{FF2B5EF4-FFF2-40B4-BE49-F238E27FC236}">
                <a16:creationId xmlns:a16="http://schemas.microsoft.com/office/drawing/2014/main" id="{9B790495-0002-FFD1-0E80-92627DFB8644}"/>
              </a:ext>
            </a:extLst>
          </p:cNvPr>
          <p:cNvSpPr txBox="1">
            <a:spLocks noChangeArrowheads="1"/>
          </p:cNvSpPr>
          <p:nvPr/>
        </p:nvSpPr>
        <p:spPr bwMode="auto">
          <a:xfrm>
            <a:off x="515112" y="3389117"/>
            <a:ext cx="37465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solidFill>
                  <a:schemeClr val="bg1">
                    <a:lumMod val="10000"/>
                  </a:schemeClr>
                </a:solidFill>
              </a:rPr>
              <a:t>3. Telephones (1876)</a:t>
            </a:r>
          </a:p>
        </p:txBody>
      </p:sp>
      <p:sp>
        <p:nvSpPr>
          <p:cNvPr id="6" name="TextBox 7">
            <a:extLst>
              <a:ext uri="{FF2B5EF4-FFF2-40B4-BE49-F238E27FC236}">
                <a16:creationId xmlns:a16="http://schemas.microsoft.com/office/drawing/2014/main" id="{3039CC94-C747-91DB-2EA2-43F1C63BED06}"/>
              </a:ext>
            </a:extLst>
          </p:cNvPr>
          <p:cNvSpPr txBox="1">
            <a:spLocks noChangeArrowheads="1"/>
          </p:cNvSpPr>
          <p:nvPr/>
        </p:nvSpPr>
        <p:spPr bwMode="auto">
          <a:xfrm>
            <a:off x="461137" y="5111554"/>
            <a:ext cx="40575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solidFill>
                  <a:schemeClr val="bg1">
                    <a:lumMod val="10000"/>
                  </a:schemeClr>
                </a:solidFill>
              </a:rPr>
              <a:t>6. The Internet (1970s)</a:t>
            </a:r>
          </a:p>
        </p:txBody>
      </p:sp>
      <p:sp>
        <p:nvSpPr>
          <p:cNvPr id="7" name="TextBox 8">
            <a:extLst>
              <a:ext uri="{FF2B5EF4-FFF2-40B4-BE49-F238E27FC236}">
                <a16:creationId xmlns:a16="http://schemas.microsoft.com/office/drawing/2014/main" id="{361B4E1C-720D-6F69-4DB0-0666107195B9}"/>
              </a:ext>
            </a:extLst>
          </p:cNvPr>
          <p:cNvSpPr txBox="1">
            <a:spLocks noChangeArrowheads="1"/>
          </p:cNvSpPr>
          <p:nvPr/>
        </p:nvSpPr>
        <p:spPr bwMode="auto">
          <a:xfrm>
            <a:off x="519875" y="4536879"/>
            <a:ext cx="37529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dirty="0">
                <a:solidFill>
                  <a:schemeClr val="bg1">
                    <a:lumMod val="10000"/>
                  </a:schemeClr>
                </a:solidFill>
              </a:rPr>
              <a:t>5. Televisions (1927) </a:t>
            </a:r>
          </a:p>
        </p:txBody>
      </p:sp>
      <p:pic>
        <p:nvPicPr>
          <p:cNvPr id="11" name="Picture 10">
            <a:extLst>
              <a:ext uri="{FF2B5EF4-FFF2-40B4-BE49-F238E27FC236}">
                <a16:creationId xmlns:a16="http://schemas.microsoft.com/office/drawing/2014/main" id="{5184BEC4-7471-AA84-312A-CAFE1F4177B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822646" y="217256"/>
            <a:ext cx="3601666" cy="36016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down)">
                                      <p:cBhvr>
                                        <p:cTn id="3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8" name="Google Shape;258;p24"/>
          <p:cNvSpPr txBox="1">
            <a:spLocks noGrp="1"/>
          </p:cNvSpPr>
          <p:nvPr>
            <p:ph type="title"/>
          </p:nvPr>
        </p:nvSpPr>
        <p:spPr>
          <a:xfrm>
            <a:off x="6903771" y="1583975"/>
            <a:ext cx="4491600" cy="13248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r>
              <a:rPr lang="en" sz="9600" dirty="0"/>
              <a:t>THE </a:t>
            </a:r>
            <a:br>
              <a:rPr lang="en" sz="9600" dirty="0"/>
            </a:br>
            <a:r>
              <a:rPr lang="en" sz="9600" dirty="0"/>
              <a:t>MEDIA</a:t>
            </a:r>
            <a:endParaRPr sz="9600" dirty="0"/>
          </a:p>
        </p:txBody>
      </p:sp>
      <p:cxnSp>
        <p:nvCxnSpPr>
          <p:cNvPr id="261" name="Google Shape;261;p24"/>
          <p:cNvCxnSpPr>
            <a:cxnSpLocks/>
          </p:cNvCxnSpPr>
          <p:nvPr/>
        </p:nvCxnSpPr>
        <p:spPr>
          <a:xfrm flipH="1">
            <a:off x="6903750" y="2462892"/>
            <a:ext cx="1434707" cy="0"/>
          </a:xfrm>
          <a:prstGeom prst="straightConnector1">
            <a:avLst/>
          </a:prstGeom>
          <a:noFill/>
          <a:ln w="28575" cap="rnd" cmpd="sng">
            <a:solidFill>
              <a:schemeClr val="dk2"/>
            </a:solidFill>
            <a:prstDash val="solid"/>
            <a:round/>
            <a:headEnd type="none" w="med" len="med"/>
            <a:tailEnd type="none" w="med" len="med"/>
          </a:ln>
        </p:spPr>
      </p:cxnSp>
      <p:sp>
        <p:nvSpPr>
          <p:cNvPr id="260" name="Google Shape;260;p24"/>
          <p:cNvSpPr/>
          <p:nvPr/>
        </p:nvSpPr>
        <p:spPr>
          <a:xfrm>
            <a:off x="796629" y="658027"/>
            <a:ext cx="5827200" cy="5541946"/>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6843C911-5729-9E77-890F-08997629849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96395" y="217299"/>
            <a:ext cx="6267384" cy="5541951"/>
          </a:xfrm>
          <a:prstGeom prst="rect">
            <a:avLst/>
          </a:prstGeom>
        </p:spPr>
      </p:pic>
      <p:sp>
        <p:nvSpPr>
          <p:cNvPr id="6" name="Text Placeholder 5">
            <a:extLst>
              <a:ext uri="{FF2B5EF4-FFF2-40B4-BE49-F238E27FC236}">
                <a16:creationId xmlns:a16="http://schemas.microsoft.com/office/drawing/2014/main" id="{5D18B5F8-6A0A-B24E-8557-950A964ACA9E}"/>
              </a:ext>
            </a:extLst>
          </p:cNvPr>
          <p:cNvSpPr>
            <a:spLocks noGrp="1"/>
          </p:cNvSpPr>
          <p:nvPr>
            <p:ph type="body" idx="1"/>
          </p:nvPr>
        </p:nvSpPr>
        <p:spPr/>
        <p:txBody>
          <a:bodyPr/>
          <a:lstStyle/>
          <a:p>
            <a:endParaRPr lang="en-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1000"/>
                                        <p:tgtEl>
                                          <p:spTgt spid="258"/>
                                        </p:tgtEl>
                                      </p:cBhvr>
                                    </p:animEffect>
                                    <p:anim calcmode="lin" valueType="num">
                                      <p:cBhvr>
                                        <p:cTn id="8" dur="1000" fill="hold"/>
                                        <p:tgtEl>
                                          <p:spTgt spid="258"/>
                                        </p:tgtEl>
                                        <p:attrNameLst>
                                          <p:attrName>ppt_x</p:attrName>
                                        </p:attrNameLst>
                                      </p:cBhvr>
                                      <p:tavLst>
                                        <p:tav tm="0">
                                          <p:val>
                                            <p:strVal val="#ppt_x"/>
                                          </p:val>
                                        </p:tav>
                                        <p:tav tm="100000">
                                          <p:val>
                                            <p:strVal val="#ppt_x"/>
                                          </p:val>
                                        </p:tav>
                                      </p:tavLst>
                                    </p:anim>
                                    <p:anim calcmode="lin" valueType="num">
                                      <p:cBhvr>
                                        <p:cTn id="9" dur="1000" fill="hold"/>
                                        <p:tgtEl>
                                          <p:spTgt spid="2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5" name="Google Shape;315;p29"/>
          <p:cNvSpPr txBox="1"/>
          <p:nvPr/>
        </p:nvSpPr>
        <p:spPr>
          <a:xfrm>
            <a:off x="5010150" y="1828800"/>
            <a:ext cx="1485900" cy="28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0">
                <a:solidFill>
                  <a:schemeClr val="accent2"/>
                </a:solidFill>
                <a:latin typeface="Playfair Display"/>
                <a:ea typeface="Playfair Display"/>
                <a:cs typeface="Playfair Display"/>
                <a:sym typeface="Playfair Display"/>
              </a:rPr>
              <a:t>“</a:t>
            </a:r>
            <a:endParaRPr sz="30000">
              <a:solidFill>
                <a:schemeClr val="accent2"/>
              </a:solidFill>
              <a:latin typeface="Playfair Display"/>
              <a:ea typeface="Playfair Display"/>
              <a:cs typeface="Playfair Display"/>
              <a:sym typeface="Playfair Display"/>
            </a:endParaRPr>
          </a:p>
        </p:txBody>
      </p:sp>
      <p:pic>
        <p:nvPicPr>
          <p:cNvPr id="316" name="Google Shape;316;p29"/>
          <p:cNvPicPr preferRelativeResize="0"/>
          <p:nvPr/>
        </p:nvPicPr>
        <p:blipFill rotWithShape="1">
          <a:blip r:embed="rId3">
            <a:alphaModFix amt="58000"/>
          </a:blip>
          <a:srcRect b="5276"/>
          <a:stretch/>
        </p:blipFill>
        <p:spPr>
          <a:xfrm flipH="1">
            <a:off x="8681450" y="1504950"/>
            <a:ext cx="3793444" cy="5391150"/>
          </a:xfrm>
          <a:prstGeom prst="rect">
            <a:avLst/>
          </a:prstGeom>
          <a:noFill/>
          <a:ln>
            <a:noFill/>
          </a:ln>
        </p:spPr>
      </p:pic>
      <p:sp>
        <p:nvSpPr>
          <p:cNvPr id="4" name="Title 1">
            <a:extLst>
              <a:ext uri="{FF2B5EF4-FFF2-40B4-BE49-F238E27FC236}">
                <a16:creationId xmlns:a16="http://schemas.microsoft.com/office/drawing/2014/main" id="{087AB265-AA76-87C3-4F3A-4CDC08F0F175}"/>
              </a:ext>
            </a:extLst>
          </p:cNvPr>
          <p:cNvSpPr>
            <a:spLocks noGrp="1" noChangeArrowheads="1"/>
          </p:cNvSpPr>
          <p:nvPr>
            <p:ph type="title"/>
          </p:nvPr>
        </p:nvSpPr>
        <p:spPr>
          <a:xfrm>
            <a:off x="-11651" y="1850909"/>
            <a:ext cx="9043530" cy="1489075"/>
          </a:xfrm>
        </p:spPr>
        <p:txBody>
          <a:bodyPr/>
          <a:lstStyle/>
          <a:p>
            <a:pPr eaLnBrk="1" hangingPunct="1"/>
            <a:r>
              <a:rPr lang="en-US" altLang="en-US" sz="4000" dirty="0"/>
              <a:t>Friday, November 18</a:t>
            </a:r>
            <a:r>
              <a:rPr lang="en-US" altLang="en-US" sz="4000" baseline="30000" dirty="0"/>
              <a:t>th</a:t>
            </a:r>
            <a:r>
              <a:rPr lang="en-US" altLang="en-US" sz="4000" dirty="0"/>
              <a:t>   , 2022</a:t>
            </a:r>
            <a:br>
              <a:rPr lang="en-US" altLang="en-US" sz="4000" dirty="0"/>
            </a:br>
            <a:endParaRPr lang="en-US" altLang="en-US" sz="4000" dirty="0"/>
          </a:p>
        </p:txBody>
      </p:sp>
      <p:sp>
        <p:nvSpPr>
          <p:cNvPr id="5" name="TextBox 3">
            <a:extLst>
              <a:ext uri="{FF2B5EF4-FFF2-40B4-BE49-F238E27FC236}">
                <a16:creationId xmlns:a16="http://schemas.microsoft.com/office/drawing/2014/main" id="{8986417B-459E-4735-E2B4-E8617E96DB81}"/>
              </a:ext>
            </a:extLst>
          </p:cNvPr>
          <p:cNvSpPr txBox="1">
            <a:spLocks noChangeArrowheads="1"/>
          </p:cNvSpPr>
          <p:nvPr/>
        </p:nvSpPr>
        <p:spPr bwMode="auto">
          <a:xfrm>
            <a:off x="1024168" y="2908069"/>
            <a:ext cx="820691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6000" b="1" dirty="0">
                <a:solidFill>
                  <a:srgbClr val="FF0000"/>
                </a:solidFill>
                <a:latin typeface="FUTURA MEDIUM" panose="020B0602020204020303" pitchFamily="34" charset="-79"/>
                <a:cs typeface="FUTURA MEDIUM" panose="020B0602020204020303" pitchFamily="34" charset="-79"/>
              </a:rPr>
              <a:t>UNIT 5. THE MEDIA</a:t>
            </a:r>
          </a:p>
          <a:p>
            <a:pPr eaLnBrk="1" hangingPunct="1"/>
            <a:endParaRPr lang="en-US" altLang="en-US" sz="6000" b="1" dirty="0">
              <a:solidFill>
                <a:srgbClr val="FF0000"/>
              </a:solidFill>
              <a:latin typeface="FUTURA MEDIUM" panose="020B0602020204020303" pitchFamily="34" charset="-79"/>
              <a:cs typeface="FUTURA MEDIUM" panose="020B0602020204020303" pitchFamily="34" charset="-79"/>
            </a:endParaRPr>
          </a:p>
        </p:txBody>
      </p:sp>
      <p:sp>
        <p:nvSpPr>
          <p:cNvPr id="6" name="TextBox 5">
            <a:extLst>
              <a:ext uri="{FF2B5EF4-FFF2-40B4-BE49-F238E27FC236}">
                <a16:creationId xmlns:a16="http://schemas.microsoft.com/office/drawing/2014/main" id="{3BEEFF93-DF12-B49B-BE2C-4B5B358259AD}"/>
              </a:ext>
            </a:extLst>
          </p:cNvPr>
          <p:cNvSpPr txBox="1"/>
          <p:nvPr/>
        </p:nvSpPr>
        <p:spPr>
          <a:xfrm>
            <a:off x="2294667" y="4222271"/>
            <a:ext cx="5116285" cy="1938992"/>
          </a:xfrm>
          <a:prstGeom prst="rect">
            <a:avLst/>
          </a:prstGeom>
          <a:noFill/>
        </p:spPr>
        <p:txBody>
          <a:bodyPr wrap="square">
            <a:spAutoFit/>
          </a:bodyPr>
          <a:lstStyle/>
          <a:p>
            <a:pPr eaLnBrk="1" fontAlgn="auto" hangingPunct="1">
              <a:spcBef>
                <a:spcPts val="0"/>
              </a:spcBef>
              <a:spcAft>
                <a:spcPts val="0"/>
              </a:spcAft>
              <a:defRPr/>
            </a:pPr>
            <a:r>
              <a:rPr lang="en-US" sz="4000" b="1" dirty="0">
                <a:solidFill>
                  <a:schemeClr val="accent1">
                    <a:lumMod val="75000"/>
                  </a:schemeClr>
                </a:solidFill>
                <a:latin typeface="FUTURA MEDIUM" panose="020B0602020204020303" pitchFamily="34" charset="-79"/>
                <a:cs typeface="FUTURA MEDIUM" panose="020B0602020204020303" pitchFamily="34" charset="-79"/>
              </a:rPr>
              <a:t>GETTING STARTED    LISTEN AND READ</a:t>
            </a:r>
          </a:p>
          <a:p>
            <a:pPr eaLnBrk="1" fontAlgn="auto" hangingPunct="1">
              <a:spcBef>
                <a:spcPts val="0"/>
              </a:spcBef>
              <a:spcAft>
                <a:spcPts val="0"/>
              </a:spcAft>
              <a:defRPr/>
            </a:pPr>
            <a:endParaRPr lang="en-US" sz="4000" b="1" dirty="0">
              <a:solidFill>
                <a:schemeClr val="accent1">
                  <a:lumMod val="75000"/>
                </a:schemeClr>
              </a:solidFill>
              <a:latin typeface="FUTURA MEDIUM" panose="020B0602020204020303" pitchFamily="34" charset="-79"/>
              <a:cs typeface="FUTURA MEDIUM" panose="020B0602020204020303" pitchFamily="34" charset="-79"/>
            </a:endParaRPr>
          </a:p>
        </p:txBody>
      </p:sp>
      <p:sp>
        <p:nvSpPr>
          <p:cNvPr id="8" name="Subtitle 7">
            <a:extLst>
              <a:ext uri="{FF2B5EF4-FFF2-40B4-BE49-F238E27FC236}">
                <a16:creationId xmlns:a16="http://schemas.microsoft.com/office/drawing/2014/main" id="{D361DE7C-A07A-4693-7C08-F6CFFBB1B1B2}"/>
              </a:ext>
            </a:extLst>
          </p:cNvPr>
          <p:cNvSpPr>
            <a:spLocks noGrp="1"/>
          </p:cNvSpPr>
          <p:nvPr>
            <p:ph type="subTitle" idx="1"/>
          </p:nvPr>
        </p:nvSpPr>
        <p:spPr/>
        <p:txBody>
          <a:bodyPr/>
          <a:lstStyle/>
          <a:p>
            <a:endParaRPr lang="en-VN"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1"/>
          <p:cNvSpPr txBox="1">
            <a:spLocks noGrp="1"/>
          </p:cNvSpPr>
          <p:nvPr>
            <p:ph type="title"/>
          </p:nvPr>
        </p:nvSpPr>
        <p:spPr>
          <a:xfrm>
            <a:off x="2655450" y="1848600"/>
            <a:ext cx="6881100" cy="31608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9600" dirty="0"/>
              <a:t>New </a:t>
            </a:r>
            <a:endParaRPr sz="9600" dirty="0"/>
          </a:p>
          <a:p>
            <a:pPr marL="457200" lvl="0" indent="457200" algn="l" rtl="0">
              <a:spcBef>
                <a:spcPts val="0"/>
              </a:spcBef>
              <a:spcAft>
                <a:spcPts val="0"/>
              </a:spcAft>
              <a:buNone/>
            </a:pPr>
            <a:r>
              <a:rPr lang="en" sz="9600" dirty="0"/>
              <a:t>words</a:t>
            </a:r>
            <a:endParaRPr sz="9600" dirty="0"/>
          </a:p>
        </p:txBody>
      </p:sp>
      <p:sp>
        <p:nvSpPr>
          <p:cNvPr id="336" name="Google Shape;336;p31"/>
          <p:cNvSpPr txBox="1">
            <a:spLocks noGrp="1"/>
          </p:cNvSpPr>
          <p:nvPr>
            <p:ph type="body" idx="1"/>
          </p:nvPr>
        </p:nvSpPr>
        <p:spPr>
          <a:xfrm>
            <a:off x="167200" y="6400800"/>
            <a:ext cx="10043700" cy="7395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sz="1400" dirty="0"/>
          </a:p>
        </p:txBody>
      </p:sp>
      <p:cxnSp>
        <p:nvCxnSpPr>
          <p:cNvPr id="337" name="Google Shape;337;p31"/>
          <p:cNvCxnSpPr>
            <a:cxnSpLocks/>
          </p:cNvCxnSpPr>
          <p:nvPr/>
        </p:nvCxnSpPr>
        <p:spPr>
          <a:xfrm flipH="1">
            <a:off x="0" y="4328161"/>
            <a:ext cx="3232968" cy="0"/>
          </a:xfrm>
          <a:prstGeom prst="straightConnector1">
            <a:avLst/>
          </a:prstGeom>
          <a:noFill/>
          <a:ln w="28575" cap="flat" cmpd="sng">
            <a:solidFill>
              <a:schemeClr val="lt2"/>
            </a:solidFill>
            <a:prstDash val="solid"/>
            <a:round/>
            <a:headEnd type="none" w="med" len="med"/>
            <a:tailEnd type="none" w="med" len="med"/>
          </a:ln>
        </p:spPr>
      </p:cxnSp>
      <p:cxnSp>
        <p:nvCxnSpPr>
          <p:cNvPr id="338" name="Google Shape;338;p31"/>
          <p:cNvCxnSpPr>
            <a:cxnSpLocks/>
          </p:cNvCxnSpPr>
          <p:nvPr/>
        </p:nvCxnSpPr>
        <p:spPr>
          <a:xfrm flipH="1">
            <a:off x="5638800" y="2921025"/>
            <a:ext cx="6553200" cy="0"/>
          </a:xfrm>
          <a:prstGeom prst="straightConnector1">
            <a:avLst/>
          </a:prstGeom>
          <a:noFill/>
          <a:ln w="28575" cap="flat" cmpd="sng">
            <a:solidFill>
              <a:schemeClr val="lt2"/>
            </a:solidFill>
            <a:prstDash val="solid"/>
            <a:round/>
            <a:headEnd type="none" w="med" len="med"/>
            <a:tailEnd type="none" w="med" len="med"/>
          </a:ln>
        </p:spPr>
      </p:cxnSp>
    </p:spTree>
  </p:cSld>
  <p:clrMapOvr>
    <a:masterClrMapping/>
  </p:clrMapOvr>
  <p:transition spd="slow">
    <p:push dir="u"/>
  </p:transition>
</p:sld>
</file>

<file path=ppt/theme/theme1.xml><?xml version="1.0" encoding="utf-8"?>
<a:theme xmlns:a="http://schemas.openxmlformats.org/drawingml/2006/main" name="SlidesMania">
  <a:themeElements>
    <a:clrScheme name="Simple Light">
      <a:dk1>
        <a:srgbClr val="69615C"/>
      </a:dk1>
      <a:lt1>
        <a:srgbClr val="EBE8DF"/>
      </a:lt1>
      <a:dk2>
        <a:srgbClr val="88807B"/>
      </a:dk2>
      <a:lt2>
        <a:srgbClr val="FFFFFF"/>
      </a:lt2>
      <a:accent1>
        <a:srgbClr val="BEA398"/>
      </a:accent1>
      <a:accent2>
        <a:srgbClr val="838780"/>
      </a:accent2>
      <a:accent3>
        <a:srgbClr val="C6B19D"/>
      </a:accent3>
      <a:accent4>
        <a:srgbClr val="D3C8BC"/>
      </a:accent4>
      <a:accent5>
        <a:srgbClr val="5D615A"/>
      </a:accent5>
      <a:accent6>
        <a:srgbClr val="333F2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903</Words>
  <Application>Microsoft Office PowerPoint</Application>
  <PresentationFormat>Widescreen</PresentationFormat>
  <Paragraphs>190</Paragraphs>
  <Slides>45</Slides>
  <Notes>35</Notes>
  <HiddenSlides>0</HiddenSlides>
  <MMClips>7</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45</vt:i4>
      </vt:variant>
    </vt:vector>
  </HeadingPairs>
  <TitlesOfParts>
    <vt:vector size="65" baseType="lpstr">
      <vt:lpstr>Playfair Display SemiBold</vt:lpstr>
      <vt:lpstr>FUTURA MEDIUM</vt:lpstr>
      <vt:lpstr>Arial Narrow</vt:lpstr>
      <vt:lpstr>Griffy</vt:lpstr>
      <vt:lpstr>Abril Fatface</vt:lpstr>
      <vt:lpstr>Arial</vt:lpstr>
      <vt:lpstr>Wingdings</vt:lpstr>
      <vt:lpstr>Bodoni MT</vt:lpstr>
      <vt:lpstr>EB Garamond</vt:lpstr>
      <vt:lpstr>Playfair Display</vt:lpstr>
      <vt:lpstr>Cascadia Code</vt:lpstr>
      <vt:lpstr>iCiel Mijas</vt:lpstr>
      <vt:lpstr>ABeeZee</vt:lpstr>
      <vt:lpstr>Calibri</vt:lpstr>
      <vt:lpstr>Algerian</vt:lpstr>
      <vt:lpstr>Aldrich</vt:lpstr>
      <vt:lpstr>FUTURA MEDIUM</vt:lpstr>
      <vt:lpstr>Barlow Condensed</vt:lpstr>
      <vt:lpstr>Questrial</vt:lpstr>
      <vt:lpstr>SlidesMania</vt:lpstr>
      <vt:lpstr>Welcome </vt:lpstr>
      <vt:lpstr>Warm    up!</vt:lpstr>
      <vt:lpstr>Timeline Game</vt:lpstr>
      <vt:lpstr>Inventions</vt:lpstr>
      <vt:lpstr>Inventions</vt:lpstr>
      <vt:lpstr>Suggested answers</vt:lpstr>
      <vt:lpstr>THE  MEDIA</vt:lpstr>
      <vt:lpstr>Friday, November 18th   , 2022 </vt:lpstr>
      <vt:lpstr>New  words</vt:lpstr>
      <vt:lpstr>the media (n)</vt:lpstr>
      <vt:lpstr>PowerPoint Presentation</vt:lpstr>
      <vt:lpstr>PowerPoint Presentation</vt:lpstr>
      <vt:lpstr>PowerPoint Presentation</vt:lpstr>
      <vt:lpstr>PowerPoint Presentation</vt:lpstr>
      <vt:lpstr>PowerPoint Presentation</vt:lpstr>
      <vt:lpstr>NEW WORDS</vt:lpstr>
      <vt:lpstr>Time for Games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did you know?</vt:lpstr>
      <vt:lpstr>did you know?</vt:lpstr>
      <vt:lpstr>did you know?</vt:lpstr>
      <vt:lpstr>did you know?</vt:lpstr>
      <vt:lpstr>a. Complete the table with the passage letters in which these facts or events are mentioned.</vt:lpstr>
      <vt:lpstr>TRUE or FALSE ?</vt:lpstr>
      <vt:lpstr>TRUE OR FALSE </vt:lpstr>
      <vt:lpstr>TRUE OR FALSE </vt:lpstr>
      <vt:lpstr>TRUE OR FALSE </vt:lpstr>
      <vt:lpstr>TRUE OR FALSE </vt:lpstr>
      <vt:lpstr>TRUE OR FALSE </vt:lpstr>
      <vt:lpstr>TRUE OR FALSE </vt:lpstr>
      <vt:lpstr>TRUE OR FALSE </vt:lpstr>
      <vt:lpstr>TRUE OR FALSE </vt:lpstr>
      <vt:lpstr>TRUE OR FALSE </vt:lpstr>
      <vt:lpstr>TRUE OR FALSE </vt:lpstr>
      <vt:lpstr>Social Media</vt:lpstr>
      <vt:lpstr>PRESENTATION</vt:lpstr>
      <vt:lpstr>HOMEWORK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dc:title>
  <cp:lastModifiedBy>Nhan Nguyen</cp:lastModifiedBy>
  <cp:revision>23</cp:revision>
  <dcterms:modified xsi:type="dcterms:W3CDTF">2022-11-17T18:50:44Z</dcterms:modified>
</cp:coreProperties>
</file>