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329" r:id="rId2"/>
    <p:sldId id="332" r:id="rId3"/>
    <p:sldId id="330" r:id="rId4"/>
    <p:sldId id="331" r:id="rId5"/>
    <p:sldId id="373" r:id="rId6"/>
    <p:sldId id="324" r:id="rId7"/>
    <p:sldId id="258" r:id="rId8"/>
    <p:sldId id="647" r:id="rId9"/>
    <p:sldId id="646" r:id="rId10"/>
    <p:sldId id="367" r:id="rId11"/>
    <p:sldId id="659" r:id="rId12"/>
    <p:sldId id="660" r:id="rId13"/>
    <p:sldId id="648" r:id="rId14"/>
    <p:sldId id="664" r:id="rId15"/>
    <p:sldId id="662" r:id="rId16"/>
    <p:sldId id="661" r:id="rId17"/>
    <p:sldId id="284" r:id="rId18"/>
    <p:sldId id="651" r:id="rId19"/>
    <p:sldId id="654" r:id="rId20"/>
    <p:sldId id="670" r:id="rId21"/>
    <p:sldId id="667" r:id="rId22"/>
    <p:sldId id="666" r:id="rId23"/>
    <p:sldId id="668" r:id="rId24"/>
    <p:sldId id="665" r:id="rId25"/>
    <p:sldId id="671" r:id="rId26"/>
    <p:sldId id="655" r:id="rId27"/>
    <p:sldId id="656" r:id="rId28"/>
    <p:sldId id="267" r:id="rId29"/>
    <p:sldId id="644" r:id="rId30"/>
    <p:sldId id="669" r:id="rId31"/>
    <p:sldId id="658" r:id="rId32"/>
    <p:sldId id="325" r:id="rId33"/>
    <p:sldId id="272" r:id="rId34"/>
    <p:sldId id="273" r:id="rId35"/>
    <p:sldId id="274" r:id="rId36"/>
    <p:sldId id="275" r:id="rId37"/>
    <p:sldId id="276" r:id="rId38"/>
    <p:sldId id="277" r:id="rId39"/>
    <p:sldId id="279" r:id="rId40"/>
    <p:sldId id="280" r:id="rId41"/>
    <p:sldId id="278" r:id="rId4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0000"/>
    <a:srgbClr val="A50021"/>
    <a:srgbClr val="FF3300"/>
    <a:srgbClr val="CC3300"/>
    <a:srgbClr val="996633"/>
    <a:srgbClr val="5461DC"/>
    <a:srgbClr val="9966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8" autoAdjust="0"/>
    <p:restoredTop sz="95165" autoAdjust="0"/>
  </p:normalViewPr>
  <p:slideViewPr>
    <p:cSldViewPr snapToGrid="0">
      <p:cViewPr varScale="1">
        <p:scale>
          <a:sx n="82" d="100"/>
          <a:sy n="82" d="100"/>
        </p:scale>
        <p:origin x="77" y="12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4D11FE-E511-4C16-AD3D-1DD7307293C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CFA665-9698-40E0-8C8F-2DF7BAFB8695}">
      <dgm:prSet phldrT="[Text]" custT="1"/>
      <dgm:spPr>
        <a:solidFill>
          <a:schemeClr val="accent6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ĐẶC ĐIỂM CÁC TẦNG KHÍ QUYỂN</a:t>
          </a:r>
        </a:p>
      </dgm:t>
    </dgm:pt>
    <dgm:pt modelId="{5330E15F-14FB-4D90-9882-63B8A1D65B81}" type="parTrans" cxnId="{5CC385C5-83CF-4E1A-875F-689A2AA1C601}">
      <dgm:prSet/>
      <dgm:spPr/>
      <dgm:t>
        <a:bodyPr/>
        <a:lstStyle/>
        <a:p>
          <a:pPr algn="just"/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5AFD76-2E55-446C-A047-D358F47795AE}" type="sibTrans" cxnId="{5CC385C5-83CF-4E1A-875F-689A2AA1C601}">
      <dgm:prSet/>
      <dgm:spPr/>
      <dgm:t>
        <a:bodyPr/>
        <a:lstStyle/>
        <a:p>
          <a:pPr algn="just"/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47ECB6-179E-4782-A4F7-31DC7C715D66}">
      <dgm:prSet phldrT="[Text]" custT="1"/>
      <dgm:spPr>
        <a:solidFill>
          <a:schemeClr val="accent2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TẦNG ĐỐI LƯU</a:t>
          </a:r>
          <a:endParaRPr lang="vi-VN" sz="24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just"/>
          <a:r>
            <a:rPr lang="vi-VN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vi-VN" sz="24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vi-VN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cao: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Dưới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16km</a:t>
          </a:r>
        </a:p>
        <a:p>
          <a:pPr algn="just"/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</a:p>
        <a:p>
          <a:pPr algn="just"/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chiều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đứng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algn="just"/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giảm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theo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cao</a:t>
          </a:r>
        </a:p>
        <a:p>
          <a:pPr algn="just"/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Nơi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diễn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ra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như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gió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mưa, mây …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427F26-D99F-4195-A8EB-D0DA233694DA}" type="parTrans" cxnId="{835235A3-E472-4FCA-8027-10125AF4A740}">
      <dgm:prSet/>
      <dgm:spPr>
        <a:ln>
          <a:solidFill>
            <a:schemeClr val="tx1"/>
          </a:solidFill>
        </a:ln>
      </dgm:spPr>
      <dgm:t>
        <a:bodyPr/>
        <a:lstStyle/>
        <a:p>
          <a:pPr algn="just"/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5F58F3-2E07-4F90-9BCD-74CD23F29FDA}" type="sibTrans" cxnId="{835235A3-E472-4FCA-8027-10125AF4A740}">
      <dgm:prSet/>
      <dgm:spPr/>
      <dgm:t>
        <a:bodyPr/>
        <a:lstStyle/>
        <a:p>
          <a:pPr algn="just"/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EAA0DC-036A-4A5D-81DA-00DED3861FBB}">
      <dgm:prSet phldrT="[Text]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vi-V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TẦNG </a:t>
          </a:r>
          <a:r>
            <a:rPr lang="vi-V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r>
            <a: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LƯU</a:t>
          </a:r>
          <a:endParaRPr lang="vi-VN" sz="24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just"/>
          <a:r>
            <a:rPr lang="vi-VN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vi-VN" sz="24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vi-VN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cao: 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16 - 50km</a:t>
          </a:r>
          <a:endParaRPr lang="vi-VN" sz="2400" b="0" i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just"/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</a:p>
        <a:p>
          <a:pPr algn="just"/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Không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rất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loãng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chủ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yếu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theo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chiều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nằm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ngang</a:t>
          </a:r>
        </a:p>
        <a:p>
          <a:pPr algn="just"/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ôdôn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ngăn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cản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tia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ngoại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CAA03E-D687-49B0-BBB3-A752DA890A3D}" type="parTrans" cxnId="{94238BC2-4805-4BB4-B670-BA5F1B08A534}">
      <dgm:prSet/>
      <dgm:spPr>
        <a:ln>
          <a:solidFill>
            <a:schemeClr val="tx1"/>
          </a:solidFill>
        </a:ln>
      </dgm:spPr>
      <dgm:t>
        <a:bodyPr/>
        <a:lstStyle/>
        <a:p>
          <a:pPr algn="just"/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B66181-1CFF-47D1-9407-8309E199775C}" type="sibTrans" cxnId="{94238BC2-4805-4BB4-B670-BA5F1B08A534}">
      <dgm:prSet/>
      <dgm:spPr/>
      <dgm:t>
        <a:bodyPr/>
        <a:lstStyle/>
        <a:p>
          <a:pPr algn="just"/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60BBB5-331A-480F-821C-8C98E2FE21CE}">
      <dgm:prSet phldrT="[Text]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vi-V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 TẦNG CAO CỦA KHÍ QUYỂN</a:t>
          </a:r>
          <a:endParaRPr lang="vi-VN" sz="24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just"/>
          <a:r>
            <a:rPr lang="vi-VN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vi-VN" sz="24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vi-VN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cao: Trên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50km</a:t>
          </a:r>
          <a:endParaRPr lang="vi-VN" sz="2400" b="0" i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just"/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 Không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cực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loãng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Ít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quan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vi-VN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vi-VN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8D01AF-C446-4CA8-B57E-144F1F2E2D55}" type="parTrans" cxnId="{46160924-4500-49EC-93E4-E2AC525F35C5}">
      <dgm:prSet/>
      <dgm:spPr>
        <a:ln>
          <a:solidFill>
            <a:schemeClr val="tx1"/>
          </a:solidFill>
        </a:ln>
      </dgm:spPr>
      <dgm:t>
        <a:bodyPr/>
        <a:lstStyle/>
        <a:p>
          <a:pPr algn="just"/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62ED41-E110-48DC-BB36-84FFF9E624C5}" type="sibTrans" cxnId="{46160924-4500-49EC-93E4-E2AC525F35C5}">
      <dgm:prSet/>
      <dgm:spPr/>
      <dgm:t>
        <a:bodyPr/>
        <a:lstStyle/>
        <a:p>
          <a:pPr algn="just"/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8FA0F2-6169-47AF-8821-6FE0005C252D}" type="pres">
      <dgm:prSet presAssocID="{974D11FE-E511-4C16-AD3D-1DD7307293C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14CDBE-3696-458F-A3E7-202C1F391B61}" type="pres">
      <dgm:prSet presAssocID="{ACCFA665-9698-40E0-8C8F-2DF7BAFB8695}" presName="hierRoot1" presStyleCnt="0">
        <dgm:presLayoutVars>
          <dgm:hierBranch val="init"/>
        </dgm:presLayoutVars>
      </dgm:prSet>
      <dgm:spPr/>
    </dgm:pt>
    <dgm:pt modelId="{E38B9B35-3DD8-4DE6-9D52-554A66B30542}" type="pres">
      <dgm:prSet presAssocID="{ACCFA665-9698-40E0-8C8F-2DF7BAFB8695}" presName="rootComposite1" presStyleCnt="0"/>
      <dgm:spPr/>
    </dgm:pt>
    <dgm:pt modelId="{9AA68E6C-8911-4A57-9447-3126EA5FA3FE}" type="pres">
      <dgm:prSet presAssocID="{ACCFA665-9698-40E0-8C8F-2DF7BAFB8695}" presName="rootText1" presStyleLbl="node0" presStyleIdx="0" presStyleCnt="1" custScaleX="137701">
        <dgm:presLayoutVars>
          <dgm:chPref val="3"/>
        </dgm:presLayoutVars>
      </dgm:prSet>
      <dgm:spPr/>
    </dgm:pt>
    <dgm:pt modelId="{D3CCDF03-F959-4D11-AF7A-ACC5BC8F09A0}" type="pres">
      <dgm:prSet presAssocID="{ACCFA665-9698-40E0-8C8F-2DF7BAFB8695}" presName="rootConnector1" presStyleLbl="node1" presStyleIdx="0" presStyleCnt="0"/>
      <dgm:spPr/>
    </dgm:pt>
    <dgm:pt modelId="{4AA5EE8C-47F7-453A-A42D-22F6EF6AD0E6}" type="pres">
      <dgm:prSet presAssocID="{ACCFA665-9698-40E0-8C8F-2DF7BAFB8695}" presName="hierChild2" presStyleCnt="0"/>
      <dgm:spPr/>
    </dgm:pt>
    <dgm:pt modelId="{05EBE248-5F78-4BB9-B1DC-32F771E9791F}" type="pres">
      <dgm:prSet presAssocID="{49427F26-D99F-4195-A8EB-D0DA233694DA}" presName="Name37" presStyleLbl="parChTrans1D2" presStyleIdx="0" presStyleCnt="3"/>
      <dgm:spPr/>
    </dgm:pt>
    <dgm:pt modelId="{85042007-80B6-4675-BE9D-0F240FA66E1E}" type="pres">
      <dgm:prSet presAssocID="{0647ECB6-179E-4782-A4F7-31DC7C715D66}" presName="hierRoot2" presStyleCnt="0">
        <dgm:presLayoutVars>
          <dgm:hierBranch val="init"/>
        </dgm:presLayoutVars>
      </dgm:prSet>
      <dgm:spPr/>
    </dgm:pt>
    <dgm:pt modelId="{9AE3F5D9-6FCC-461D-9EB8-7E00DF3622E9}" type="pres">
      <dgm:prSet presAssocID="{0647ECB6-179E-4782-A4F7-31DC7C715D66}" presName="rootComposite" presStyleCnt="0"/>
      <dgm:spPr/>
    </dgm:pt>
    <dgm:pt modelId="{FF7CE3DA-4A72-4B44-BE6C-A94FF4C0EFE9}" type="pres">
      <dgm:prSet presAssocID="{0647ECB6-179E-4782-A4F7-31DC7C715D66}" presName="rootText" presStyleLbl="node2" presStyleIdx="0" presStyleCnt="3" custScaleX="161132" custScaleY="289383">
        <dgm:presLayoutVars>
          <dgm:chPref val="3"/>
        </dgm:presLayoutVars>
      </dgm:prSet>
      <dgm:spPr/>
    </dgm:pt>
    <dgm:pt modelId="{87C80973-9812-4E6A-84E8-14A919CB3928}" type="pres">
      <dgm:prSet presAssocID="{0647ECB6-179E-4782-A4F7-31DC7C715D66}" presName="rootConnector" presStyleLbl="node2" presStyleIdx="0" presStyleCnt="3"/>
      <dgm:spPr/>
    </dgm:pt>
    <dgm:pt modelId="{CD0145E6-26A8-44B8-9FA7-D853638789A6}" type="pres">
      <dgm:prSet presAssocID="{0647ECB6-179E-4782-A4F7-31DC7C715D66}" presName="hierChild4" presStyleCnt="0"/>
      <dgm:spPr/>
    </dgm:pt>
    <dgm:pt modelId="{AB86040E-7FE2-4A2B-82E3-B7E5670CE3A8}" type="pres">
      <dgm:prSet presAssocID="{0647ECB6-179E-4782-A4F7-31DC7C715D66}" presName="hierChild5" presStyleCnt="0"/>
      <dgm:spPr/>
    </dgm:pt>
    <dgm:pt modelId="{57DFDFD7-CCC2-4EFF-A44E-704197CF2876}" type="pres">
      <dgm:prSet presAssocID="{07CAA03E-D687-49B0-BBB3-A752DA890A3D}" presName="Name37" presStyleLbl="parChTrans1D2" presStyleIdx="1" presStyleCnt="3"/>
      <dgm:spPr/>
    </dgm:pt>
    <dgm:pt modelId="{2D055A83-EACF-4393-9265-FF3F4C67FAC3}" type="pres">
      <dgm:prSet presAssocID="{70EAA0DC-036A-4A5D-81DA-00DED3861FBB}" presName="hierRoot2" presStyleCnt="0">
        <dgm:presLayoutVars>
          <dgm:hierBranch val="init"/>
        </dgm:presLayoutVars>
      </dgm:prSet>
      <dgm:spPr/>
    </dgm:pt>
    <dgm:pt modelId="{5F8651CA-A98A-49E2-B8BA-FAC1098D556B}" type="pres">
      <dgm:prSet presAssocID="{70EAA0DC-036A-4A5D-81DA-00DED3861FBB}" presName="rootComposite" presStyleCnt="0"/>
      <dgm:spPr/>
    </dgm:pt>
    <dgm:pt modelId="{EF17F3B2-1B51-4B7A-AC04-B57B56397E3C}" type="pres">
      <dgm:prSet presAssocID="{70EAA0DC-036A-4A5D-81DA-00DED3861FBB}" presName="rootText" presStyleLbl="node2" presStyleIdx="1" presStyleCnt="3" custScaleX="107693" custScaleY="288962">
        <dgm:presLayoutVars>
          <dgm:chPref val="3"/>
        </dgm:presLayoutVars>
      </dgm:prSet>
      <dgm:spPr/>
    </dgm:pt>
    <dgm:pt modelId="{DF9525ED-F9AD-4D72-993B-08423CA567BA}" type="pres">
      <dgm:prSet presAssocID="{70EAA0DC-036A-4A5D-81DA-00DED3861FBB}" presName="rootConnector" presStyleLbl="node2" presStyleIdx="1" presStyleCnt="3"/>
      <dgm:spPr/>
    </dgm:pt>
    <dgm:pt modelId="{78CB7F32-DFF5-444D-B336-F4C9B1485C6C}" type="pres">
      <dgm:prSet presAssocID="{70EAA0DC-036A-4A5D-81DA-00DED3861FBB}" presName="hierChild4" presStyleCnt="0"/>
      <dgm:spPr/>
    </dgm:pt>
    <dgm:pt modelId="{6B07F8A9-565E-495A-8A05-6BFFECBB2756}" type="pres">
      <dgm:prSet presAssocID="{70EAA0DC-036A-4A5D-81DA-00DED3861FBB}" presName="hierChild5" presStyleCnt="0"/>
      <dgm:spPr/>
    </dgm:pt>
    <dgm:pt modelId="{682FCEC2-3980-48B6-9C28-F4070E8BBA83}" type="pres">
      <dgm:prSet presAssocID="{C78D01AF-C446-4CA8-B57E-144F1F2E2D55}" presName="Name37" presStyleLbl="parChTrans1D2" presStyleIdx="2" presStyleCnt="3"/>
      <dgm:spPr/>
    </dgm:pt>
    <dgm:pt modelId="{93CC6091-0A55-461B-868B-E6FDC88AC242}" type="pres">
      <dgm:prSet presAssocID="{6F60BBB5-331A-480F-821C-8C98E2FE21CE}" presName="hierRoot2" presStyleCnt="0">
        <dgm:presLayoutVars>
          <dgm:hierBranch val="init"/>
        </dgm:presLayoutVars>
      </dgm:prSet>
      <dgm:spPr/>
    </dgm:pt>
    <dgm:pt modelId="{909183E0-432D-456E-A947-25FA495E2E26}" type="pres">
      <dgm:prSet presAssocID="{6F60BBB5-331A-480F-821C-8C98E2FE21CE}" presName="rootComposite" presStyleCnt="0"/>
      <dgm:spPr/>
    </dgm:pt>
    <dgm:pt modelId="{22D7C4CE-C0BA-4DE2-A237-1B19E03D4739}" type="pres">
      <dgm:prSet presAssocID="{6F60BBB5-331A-480F-821C-8C98E2FE21CE}" presName="rootText" presStyleLbl="node2" presStyleIdx="2" presStyleCnt="3" custScaleY="283762">
        <dgm:presLayoutVars>
          <dgm:chPref val="3"/>
        </dgm:presLayoutVars>
      </dgm:prSet>
      <dgm:spPr/>
    </dgm:pt>
    <dgm:pt modelId="{419D76D3-D473-4CE0-90DE-EC7A41601FD7}" type="pres">
      <dgm:prSet presAssocID="{6F60BBB5-331A-480F-821C-8C98E2FE21CE}" presName="rootConnector" presStyleLbl="node2" presStyleIdx="2" presStyleCnt="3"/>
      <dgm:spPr/>
    </dgm:pt>
    <dgm:pt modelId="{8251D9DC-9886-4E87-9D37-7ACE68893076}" type="pres">
      <dgm:prSet presAssocID="{6F60BBB5-331A-480F-821C-8C98E2FE21CE}" presName="hierChild4" presStyleCnt="0"/>
      <dgm:spPr/>
    </dgm:pt>
    <dgm:pt modelId="{9E02F262-82F6-454F-9C13-0BEDF1740B55}" type="pres">
      <dgm:prSet presAssocID="{6F60BBB5-331A-480F-821C-8C98E2FE21CE}" presName="hierChild5" presStyleCnt="0"/>
      <dgm:spPr/>
    </dgm:pt>
    <dgm:pt modelId="{A38CEAA9-F03B-4472-8543-083AF7C9332E}" type="pres">
      <dgm:prSet presAssocID="{ACCFA665-9698-40E0-8C8F-2DF7BAFB8695}" presName="hierChild3" presStyleCnt="0"/>
      <dgm:spPr/>
    </dgm:pt>
  </dgm:ptLst>
  <dgm:cxnLst>
    <dgm:cxn modelId="{2662491E-F2D6-4AC4-B9C8-EB6A10043738}" type="presOf" srcId="{07CAA03E-D687-49B0-BBB3-A752DA890A3D}" destId="{57DFDFD7-CCC2-4EFF-A44E-704197CF2876}" srcOrd="0" destOrd="0" presId="urn:microsoft.com/office/officeart/2005/8/layout/orgChart1"/>
    <dgm:cxn modelId="{46160924-4500-49EC-93E4-E2AC525F35C5}" srcId="{ACCFA665-9698-40E0-8C8F-2DF7BAFB8695}" destId="{6F60BBB5-331A-480F-821C-8C98E2FE21CE}" srcOrd="2" destOrd="0" parTransId="{C78D01AF-C446-4CA8-B57E-144F1F2E2D55}" sibTransId="{BC62ED41-E110-48DC-BB36-84FFF9E624C5}"/>
    <dgm:cxn modelId="{491DD437-1AA2-49FA-A3E4-F3A1DD1874E0}" type="presOf" srcId="{49427F26-D99F-4195-A8EB-D0DA233694DA}" destId="{05EBE248-5F78-4BB9-B1DC-32F771E9791F}" srcOrd="0" destOrd="0" presId="urn:microsoft.com/office/officeart/2005/8/layout/orgChart1"/>
    <dgm:cxn modelId="{F011E85F-818C-4A56-9210-2FF493B0951F}" type="presOf" srcId="{70EAA0DC-036A-4A5D-81DA-00DED3861FBB}" destId="{EF17F3B2-1B51-4B7A-AC04-B57B56397E3C}" srcOrd="0" destOrd="0" presId="urn:microsoft.com/office/officeart/2005/8/layout/orgChart1"/>
    <dgm:cxn modelId="{B977AD42-69C5-44CF-B9AC-873AFD0422CD}" type="presOf" srcId="{6F60BBB5-331A-480F-821C-8C98E2FE21CE}" destId="{419D76D3-D473-4CE0-90DE-EC7A41601FD7}" srcOrd="1" destOrd="0" presId="urn:microsoft.com/office/officeart/2005/8/layout/orgChart1"/>
    <dgm:cxn modelId="{09469264-CEBC-4AEE-9882-DA95B7817594}" type="presOf" srcId="{6F60BBB5-331A-480F-821C-8C98E2FE21CE}" destId="{22D7C4CE-C0BA-4DE2-A237-1B19E03D4739}" srcOrd="0" destOrd="0" presId="urn:microsoft.com/office/officeart/2005/8/layout/orgChart1"/>
    <dgm:cxn modelId="{4384FB48-7FD0-4AF3-B417-388D2E4048F8}" type="presOf" srcId="{C78D01AF-C446-4CA8-B57E-144F1F2E2D55}" destId="{682FCEC2-3980-48B6-9C28-F4070E8BBA83}" srcOrd="0" destOrd="0" presId="urn:microsoft.com/office/officeart/2005/8/layout/orgChart1"/>
    <dgm:cxn modelId="{4975136A-5826-4F09-B46D-0AACEC8EB548}" type="presOf" srcId="{ACCFA665-9698-40E0-8C8F-2DF7BAFB8695}" destId="{D3CCDF03-F959-4D11-AF7A-ACC5BC8F09A0}" srcOrd="1" destOrd="0" presId="urn:microsoft.com/office/officeart/2005/8/layout/orgChart1"/>
    <dgm:cxn modelId="{5352F36A-C590-4BC1-A1D0-327A1A4000B2}" type="presOf" srcId="{974D11FE-E511-4C16-AD3D-1DD7307293CB}" destId="{F68FA0F2-6169-47AF-8821-6FE0005C252D}" srcOrd="0" destOrd="0" presId="urn:microsoft.com/office/officeart/2005/8/layout/orgChart1"/>
    <dgm:cxn modelId="{CD3CD479-5E13-45F2-8B55-BEFE4692606F}" type="presOf" srcId="{ACCFA665-9698-40E0-8C8F-2DF7BAFB8695}" destId="{9AA68E6C-8911-4A57-9447-3126EA5FA3FE}" srcOrd="0" destOrd="0" presId="urn:microsoft.com/office/officeart/2005/8/layout/orgChart1"/>
    <dgm:cxn modelId="{0A3B4F85-3C02-4B8C-9062-DF4487D9240A}" type="presOf" srcId="{70EAA0DC-036A-4A5D-81DA-00DED3861FBB}" destId="{DF9525ED-F9AD-4D72-993B-08423CA567BA}" srcOrd="1" destOrd="0" presId="urn:microsoft.com/office/officeart/2005/8/layout/orgChart1"/>
    <dgm:cxn modelId="{181DAC8D-755D-416C-B8E2-0E5903742179}" type="presOf" srcId="{0647ECB6-179E-4782-A4F7-31DC7C715D66}" destId="{FF7CE3DA-4A72-4B44-BE6C-A94FF4C0EFE9}" srcOrd="0" destOrd="0" presId="urn:microsoft.com/office/officeart/2005/8/layout/orgChart1"/>
    <dgm:cxn modelId="{7317D08E-08A7-4620-90EB-2A0FFC464C4D}" type="presOf" srcId="{0647ECB6-179E-4782-A4F7-31DC7C715D66}" destId="{87C80973-9812-4E6A-84E8-14A919CB3928}" srcOrd="1" destOrd="0" presId="urn:microsoft.com/office/officeart/2005/8/layout/orgChart1"/>
    <dgm:cxn modelId="{835235A3-E472-4FCA-8027-10125AF4A740}" srcId="{ACCFA665-9698-40E0-8C8F-2DF7BAFB8695}" destId="{0647ECB6-179E-4782-A4F7-31DC7C715D66}" srcOrd="0" destOrd="0" parTransId="{49427F26-D99F-4195-A8EB-D0DA233694DA}" sibTransId="{145F58F3-2E07-4F90-9BCD-74CD23F29FDA}"/>
    <dgm:cxn modelId="{94238BC2-4805-4BB4-B670-BA5F1B08A534}" srcId="{ACCFA665-9698-40E0-8C8F-2DF7BAFB8695}" destId="{70EAA0DC-036A-4A5D-81DA-00DED3861FBB}" srcOrd="1" destOrd="0" parTransId="{07CAA03E-D687-49B0-BBB3-A752DA890A3D}" sibTransId="{58B66181-1CFF-47D1-9407-8309E199775C}"/>
    <dgm:cxn modelId="{5CC385C5-83CF-4E1A-875F-689A2AA1C601}" srcId="{974D11FE-E511-4C16-AD3D-1DD7307293CB}" destId="{ACCFA665-9698-40E0-8C8F-2DF7BAFB8695}" srcOrd="0" destOrd="0" parTransId="{5330E15F-14FB-4D90-9882-63B8A1D65B81}" sibTransId="{825AFD76-2E55-446C-A047-D358F47795AE}"/>
    <dgm:cxn modelId="{5D162362-C179-483B-8B72-E55DEE27F70B}" type="presParOf" srcId="{F68FA0F2-6169-47AF-8821-6FE0005C252D}" destId="{4D14CDBE-3696-458F-A3E7-202C1F391B61}" srcOrd="0" destOrd="0" presId="urn:microsoft.com/office/officeart/2005/8/layout/orgChart1"/>
    <dgm:cxn modelId="{748DFC1D-C34B-4B20-B1E9-AD9143505EFD}" type="presParOf" srcId="{4D14CDBE-3696-458F-A3E7-202C1F391B61}" destId="{E38B9B35-3DD8-4DE6-9D52-554A66B30542}" srcOrd="0" destOrd="0" presId="urn:microsoft.com/office/officeart/2005/8/layout/orgChart1"/>
    <dgm:cxn modelId="{342E489B-00C2-4B85-BFDB-40911C6803A2}" type="presParOf" srcId="{E38B9B35-3DD8-4DE6-9D52-554A66B30542}" destId="{9AA68E6C-8911-4A57-9447-3126EA5FA3FE}" srcOrd="0" destOrd="0" presId="urn:microsoft.com/office/officeart/2005/8/layout/orgChart1"/>
    <dgm:cxn modelId="{1DCEB8DF-AE76-4AF2-893C-92AA28A068A9}" type="presParOf" srcId="{E38B9B35-3DD8-4DE6-9D52-554A66B30542}" destId="{D3CCDF03-F959-4D11-AF7A-ACC5BC8F09A0}" srcOrd="1" destOrd="0" presId="urn:microsoft.com/office/officeart/2005/8/layout/orgChart1"/>
    <dgm:cxn modelId="{58676711-3C09-4BAB-8DB8-10B12080262C}" type="presParOf" srcId="{4D14CDBE-3696-458F-A3E7-202C1F391B61}" destId="{4AA5EE8C-47F7-453A-A42D-22F6EF6AD0E6}" srcOrd="1" destOrd="0" presId="urn:microsoft.com/office/officeart/2005/8/layout/orgChart1"/>
    <dgm:cxn modelId="{26CF2E68-FDF3-4893-8C9F-38DC1AE12EA5}" type="presParOf" srcId="{4AA5EE8C-47F7-453A-A42D-22F6EF6AD0E6}" destId="{05EBE248-5F78-4BB9-B1DC-32F771E9791F}" srcOrd="0" destOrd="0" presId="urn:microsoft.com/office/officeart/2005/8/layout/orgChart1"/>
    <dgm:cxn modelId="{D296C690-DF2F-448A-AB29-D08AB3F7F694}" type="presParOf" srcId="{4AA5EE8C-47F7-453A-A42D-22F6EF6AD0E6}" destId="{85042007-80B6-4675-BE9D-0F240FA66E1E}" srcOrd="1" destOrd="0" presId="urn:microsoft.com/office/officeart/2005/8/layout/orgChart1"/>
    <dgm:cxn modelId="{8F4041EE-99AD-49AD-83B0-6D8F7C5F7926}" type="presParOf" srcId="{85042007-80B6-4675-BE9D-0F240FA66E1E}" destId="{9AE3F5D9-6FCC-461D-9EB8-7E00DF3622E9}" srcOrd="0" destOrd="0" presId="urn:microsoft.com/office/officeart/2005/8/layout/orgChart1"/>
    <dgm:cxn modelId="{7C7F6ABA-691F-44F3-B2FB-B14C7D5D0E88}" type="presParOf" srcId="{9AE3F5D9-6FCC-461D-9EB8-7E00DF3622E9}" destId="{FF7CE3DA-4A72-4B44-BE6C-A94FF4C0EFE9}" srcOrd="0" destOrd="0" presId="urn:microsoft.com/office/officeart/2005/8/layout/orgChart1"/>
    <dgm:cxn modelId="{18D0DC4C-582B-47C3-8580-0BED33B6A596}" type="presParOf" srcId="{9AE3F5D9-6FCC-461D-9EB8-7E00DF3622E9}" destId="{87C80973-9812-4E6A-84E8-14A919CB3928}" srcOrd="1" destOrd="0" presId="urn:microsoft.com/office/officeart/2005/8/layout/orgChart1"/>
    <dgm:cxn modelId="{C112B9AE-3822-4D55-B0DE-55371880E343}" type="presParOf" srcId="{85042007-80B6-4675-BE9D-0F240FA66E1E}" destId="{CD0145E6-26A8-44B8-9FA7-D853638789A6}" srcOrd="1" destOrd="0" presId="urn:microsoft.com/office/officeart/2005/8/layout/orgChart1"/>
    <dgm:cxn modelId="{01F2C6E7-CC49-4378-B173-A240BAAD3EDF}" type="presParOf" srcId="{85042007-80B6-4675-BE9D-0F240FA66E1E}" destId="{AB86040E-7FE2-4A2B-82E3-B7E5670CE3A8}" srcOrd="2" destOrd="0" presId="urn:microsoft.com/office/officeart/2005/8/layout/orgChart1"/>
    <dgm:cxn modelId="{352C5431-2E55-4010-A812-EDA386FA485D}" type="presParOf" srcId="{4AA5EE8C-47F7-453A-A42D-22F6EF6AD0E6}" destId="{57DFDFD7-CCC2-4EFF-A44E-704197CF2876}" srcOrd="2" destOrd="0" presId="urn:microsoft.com/office/officeart/2005/8/layout/orgChart1"/>
    <dgm:cxn modelId="{C74C18DC-3CD6-4544-8756-4F8F8C79D64B}" type="presParOf" srcId="{4AA5EE8C-47F7-453A-A42D-22F6EF6AD0E6}" destId="{2D055A83-EACF-4393-9265-FF3F4C67FAC3}" srcOrd="3" destOrd="0" presId="urn:microsoft.com/office/officeart/2005/8/layout/orgChart1"/>
    <dgm:cxn modelId="{EE850EB9-B00F-4D21-A165-6B853C91F984}" type="presParOf" srcId="{2D055A83-EACF-4393-9265-FF3F4C67FAC3}" destId="{5F8651CA-A98A-49E2-B8BA-FAC1098D556B}" srcOrd="0" destOrd="0" presId="urn:microsoft.com/office/officeart/2005/8/layout/orgChart1"/>
    <dgm:cxn modelId="{A6994E45-1152-4456-AC8B-E0FEDFE4CCC7}" type="presParOf" srcId="{5F8651CA-A98A-49E2-B8BA-FAC1098D556B}" destId="{EF17F3B2-1B51-4B7A-AC04-B57B56397E3C}" srcOrd="0" destOrd="0" presId="urn:microsoft.com/office/officeart/2005/8/layout/orgChart1"/>
    <dgm:cxn modelId="{5CA70873-41A1-42D9-ABEE-FB650FAD9437}" type="presParOf" srcId="{5F8651CA-A98A-49E2-B8BA-FAC1098D556B}" destId="{DF9525ED-F9AD-4D72-993B-08423CA567BA}" srcOrd="1" destOrd="0" presId="urn:microsoft.com/office/officeart/2005/8/layout/orgChart1"/>
    <dgm:cxn modelId="{33A0FE69-CB46-42AF-BC22-E12534653514}" type="presParOf" srcId="{2D055A83-EACF-4393-9265-FF3F4C67FAC3}" destId="{78CB7F32-DFF5-444D-B336-F4C9B1485C6C}" srcOrd="1" destOrd="0" presId="urn:microsoft.com/office/officeart/2005/8/layout/orgChart1"/>
    <dgm:cxn modelId="{74134B01-1080-4B9A-AEDB-040B9D147659}" type="presParOf" srcId="{2D055A83-EACF-4393-9265-FF3F4C67FAC3}" destId="{6B07F8A9-565E-495A-8A05-6BFFECBB2756}" srcOrd="2" destOrd="0" presId="urn:microsoft.com/office/officeart/2005/8/layout/orgChart1"/>
    <dgm:cxn modelId="{D478EBA5-993F-4444-9FA7-FFD604B48575}" type="presParOf" srcId="{4AA5EE8C-47F7-453A-A42D-22F6EF6AD0E6}" destId="{682FCEC2-3980-48B6-9C28-F4070E8BBA83}" srcOrd="4" destOrd="0" presId="urn:microsoft.com/office/officeart/2005/8/layout/orgChart1"/>
    <dgm:cxn modelId="{F96357FE-DE3A-496B-AE0D-5D3E273365E8}" type="presParOf" srcId="{4AA5EE8C-47F7-453A-A42D-22F6EF6AD0E6}" destId="{93CC6091-0A55-461B-868B-E6FDC88AC242}" srcOrd="5" destOrd="0" presId="urn:microsoft.com/office/officeart/2005/8/layout/orgChart1"/>
    <dgm:cxn modelId="{1A3B1399-74CC-49F9-990B-012C6B80925D}" type="presParOf" srcId="{93CC6091-0A55-461B-868B-E6FDC88AC242}" destId="{909183E0-432D-456E-A947-25FA495E2E26}" srcOrd="0" destOrd="0" presId="urn:microsoft.com/office/officeart/2005/8/layout/orgChart1"/>
    <dgm:cxn modelId="{5AC32738-B2CD-434F-88A3-15949D3B9C73}" type="presParOf" srcId="{909183E0-432D-456E-A947-25FA495E2E26}" destId="{22D7C4CE-C0BA-4DE2-A237-1B19E03D4739}" srcOrd="0" destOrd="0" presId="urn:microsoft.com/office/officeart/2005/8/layout/orgChart1"/>
    <dgm:cxn modelId="{92238FF8-FCB5-4231-8E03-E10B0D0CA355}" type="presParOf" srcId="{909183E0-432D-456E-A947-25FA495E2E26}" destId="{419D76D3-D473-4CE0-90DE-EC7A41601FD7}" srcOrd="1" destOrd="0" presId="urn:microsoft.com/office/officeart/2005/8/layout/orgChart1"/>
    <dgm:cxn modelId="{71A16C97-9224-4E62-93E7-207230FEC19F}" type="presParOf" srcId="{93CC6091-0A55-461B-868B-E6FDC88AC242}" destId="{8251D9DC-9886-4E87-9D37-7ACE68893076}" srcOrd="1" destOrd="0" presId="urn:microsoft.com/office/officeart/2005/8/layout/orgChart1"/>
    <dgm:cxn modelId="{C9C7E6C2-6D24-43BC-A282-ED7B6FF85860}" type="presParOf" srcId="{93CC6091-0A55-461B-868B-E6FDC88AC242}" destId="{9E02F262-82F6-454F-9C13-0BEDF1740B55}" srcOrd="2" destOrd="0" presId="urn:microsoft.com/office/officeart/2005/8/layout/orgChart1"/>
    <dgm:cxn modelId="{286F16F6-C8FE-486A-ADAE-3FE3866026D8}" type="presParOf" srcId="{4D14CDBE-3696-458F-A3E7-202C1F391B61}" destId="{A38CEAA9-F03B-4472-8543-083AF7C9332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2FCEC2-3980-48B6-9C28-F4070E8BBA83}">
      <dsp:nvSpPr>
        <dsp:cNvPr id="0" name=""/>
        <dsp:cNvSpPr/>
      </dsp:nvSpPr>
      <dsp:spPr>
        <a:xfrm>
          <a:off x="5821679" y="1310518"/>
          <a:ext cx="4064359" cy="5491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596"/>
              </a:lnTo>
              <a:lnTo>
                <a:pt x="4064359" y="274596"/>
              </a:lnTo>
              <a:lnTo>
                <a:pt x="4064359" y="549193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DFDFD7-CCC2-4EFF-A44E-704197CF2876}">
      <dsp:nvSpPr>
        <dsp:cNvPr id="0" name=""/>
        <dsp:cNvSpPr/>
      </dsp:nvSpPr>
      <dsp:spPr>
        <a:xfrm>
          <a:off x="5821679" y="1310518"/>
          <a:ext cx="799364" cy="5491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596"/>
              </a:lnTo>
              <a:lnTo>
                <a:pt x="799364" y="274596"/>
              </a:lnTo>
              <a:lnTo>
                <a:pt x="799364" y="549193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EBE248-5F78-4BB9-B1DC-32F771E9791F}">
      <dsp:nvSpPr>
        <dsp:cNvPr id="0" name=""/>
        <dsp:cNvSpPr/>
      </dsp:nvSpPr>
      <dsp:spPr>
        <a:xfrm>
          <a:off x="2556684" y="1310518"/>
          <a:ext cx="3264995" cy="549193"/>
        </a:xfrm>
        <a:custGeom>
          <a:avLst/>
          <a:gdLst/>
          <a:ahLst/>
          <a:cxnLst/>
          <a:rect l="0" t="0" r="0" b="0"/>
          <a:pathLst>
            <a:path>
              <a:moveTo>
                <a:pt x="3264995" y="0"/>
              </a:moveTo>
              <a:lnTo>
                <a:pt x="3264995" y="274596"/>
              </a:lnTo>
              <a:lnTo>
                <a:pt x="0" y="274596"/>
              </a:lnTo>
              <a:lnTo>
                <a:pt x="0" y="549193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A68E6C-8911-4A57-9447-3126EA5FA3FE}">
      <dsp:nvSpPr>
        <dsp:cNvPr id="0" name=""/>
        <dsp:cNvSpPr/>
      </dsp:nvSpPr>
      <dsp:spPr>
        <a:xfrm>
          <a:off x="4021095" y="2914"/>
          <a:ext cx="3601167" cy="1307603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ĐẶC ĐIỂM CÁC TẦNG KHÍ QUYỂN</a:t>
          </a:r>
        </a:p>
      </dsp:txBody>
      <dsp:txXfrm>
        <a:off x="4021095" y="2914"/>
        <a:ext cx="3601167" cy="1307603"/>
      </dsp:txXfrm>
    </dsp:sp>
    <dsp:sp modelId="{FF7CE3DA-4A72-4B44-BE6C-A94FF4C0EFE9}">
      <dsp:nvSpPr>
        <dsp:cNvPr id="0" name=""/>
        <dsp:cNvSpPr/>
      </dsp:nvSpPr>
      <dsp:spPr>
        <a:xfrm>
          <a:off x="449716" y="1859712"/>
          <a:ext cx="4213936" cy="378398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TẦNG ĐỐI LƯU</a:t>
          </a:r>
          <a:endParaRPr lang="vi-VN" sz="24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vi-VN" sz="24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vi-VN" sz="24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cao: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Dưới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16km</a:t>
          </a: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chiều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đứng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giảm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theo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cao</a:t>
          </a: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Nơi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diễn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ra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như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gió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mưa, mây …</a:t>
          </a:r>
          <a:endParaRPr 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9716" y="1859712"/>
        <a:ext cx="4213936" cy="3783983"/>
      </dsp:txXfrm>
    </dsp:sp>
    <dsp:sp modelId="{EF17F3B2-1B51-4B7A-AC04-B57B56397E3C}">
      <dsp:nvSpPr>
        <dsp:cNvPr id="0" name=""/>
        <dsp:cNvSpPr/>
      </dsp:nvSpPr>
      <dsp:spPr>
        <a:xfrm>
          <a:off x="5212846" y="1859712"/>
          <a:ext cx="2816395" cy="377847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TẦNG </a:t>
          </a:r>
          <a:r>
            <a:rPr lang="vi-VN" sz="24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r>
            <a:rPr lang="en-US" sz="24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LƯU</a:t>
          </a:r>
          <a:endParaRPr lang="vi-VN" sz="24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vi-VN" sz="24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vi-VN" sz="24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cao: 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16 - 50km</a:t>
          </a:r>
          <a:endParaRPr lang="vi-VN" sz="2400" b="0" i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Không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rất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loãng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chủ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yếu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theo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chiều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nằm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ngang</a:t>
          </a: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ôdôn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ngăn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cản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tia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ngoại</a:t>
          </a:r>
          <a:endParaRPr 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12846" y="1859712"/>
        <a:ext cx="2816395" cy="3778478"/>
      </dsp:txXfrm>
    </dsp:sp>
    <dsp:sp modelId="{22D7C4CE-C0BA-4DE2-A237-1B19E03D4739}">
      <dsp:nvSpPr>
        <dsp:cNvPr id="0" name=""/>
        <dsp:cNvSpPr/>
      </dsp:nvSpPr>
      <dsp:spPr>
        <a:xfrm>
          <a:off x="8578435" y="1859712"/>
          <a:ext cx="2615207" cy="3710482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 TẦNG CAO CỦA KHÍ QUYỂN</a:t>
          </a:r>
          <a:endParaRPr lang="vi-VN" sz="24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vi-VN" sz="24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vi-VN" sz="24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cao: Trên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50km</a:t>
          </a:r>
          <a:endParaRPr lang="vi-VN" sz="2400" b="0" i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 Không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cực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loãng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Ít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quan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vi-VN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vi-VN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78435" y="1859712"/>
        <a:ext cx="2615207" cy="3710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4784822-D784-4989-8570-791A58C05BED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793DA1-C4A8-461C-AC2F-B24DBE65E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793DA1-C4A8-461C-AC2F-B24DBE65E81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53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793DA1-C4A8-461C-AC2F-B24DBE65E81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90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2E46C8A-90CA-4D6C-B846-B71F6733D476}" type="slidenum">
              <a:rPr lang="zh-CN" altLang="en-US" smtClean="0">
                <a:solidFill>
                  <a:prstClr val="black"/>
                </a:solidFill>
              </a:rPr>
              <a:pPr/>
              <a:t>32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3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2280-DE1A-4078-8A68-D8A6EAA3D04B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1395B-2ADF-4903-8155-25AAED47DB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7AFAF-A8AD-451B-9446-43AB35E2B43F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2E39B-421A-4579-BEAE-23681A7715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2B7D1-74D2-4A93-B0AB-B3D5CE2BB3B1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8DDA4-15D9-430D-9AB4-90512B1AC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0158B32-327E-834E-B5D8-D5C4EF166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5783C-FB5A-4249-9CAC-DCC872CB87E7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D7A6DF9-DC2F-BE46-B514-A0DB5920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B311A43-2F61-264E-B8C7-9BC0E5A77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2F089-32AB-5848-9086-B05C03D4BDE1}" type="slidenum">
              <a:rPr lang="en-US" altLang="en-VN"/>
              <a:pPr>
                <a:defRPr/>
              </a:pPr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535243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40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38633-5C79-4CCA-9743-4843DDC6CE95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12431-BC0E-492B-A3EC-363A18168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233D2-DC8D-4A59-BC19-FCBAEF15BB9F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D67BE-B856-49C7-91E1-67C7D4058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1FE47-D986-499D-A4A5-E613A7A8F953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7B6AB-23BA-41E2-A1CD-86C3CFE70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D6E35-2A6D-44BC-98A9-D874E06AFFE5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C0A37-633D-4791-8096-007F66AA3C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2BC09-FA55-4485-B601-A41A08C94D4D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8EEBB-706A-47CA-9E35-11F52FBCD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7AE93-3DFC-4AAE-A82B-904DEF5123ED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8A4AB-AFAD-4F00-9F0F-FF805AECA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00D53-599D-4C79-A199-1B47ABB4CD4E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EB8F3-8179-41D7-9506-0678E4CCE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9202F-981D-485E-89F8-9131D20C9BC3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621F9-5530-4CCA-B579-500EB4C19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6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FBEAAB7-E2C5-4EDC-8558-BB971E420476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CD4D574-2396-4B0A-B909-40F33A9F9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415" r:id="rId12"/>
    <p:sldLayoutId id="2147484416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12" Type="http://schemas.openxmlformats.org/officeDocument/2006/relationships/slide" Target="slide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image" Target="../media/image35.jpg"/><Relationship Id="rId9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5.png"/><Relationship Id="rId18" Type="http://schemas.openxmlformats.org/officeDocument/2006/relationships/image" Target="../media/image47.png"/><Relationship Id="rId26" Type="http://schemas.openxmlformats.org/officeDocument/2006/relationships/image" Target="../media/image50.png"/><Relationship Id="rId3" Type="http://schemas.openxmlformats.org/officeDocument/2006/relationships/slide" Target="slide33.xml"/><Relationship Id="rId21" Type="http://schemas.openxmlformats.org/officeDocument/2006/relationships/slide" Target="slide41.xml"/><Relationship Id="rId7" Type="http://schemas.openxmlformats.org/officeDocument/2006/relationships/image" Target="../media/image43.png"/><Relationship Id="rId12" Type="http://schemas.openxmlformats.org/officeDocument/2006/relationships/slide" Target="slide36.xml"/><Relationship Id="rId17" Type="http://schemas.microsoft.com/office/2007/relationships/hdphoto" Target="../media/hdphoto8.wdp"/><Relationship Id="rId25" Type="http://schemas.openxmlformats.org/officeDocument/2006/relationships/image" Target="../media/image49.png"/><Relationship Id="rId2" Type="http://schemas.openxmlformats.org/officeDocument/2006/relationships/image" Target="../media/image41.png"/><Relationship Id="rId16" Type="http://schemas.openxmlformats.org/officeDocument/2006/relationships/image" Target="../media/image46.png"/><Relationship Id="rId20" Type="http://schemas.openxmlformats.org/officeDocument/2006/relationships/slide" Target="slide3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11" Type="http://schemas.microsoft.com/office/2007/relationships/hdphoto" Target="../media/hdphoto6.wdp"/><Relationship Id="rId24" Type="http://schemas.openxmlformats.org/officeDocument/2006/relationships/image" Target="../media/image48.gif"/><Relationship Id="rId5" Type="http://schemas.microsoft.com/office/2007/relationships/hdphoto" Target="../media/hdphoto4.wdp"/><Relationship Id="rId15" Type="http://schemas.openxmlformats.org/officeDocument/2006/relationships/slide" Target="slide37.xml"/><Relationship Id="rId23" Type="http://schemas.openxmlformats.org/officeDocument/2006/relationships/slide" Target="slide40.xml"/><Relationship Id="rId28" Type="http://schemas.openxmlformats.org/officeDocument/2006/relationships/image" Target="../media/image51.gif"/><Relationship Id="rId10" Type="http://schemas.openxmlformats.org/officeDocument/2006/relationships/image" Target="../media/image44.png"/><Relationship Id="rId19" Type="http://schemas.microsoft.com/office/2007/relationships/hdphoto" Target="../media/hdphoto9.wdp"/><Relationship Id="rId4" Type="http://schemas.openxmlformats.org/officeDocument/2006/relationships/image" Target="../media/image42.png"/><Relationship Id="rId9" Type="http://schemas.openxmlformats.org/officeDocument/2006/relationships/slide" Target="slide35.xml"/><Relationship Id="rId14" Type="http://schemas.microsoft.com/office/2007/relationships/hdphoto" Target="../media/hdphoto7.wdp"/><Relationship Id="rId22" Type="http://schemas.openxmlformats.org/officeDocument/2006/relationships/slide" Target="slide39.xml"/><Relationship Id="rId27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6.png"/><Relationship Id="rId7" Type="http://schemas.openxmlformats.org/officeDocument/2006/relationships/image" Target="../media/image54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microsoft.com/office/2007/relationships/hdphoto" Target="../media/hdphoto1.wdp"/><Relationship Id="rId9" Type="http://schemas.openxmlformats.org/officeDocument/2006/relationships/slide" Target="slide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5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9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5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9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5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9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5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9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5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9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6.png"/><Relationship Id="rId7" Type="http://schemas.openxmlformats.org/officeDocument/2006/relationships/image" Target="../media/image54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microsoft.com/office/2007/relationships/hdphoto" Target="../media/hdphoto1.wdp"/><Relationship Id="rId9" Type="http://schemas.openxmlformats.org/officeDocument/2006/relationships/slide" Target="slide29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6.png"/><Relationship Id="rId7" Type="http://schemas.openxmlformats.org/officeDocument/2006/relationships/image" Target="../media/image54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microsoft.com/office/2007/relationships/hdphoto" Target="../media/hdphoto1.wdp"/><Relationship Id="rId9" Type="http://schemas.openxmlformats.org/officeDocument/2006/relationships/slide" Target="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6.png"/><Relationship Id="rId7" Type="http://schemas.openxmlformats.org/officeDocument/2006/relationships/image" Target="../media/image54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microsoft.com/office/2007/relationships/hdphoto" Target="../media/hdphoto1.wdp"/><Relationship Id="rId9" Type="http://schemas.openxmlformats.org/officeDocument/2006/relationships/slide" Target="slide29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6.png"/><Relationship Id="rId7" Type="http://schemas.openxmlformats.org/officeDocument/2006/relationships/image" Target="../media/image54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microsoft.com/office/2007/relationships/hdphoto" Target="../media/hdphoto1.wdp"/><Relationship Id="rId9" Type="http://schemas.openxmlformats.org/officeDocument/2006/relationships/slide" Target="slide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slide" Target="slide2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004F470F-58F1-1B40-B95B-DFBF805CE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hlinkClick r:id="rId3" action="ppaction://hlinksldjump"/>
            <a:extLst>
              <a:ext uri="{FF2B5EF4-FFF2-40B4-BE49-F238E27FC236}">
                <a16:creationId xmlns:a16="http://schemas.microsoft.com/office/drawing/2014/main" id="{86EA6A8A-D79B-1F45-8D77-1E61841D0C9E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2" descr="GIỚI THIỆU-HƯỚNG DẪN SỬ DỤNG MÁY LỌC KHÔNG KHÍ NHẬT - KVBro-Nhịp sống Nhật  Bản">
            <a:extLst>
              <a:ext uri="{FF2B5EF4-FFF2-40B4-BE49-F238E27FC236}">
                <a16:creationId xmlns:a16="http://schemas.microsoft.com/office/drawing/2014/main" id="{2D2AEAF2-CE90-4089-B195-383F6B6CD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277" y="1124909"/>
            <a:ext cx="8552412" cy="497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0EE4E5B-6CCF-48C6-9DAC-A40DC186CD35}"/>
              </a:ext>
            </a:extLst>
          </p:cNvPr>
          <p:cNvSpPr/>
          <p:nvPr/>
        </p:nvSpPr>
        <p:spPr>
          <a:xfrm>
            <a:off x="2915163" y="2671803"/>
            <a:ext cx="7048725" cy="238815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88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 KHÍ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1" y="185859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2001" y="185859"/>
            <a:ext cx="2636839" cy="799963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1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6" y="1633930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0" y="1881579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4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9" y="2343542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6" y="2189554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1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2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6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0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0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4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4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2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5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7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52286" cy="32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33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lang="en-US" altLang="en-US" dirty="0"/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2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9" y="3272229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4652" cy="328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33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1</a:t>
              </a:r>
              <a:endParaRPr lang="en-US" altLang="en-US" dirty="0"/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3888" cy="32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33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</a:t>
              </a:r>
              <a:endParaRPr lang="en-US" altLang="en-US" dirty="0"/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4" y="2859479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4" y="4827980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5492" cy="328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33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4</a:t>
              </a:r>
              <a:endParaRPr lang="en-US" alt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6" y="5157862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2286" cy="328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33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</a:t>
              </a:r>
              <a:endParaRPr lang="en-US" altLang="en-US" dirty="0"/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8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5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5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9" y="1218003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9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7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6" y="117672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4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Rounded Rectangle 2"/>
          <p:cNvSpPr/>
          <p:nvPr/>
        </p:nvSpPr>
        <p:spPr>
          <a:xfrm>
            <a:off x="7583299" y="383095"/>
            <a:ext cx="2540000" cy="94418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LIMIT: </a:t>
            </a:r>
          </a:p>
          <a:p>
            <a:pPr algn="ctr"/>
            <a:r>
              <a:rPr lang="en-GB" sz="42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minute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8CC74BA-6B92-4CBC-886B-EB56652814EE}"/>
              </a:ext>
            </a:extLst>
          </p:cNvPr>
          <p:cNvSpPr txBox="1"/>
          <p:nvPr/>
        </p:nvSpPr>
        <p:spPr>
          <a:xfrm>
            <a:off x="6031449" y="1986352"/>
            <a:ext cx="5554125" cy="41630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3600" b="0" i="0" dirty="0">
                <a:effectLst/>
                <a:latin typeface="+mj-lt"/>
              </a:rPr>
              <a:t>CÂU HỎI THẢO LUẬN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1+2: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tầng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lưu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3: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tầng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lưu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4: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tầng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quyển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85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A2073-C11C-4435-9A48-030710C38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87D43-B1A3-495E-8400-E678271A2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6B52EEB-22BB-4BCF-9117-6A7539C9BDB1}"/>
              </a:ext>
            </a:extLst>
          </p:cNvPr>
          <p:cNvGrpSpPr/>
          <p:nvPr/>
        </p:nvGrpSpPr>
        <p:grpSpPr>
          <a:xfrm>
            <a:off x="322615" y="491980"/>
            <a:ext cx="4213936" cy="5890159"/>
            <a:chOff x="449716" y="1859712"/>
            <a:chExt cx="4213936" cy="378398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F0EA43-D553-4268-BF4A-BDC9918C5D7C}"/>
                </a:ext>
              </a:extLst>
            </p:cNvPr>
            <p:cNvSpPr/>
            <p:nvPr/>
          </p:nvSpPr>
          <p:spPr>
            <a:xfrm>
              <a:off x="449716" y="1859712"/>
              <a:ext cx="4213936" cy="378398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2F9113-1781-429E-8B58-99ACF9FD48BE}"/>
                </a:ext>
              </a:extLst>
            </p:cNvPr>
            <p:cNvSpPr txBox="1"/>
            <p:nvPr/>
          </p:nvSpPr>
          <p:spPr>
            <a:xfrm>
              <a:off x="449716" y="1859712"/>
              <a:ext cx="4213936" cy="378398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TẦNG ĐỐI LƯU</a:t>
              </a:r>
              <a:endParaRPr lang="vi-VN" sz="3200" b="1" kern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b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vi-VN" sz="32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vi-VN" sz="3200" b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cao: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16km</a:t>
              </a: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Nhiệt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theo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</a:t>
              </a:r>
              <a:r>
                <a:rPr lang="en-US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o.</a:t>
              </a: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Nơi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như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mưa, mây …</a:t>
              </a:r>
              <a:endParaRPr lang="en-US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287DB0C-4F37-4159-B50A-41797D1E43DD}"/>
              </a:ext>
            </a:extLst>
          </p:cNvPr>
          <p:cNvGrpSpPr/>
          <p:nvPr/>
        </p:nvGrpSpPr>
        <p:grpSpPr>
          <a:xfrm>
            <a:off x="4708427" y="1315673"/>
            <a:ext cx="3782430" cy="5066466"/>
            <a:chOff x="5212846" y="1859712"/>
            <a:chExt cx="2816395" cy="407099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B54D413-FAB4-4E4D-8FED-9E23A401E0B9}"/>
                </a:ext>
              </a:extLst>
            </p:cNvPr>
            <p:cNvSpPr/>
            <p:nvPr/>
          </p:nvSpPr>
          <p:spPr>
            <a:xfrm>
              <a:off x="5212846" y="1859712"/>
              <a:ext cx="2816395" cy="377847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8C6E43B-50B0-480F-B48D-DFC491A71285}"/>
                </a:ext>
              </a:extLst>
            </p:cNvPr>
            <p:cNvSpPr txBox="1"/>
            <p:nvPr/>
          </p:nvSpPr>
          <p:spPr>
            <a:xfrm>
              <a:off x="5212846" y="1859712"/>
              <a:ext cx="2816395" cy="407099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b="1" kern="1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TẦNG </a:t>
              </a:r>
              <a:r>
                <a:rPr lang="vi-VN" sz="3200" b="1" kern="1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200" b="1" kern="1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LƯU</a:t>
              </a:r>
              <a:endParaRPr lang="vi-VN" sz="32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b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vi-VN" sz="32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vi-VN" sz="3200" b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cao: </a:t>
              </a:r>
              <a:r>
                <a:rPr lang="en-US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16 - 50km</a:t>
              </a:r>
              <a:endParaRPr lang="vi-VN" sz="3200" b="0" i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Không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loãng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theo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nằm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ngang</a:t>
              </a: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ôzôn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ngăn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tia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ngoại</a:t>
              </a:r>
              <a:endParaRPr lang="en-US" sz="3200" b="0" i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EF1CD3-8CC7-492E-AEA6-3E7FC0100791}"/>
              </a:ext>
            </a:extLst>
          </p:cNvPr>
          <p:cNvGrpSpPr/>
          <p:nvPr/>
        </p:nvGrpSpPr>
        <p:grpSpPr>
          <a:xfrm>
            <a:off x="8588089" y="1931437"/>
            <a:ext cx="3392418" cy="4450702"/>
            <a:chOff x="8578435" y="1859712"/>
            <a:chExt cx="2615207" cy="371048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EB65DF-0675-45E3-946F-F95B2F9F29D1}"/>
                </a:ext>
              </a:extLst>
            </p:cNvPr>
            <p:cNvSpPr/>
            <p:nvPr/>
          </p:nvSpPr>
          <p:spPr>
            <a:xfrm>
              <a:off x="8578435" y="1859712"/>
              <a:ext cx="2615207" cy="371048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854E6D7-C71C-4849-A0AE-580C6522DA11}"/>
                </a:ext>
              </a:extLst>
            </p:cNvPr>
            <p:cNvSpPr txBox="1"/>
            <p:nvPr/>
          </p:nvSpPr>
          <p:spPr>
            <a:xfrm>
              <a:off x="8578435" y="1859712"/>
              <a:ext cx="2615207" cy="371048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b="1" kern="1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TẦNG CAO CỦA KHÍ QUYỂN</a:t>
              </a:r>
              <a:endParaRPr lang="vi-VN" sz="32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b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vi-VN" sz="32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vi-VN" sz="3200" b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cao: Trên</a:t>
              </a:r>
              <a:r>
                <a:rPr lang="en-US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50km</a:t>
              </a:r>
              <a:endParaRPr lang="vi-VN" sz="3200" b="0" i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Không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cực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loãng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Ít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quan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trực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vi-VN" sz="3200" b="0" i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vi-VN" sz="32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562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AE563C-7EFE-4C10-8DD8-ACE006D2DF8A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Đọc thông tin trong mục 1 và hình 9.1, hãy Nêu khái niệm khí quyển">
            <a:extLst>
              <a:ext uri="{FF2B5EF4-FFF2-40B4-BE49-F238E27FC236}">
                <a16:creationId xmlns:a16="http://schemas.microsoft.com/office/drawing/2014/main" id="{721ACA04-DB7A-40AA-AACC-6744D0046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80" y="0"/>
            <a:ext cx="6490996" cy="685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ai trò của tầng ozone đối với con người">
            <a:extLst>
              <a:ext uri="{FF2B5EF4-FFF2-40B4-BE49-F238E27FC236}">
                <a16:creationId xmlns:a16="http://schemas.microsoft.com/office/drawing/2014/main" id="{798B7ADA-EE78-47DD-BEB9-940E5E59D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816" y="979714"/>
            <a:ext cx="5847184" cy="504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55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ầng-Ozone-là-gì_-quan-trọng-như-thế-nào-">
            <a:hlinkClick r:id="" action="ppaction://media"/>
            <a:extLst>
              <a:ext uri="{FF2B5EF4-FFF2-40B4-BE49-F238E27FC236}">
                <a16:creationId xmlns:a16="http://schemas.microsoft.com/office/drawing/2014/main" id="{D60E871F-C583-436B-AD91-56A35CA611CC}"/>
              </a:ext>
            </a:extLst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84"/>
          </a:xfrm>
        </p:spPr>
      </p:pic>
    </p:spTree>
    <p:extLst>
      <p:ext uri="{BB962C8B-B14F-4D97-AF65-F5344CB8AC3E}">
        <p14:creationId xmlns:p14="http://schemas.microsoft.com/office/powerpoint/2010/main" val="128550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2E29C1-6C76-481E-94B4-FCCECCA6E181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2D871D-1E32-45D7-A624-65150AF45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361" y="-6237"/>
            <a:ext cx="3938247" cy="3523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906ED3-1BBA-49EF-9C24-3A7697EFA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608" y="-6238"/>
            <a:ext cx="4209641" cy="35238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59F42A-008A-45AA-92BF-776209FC7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361" y="3517638"/>
            <a:ext cx="3938247" cy="33403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E40183-4E33-4AF4-A6A9-1DEB98916D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5607" y="3560890"/>
            <a:ext cx="4209641" cy="32971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F68AF0-D537-47F8-97B5-70B5F0B197A3}"/>
              </a:ext>
            </a:extLst>
          </p:cNvPr>
          <p:cNvSpPr txBox="1"/>
          <p:nvPr/>
        </p:nvSpPr>
        <p:spPr>
          <a:xfrm>
            <a:off x="158620" y="1215242"/>
            <a:ext cx="1698171" cy="4031873"/>
          </a:xfrm>
          <a:prstGeom prst="rect">
            <a:avLst/>
          </a:prstGeom>
          <a:solidFill>
            <a:srgbClr val="FF99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KHẮC PHỤC THỦNG TẦNG Ô ZÔN</a:t>
            </a:r>
          </a:p>
        </p:txBody>
      </p:sp>
    </p:spTree>
    <p:extLst>
      <p:ext uri="{BB962C8B-B14F-4D97-AF65-F5344CB8AC3E}">
        <p14:creationId xmlns:p14="http://schemas.microsoft.com/office/powerpoint/2010/main" val="411766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2E29C1-6C76-481E-94B4-FCCECCA6E181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70DAD0-6E31-4736-85DD-8C35697D9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41815" cy="35984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FB12E3-F79A-4C63-859C-BD751BC7E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815" y="-1"/>
            <a:ext cx="4139906" cy="35984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FD0E23-37BF-4CBF-A7A4-1C5DACF8F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721" y="0"/>
            <a:ext cx="3810279" cy="3598444"/>
          </a:xfrm>
          <a:prstGeom prst="rect">
            <a:avLst/>
          </a:prstGeom>
        </p:spPr>
      </p:pic>
      <p:pic>
        <p:nvPicPr>
          <p:cNvPr id="17" name="Content Placeholder 7">
            <a:extLst>
              <a:ext uri="{FF2B5EF4-FFF2-40B4-BE49-F238E27FC236}">
                <a16:creationId xmlns:a16="http://schemas.microsoft.com/office/drawing/2014/main" id="{B451027F-A04A-4384-A081-9CC81B11A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8381721" y="3598444"/>
            <a:ext cx="3824136" cy="3259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846285-B2CD-4310-97CE-201954FFCE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07" y="3598443"/>
            <a:ext cx="4260310" cy="32004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96B86D-5558-4146-9B7C-08E3BA1E7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7958" y="3598444"/>
            <a:ext cx="4153764" cy="325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gày Quốc tế Bảo vệ Tầng Ozone (16/9): “Hợp tác toàn cầu bảo vệ sự sống  trên Trái Đất”">
            <a:extLst>
              <a:ext uri="{FF2B5EF4-FFF2-40B4-BE49-F238E27FC236}">
                <a16:creationId xmlns:a16="http://schemas.microsoft.com/office/drawing/2014/main" id="{854AB029-8C9E-4718-B94C-991B0400A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0"/>
            <a:ext cx="6197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Việt Nam hưởng ứng Ngày Quốc tế bảo vệ tầng ô dôn (16/9)">
            <a:extLst>
              <a:ext uri="{FF2B5EF4-FFF2-40B4-BE49-F238E27FC236}">
                <a16:creationId xmlns:a16="http://schemas.microsoft.com/office/drawing/2014/main" id="{01645010-B094-4ADF-8D59-2416FCFC08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87216" y="3276600"/>
            <a:ext cx="3561184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Việt Nam hưởng ứng Ngày Quốc tế bảo vệ tầng ô dôn (16/9)">
            <a:extLst>
              <a:ext uri="{FF2B5EF4-FFF2-40B4-BE49-F238E27FC236}">
                <a16:creationId xmlns:a16="http://schemas.microsoft.com/office/drawing/2014/main" id="{7F7DD81E-EB38-4EC2-91E0-1EB2F7795E28}"/>
              </a:ext>
            </a:extLst>
          </p:cNvPr>
          <p:cNvSpPr>
            <a:spLocks noGrp="1" noChangeAspect="1" noChangeArrowheads="1"/>
          </p:cNvSpPr>
          <p:nvPr>
            <p:ph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704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D93A47-06AC-7143-8FA5-D67DE1B49489}"/>
              </a:ext>
            </a:extLst>
          </p:cNvPr>
          <p:cNvSpPr/>
          <p:nvPr/>
        </p:nvSpPr>
        <p:spPr>
          <a:xfrm>
            <a:off x="234950" y="0"/>
            <a:ext cx="11722100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vi-VN" sz="24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PHIẾU HỌC TẬP </a:t>
            </a:r>
            <a:endParaRPr lang="en-VN" sz="2400" b="1" dirty="0">
              <a:solidFill>
                <a:srgbClr val="7030A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kumimoji="0" lang="vi-VN" altLang="en-VN" sz="2400" b="1" i="1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en-VN" sz="2400" b="1" i="1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400" b="1" i="1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vi-VN" altLang="en-VN" sz="2400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sz="2400" b="1" i="1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vi-VN" altLang="en-VN" sz="2400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2400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vi-VN" altLang="en-VN" sz="2400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nl-NL" altLang="en-VN" sz="2400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altLang="en-VN" sz="2400" b="1" i="1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oàn</a:t>
            </a:r>
            <a:r>
              <a:rPr kumimoji="0" lang="vi-VN" altLang="en-VN" sz="2400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sz="2400" b="1" i="1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vi-VN" altLang="en-VN" sz="2400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sz="2400" b="1" i="1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vi-VN" altLang="en-VN" sz="2400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b="1" i="1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endParaRPr lang="en-US" b="1" i="1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endParaRPr lang="en-US" b="1" i="1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endParaRPr lang="en-US" b="1" i="1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endParaRPr lang="en-US" b="1" i="1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endParaRPr lang="en-US" b="1" i="1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endParaRPr lang="en-US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endParaRPr lang="en-US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8EABDAB-7773-4391-9A49-4B577F824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91" y="407908"/>
            <a:ext cx="116433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E0A2AA8F-846A-4993-83C0-A0723F95D5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369099"/>
              </p:ext>
            </p:extLst>
          </p:nvPr>
        </p:nvGraphicFramePr>
        <p:xfrm>
          <a:off x="394447" y="915555"/>
          <a:ext cx="11643359" cy="5646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C46436A-59AA-4117-B8DA-457BFA85AD1C}"/>
              </a:ext>
            </a:extLst>
          </p:cNvPr>
          <p:cNvSpPr txBox="1">
            <a:spLocks/>
          </p:cNvSpPr>
          <p:nvPr/>
        </p:nvSpPr>
        <p:spPr bwMode="auto">
          <a:xfrm>
            <a:off x="0" y="412377"/>
            <a:ext cx="6651812" cy="5989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 PHẦN CỦA KHÔNG KHÍ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0BEA45-A0B7-4ED1-81C0-3F7359B1895B}"/>
              </a:ext>
            </a:extLst>
          </p:cNvPr>
          <p:cNvSpPr txBox="1"/>
          <p:nvPr/>
        </p:nvSpPr>
        <p:spPr>
          <a:xfrm>
            <a:off x="0" y="1671840"/>
            <a:ext cx="12192001" cy="29774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3600" b="0" i="0" dirty="0">
                <a:effectLst/>
                <a:latin typeface="+mj-lt"/>
              </a:rPr>
              <a:t>CÂU HỎI THẢO LUẬN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1+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3: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12.2 nêu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+4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12.3 phân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vai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quan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09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C46436A-59AA-4117-B8DA-457BFA85AD1C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6651812" cy="5989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eriod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 PHẦN CỦA KHÔNG KHÍ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DEBC34-9B0E-4313-82D7-1B6E35606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317"/>
            <a:ext cx="6336124" cy="55032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0BEA45-A0B7-4ED1-81C0-3F7359B1895B}"/>
              </a:ext>
            </a:extLst>
          </p:cNvPr>
          <p:cNvSpPr txBox="1"/>
          <p:nvPr/>
        </p:nvSpPr>
        <p:spPr>
          <a:xfrm>
            <a:off x="930667" y="6211668"/>
            <a:ext cx="479047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1+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C44338-5540-4DA8-8625-1AB80215E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812" y="0"/>
            <a:ext cx="5540188" cy="62116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4D113F-8447-4B61-BEEB-DD1285152595}"/>
              </a:ext>
            </a:extLst>
          </p:cNvPr>
          <p:cNvSpPr txBox="1"/>
          <p:nvPr/>
        </p:nvSpPr>
        <p:spPr>
          <a:xfrm>
            <a:off x="6937720" y="6211669"/>
            <a:ext cx="520849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+4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04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A8A969EE-84D7-3A4B-8BFC-1E7E9DD61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hlinkClick r:id="rId3" action="ppaction://hlinksldjump"/>
            <a:extLst>
              <a:ext uri="{FF2B5EF4-FFF2-40B4-BE49-F238E27FC236}">
                <a16:creationId xmlns:a16="http://schemas.microsoft.com/office/drawing/2014/main" id="{4F003EA9-91BC-184C-AA2C-690A9A8F7AB8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50" name="Picture 2" descr="Bộ Sưu Tập Phong Cách Vẽ Tay Vector Minh Họa Gió Doodle Hình minh họa Sẵn  có - Tải xuống Hình ảnh Ngay bây giờ - iStock">
            <a:extLst>
              <a:ext uri="{FF2B5EF4-FFF2-40B4-BE49-F238E27FC236}">
                <a16:creationId xmlns:a16="http://schemas.microsoft.com/office/drawing/2014/main" id="{51118CA0-B459-454E-AD82-A0504DD22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333" y="647700"/>
            <a:ext cx="58293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C1580E-DF2B-43FE-AFA8-A4EE06C8C1D7}"/>
              </a:ext>
            </a:extLst>
          </p:cNvPr>
          <p:cNvSpPr/>
          <p:nvPr/>
        </p:nvSpPr>
        <p:spPr>
          <a:xfrm>
            <a:off x="4348480" y="2362200"/>
            <a:ext cx="3474720" cy="254589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GIÓ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1" y="185859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2001" y="185859"/>
            <a:ext cx="2636839" cy="799963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1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6" y="1633930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0" y="1881579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4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9" y="2343542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6" y="2189554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1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2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6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0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0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4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4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2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5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7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52286" cy="32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33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lang="en-US" altLang="en-US" dirty="0"/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2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9" y="3272229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4652" cy="328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33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1</a:t>
              </a:r>
              <a:endParaRPr lang="en-US" altLang="en-US" dirty="0"/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3888" cy="32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33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</a:t>
              </a:r>
              <a:endParaRPr lang="en-US" altLang="en-US" dirty="0"/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4" y="2859479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4" y="4827980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5492" cy="328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33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4</a:t>
              </a:r>
              <a:endParaRPr lang="en-US" alt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6" y="5157862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2286" cy="328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33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</a:t>
              </a:r>
              <a:endParaRPr lang="en-US" altLang="en-US" dirty="0"/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8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5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5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9" y="1218003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9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7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6" y="117672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4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Rounded Rectangle 2"/>
          <p:cNvSpPr/>
          <p:nvPr/>
        </p:nvSpPr>
        <p:spPr>
          <a:xfrm>
            <a:off x="7583299" y="383095"/>
            <a:ext cx="2540000" cy="94418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LIMIT: </a:t>
            </a:r>
          </a:p>
          <a:p>
            <a:pPr algn="ctr"/>
            <a:r>
              <a:rPr lang="en-GB" sz="42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minute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8CC74BA-6B92-4CBC-886B-EB56652814EE}"/>
              </a:ext>
            </a:extLst>
          </p:cNvPr>
          <p:cNvSpPr txBox="1"/>
          <p:nvPr/>
        </p:nvSpPr>
        <p:spPr>
          <a:xfrm>
            <a:off x="5995986" y="1614201"/>
            <a:ext cx="5554125" cy="47558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3600" b="0" i="0" dirty="0">
                <a:effectLst/>
                <a:latin typeface="+mj-lt"/>
              </a:rPr>
              <a:t>CÂU HỎI THẢO LUẬN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1+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3: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12.2 nêu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+4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12.3 phân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vai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quan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169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82A0E9-D875-4B60-A584-088C1EA2E13B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CA13EA-88D4-4733-9493-1E351149B470}"/>
              </a:ext>
            </a:extLst>
          </p:cNvPr>
          <p:cNvSpPr/>
          <p:nvPr/>
        </p:nvSpPr>
        <p:spPr>
          <a:xfrm>
            <a:off x="1223995" y="274639"/>
            <a:ext cx="8162601" cy="321844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514350" marR="0" indent="-5143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vi-VN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12.2 nêu </a:t>
            </a:r>
            <a:r>
              <a:rPr lang="vi-VN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Khí ni tơ chiếm 78%.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Khí ôxi chiếm 21% .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carbonic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h</a:t>
            </a:r>
            <a:r>
              <a:rPr lang="nl-NL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ơi nước và các khí khác chiếm 1%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197315-C6D0-4E8D-9F90-078A28924F52}"/>
              </a:ext>
            </a:extLst>
          </p:cNvPr>
          <p:cNvSpPr/>
          <p:nvPr/>
        </p:nvSpPr>
        <p:spPr>
          <a:xfrm>
            <a:off x="3020850" y="3751898"/>
            <a:ext cx="7301074" cy="26915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vi-VN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12.3 phân </a:t>
            </a:r>
            <a:r>
              <a:rPr lang="vi-VN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vai </a:t>
            </a:r>
            <a:r>
              <a:rPr lang="vi-VN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quan </a:t>
            </a:r>
            <a:r>
              <a:rPr lang="vi-VN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Hấp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thụ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carbonic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thải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ôxi</a:t>
            </a:r>
            <a:endParaRPr lang="vi-VN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í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03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BD9211-6E0E-400C-8EE9-6F156D5BEFE5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50" name="Picture 6" descr="Hình ảnh Cậu Bé đứng Trên Cỏ Hít Thở Không Khí Trong Lành Vùng Ngoại ô Du  Lịch PNG , Rừng, Mái Xanh, Cậu Bé Nhỏ PNG và Vector với nền trong">
            <a:extLst>
              <a:ext uri="{FF2B5EF4-FFF2-40B4-BE49-F238E27FC236}">
                <a16:creationId xmlns:a16="http://schemas.microsoft.com/office/drawing/2014/main" id="{39F1A48F-D624-4C3E-B522-B8890644C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572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Khám phá ba điểm đến trong lành bậc nhất Việt Nam - Môi trường Du lịch">
            <a:extLst>
              <a:ext uri="{FF2B5EF4-FFF2-40B4-BE49-F238E27FC236}">
                <a16:creationId xmlns:a16="http://schemas.microsoft.com/office/drawing/2014/main" id="{AAEA7E24-8AE3-45A5-A769-A65CAB5C7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205" y="30164"/>
            <a:ext cx="8534795" cy="68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09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ảnh Minh Họa ô Nhiễm Công Nghiệp Trái đất PNG , Trái đất, Ô Nhiễm  Không Khí, Khí Thải PNG miễn phí tải tập tin PSDComment và Vector">
            <a:extLst>
              <a:ext uri="{FF2B5EF4-FFF2-40B4-BE49-F238E27FC236}">
                <a16:creationId xmlns:a16="http://schemas.microsoft.com/office/drawing/2014/main" id="{09F473A7-F6B6-47C2-8809-E8369D9D4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3676261" cy="367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hững nguyên nhân chính gây ô nhiễm không khí hiện nay">
            <a:extLst>
              <a:ext uri="{FF2B5EF4-FFF2-40B4-BE49-F238E27FC236}">
                <a16:creationId xmlns:a16="http://schemas.microsoft.com/office/drawing/2014/main" id="{C71A4FA5-7383-456E-B235-D69714D1F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ÀI 10: Không khí và bảo vệ môi trường không khí - Hoc24">
            <a:extLst>
              <a:ext uri="{FF2B5EF4-FFF2-40B4-BE49-F238E27FC236}">
                <a16:creationId xmlns:a16="http://schemas.microsoft.com/office/drawing/2014/main" id="{E518E2EA-EAB9-487E-9FF3-636C4CFEFB9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76260"/>
            <a:ext cx="3619500" cy="318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20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ực-trạng-ô-nhiễm-không-khí-Phần-2">
            <a:hlinkClick r:id="" action="ppaction://media"/>
            <a:extLst>
              <a:ext uri="{FF2B5EF4-FFF2-40B4-BE49-F238E27FC236}">
                <a16:creationId xmlns:a16="http://schemas.microsoft.com/office/drawing/2014/main" id="{73682356-3EB2-4D1F-B1DD-71C9176074D9}"/>
              </a:ext>
            </a:extLst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83"/>
          </a:xfrm>
        </p:spPr>
      </p:pic>
    </p:spTree>
    <p:extLst>
      <p:ext uri="{BB962C8B-B14F-4D97-AF65-F5344CB8AC3E}">
        <p14:creationId xmlns:p14="http://schemas.microsoft.com/office/powerpoint/2010/main" val="74661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D11ADB-AF52-4FAC-A4F8-7067293A90A3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8B65E104-452C-4DB6-8681-70A37893A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5" y="27993"/>
            <a:ext cx="6021355" cy="554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E029E7-B757-43B3-A398-0439B67556DA}"/>
              </a:ext>
            </a:extLst>
          </p:cNvPr>
          <p:cNvSpPr txBox="1"/>
          <p:nvPr/>
        </p:nvSpPr>
        <p:spPr>
          <a:xfrm>
            <a:off x="1191206" y="5665871"/>
            <a:ext cx="9081797" cy="1077218"/>
          </a:xfrm>
          <a:prstGeom prst="rect">
            <a:avLst/>
          </a:prstGeom>
          <a:solidFill>
            <a:srgbClr val="FF99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KHẮC PHỤC Ô NHIỄM MÔI TRƯỜNG KHÔNG KHÍ</a:t>
            </a:r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90044C48-9120-4BDE-84A5-B131AB93F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323" y="0"/>
            <a:ext cx="6058677" cy="554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00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D93A47-06AC-7143-8FA5-D67DE1B49489}"/>
              </a:ext>
            </a:extLst>
          </p:cNvPr>
          <p:cNvSpPr/>
          <p:nvPr/>
        </p:nvSpPr>
        <p:spPr>
          <a:xfrm>
            <a:off x="234950" y="564582"/>
            <a:ext cx="11722100" cy="6040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vi-VN" sz="32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PHIẾU HỌC TẬP </a:t>
            </a:r>
            <a:endParaRPr lang="en-US" sz="3200" b="1" i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tập 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thành bài tập sau:</a:t>
            </a:r>
            <a:endParaRPr lang="en-VN" sz="32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Không khí gồm những thành phần nào?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Cho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chiếm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bao nhiêu?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Khí ni tơ chiếm 78%.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Khí ôxi chiếm 21% .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carbonic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h</a:t>
            </a:r>
            <a:r>
              <a:rPr lang="nl-NL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ơi nước và các khí khác chiếm 1%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ôxy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hơi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CO2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nhiên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í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8EABDAB-7773-4391-9A49-4B577F824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91" y="407908"/>
            <a:ext cx="116433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14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78CAA7-0889-46DC-99EF-5942E00E11CC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ình ảnh Phim Hoạt Hình Vẽ Tay Tối Giản Khí Quyển Mùa Hè Bán PNG Miễn Phí  Tải Về - Lovepik">
            <a:extLst>
              <a:ext uri="{FF2B5EF4-FFF2-40B4-BE49-F238E27FC236}">
                <a16:creationId xmlns:a16="http://schemas.microsoft.com/office/drawing/2014/main" id="{B0FF8614-7915-4E61-ADD5-E9AB060AF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5642;p54">
            <a:extLst>
              <a:ext uri="{FF2B5EF4-FFF2-40B4-BE49-F238E27FC236}">
                <a16:creationId xmlns:a16="http://schemas.microsoft.com/office/drawing/2014/main" id="{7969910D-5579-4F8F-B855-10B9255C2039}"/>
              </a:ext>
            </a:extLst>
          </p:cNvPr>
          <p:cNvSpPr txBox="1">
            <a:spLocks/>
          </p:cNvSpPr>
          <p:nvPr/>
        </p:nvSpPr>
        <p:spPr bwMode="auto">
          <a:xfrm>
            <a:off x="2393576" y="3337600"/>
            <a:ext cx="8471648" cy="11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121900" tIns="121900" rIns="121900" bIns="121900" numCol="1" anchor="ctr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4812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2401" y="859552"/>
            <a:ext cx="65849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3005664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283345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1252" y="5531453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124" y="2116162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0" y="421294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4" y="3290936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295656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757536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ADMIN\Desktop\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193570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2" y="5034141"/>
            <a:ext cx="1096168" cy="10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54" y="549366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1" y="5355505"/>
            <a:ext cx="1567457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79" y="4776243"/>
            <a:ext cx="1544696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3351710"/>
            <a:ext cx="1552980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51" y="2380607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883" y="-13042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942" y="-15274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51" y="5408521"/>
            <a:ext cx="924287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539466" y="2311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539467" y="2223897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2680800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953" y="2712864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1571 L 0.04774 -0.2959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-0.29599 L 0.17274 -0.355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4 -0.35524 L 0.29774 -0.3848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-0.38488 L 0.41441 -0.4441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65 L 0.32587 -0.0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87 -0.08889 L 0.47587 -0.2074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7 -0.20741 L 0.4842 -0.40803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54 -0.40802 L 0.4092 -0.5561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id="{31CEC62B-5694-B24A-905B-466775AEE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hlinkClick r:id="rId3" action="ppaction://hlinksldjump"/>
            <a:extLst>
              <a:ext uri="{FF2B5EF4-FFF2-40B4-BE49-F238E27FC236}">
                <a16:creationId xmlns:a16="http://schemas.microsoft.com/office/drawing/2014/main" id="{0133F0E7-CDEB-D74D-8F04-7B6C9ACF4C67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098" name="Picture 2" descr="Máy làm giàu oxy hoạt động như thế nào?">
            <a:extLst>
              <a:ext uri="{FF2B5EF4-FFF2-40B4-BE49-F238E27FC236}">
                <a16:creationId xmlns:a16="http://schemas.microsoft.com/office/drawing/2014/main" id="{5EE57C1E-2211-426C-BB67-4FD00B0F7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9" y="952500"/>
            <a:ext cx="8572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ABDDB9-60FC-41B6-9358-9ABF820DAEB0}"/>
              </a:ext>
            </a:extLst>
          </p:cNvPr>
          <p:cNvSpPr/>
          <p:nvPr/>
        </p:nvSpPr>
        <p:spPr>
          <a:xfrm>
            <a:off x="4196080" y="2362200"/>
            <a:ext cx="3708400" cy="254851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ÔXY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476" y="-454861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34943" y="1384150"/>
            <a:ext cx="4165600" cy="6667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50km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21236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49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3EE3A-7EE7-443A-A38B-2074788F0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4A074-7E48-4EB7-BF36-0C807D3DF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2EEA4452-EEF1-4038-896E-8DBD05F3505A}"/>
              </a:ext>
            </a:extLst>
          </p:cNvPr>
          <p:cNvSpPr txBox="1">
            <a:spLocks/>
          </p:cNvSpPr>
          <p:nvPr/>
        </p:nvSpPr>
        <p:spPr bwMode="auto">
          <a:xfrm>
            <a:off x="6858000" y="1528484"/>
            <a:ext cx="5334000" cy="303455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vi-VN" sz="4800" dirty="0" err="1">
                <a:solidFill>
                  <a:schemeClr val="bg1"/>
                </a:solidFill>
                <a:latin typeface="+mj-lt"/>
              </a:rPr>
              <a:t>Hoàn</a:t>
            </a:r>
            <a:r>
              <a:rPr lang="vi-VN" sz="48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+mj-lt"/>
              </a:rPr>
              <a:t>thành</a:t>
            </a:r>
            <a:r>
              <a:rPr lang="vi-VN" sz="48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+mj-lt"/>
              </a:rPr>
              <a:t>phiếu</a:t>
            </a:r>
            <a:r>
              <a:rPr lang="vi-VN" sz="48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+mj-lt"/>
              </a:rPr>
              <a:t>học</a:t>
            </a:r>
            <a:r>
              <a:rPr lang="vi-VN" sz="48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+mj-lt"/>
              </a:rPr>
              <a:t>tập</a:t>
            </a:r>
            <a:r>
              <a:rPr lang="vi-VN" sz="48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algn="just">
              <a:buFontTx/>
              <a:buChar char="-"/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Xem </a:t>
            </a:r>
            <a:r>
              <a:rPr lang="vi-VN" sz="4800" dirty="0" err="1">
                <a:solidFill>
                  <a:schemeClr val="bg1"/>
                </a:solidFill>
                <a:latin typeface="+mj-lt"/>
              </a:rPr>
              <a:t>trước</a:t>
            </a:r>
            <a:r>
              <a:rPr lang="vi-VN" sz="48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+mj-lt"/>
              </a:rPr>
              <a:t>mục</a:t>
            </a:r>
            <a:r>
              <a:rPr lang="vi-VN" sz="4800" dirty="0">
                <a:solidFill>
                  <a:schemeClr val="bg1"/>
                </a:solidFill>
                <a:latin typeface="+mj-lt"/>
              </a:rPr>
              <a:t> II </a:t>
            </a:r>
            <a:r>
              <a:rPr lang="vi-VN" sz="48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4800" dirty="0">
                <a:solidFill>
                  <a:schemeClr val="bg1"/>
                </a:solidFill>
                <a:latin typeface="+mj-lt"/>
              </a:rPr>
              <a:t> III </a:t>
            </a:r>
            <a:r>
              <a:rPr lang="vi-VN" sz="48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48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+mj-lt"/>
              </a:rPr>
              <a:t>bài</a:t>
            </a:r>
            <a:r>
              <a:rPr lang="vi-VN" sz="4800" dirty="0">
                <a:solidFill>
                  <a:schemeClr val="bg1"/>
                </a:solidFill>
                <a:latin typeface="+mj-lt"/>
              </a:rPr>
              <a:t> 12.</a:t>
            </a:r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074" name="Picture 2" descr="Hình ảnh Hộp Thoại Vòng Tròn Màu Xanh PNG , Màu Xanh Da Trời, Vòng Tròn,  Trong Suốt PNG miễn phí tải tập tin PSDComment và Vector">
            <a:extLst>
              <a:ext uri="{FF2B5EF4-FFF2-40B4-BE49-F238E27FC236}">
                <a16:creationId xmlns:a16="http://schemas.microsoft.com/office/drawing/2014/main" id="{2A8C8D40-DE38-4221-A3F0-4D5D06A99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0"/>
            <a:ext cx="6858000" cy="694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D2DE847-72AE-42A0-B97D-E3B55017F72B}"/>
              </a:ext>
            </a:extLst>
          </p:cNvPr>
          <p:cNvSpPr txBox="1">
            <a:spLocks/>
          </p:cNvSpPr>
          <p:nvPr/>
        </p:nvSpPr>
        <p:spPr bwMode="auto">
          <a:xfrm>
            <a:off x="1919194" y="2164523"/>
            <a:ext cx="3019612" cy="2528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/>
            <a:r>
              <a:rPr lang="vi-VN" sz="9600" b="1" dirty="0"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51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9824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5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9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2" y="991465"/>
            <a:ext cx="1487439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7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95962" y="2087412"/>
            <a:ext cx="1354087" cy="1168595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587135" y="2256209"/>
              <a:ext cx="9717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 err="1">
                  <a:solidFill>
                    <a:srgbClr val="FF69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Cô</a:t>
              </a:r>
              <a:endParaRPr lang="zh-CN" altLang="en-US" sz="4800" dirty="0">
                <a:solidFill>
                  <a:srgbClr val="FF69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974302" y="1678433"/>
            <a:ext cx="1446960" cy="1168595"/>
            <a:chOff x="2974300" y="1678431"/>
            <a:chExt cx="1446958" cy="1168595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2974300" y="1884762"/>
              <a:ext cx="141737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dirty="0" err="1">
                  <a:solidFill>
                    <a:srgbClr val="099F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Tạm</a:t>
              </a:r>
              <a:endParaRPr lang="zh-CN" altLang="en-US" sz="4800" dirty="0">
                <a:solidFill>
                  <a:srgbClr val="099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781" y="2031261"/>
            <a:ext cx="1354087" cy="1168595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4804225" y="2203500"/>
              <a:ext cx="124585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dirty="0" err="1">
                  <a:solidFill>
                    <a:srgbClr val="FFC0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Biệt</a:t>
              </a:r>
              <a:endParaRPr lang="zh-CN" altLang="en-US" sz="4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448376" y="1967334"/>
            <a:ext cx="1555234" cy="1168595"/>
            <a:chOff x="6448378" y="1967332"/>
            <a:chExt cx="1555234" cy="1168595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448378" y="2175922"/>
              <a:ext cx="155523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dirty="0" err="1">
                  <a:solidFill>
                    <a:srgbClr val="FF4F66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Thầy</a:t>
              </a:r>
              <a:endParaRPr lang="zh-CN" altLang="en-US" sz="4800" dirty="0">
                <a:solidFill>
                  <a:srgbClr val="FF4F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3" y="1804999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5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1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Subtitle 3"/>
          <p:cNvSpPr>
            <a:spLocks noGrp="1"/>
          </p:cNvSpPr>
          <p:nvPr>
            <p:ph type="subTitle" idx="1"/>
          </p:nvPr>
        </p:nvSpPr>
        <p:spPr>
          <a:xfrm>
            <a:off x="3168221" y="3709251"/>
            <a:ext cx="5766252" cy="1642616"/>
          </a:xfrm>
        </p:spPr>
        <p:txBody>
          <a:bodyPr/>
          <a:lstStyle/>
          <a:p>
            <a:pPr marL="152396"/>
            <a:r>
              <a:rPr lang="en-US" sz="6400" dirty="0">
                <a:solidFill>
                  <a:schemeClr val="bg1"/>
                </a:solidFill>
                <a:latin typeface="+mj-lt"/>
              </a:rPr>
              <a:t>XIN CẢM ƠN !</a:t>
            </a:r>
          </a:p>
        </p:txBody>
      </p:sp>
    </p:spTree>
    <p:extLst>
      <p:ext uri="{BB962C8B-B14F-4D97-AF65-F5344CB8AC3E}">
        <p14:creationId xmlns:p14="http://schemas.microsoft.com/office/powerpoint/2010/main" val="19154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9"/>
            <a:ext cx="5994400" cy="18156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4288" y="1084387"/>
            <a:ext cx="4165600" cy="6667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Nitơ</a:t>
            </a:r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78%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63699" y="4267271"/>
            <a:ext cx="5994400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733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4289" y="1131499"/>
            <a:ext cx="4165600" cy="6667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endParaRPr lang="en-US" sz="3733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5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05110" y="4216615"/>
            <a:ext cx="6672090" cy="18980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5697" y="959281"/>
            <a:ext cx="4165600" cy="6667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0-16km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72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69789" y="4424434"/>
            <a:ext cx="7315200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ôxy</a:t>
            </a:r>
            <a:r>
              <a:rPr lang="en-US" sz="4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4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 </a:t>
            </a:r>
            <a:r>
              <a:rPr lang="en-US" sz="4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48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288" y="1052317"/>
            <a:ext cx="4165600" cy="6667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21 %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3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97106" y="4084321"/>
            <a:ext cx="6538899" cy="21236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í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4870294" y="929047"/>
            <a:ext cx="3165711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83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04289" y="1084387"/>
            <a:ext cx="4165600" cy="6667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endParaRPr lang="en-US" sz="3733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049111" y="4108469"/>
            <a:ext cx="5994400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chia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7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50659" y="511573"/>
            <a:ext cx="4485342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000" dirty="0" err="1">
                <a:latin typeface="+mj-lt"/>
              </a:rPr>
              <a:t>ối</a:t>
            </a:r>
            <a:r>
              <a:rPr lang="vi-VN" sz="4000" dirty="0">
                <a:latin typeface="+mj-lt"/>
              </a:rPr>
              <a:t> lưu, </a:t>
            </a:r>
            <a:r>
              <a:rPr lang="vi-VN" sz="4000" dirty="0" err="1">
                <a:latin typeface="+mj-lt"/>
              </a:rPr>
              <a:t>bình</a:t>
            </a:r>
            <a:r>
              <a:rPr lang="vi-VN" sz="4000" dirty="0">
                <a:latin typeface="+mj-lt"/>
              </a:rPr>
              <a:t> lưu, </a:t>
            </a:r>
            <a:r>
              <a:rPr lang="vi-VN" sz="4000" dirty="0" err="1">
                <a:latin typeface="+mj-lt"/>
              </a:rPr>
              <a:t>tầng</a:t>
            </a:r>
            <a:r>
              <a:rPr lang="vi-VN" sz="4000" dirty="0">
                <a:latin typeface="+mj-lt"/>
              </a:rPr>
              <a:t> cao </a:t>
            </a:r>
            <a:r>
              <a:rPr lang="vi-VN" sz="4000" dirty="0" err="1">
                <a:latin typeface="+mj-lt"/>
              </a:rPr>
              <a:t>của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khí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quyển</a:t>
            </a:r>
            <a:endParaRPr lang="en-US" sz="3733" dirty="0">
              <a:solidFill>
                <a:srgbClr val="C0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lên,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27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>
            <a:extLst>
              <a:ext uri="{FF2B5EF4-FFF2-40B4-BE49-F238E27FC236}">
                <a16:creationId xmlns:a16="http://schemas.microsoft.com/office/drawing/2014/main" id="{D49F6C65-AEF3-EC41-80D5-79C4D40E2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BC175822-A320-5B49-AD69-7A9E0A533B75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22" name="Picture 2" descr="Tầng ozon là gì? Các thông tin quan trọng, bổ ích cần biết">
            <a:extLst>
              <a:ext uri="{FF2B5EF4-FFF2-40B4-BE49-F238E27FC236}">
                <a16:creationId xmlns:a16="http://schemas.microsoft.com/office/drawing/2014/main" id="{E52C9381-D48F-40E7-B937-1B4DE145E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0" y="931363"/>
            <a:ext cx="7623810" cy="5336667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ACF362-2067-4AB4-8AA9-66AF8258DD6E}"/>
              </a:ext>
            </a:extLst>
          </p:cNvPr>
          <p:cNvSpPr/>
          <p:nvPr/>
        </p:nvSpPr>
        <p:spPr>
          <a:xfrm>
            <a:off x="3200400" y="2362200"/>
            <a:ext cx="5547360" cy="1717778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ZÔN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45697" y="1090042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733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57758" y="4101158"/>
            <a:ext cx="6379882" cy="21236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400" dirty="0" err="1">
                <a:latin typeface="+mj-lt"/>
              </a:rPr>
              <a:t>Nguồn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gốc</a:t>
            </a:r>
            <a:r>
              <a:rPr lang="vi-VN" sz="4400" dirty="0">
                <a:latin typeface="+mj-lt"/>
              </a:rPr>
              <a:t> sinh ra </a:t>
            </a:r>
            <a:r>
              <a:rPr lang="vi-VN" sz="4400" dirty="0" err="1">
                <a:latin typeface="+mj-lt"/>
              </a:rPr>
              <a:t>các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hiện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tượng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khí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tượng</a:t>
            </a:r>
            <a:r>
              <a:rPr lang="vi-VN" sz="4400" dirty="0">
                <a:latin typeface="+mj-lt"/>
              </a:rPr>
              <a:t> như sương </a:t>
            </a:r>
            <a:r>
              <a:rPr lang="vi-VN" sz="4400" dirty="0" err="1">
                <a:latin typeface="+mj-lt"/>
              </a:rPr>
              <a:t>mù</a:t>
            </a:r>
            <a:r>
              <a:rPr lang="vi-VN" sz="4400" dirty="0">
                <a:latin typeface="+mj-lt"/>
              </a:rPr>
              <a:t>, mây, mưa,… </a:t>
            </a:r>
            <a:r>
              <a:rPr lang="vi-VN" sz="4400" dirty="0" err="1">
                <a:latin typeface="+mj-lt"/>
              </a:rPr>
              <a:t>là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từ</a:t>
            </a:r>
            <a:endParaRPr lang="en-US" sz="4400" dirty="0">
              <a:solidFill>
                <a:srgbClr val="008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48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476" y="-454861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34943" y="1384150"/>
            <a:ext cx="4165600" cy="6667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endParaRPr lang="en-US" sz="3733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zôn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8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75412" y="681316"/>
            <a:ext cx="7037294" cy="563231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CÁC EM HỌC SINH ĐẾN VỚI TIẾT HỌC NGÀY HÔM NAY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658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20A3772-69FB-9440-85B4-F642EDE3BA89}"/>
              </a:ext>
            </a:extLst>
          </p:cNvPr>
          <p:cNvSpPr/>
          <p:nvPr/>
        </p:nvSpPr>
        <p:spPr>
          <a:xfrm>
            <a:off x="2216459" y="102582"/>
            <a:ext cx="7946407" cy="156966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9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9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9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B2256E5-9C9E-D441-97A8-7EA7D6C38BA6}"/>
              </a:ext>
            </a:extLst>
          </p:cNvPr>
          <p:cNvSpPr/>
          <p:nvPr/>
        </p:nvSpPr>
        <p:spPr>
          <a:xfrm>
            <a:off x="3141663" y="2133600"/>
            <a:ext cx="3048000" cy="1905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1</a:t>
            </a: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39526F28-6AEA-3047-A18C-AB84512B8D2F}"/>
              </a:ext>
            </a:extLst>
          </p:cNvPr>
          <p:cNvSpPr/>
          <p:nvPr/>
        </p:nvSpPr>
        <p:spPr>
          <a:xfrm>
            <a:off x="3141663" y="4065588"/>
            <a:ext cx="3048000" cy="1905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3</a:t>
            </a:r>
          </a:p>
        </p:txBody>
      </p:sp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DE0E9027-C550-CB4C-97F1-31FD9E702AC2}"/>
              </a:ext>
            </a:extLst>
          </p:cNvPr>
          <p:cNvSpPr/>
          <p:nvPr/>
        </p:nvSpPr>
        <p:spPr>
          <a:xfrm>
            <a:off x="6200775" y="4065588"/>
            <a:ext cx="3048000" cy="190500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4</a:t>
            </a:r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6CCE6564-C51B-614D-AD0D-A263FA784218}"/>
              </a:ext>
            </a:extLst>
          </p:cNvPr>
          <p:cNvSpPr/>
          <p:nvPr/>
        </p:nvSpPr>
        <p:spPr>
          <a:xfrm>
            <a:off x="6200775" y="2133600"/>
            <a:ext cx="3048000" cy="1905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2</a:t>
            </a:r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:a16="http://schemas.microsoft.com/office/drawing/2014/main" id="{8DF22226-2480-EF49-96A8-ABBA41ABB217}"/>
              </a:ext>
            </a:extLst>
          </p:cNvPr>
          <p:cNvSpPr/>
          <p:nvPr/>
        </p:nvSpPr>
        <p:spPr>
          <a:xfrm>
            <a:off x="9906000" y="6248400"/>
            <a:ext cx="762000" cy="6365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6">
            <a:extLst>
              <a:ext uri="{FF2B5EF4-FFF2-40B4-BE49-F238E27FC236}">
                <a16:creationId xmlns:a16="http://schemas.microsoft.com/office/drawing/2014/main" id="{75ECF1C0-1FA0-9244-A3A8-7F54E8C31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018"/>
            <a:ext cx="12192000" cy="6766983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VN"/>
          </a:p>
        </p:txBody>
      </p:sp>
      <p:pic>
        <p:nvPicPr>
          <p:cNvPr id="18434" name="Picture 24" descr="SailBoat">
            <a:extLst>
              <a:ext uri="{FF2B5EF4-FFF2-40B4-BE49-F238E27FC236}">
                <a16:creationId xmlns:a16="http://schemas.microsoft.com/office/drawing/2014/main" id="{649BEB12-3DDC-DC49-951B-1125F94227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240" y="4805256"/>
            <a:ext cx="2595880" cy="210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7" descr="Earth-16-june">
            <a:extLst>
              <a:ext uri="{FF2B5EF4-FFF2-40B4-BE49-F238E27FC236}">
                <a16:creationId xmlns:a16="http://schemas.microsoft.com/office/drawing/2014/main" id="{E3495BF3-DD78-B548-96D5-CBAAA7EF76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182202"/>
            <a:ext cx="1897380" cy="16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30">
            <a:extLst>
              <a:ext uri="{FF2B5EF4-FFF2-40B4-BE49-F238E27FC236}">
                <a16:creationId xmlns:a16="http://schemas.microsoft.com/office/drawing/2014/main" id="{0BF6AE00-0837-7943-A4A0-E9F43A29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1288253"/>
            <a:ext cx="2605741" cy="584775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VN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altLang="en-V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VN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altLang="en-V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VN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altLang="en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CF8998-4AA4-934A-9E00-3BA344016049}"/>
              </a:ext>
            </a:extLst>
          </p:cNvPr>
          <p:cNvSpPr txBox="1"/>
          <p:nvPr/>
        </p:nvSpPr>
        <p:spPr>
          <a:xfrm>
            <a:off x="254000" y="3579003"/>
            <a:ext cx="9678894" cy="258532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0">
            <a:extLst>
              <a:ext uri="{FF2B5EF4-FFF2-40B4-BE49-F238E27FC236}">
                <a16:creationId xmlns:a16="http://schemas.microsoft.com/office/drawing/2014/main" id="{1FB6B946-B9B2-446C-B995-2C6E8FDE3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138432"/>
            <a:ext cx="995680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VN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DẠY THEO HƯỚNG NGHIÊN CỨU BÀI HỌC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VN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LỊCH SỬ - ĐỊA LÍ 6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532A78-0944-4145-8591-C1679AE76207}"/>
              </a:ext>
            </a:extLst>
          </p:cNvPr>
          <p:cNvSpPr txBox="1"/>
          <p:nvPr/>
        </p:nvSpPr>
        <p:spPr>
          <a:xfrm>
            <a:off x="254000" y="1945631"/>
            <a:ext cx="9114118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cap="all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4. KHÍ HẬU VÀ BIẾN ĐỔI KHÍ HẬU</a:t>
            </a:r>
            <a:endParaRPr lang="en-US" sz="3200" b="1" cap="all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30">
            <a:extLst>
              <a:ext uri="{FF2B5EF4-FFF2-40B4-BE49-F238E27FC236}">
                <a16:creationId xmlns:a16="http://schemas.microsoft.com/office/drawing/2014/main" id="{E23013D1-A810-4AEA-81F8-1A740127C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7196" y="2623527"/>
            <a:ext cx="3440922" cy="5232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r>
              <a:rPr lang="vi-VN" altLang="en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altLang="en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altLang="en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animBg="1"/>
      <p:bldP spid="10" grpId="0"/>
      <p:bldP spid="9" grpId="0" animBg="1"/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E45198E-C89E-4E41-B0B9-22E6B4BD04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5504" y="1171731"/>
            <a:ext cx="10872486" cy="2257269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marL="514350" indent="-514350" algn="l">
              <a:buAutoNum type="romanU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TẦNG KHÍ QUYỂN VÀ THÀNH PHẦN KHÔNG KHÍ</a:t>
            </a:r>
          </a:p>
          <a:p>
            <a:pPr marL="514350" indent="-514350" algn="l">
              <a:buAutoNum type="romanU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KHỐI KHÍ</a:t>
            </a:r>
          </a:p>
          <a:p>
            <a:pPr marL="514350" indent="-514350" algn="l">
              <a:buAutoNum type="romanU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KHÍ ÁP VÀ GIÓ TRÊN TRÁI ĐẤT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5C44CC6-F957-47BE-AE02-F34C4668A995}"/>
              </a:ext>
            </a:extLst>
          </p:cNvPr>
          <p:cNvSpPr txBox="1">
            <a:spLocks/>
          </p:cNvSpPr>
          <p:nvPr/>
        </p:nvSpPr>
        <p:spPr bwMode="auto">
          <a:xfrm>
            <a:off x="775504" y="3929606"/>
            <a:ext cx="10872485" cy="23930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Arial" charset="0"/>
              <a:buAutoNum type="romanU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TẦNG KHÍ QUYỂN VÀ THÀNH PHẦN KHÔNG KHÍ</a:t>
            </a:r>
          </a:p>
          <a:p>
            <a:pPr marL="457200" indent="-457200" algn="l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TẦNG KHÍ QUYỂN</a:t>
            </a:r>
          </a:p>
          <a:p>
            <a:pPr marL="457200" indent="-457200" algn="l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 PHẦN KHÔNG KHÍ</a:t>
            </a:r>
          </a:p>
        </p:txBody>
      </p:sp>
      <p:sp>
        <p:nvSpPr>
          <p:cNvPr id="5" name="Rectangle 30">
            <a:extLst>
              <a:ext uri="{FF2B5EF4-FFF2-40B4-BE49-F238E27FC236}">
                <a16:creationId xmlns:a16="http://schemas.microsoft.com/office/drawing/2014/main" id="{19538E2C-8268-4456-906D-751487BA3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5940" y="86351"/>
            <a:ext cx="73685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VN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altLang="en-VN" sz="32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83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925BE5-A3B5-4A42-9452-97CCC4FAB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41" y="821094"/>
            <a:ext cx="11725835" cy="6036906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2429D2E1-B979-438A-9761-3C538E8AF053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821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Arial" charset="0"/>
              <a:buAutoNum type="romanU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TẦNG KHÍ QUYỂN VÀ THÀNH PHẦN KHÔNG KHÍ</a:t>
            </a:r>
          </a:p>
          <a:p>
            <a:pPr marL="457200" indent="-457200" algn="l"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TẦNG KHÍ QUYỂN</a:t>
            </a:r>
          </a:p>
        </p:txBody>
      </p:sp>
    </p:spTree>
    <p:extLst>
      <p:ext uri="{BB962C8B-B14F-4D97-AF65-F5344CB8AC3E}">
        <p14:creationId xmlns:p14="http://schemas.microsoft.com/office/powerpoint/2010/main" val="149438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4550</TotalTime>
  <Words>988</Words>
  <Application>Microsoft Office PowerPoint</Application>
  <PresentationFormat>Widescreen</PresentationFormat>
  <Paragraphs>149</Paragraphs>
  <Slides>41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Raleway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297</cp:revision>
  <dcterms:created xsi:type="dcterms:W3CDTF">2021-06-18T15:04:24Z</dcterms:created>
  <dcterms:modified xsi:type="dcterms:W3CDTF">2022-12-12T13:50:03Z</dcterms:modified>
</cp:coreProperties>
</file>