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313" r:id="rId3"/>
    <p:sldId id="319" r:id="rId4"/>
    <p:sldId id="318" r:id="rId5"/>
    <p:sldId id="317" r:id="rId6"/>
    <p:sldId id="316" r:id="rId7"/>
    <p:sldId id="265" r:id="rId8"/>
    <p:sldId id="266" r:id="rId9"/>
    <p:sldId id="292" r:id="rId10"/>
    <p:sldId id="311" r:id="rId11"/>
    <p:sldId id="312" r:id="rId12"/>
    <p:sldId id="293" r:id="rId13"/>
    <p:sldId id="294" r:id="rId14"/>
    <p:sldId id="267" r:id="rId15"/>
    <p:sldId id="304" r:id="rId16"/>
    <p:sldId id="305" r:id="rId17"/>
    <p:sldId id="306" r:id="rId18"/>
    <p:sldId id="307" r:id="rId19"/>
    <p:sldId id="308" r:id="rId20"/>
    <p:sldId id="309" r:id="rId21"/>
    <p:sldId id="310" r:id="rId22"/>
    <p:sldId id="268" r:id="rId23"/>
    <p:sldId id="269" r:id="rId2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FF"/>
    <a:srgbClr val="0033CC"/>
    <a:srgbClr val="CC0066"/>
    <a:srgbClr val="99FF66"/>
    <a:srgbClr val="99CCFF"/>
    <a:srgbClr val="00FF00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82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A784D-2CF7-4820-B4B1-8BB70A96FBD7}" type="datetimeFigureOut">
              <a:rPr lang="en-US" smtClean="0"/>
              <a:pPr/>
              <a:t>7/29/2022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E88D80-72CC-4CF7-B1E8-5BF3FFCF3D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5" name="Google Shape;3935;ga073618e60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36" name="Google Shape;3936;ga073618e60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81113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2EB20A-403F-44E9-9F40-29DD8395CE0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5745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81113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2EB20A-403F-44E9-9F40-29DD8395CE0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5745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81113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2EB20A-403F-44E9-9F40-29DD8395CE0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5745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81113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2EB20A-403F-44E9-9F40-29DD8395CE0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5745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81113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2EB20A-403F-44E9-9F40-29DD8395CE0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5745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81113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2EB20A-403F-44E9-9F40-29DD8395CE0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574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81113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2EB20A-403F-44E9-9F40-29DD8395CE0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574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81113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2EB20A-403F-44E9-9F40-29DD8395CE0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574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81113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2EB20A-403F-44E9-9F40-29DD8395CE0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574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81113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2EB20A-403F-44E9-9F40-29DD8395CE0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5745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81113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2EB20A-403F-44E9-9F40-29DD8395CE0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574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81113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2EB20A-403F-44E9-9F40-29DD8395CE0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5745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81113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2EB20A-403F-44E9-9F40-29DD8395CE0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5745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81113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2EB20A-403F-44E9-9F40-29DD8395CE0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574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78A31-B58C-4F22-8C52-A961D950D026}" type="datetimeFigureOut">
              <a:rPr lang="en-US" smtClean="0"/>
              <a:pPr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D3A97-CF50-4079-9344-E4CA4E728C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10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78A31-B58C-4F22-8C52-A961D950D026}" type="datetimeFigureOut">
              <a:rPr lang="en-US" smtClean="0"/>
              <a:pPr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D3A97-CF50-4079-9344-E4CA4E728C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39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78A31-B58C-4F22-8C52-A961D950D026}" type="datetimeFigureOut">
              <a:rPr lang="en-US" smtClean="0"/>
              <a:pPr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D3A97-CF50-4079-9344-E4CA4E728C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37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1 Title">
  <p:cSld name="001 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/>
          <p:nvPr/>
        </p:nvSpPr>
        <p:spPr>
          <a:xfrm>
            <a:off x="6492123" y="2391369"/>
            <a:ext cx="2651887" cy="2752127"/>
          </a:xfrm>
          <a:custGeom>
            <a:avLst/>
            <a:gdLst/>
            <a:ahLst/>
            <a:cxnLst/>
            <a:rect l="l" t="t" r="r" b="b"/>
            <a:pathLst>
              <a:path w="6724" h="6978" extrusionOk="0">
                <a:moveTo>
                  <a:pt x="6199" y="0"/>
                </a:moveTo>
                <a:cubicBezTo>
                  <a:pt x="6032" y="0"/>
                  <a:pt x="5859" y="20"/>
                  <a:pt x="5682" y="60"/>
                </a:cubicBezTo>
                <a:cubicBezTo>
                  <a:pt x="4750" y="266"/>
                  <a:pt x="4112" y="832"/>
                  <a:pt x="3792" y="1725"/>
                </a:cubicBezTo>
                <a:cubicBezTo>
                  <a:pt x="3663" y="2085"/>
                  <a:pt x="3438" y="2358"/>
                  <a:pt x="3178" y="2617"/>
                </a:cubicBezTo>
                <a:cubicBezTo>
                  <a:pt x="3052" y="2743"/>
                  <a:pt x="2915" y="2860"/>
                  <a:pt x="2791" y="2987"/>
                </a:cubicBezTo>
                <a:cubicBezTo>
                  <a:pt x="2662" y="3116"/>
                  <a:pt x="2512" y="3206"/>
                  <a:pt x="2350" y="3286"/>
                </a:cubicBezTo>
                <a:cubicBezTo>
                  <a:pt x="1923" y="3494"/>
                  <a:pt x="1497" y="3704"/>
                  <a:pt x="1120" y="3999"/>
                </a:cubicBezTo>
                <a:cubicBezTo>
                  <a:pt x="121" y="4779"/>
                  <a:pt x="1" y="6061"/>
                  <a:pt x="446" y="6977"/>
                </a:cubicBezTo>
                <a:lnTo>
                  <a:pt x="6723" y="6977"/>
                </a:lnTo>
                <a:lnTo>
                  <a:pt x="6723" y="69"/>
                </a:lnTo>
                <a:cubicBezTo>
                  <a:pt x="6554" y="23"/>
                  <a:pt x="6379" y="0"/>
                  <a:pt x="619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35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1" y="0"/>
            <a:ext cx="2787539" cy="2970750"/>
          </a:xfrm>
          <a:custGeom>
            <a:avLst/>
            <a:gdLst/>
            <a:ahLst/>
            <a:cxnLst/>
            <a:rect l="l" t="t" r="r" b="b"/>
            <a:pathLst>
              <a:path w="6710" h="5440" extrusionOk="0">
                <a:moveTo>
                  <a:pt x="1" y="0"/>
                </a:moveTo>
                <a:lnTo>
                  <a:pt x="1" y="5357"/>
                </a:lnTo>
                <a:cubicBezTo>
                  <a:pt x="172" y="5409"/>
                  <a:pt x="355" y="5436"/>
                  <a:pt x="551" y="5439"/>
                </a:cubicBezTo>
                <a:cubicBezTo>
                  <a:pt x="567" y="5439"/>
                  <a:pt x="583" y="5440"/>
                  <a:pt x="599" y="5440"/>
                </a:cubicBezTo>
                <a:cubicBezTo>
                  <a:pt x="1414" y="5440"/>
                  <a:pt x="2058" y="5089"/>
                  <a:pt x="2507" y="4405"/>
                </a:cubicBezTo>
                <a:cubicBezTo>
                  <a:pt x="2691" y="4125"/>
                  <a:pt x="2939" y="3938"/>
                  <a:pt x="3214" y="3771"/>
                </a:cubicBezTo>
                <a:cubicBezTo>
                  <a:pt x="3348" y="3689"/>
                  <a:pt x="3488" y="3618"/>
                  <a:pt x="3621" y="3535"/>
                </a:cubicBezTo>
                <a:cubicBezTo>
                  <a:pt x="3757" y="3451"/>
                  <a:pt x="3904" y="3405"/>
                  <a:pt x="4059" y="3371"/>
                </a:cubicBezTo>
                <a:cubicBezTo>
                  <a:pt x="4466" y="3281"/>
                  <a:pt x="4872" y="3189"/>
                  <a:pt x="5255" y="3015"/>
                </a:cubicBezTo>
                <a:cubicBezTo>
                  <a:pt x="6384" y="2503"/>
                  <a:pt x="6709" y="1234"/>
                  <a:pt x="6356" y="323"/>
                </a:cubicBezTo>
                <a:cubicBezTo>
                  <a:pt x="6313" y="213"/>
                  <a:pt x="6265" y="105"/>
                  <a:pt x="6212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35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" name="Google Shape;13;p2"/>
          <p:cNvGrpSpPr/>
          <p:nvPr/>
        </p:nvGrpSpPr>
        <p:grpSpPr>
          <a:xfrm rot="3397682">
            <a:off x="4010547" y="-34040"/>
            <a:ext cx="1703493" cy="1570004"/>
            <a:chOff x="3371316" y="4540681"/>
            <a:chExt cx="2368067" cy="1923669"/>
          </a:xfrm>
        </p:grpSpPr>
        <p:sp>
          <p:nvSpPr>
            <p:cNvPr id="14" name="Google Shape;14;p2"/>
            <p:cNvSpPr/>
            <p:nvPr/>
          </p:nvSpPr>
          <p:spPr>
            <a:xfrm>
              <a:off x="3562654" y="4540681"/>
              <a:ext cx="2176729" cy="1698726"/>
            </a:xfrm>
            <a:custGeom>
              <a:avLst/>
              <a:gdLst/>
              <a:ahLst/>
              <a:cxnLst/>
              <a:rect l="l" t="t" r="r" b="b"/>
              <a:pathLst>
                <a:path w="2176729" h="1698726" extrusionOk="0">
                  <a:moveTo>
                    <a:pt x="2176729" y="17488"/>
                  </a:moveTo>
                  <a:cubicBezTo>
                    <a:pt x="1751190" y="186538"/>
                    <a:pt x="1347254" y="418681"/>
                    <a:pt x="976236" y="707403"/>
                  </a:cubicBezTo>
                  <a:cubicBezTo>
                    <a:pt x="605219" y="996125"/>
                    <a:pt x="282207" y="1329766"/>
                    <a:pt x="16116" y="1698727"/>
                  </a:cubicBezTo>
                  <a:lnTo>
                    <a:pt x="0" y="1689126"/>
                  </a:lnTo>
                  <a:cubicBezTo>
                    <a:pt x="267462" y="1318108"/>
                    <a:pt x="592188" y="982752"/>
                    <a:pt x="964921" y="693001"/>
                  </a:cubicBezTo>
                  <a:cubicBezTo>
                    <a:pt x="1337653" y="402908"/>
                    <a:pt x="1743647" y="169736"/>
                    <a:pt x="2171243" y="0"/>
                  </a:cubicBezTo>
                  <a:lnTo>
                    <a:pt x="2176729" y="17488"/>
                  </a:lnTo>
                  <a:close/>
                </a:path>
              </a:pathLst>
            </a:custGeom>
            <a:solidFill>
              <a:srgbClr val="7D8C6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3371316" y="5931827"/>
              <a:ext cx="441655" cy="532523"/>
            </a:xfrm>
            <a:custGeom>
              <a:avLst/>
              <a:gdLst/>
              <a:ahLst/>
              <a:cxnLst/>
              <a:rect l="l" t="t" r="r" b="b"/>
              <a:pathLst>
                <a:path w="441655" h="532523" extrusionOk="0">
                  <a:moveTo>
                    <a:pt x="441655" y="0"/>
                  </a:moveTo>
                  <a:cubicBezTo>
                    <a:pt x="386791" y="220828"/>
                    <a:pt x="216370" y="426224"/>
                    <a:pt x="0" y="532523"/>
                  </a:cubicBezTo>
                  <a:cubicBezTo>
                    <a:pt x="60693" y="321640"/>
                    <a:pt x="241745" y="117958"/>
                    <a:pt x="441655" y="0"/>
                  </a:cubicBezTo>
                  <a:close/>
                </a:path>
              </a:pathLst>
            </a:custGeom>
            <a:solidFill>
              <a:srgbClr val="7D8C6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3919790" y="5748718"/>
              <a:ext cx="122238" cy="575043"/>
            </a:xfrm>
            <a:custGeom>
              <a:avLst/>
              <a:gdLst/>
              <a:ahLst/>
              <a:cxnLst/>
              <a:rect l="l" t="t" r="r" b="b"/>
              <a:pathLst>
                <a:path w="122238" h="575043" extrusionOk="0">
                  <a:moveTo>
                    <a:pt x="45429" y="0"/>
                  </a:moveTo>
                  <a:cubicBezTo>
                    <a:pt x="-31723" y="197853"/>
                    <a:pt x="-9435" y="417309"/>
                    <a:pt x="103379" y="575043"/>
                  </a:cubicBezTo>
                  <a:cubicBezTo>
                    <a:pt x="138012" y="370332"/>
                    <a:pt x="128411" y="176936"/>
                    <a:pt x="45429" y="0"/>
                  </a:cubicBezTo>
                  <a:close/>
                </a:path>
              </a:pathLst>
            </a:custGeom>
            <a:solidFill>
              <a:srgbClr val="7D8C6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4098003" y="5602300"/>
              <a:ext cx="184242" cy="779754"/>
            </a:xfrm>
            <a:custGeom>
              <a:avLst/>
              <a:gdLst/>
              <a:ahLst/>
              <a:cxnLst/>
              <a:rect l="l" t="t" r="r" b="b"/>
              <a:pathLst>
                <a:path w="184242" h="779754" extrusionOk="0">
                  <a:moveTo>
                    <a:pt x="16378" y="0"/>
                  </a:moveTo>
                  <a:cubicBezTo>
                    <a:pt x="-32314" y="280149"/>
                    <a:pt x="28722" y="563384"/>
                    <a:pt x="184056" y="779754"/>
                  </a:cubicBezTo>
                  <a:cubicBezTo>
                    <a:pt x="187828" y="503034"/>
                    <a:pt x="134335" y="238658"/>
                    <a:pt x="16378" y="0"/>
                  </a:cubicBezTo>
                  <a:close/>
                </a:path>
              </a:pathLst>
            </a:custGeom>
            <a:solidFill>
              <a:srgbClr val="7D8C6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4224086" y="5481942"/>
              <a:ext cx="284173" cy="810958"/>
            </a:xfrm>
            <a:custGeom>
              <a:avLst/>
              <a:gdLst/>
              <a:ahLst/>
              <a:cxnLst/>
              <a:rect l="l" t="t" r="r" b="b"/>
              <a:pathLst>
                <a:path w="284173" h="810958" extrusionOk="0">
                  <a:moveTo>
                    <a:pt x="22" y="0"/>
                  </a:moveTo>
                  <a:cubicBezTo>
                    <a:pt x="-1693" y="300038"/>
                    <a:pt x="97063" y="587731"/>
                    <a:pt x="278114" y="810959"/>
                  </a:cubicBezTo>
                  <a:cubicBezTo>
                    <a:pt x="311718" y="497548"/>
                    <a:pt x="203705" y="218428"/>
                    <a:pt x="22" y="0"/>
                  </a:cubicBezTo>
                  <a:close/>
                </a:path>
              </a:pathLst>
            </a:custGeom>
            <a:solidFill>
              <a:srgbClr val="7D8C6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4362983" y="5387644"/>
              <a:ext cx="342917" cy="617220"/>
            </a:xfrm>
            <a:custGeom>
              <a:avLst/>
              <a:gdLst/>
              <a:ahLst/>
              <a:cxnLst/>
              <a:rect l="l" t="t" r="r" b="b"/>
              <a:pathLst>
                <a:path w="342917" h="617220" extrusionOk="0">
                  <a:moveTo>
                    <a:pt x="0" y="0"/>
                  </a:moveTo>
                  <a:cubicBezTo>
                    <a:pt x="54864" y="235230"/>
                    <a:pt x="173850" y="449542"/>
                    <a:pt x="342900" y="617220"/>
                  </a:cubicBezTo>
                  <a:cubicBezTo>
                    <a:pt x="344614" y="351473"/>
                    <a:pt x="217399" y="139903"/>
                    <a:pt x="0" y="0"/>
                  </a:cubicBezTo>
                  <a:close/>
                </a:path>
              </a:pathLst>
            </a:custGeom>
            <a:solidFill>
              <a:srgbClr val="7D8C6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4524146" y="5254256"/>
              <a:ext cx="381304" cy="400849"/>
            </a:xfrm>
            <a:custGeom>
              <a:avLst/>
              <a:gdLst/>
              <a:ahLst/>
              <a:cxnLst/>
              <a:rect l="l" t="t" r="r" b="b"/>
              <a:pathLst>
                <a:path w="381304" h="400849" extrusionOk="0">
                  <a:moveTo>
                    <a:pt x="0" y="0"/>
                  </a:moveTo>
                  <a:cubicBezTo>
                    <a:pt x="56236" y="183108"/>
                    <a:pt x="197511" y="331584"/>
                    <a:pt x="381305" y="400850"/>
                  </a:cubicBezTo>
                  <a:cubicBezTo>
                    <a:pt x="335699" y="216713"/>
                    <a:pt x="189967" y="49034"/>
                    <a:pt x="0" y="0"/>
                  </a:cubicBezTo>
                  <a:close/>
                </a:path>
              </a:pathLst>
            </a:custGeom>
            <a:solidFill>
              <a:srgbClr val="7D8C6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4684966" y="5120160"/>
              <a:ext cx="430682" cy="198895"/>
            </a:xfrm>
            <a:custGeom>
              <a:avLst/>
              <a:gdLst/>
              <a:ahLst/>
              <a:cxnLst/>
              <a:rect l="l" t="t" r="r" b="b"/>
              <a:pathLst>
                <a:path w="430682" h="198895" extrusionOk="0">
                  <a:moveTo>
                    <a:pt x="0" y="5509"/>
                  </a:moveTo>
                  <a:cubicBezTo>
                    <a:pt x="93269" y="133411"/>
                    <a:pt x="257861" y="206791"/>
                    <a:pt x="430682" y="198219"/>
                  </a:cubicBezTo>
                  <a:cubicBezTo>
                    <a:pt x="361417" y="50429"/>
                    <a:pt x="178994" y="-21237"/>
                    <a:pt x="0" y="5509"/>
                  </a:cubicBezTo>
                  <a:close/>
                </a:path>
              </a:pathLst>
            </a:custGeom>
            <a:solidFill>
              <a:srgbClr val="7D8C6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3475901" y="5717002"/>
              <a:ext cx="497205" cy="145945"/>
            </a:xfrm>
            <a:custGeom>
              <a:avLst/>
              <a:gdLst/>
              <a:ahLst/>
              <a:cxnLst/>
              <a:rect l="l" t="t" r="r" b="b"/>
              <a:pathLst>
                <a:path w="497205" h="145945" extrusionOk="0">
                  <a:moveTo>
                    <a:pt x="0" y="111269"/>
                  </a:moveTo>
                  <a:cubicBezTo>
                    <a:pt x="150533" y="176763"/>
                    <a:pt x="350787" y="147617"/>
                    <a:pt x="497205" y="39603"/>
                  </a:cubicBezTo>
                  <a:cubicBezTo>
                    <a:pt x="351473" y="-35492"/>
                    <a:pt x="146075" y="513"/>
                    <a:pt x="0" y="111269"/>
                  </a:cubicBezTo>
                  <a:close/>
                </a:path>
              </a:pathLst>
            </a:custGeom>
            <a:solidFill>
              <a:srgbClr val="7D8C6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3470414" y="5507739"/>
              <a:ext cx="641565" cy="124611"/>
            </a:xfrm>
            <a:custGeom>
              <a:avLst/>
              <a:gdLst/>
              <a:ahLst/>
              <a:cxnLst/>
              <a:rect l="l" t="t" r="r" b="b"/>
              <a:pathLst>
                <a:path w="641565" h="124611" extrusionOk="0">
                  <a:moveTo>
                    <a:pt x="0" y="37296"/>
                  </a:moveTo>
                  <a:cubicBezTo>
                    <a:pt x="187566" y="129879"/>
                    <a:pt x="420052" y="149768"/>
                    <a:pt x="641566" y="92503"/>
                  </a:cubicBezTo>
                  <a:cubicBezTo>
                    <a:pt x="451942" y="-7624"/>
                    <a:pt x="226657" y="-27169"/>
                    <a:pt x="0" y="37296"/>
                  </a:cubicBezTo>
                  <a:close/>
                </a:path>
              </a:pathLst>
            </a:custGeom>
            <a:solidFill>
              <a:srgbClr val="7D8C6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3551339" y="5345192"/>
              <a:ext cx="688886" cy="163107"/>
            </a:xfrm>
            <a:custGeom>
              <a:avLst/>
              <a:gdLst/>
              <a:ahLst/>
              <a:cxnLst/>
              <a:rect l="l" t="t" r="r" b="b"/>
              <a:pathLst>
                <a:path w="688886" h="163107" extrusionOk="0">
                  <a:moveTo>
                    <a:pt x="0" y="10219"/>
                  </a:moveTo>
                  <a:cubicBezTo>
                    <a:pt x="184480" y="146351"/>
                    <a:pt x="440969" y="195385"/>
                    <a:pt x="688886" y="141893"/>
                  </a:cubicBezTo>
                  <a:cubicBezTo>
                    <a:pt x="494462" y="24621"/>
                    <a:pt x="244145" y="-22699"/>
                    <a:pt x="0" y="10219"/>
                  </a:cubicBezTo>
                  <a:close/>
                </a:path>
              </a:pathLst>
            </a:custGeom>
            <a:solidFill>
              <a:srgbClr val="7D8C6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3759822" y="5171256"/>
              <a:ext cx="593217" cy="227052"/>
            </a:xfrm>
            <a:custGeom>
              <a:avLst/>
              <a:gdLst/>
              <a:ahLst/>
              <a:cxnLst/>
              <a:rect l="l" t="t" r="r" b="b"/>
              <a:pathLst>
                <a:path w="593217" h="227052" extrusionOk="0">
                  <a:moveTo>
                    <a:pt x="0" y="9277"/>
                  </a:moveTo>
                  <a:cubicBezTo>
                    <a:pt x="130645" y="173869"/>
                    <a:pt x="362445" y="255479"/>
                    <a:pt x="593217" y="218103"/>
                  </a:cubicBezTo>
                  <a:cubicBezTo>
                    <a:pt x="451256" y="43567"/>
                    <a:pt x="246545" y="-27071"/>
                    <a:pt x="0" y="9277"/>
                  </a:cubicBezTo>
                  <a:close/>
                </a:path>
              </a:pathLst>
            </a:custGeom>
            <a:solidFill>
              <a:srgbClr val="7D8C6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4009796" y="4993309"/>
              <a:ext cx="522922" cy="246888"/>
            </a:xfrm>
            <a:custGeom>
              <a:avLst/>
              <a:gdLst/>
              <a:ahLst/>
              <a:cxnLst/>
              <a:rect l="l" t="t" r="r" b="b"/>
              <a:pathLst>
                <a:path w="522922" h="246888" extrusionOk="0">
                  <a:moveTo>
                    <a:pt x="0" y="0"/>
                  </a:moveTo>
                  <a:cubicBezTo>
                    <a:pt x="142646" y="141275"/>
                    <a:pt x="327470" y="228715"/>
                    <a:pt x="522922" y="246888"/>
                  </a:cubicBezTo>
                  <a:cubicBezTo>
                    <a:pt x="374447" y="74410"/>
                    <a:pt x="219456" y="21946"/>
                    <a:pt x="0" y="0"/>
                  </a:cubicBezTo>
                  <a:close/>
                </a:path>
              </a:pathLst>
            </a:custGeom>
            <a:solidFill>
              <a:srgbClr val="7D8C6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241939" y="4851692"/>
              <a:ext cx="444741" cy="275290"/>
            </a:xfrm>
            <a:custGeom>
              <a:avLst/>
              <a:gdLst/>
              <a:ahLst/>
              <a:cxnLst/>
              <a:rect l="l" t="t" r="r" b="b"/>
              <a:pathLst>
                <a:path w="444741" h="275290" extrusionOk="0">
                  <a:moveTo>
                    <a:pt x="0" y="0"/>
                  </a:moveTo>
                  <a:cubicBezTo>
                    <a:pt x="51778" y="178651"/>
                    <a:pt x="243459" y="295922"/>
                    <a:pt x="444741" y="272263"/>
                  </a:cubicBezTo>
                  <a:cubicBezTo>
                    <a:pt x="345986" y="136131"/>
                    <a:pt x="175565" y="32918"/>
                    <a:pt x="0" y="0"/>
                  </a:cubicBezTo>
                  <a:close/>
                </a:path>
              </a:pathLst>
            </a:custGeom>
            <a:solidFill>
              <a:srgbClr val="7D8C6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" name="Google Shape;28;p2"/>
          <p:cNvGrpSpPr/>
          <p:nvPr/>
        </p:nvGrpSpPr>
        <p:grpSpPr>
          <a:xfrm rot="2342030">
            <a:off x="4568305" y="9526"/>
            <a:ext cx="1378333" cy="1416923"/>
            <a:chOff x="6474904" y="1227742"/>
            <a:chExt cx="1837716" cy="1889167"/>
          </a:xfrm>
        </p:grpSpPr>
        <p:grpSp>
          <p:nvGrpSpPr>
            <p:cNvPr id="29" name="Google Shape;29;p2"/>
            <p:cNvGrpSpPr/>
            <p:nvPr/>
          </p:nvGrpSpPr>
          <p:grpSpPr>
            <a:xfrm>
              <a:off x="6474904" y="1227742"/>
              <a:ext cx="1837716" cy="1889167"/>
              <a:chOff x="6474904" y="1227742"/>
              <a:chExt cx="1837716" cy="1889167"/>
            </a:xfrm>
          </p:grpSpPr>
          <p:sp>
            <p:nvSpPr>
              <p:cNvPr id="30" name="Google Shape;30;p2"/>
              <p:cNvSpPr/>
              <p:nvPr/>
            </p:nvSpPr>
            <p:spPr>
              <a:xfrm>
                <a:off x="7257569" y="2066622"/>
                <a:ext cx="536289" cy="1050287"/>
              </a:xfrm>
              <a:custGeom>
                <a:avLst/>
                <a:gdLst/>
                <a:ahLst/>
                <a:cxnLst/>
                <a:rect l="l" t="t" r="r" b="b"/>
                <a:pathLst>
                  <a:path w="536289" h="1050287" extrusionOk="0">
                    <a:moveTo>
                      <a:pt x="436345" y="892604"/>
                    </a:moveTo>
                    <a:cubicBezTo>
                      <a:pt x="433258" y="899462"/>
                      <a:pt x="430515" y="906320"/>
                      <a:pt x="428115" y="913178"/>
                    </a:cubicBezTo>
                    <a:cubicBezTo>
                      <a:pt x="413027" y="953640"/>
                      <a:pt x="404112" y="998217"/>
                      <a:pt x="386624" y="1037308"/>
                    </a:cubicBezTo>
                    <a:cubicBezTo>
                      <a:pt x="384567" y="1042108"/>
                      <a:pt x="381823" y="1047252"/>
                      <a:pt x="377023" y="1049310"/>
                    </a:cubicBezTo>
                    <a:cubicBezTo>
                      <a:pt x="371536" y="1051710"/>
                      <a:pt x="365021" y="1049310"/>
                      <a:pt x="359878" y="1046223"/>
                    </a:cubicBezTo>
                    <a:cubicBezTo>
                      <a:pt x="358506" y="1045537"/>
                      <a:pt x="357135" y="1044852"/>
                      <a:pt x="355763" y="1043823"/>
                    </a:cubicBezTo>
                    <a:cubicBezTo>
                      <a:pt x="352334" y="1041766"/>
                      <a:pt x="349248" y="1039708"/>
                      <a:pt x="346162" y="1037651"/>
                    </a:cubicBezTo>
                    <a:cubicBezTo>
                      <a:pt x="329017" y="1025649"/>
                      <a:pt x="314958" y="1010219"/>
                      <a:pt x="301242" y="994788"/>
                    </a:cubicBezTo>
                    <a:cubicBezTo>
                      <a:pt x="295413" y="988273"/>
                      <a:pt x="289583" y="981758"/>
                      <a:pt x="283754" y="975243"/>
                    </a:cubicBezTo>
                    <a:cubicBezTo>
                      <a:pt x="263866" y="953297"/>
                      <a:pt x="242606" y="934095"/>
                      <a:pt x="212774" y="926208"/>
                    </a:cubicBezTo>
                    <a:cubicBezTo>
                      <a:pt x="211059" y="925865"/>
                      <a:pt x="209345" y="925522"/>
                      <a:pt x="207973" y="924837"/>
                    </a:cubicBezTo>
                    <a:cubicBezTo>
                      <a:pt x="204201" y="923808"/>
                      <a:pt x="200429" y="922779"/>
                      <a:pt x="197000" y="922093"/>
                    </a:cubicBezTo>
                    <a:lnTo>
                      <a:pt x="197000" y="922093"/>
                    </a:lnTo>
                    <a:cubicBezTo>
                      <a:pt x="168197" y="914207"/>
                      <a:pt x="148994" y="908035"/>
                      <a:pt x="133221" y="896033"/>
                    </a:cubicBezTo>
                    <a:cubicBezTo>
                      <a:pt x="133221" y="896033"/>
                      <a:pt x="133221" y="896033"/>
                      <a:pt x="133221" y="896033"/>
                    </a:cubicBezTo>
                    <a:cubicBezTo>
                      <a:pt x="126363" y="890890"/>
                      <a:pt x="120191" y="884717"/>
                      <a:pt x="114361" y="877174"/>
                    </a:cubicBezTo>
                    <a:cubicBezTo>
                      <a:pt x="104760" y="865172"/>
                      <a:pt x="95159" y="849399"/>
                      <a:pt x="83500" y="827453"/>
                    </a:cubicBezTo>
                    <a:cubicBezTo>
                      <a:pt x="62926" y="788362"/>
                      <a:pt x="35837" y="752358"/>
                      <a:pt x="20064" y="710867"/>
                    </a:cubicBezTo>
                    <a:cubicBezTo>
                      <a:pt x="-8740" y="635772"/>
                      <a:pt x="-1882" y="505127"/>
                      <a:pt x="11834" y="426946"/>
                    </a:cubicBezTo>
                    <a:cubicBezTo>
                      <a:pt x="28979" y="330248"/>
                      <a:pt x="67041" y="233893"/>
                      <a:pt x="51268" y="134452"/>
                    </a:cubicBezTo>
                    <a:cubicBezTo>
                      <a:pt x="50582" y="129994"/>
                      <a:pt x="49896" y="124851"/>
                      <a:pt x="49210" y="119022"/>
                    </a:cubicBezTo>
                    <a:cubicBezTo>
                      <a:pt x="47839" y="109763"/>
                      <a:pt x="46810" y="99133"/>
                      <a:pt x="46124" y="88504"/>
                    </a:cubicBezTo>
                    <a:cubicBezTo>
                      <a:pt x="45439" y="74788"/>
                      <a:pt x="45781" y="60729"/>
                      <a:pt x="47496" y="47698"/>
                    </a:cubicBezTo>
                    <a:cubicBezTo>
                      <a:pt x="48182" y="43241"/>
                      <a:pt x="48868" y="38783"/>
                      <a:pt x="50239" y="35011"/>
                    </a:cubicBezTo>
                    <a:cubicBezTo>
                      <a:pt x="52297" y="27467"/>
                      <a:pt x="55040" y="20952"/>
                      <a:pt x="59155" y="15466"/>
                    </a:cubicBezTo>
                    <a:lnTo>
                      <a:pt x="59155" y="15466"/>
                    </a:lnTo>
                    <a:cubicBezTo>
                      <a:pt x="61555" y="12037"/>
                      <a:pt x="64298" y="9294"/>
                      <a:pt x="67384" y="6893"/>
                    </a:cubicBezTo>
                    <a:lnTo>
                      <a:pt x="67384" y="6893"/>
                    </a:lnTo>
                    <a:cubicBezTo>
                      <a:pt x="74928" y="1407"/>
                      <a:pt x="84186" y="-993"/>
                      <a:pt x="96874" y="378"/>
                    </a:cubicBezTo>
                    <a:cubicBezTo>
                      <a:pt x="97216" y="378"/>
                      <a:pt x="97559" y="378"/>
                      <a:pt x="97559" y="378"/>
                    </a:cubicBezTo>
                    <a:cubicBezTo>
                      <a:pt x="97902" y="378"/>
                      <a:pt x="98588" y="378"/>
                      <a:pt x="99274" y="721"/>
                    </a:cubicBezTo>
                    <a:cubicBezTo>
                      <a:pt x="101674" y="1064"/>
                      <a:pt x="104074" y="1407"/>
                      <a:pt x="106475" y="2093"/>
                    </a:cubicBezTo>
                    <a:cubicBezTo>
                      <a:pt x="108875" y="2436"/>
                      <a:pt x="110932" y="3121"/>
                      <a:pt x="113333" y="4150"/>
                    </a:cubicBezTo>
                    <a:cubicBezTo>
                      <a:pt x="114704" y="4493"/>
                      <a:pt x="115733" y="4836"/>
                      <a:pt x="117105" y="5522"/>
                    </a:cubicBezTo>
                    <a:cubicBezTo>
                      <a:pt x="118819" y="6208"/>
                      <a:pt x="120534" y="6893"/>
                      <a:pt x="121905" y="7579"/>
                    </a:cubicBezTo>
                    <a:cubicBezTo>
                      <a:pt x="126020" y="9637"/>
                      <a:pt x="130135" y="12380"/>
                      <a:pt x="133907" y="15809"/>
                    </a:cubicBezTo>
                    <a:cubicBezTo>
                      <a:pt x="141793" y="23010"/>
                      <a:pt x="148994" y="32268"/>
                      <a:pt x="155509" y="42555"/>
                    </a:cubicBezTo>
                    <a:cubicBezTo>
                      <a:pt x="158253" y="47356"/>
                      <a:pt x="160996" y="52156"/>
                      <a:pt x="163739" y="56957"/>
                    </a:cubicBezTo>
                    <a:cubicBezTo>
                      <a:pt x="167511" y="63815"/>
                      <a:pt x="170940" y="71359"/>
                      <a:pt x="174712" y="78559"/>
                    </a:cubicBezTo>
                    <a:cubicBezTo>
                      <a:pt x="178484" y="86103"/>
                      <a:pt x="181913" y="93647"/>
                      <a:pt x="186028" y="100848"/>
                    </a:cubicBezTo>
                    <a:cubicBezTo>
                      <a:pt x="187399" y="103248"/>
                      <a:pt x="188771" y="105649"/>
                      <a:pt x="189799" y="108049"/>
                    </a:cubicBezTo>
                    <a:cubicBezTo>
                      <a:pt x="191857" y="111478"/>
                      <a:pt x="193571" y="114564"/>
                      <a:pt x="195629" y="117650"/>
                    </a:cubicBezTo>
                    <a:cubicBezTo>
                      <a:pt x="200429" y="125194"/>
                      <a:pt x="205230" y="132395"/>
                      <a:pt x="210716" y="137881"/>
                    </a:cubicBezTo>
                    <a:cubicBezTo>
                      <a:pt x="211745" y="139253"/>
                      <a:pt x="213117" y="140281"/>
                      <a:pt x="214488" y="141653"/>
                    </a:cubicBezTo>
                    <a:cubicBezTo>
                      <a:pt x="234376" y="161884"/>
                      <a:pt x="256322" y="180401"/>
                      <a:pt x="279296" y="197889"/>
                    </a:cubicBezTo>
                    <a:cubicBezTo>
                      <a:pt x="284783" y="202346"/>
                      <a:pt x="290612" y="206461"/>
                      <a:pt x="296098" y="210576"/>
                    </a:cubicBezTo>
                    <a:cubicBezTo>
                      <a:pt x="309472" y="220520"/>
                      <a:pt x="322845" y="230464"/>
                      <a:pt x="336218" y="240408"/>
                    </a:cubicBezTo>
                    <a:cubicBezTo>
                      <a:pt x="341361" y="244180"/>
                      <a:pt x="346505" y="247952"/>
                      <a:pt x="351648" y="251724"/>
                    </a:cubicBezTo>
                    <a:cubicBezTo>
                      <a:pt x="381823" y="274355"/>
                      <a:pt x="411656" y="297330"/>
                      <a:pt x="438059" y="323390"/>
                    </a:cubicBezTo>
                    <a:cubicBezTo>
                      <a:pt x="445603" y="330934"/>
                      <a:pt x="452804" y="338478"/>
                      <a:pt x="459662" y="346364"/>
                    </a:cubicBezTo>
                    <a:cubicBezTo>
                      <a:pt x="478521" y="367967"/>
                      <a:pt x="494980" y="391627"/>
                      <a:pt x="507668" y="418716"/>
                    </a:cubicBezTo>
                    <a:cubicBezTo>
                      <a:pt x="530299" y="466036"/>
                      <a:pt x="537500" y="516786"/>
                      <a:pt x="536128" y="567535"/>
                    </a:cubicBezTo>
                    <a:cubicBezTo>
                      <a:pt x="536128" y="567535"/>
                      <a:pt x="536128" y="567878"/>
                      <a:pt x="536128" y="567878"/>
                    </a:cubicBezTo>
                    <a:cubicBezTo>
                      <a:pt x="535786" y="579536"/>
                      <a:pt x="535100" y="590852"/>
                      <a:pt x="534071" y="602511"/>
                    </a:cubicBezTo>
                    <a:cubicBezTo>
                      <a:pt x="529613" y="646402"/>
                      <a:pt x="520012" y="690293"/>
                      <a:pt x="508696" y="732470"/>
                    </a:cubicBezTo>
                    <a:cubicBezTo>
                      <a:pt x="504239" y="749958"/>
                      <a:pt x="498752" y="765731"/>
                      <a:pt x="492923" y="780819"/>
                    </a:cubicBezTo>
                    <a:cubicBezTo>
                      <a:pt x="490523" y="786991"/>
                      <a:pt x="487780" y="793163"/>
                      <a:pt x="485036" y="798992"/>
                    </a:cubicBezTo>
                    <a:cubicBezTo>
                      <a:pt x="474064" y="823681"/>
                      <a:pt x="461376" y="846655"/>
                      <a:pt x="446632" y="872373"/>
                    </a:cubicBezTo>
                    <a:cubicBezTo>
                      <a:pt x="442517" y="879231"/>
                      <a:pt x="439088" y="885746"/>
                      <a:pt x="436345" y="892604"/>
                    </a:cubicBezTo>
                    <a:cubicBezTo>
                      <a:pt x="436345" y="892604"/>
                      <a:pt x="436345" y="892604"/>
                      <a:pt x="436345" y="89260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>
                <a:off x="7313888" y="2073173"/>
                <a:ext cx="76559" cy="889825"/>
              </a:xfrm>
              <a:custGeom>
                <a:avLst/>
                <a:gdLst/>
                <a:ahLst/>
                <a:cxnLst/>
                <a:rect l="l" t="t" r="r" b="b"/>
                <a:pathLst>
                  <a:path w="76559" h="889825" extrusionOk="0">
                    <a:moveTo>
                      <a:pt x="76560" y="889826"/>
                    </a:moveTo>
                    <a:cubicBezTo>
                      <a:pt x="69702" y="884682"/>
                      <a:pt x="63529" y="878510"/>
                      <a:pt x="57700" y="870966"/>
                    </a:cubicBezTo>
                    <a:cubicBezTo>
                      <a:pt x="48442" y="849706"/>
                      <a:pt x="40555" y="827418"/>
                      <a:pt x="34040" y="804786"/>
                    </a:cubicBezTo>
                    <a:cubicBezTo>
                      <a:pt x="-4365" y="671398"/>
                      <a:pt x="-3679" y="525323"/>
                      <a:pt x="4550" y="387477"/>
                    </a:cubicBezTo>
                    <a:cubicBezTo>
                      <a:pt x="9008" y="312382"/>
                      <a:pt x="23067" y="237287"/>
                      <a:pt x="24782" y="162192"/>
                    </a:cubicBezTo>
                    <a:cubicBezTo>
                      <a:pt x="25810" y="123444"/>
                      <a:pt x="19295" y="87440"/>
                      <a:pt x="10380" y="50064"/>
                    </a:cubicBezTo>
                    <a:cubicBezTo>
                      <a:pt x="7294" y="36348"/>
                      <a:pt x="4208" y="22289"/>
                      <a:pt x="2493" y="8573"/>
                    </a:cubicBezTo>
                    <a:lnTo>
                      <a:pt x="2493" y="8573"/>
                    </a:lnTo>
                    <a:cubicBezTo>
                      <a:pt x="4893" y="5144"/>
                      <a:pt x="7637" y="2400"/>
                      <a:pt x="10723" y="0"/>
                    </a:cubicBezTo>
                    <a:cubicBezTo>
                      <a:pt x="13123" y="25032"/>
                      <a:pt x="19981" y="49378"/>
                      <a:pt x="25467" y="74067"/>
                    </a:cubicBezTo>
                    <a:cubicBezTo>
                      <a:pt x="33354" y="109728"/>
                      <a:pt x="35069" y="146076"/>
                      <a:pt x="33011" y="182766"/>
                    </a:cubicBezTo>
                    <a:cubicBezTo>
                      <a:pt x="28896" y="256146"/>
                      <a:pt x="16895" y="328498"/>
                      <a:pt x="12780" y="401879"/>
                    </a:cubicBezTo>
                    <a:cubicBezTo>
                      <a:pt x="9008" y="477317"/>
                      <a:pt x="8665" y="553441"/>
                      <a:pt x="14152" y="628879"/>
                    </a:cubicBezTo>
                    <a:cubicBezTo>
                      <a:pt x="20324" y="718376"/>
                      <a:pt x="36440" y="809930"/>
                      <a:pt x="76560" y="88982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7353757" y="2067344"/>
                <a:ext cx="111785" cy="924801"/>
              </a:xfrm>
              <a:custGeom>
                <a:avLst/>
                <a:gdLst/>
                <a:ahLst/>
                <a:cxnLst/>
                <a:rect l="l" t="t" r="r" b="b"/>
                <a:pathLst>
                  <a:path w="111785" h="924801" extrusionOk="0">
                    <a:moveTo>
                      <a:pt x="111785" y="924801"/>
                    </a:moveTo>
                    <a:cubicBezTo>
                      <a:pt x="108014" y="923773"/>
                      <a:pt x="104241" y="922744"/>
                      <a:pt x="100812" y="922058"/>
                    </a:cubicBezTo>
                    <a:lnTo>
                      <a:pt x="100812" y="922058"/>
                    </a:lnTo>
                    <a:cubicBezTo>
                      <a:pt x="94983" y="904913"/>
                      <a:pt x="89840" y="887425"/>
                      <a:pt x="85382" y="869937"/>
                    </a:cubicBezTo>
                    <a:cubicBezTo>
                      <a:pt x="67551" y="796900"/>
                      <a:pt x="64122" y="721805"/>
                      <a:pt x="61722" y="647052"/>
                    </a:cubicBezTo>
                    <a:cubicBezTo>
                      <a:pt x="59321" y="569214"/>
                      <a:pt x="56235" y="491376"/>
                      <a:pt x="50406" y="413537"/>
                    </a:cubicBezTo>
                    <a:cubicBezTo>
                      <a:pt x="40119" y="275006"/>
                      <a:pt x="23317" y="137160"/>
                      <a:pt x="0" y="0"/>
                    </a:cubicBezTo>
                    <a:cubicBezTo>
                      <a:pt x="3086" y="343"/>
                      <a:pt x="6172" y="1029"/>
                      <a:pt x="9601" y="1715"/>
                    </a:cubicBezTo>
                    <a:cubicBezTo>
                      <a:pt x="20917" y="67208"/>
                      <a:pt x="30518" y="133045"/>
                      <a:pt x="38747" y="198882"/>
                    </a:cubicBezTo>
                    <a:cubicBezTo>
                      <a:pt x="57264" y="350101"/>
                      <a:pt x="65837" y="501320"/>
                      <a:pt x="70980" y="653567"/>
                    </a:cubicBezTo>
                    <a:cubicBezTo>
                      <a:pt x="73724" y="744436"/>
                      <a:pt x="80582" y="839419"/>
                      <a:pt x="111785" y="92480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7378788" y="2074202"/>
                <a:ext cx="180022" cy="987552"/>
              </a:xfrm>
              <a:custGeom>
                <a:avLst/>
                <a:gdLst/>
                <a:ahLst/>
                <a:cxnLst/>
                <a:rect l="l" t="t" r="r" b="b"/>
                <a:pathLst>
                  <a:path w="180022" h="987552" extrusionOk="0">
                    <a:moveTo>
                      <a:pt x="180023" y="987552"/>
                    </a:moveTo>
                    <a:cubicBezTo>
                      <a:pt x="174193" y="981037"/>
                      <a:pt x="168364" y="974522"/>
                      <a:pt x="162535" y="968007"/>
                    </a:cubicBezTo>
                    <a:cubicBezTo>
                      <a:pt x="160135" y="961835"/>
                      <a:pt x="157734" y="955662"/>
                      <a:pt x="155334" y="949490"/>
                    </a:cubicBezTo>
                    <a:cubicBezTo>
                      <a:pt x="128245" y="876452"/>
                      <a:pt x="108014" y="800329"/>
                      <a:pt x="101842" y="722490"/>
                    </a:cubicBezTo>
                    <a:cubicBezTo>
                      <a:pt x="94640" y="634708"/>
                      <a:pt x="103899" y="546926"/>
                      <a:pt x="97384" y="459143"/>
                    </a:cubicBezTo>
                    <a:cubicBezTo>
                      <a:pt x="86068" y="302438"/>
                      <a:pt x="44234" y="150190"/>
                      <a:pt x="0" y="0"/>
                    </a:cubicBezTo>
                    <a:cubicBezTo>
                      <a:pt x="4115" y="2057"/>
                      <a:pt x="8230" y="4800"/>
                      <a:pt x="12002" y="8229"/>
                    </a:cubicBezTo>
                    <a:cubicBezTo>
                      <a:pt x="32918" y="79896"/>
                      <a:pt x="53150" y="151905"/>
                      <a:pt x="69952" y="224942"/>
                    </a:cubicBezTo>
                    <a:cubicBezTo>
                      <a:pt x="88811" y="308267"/>
                      <a:pt x="103213" y="392963"/>
                      <a:pt x="108014" y="478346"/>
                    </a:cubicBezTo>
                    <a:cubicBezTo>
                      <a:pt x="112814" y="565442"/>
                      <a:pt x="103556" y="653225"/>
                      <a:pt x="112814" y="740321"/>
                    </a:cubicBezTo>
                    <a:cubicBezTo>
                      <a:pt x="122416" y="826046"/>
                      <a:pt x="147447" y="907999"/>
                      <a:pt x="180023" y="98755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7452169" y="2184273"/>
                <a:ext cx="161163" cy="926515"/>
              </a:xfrm>
              <a:custGeom>
                <a:avLst/>
                <a:gdLst/>
                <a:ahLst/>
                <a:cxnLst/>
                <a:rect l="l" t="t" r="r" b="b"/>
                <a:pathLst>
                  <a:path w="161163" h="926515" extrusionOk="0">
                    <a:moveTo>
                      <a:pt x="161163" y="926516"/>
                    </a:moveTo>
                    <a:cubicBezTo>
                      <a:pt x="157734" y="924458"/>
                      <a:pt x="154648" y="922401"/>
                      <a:pt x="151562" y="920344"/>
                    </a:cubicBezTo>
                    <a:cubicBezTo>
                      <a:pt x="150533" y="893940"/>
                      <a:pt x="149162" y="867194"/>
                      <a:pt x="147790" y="840448"/>
                    </a:cubicBezTo>
                    <a:cubicBezTo>
                      <a:pt x="133388" y="555841"/>
                      <a:pt x="100470" y="267462"/>
                      <a:pt x="0" y="0"/>
                    </a:cubicBezTo>
                    <a:cubicBezTo>
                      <a:pt x="4801" y="7544"/>
                      <a:pt x="9601" y="14745"/>
                      <a:pt x="15088" y="20231"/>
                    </a:cubicBezTo>
                    <a:cubicBezTo>
                      <a:pt x="16116" y="21603"/>
                      <a:pt x="17488" y="22631"/>
                      <a:pt x="18860" y="24003"/>
                    </a:cubicBezTo>
                    <a:cubicBezTo>
                      <a:pt x="31547" y="58636"/>
                      <a:pt x="42863" y="93955"/>
                      <a:pt x="53150" y="129273"/>
                    </a:cubicBezTo>
                    <a:cubicBezTo>
                      <a:pt x="128588" y="388163"/>
                      <a:pt x="150533" y="657682"/>
                      <a:pt x="161163" y="92651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7535837" y="2265197"/>
                <a:ext cx="158076" cy="714946"/>
              </a:xfrm>
              <a:custGeom>
                <a:avLst/>
                <a:gdLst/>
                <a:ahLst/>
                <a:cxnLst/>
                <a:rect l="l" t="t" r="r" b="b"/>
                <a:pathLst>
                  <a:path w="158076" h="714946" extrusionOk="0">
                    <a:moveTo>
                      <a:pt x="158077" y="694030"/>
                    </a:moveTo>
                    <a:cubicBezTo>
                      <a:pt x="158077" y="694030"/>
                      <a:pt x="158077" y="694030"/>
                      <a:pt x="158077" y="694030"/>
                    </a:cubicBezTo>
                    <a:cubicBezTo>
                      <a:pt x="154991" y="700888"/>
                      <a:pt x="152248" y="707746"/>
                      <a:pt x="149504" y="714947"/>
                    </a:cubicBezTo>
                    <a:cubicBezTo>
                      <a:pt x="142646" y="468402"/>
                      <a:pt x="116929" y="218085"/>
                      <a:pt x="0" y="0"/>
                    </a:cubicBezTo>
                    <a:cubicBezTo>
                      <a:pt x="5486" y="4458"/>
                      <a:pt x="11315" y="8573"/>
                      <a:pt x="16802" y="12687"/>
                    </a:cubicBezTo>
                    <a:cubicBezTo>
                      <a:pt x="123787" y="221856"/>
                      <a:pt x="150533" y="458800"/>
                      <a:pt x="158077" y="69403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7592758" y="2307031"/>
                <a:ext cx="157048" cy="558927"/>
              </a:xfrm>
              <a:custGeom>
                <a:avLst/>
                <a:gdLst/>
                <a:ahLst/>
                <a:cxnLst/>
                <a:rect l="l" t="t" r="r" b="b"/>
                <a:pathLst>
                  <a:path w="157048" h="558927" extrusionOk="0">
                    <a:moveTo>
                      <a:pt x="157048" y="540753"/>
                    </a:moveTo>
                    <a:cubicBezTo>
                      <a:pt x="154648" y="546926"/>
                      <a:pt x="151905" y="553098"/>
                      <a:pt x="149162" y="558927"/>
                    </a:cubicBezTo>
                    <a:cubicBezTo>
                      <a:pt x="135103" y="365532"/>
                      <a:pt x="84696" y="175222"/>
                      <a:pt x="0" y="0"/>
                    </a:cubicBezTo>
                    <a:cubicBezTo>
                      <a:pt x="5144" y="3772"/>
                      <a:pt x="10287" y="7544"/>
                      <a:pt x="15431" y="11316"/>
                    </a:cubicBezTo>
                    <a:cubicBezTo>
                      <a:pt x="93955" y="178308"/>
                      <a:pt x="141618" y="357988"/>
                      <a:pt x="157048" y="5407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>
                <a:off x="7694942" y="2390698"/>
                <a:ext cx="98412" cy="279120"/>
              </a:xfrm>
              <a:custGeom>
                <a:avLst/>
                <a:gdLst/>
                <a:ahLst/>
                <a:cxnLst/>
                <a:rect l="l" t="t" r="r" b="b"/>
                <a:pathLst>
                  <a:path w="98412" h="279120" extrusionOk="0">
                    <a:moveTo>
                      <a:pt x="96012" y="279120"/>
                    </a:moveTo>
                    <a:cubicBezTo>
                      <a:pt x="78181" y="182080"/>
                      <a:pt x="45948" y="87782"/>
                      <a:pt x="0" y="0"/>
                    </a:cubicBezTo>
                    <a:cubicBezTo>
                      <a:pt x="7544" y="7544"/>
                      <a:pt x="14744" y="15087"/>
                      <a:pt x="21602" y="22974"/>
                    </a:cubicBezTo>
                    <a:cubicBezTo>
                      <a:pt x="55892" y="93612"/>
                      <a:pt x="81610" y="168021"/>
                      <a:pt x="98412" y="244145"/>
                    </a:cubicBezTo>
                    <a:cubicBezTo>
                      <a:pt x="98412" y="244145"/>
                      <a:pt x="98412" y="244488"/>
                      <a:pt x="98412" y="244488"/>
                    </a:cubicBezTo>
                    <a:cubicBezTo>
                      <a:pt x="98069" y="255803"/>
                      <a:pt x="97383" y="267462"/>
                      <a:pt x="96012" y="27912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" name="Google Shape;38;p2"/>
              <p:cNvSpPr/>
              <p:nvPr/>
            </p:nvSpPr>
            <p:spPr>
              <a:xfrm>
                <a:off x="7239475" y="1227742"/>
                <a:ext cx="538774" cy="922105"/>
              </a:xfrm>
              <a:custGeom>
                <a:avLst/>
                <a:gdLst/>
                <a:ahLst/>
                <a:cxnLst/>
                <a:rect l="l" t="t" r="r" b="b"/>
                <a:pathLst>
                  <a:path w="538774" h="922105" extrusionOk="0">
                    <a:moveTo>
                      <a:pt x="489414" y="521390"/>
                    </a:moveTo>
                    <a:cubicBezTo>
                      <a:pt x="441751" y="602314"/>
                      <a:pt x="359112" y="656835"/>
                      <a:pt x="290532" y="721644"/>
                    </a:cubicBezTo>
                    <a:cubicBezTo>
                      <a:pt x="280245" y="731245"/>
                      <a:pt x="270301" y="741189"/>
                      <a:pt x="261043" y="751133"/>
                    </a:cubicBezTo>
                    <a:cubicBezTo>
                      <a:pt x="239097" y="774793"/>
                      <a:pt x="219895" y="800168"/>
                      <a:pt x="204807" y="828628"/>
                    </a:cubicBezTo>
                    <a:cubicBezTo>
                      <a:pt x="199663" y="838572"/>
                      <a:pt x="192463" y="851946"/>
                      <a:pt x="183547" y="865662"/>
                    </a:cubicBezTo>
                    <a:cubicBezTo>
                      <a:pt x="178061" y="874234"/>
                      <a:pt x="171889" y="882807"/>
                      <a:pt x="165373" y="890693"/>
                    </a:cubicBezTo>
                    <a:cubicBezTo>
                      <a:pt x="159887" y="897551"/>
                      <a:pt x="154058" y="903381"/>
                      <a:pt x="147886" y="908524"/>
                    </a:cubicBezTo>
                    <a:cubicBezTo>
                      <a:pt x="144457" y="911267"/>
                      <a:pt x="141028" y="914010"/>
                      <a:pt x="137256" y="915725"/>
                    </a:cubicBezTo>
                    <a:cubicBezTo>
                      <a:pt x="126969" y="921554"/>
                      <a:pt x="116339" y="923955"/>
                      <a:pt x="105709" y="920526"/>
                    </a:cubicBezTo>
                    <a:cubicBezTo>
                      <a:pt x="102966" y="919840"/>
                      <a:pt x="100222" y="918468"/>
                      <a:pt x="97479" y="916754"/>
                    </a:cubicBezTo>
                    <a:cubicBezTo>
                      <a:pt x="89935" y="912296"/>
                      <a:pt x="82392" y="904752"/>
                      <a:pt x="75191" y="893436"/>
                    </a:cubicBezTo>
                    <a:cubicBezTo>
                      <a:pt x="70047" y="885550"/>
                      <a:pt x="67304" y="876291"/>
                      <a:pt x="66276" y="865662"/>
                    </a:cubicBezTo>
                    <a:cubicBezTo>
                      <a:pt x="62161" y="824856"/>
                      <a:pt x="83763" y="769650"/>
                      <a:pt x="78277" y="731245"/>
                    </a:cubicBezTo>
                    <a:cubicBezTo>
                      <a:pt x="76905" y="722329"/>
                      <a:pt x="75534" y="713071"/>
                      <a:pt x="73819" y="704156"/>
                    </a:cubicBezTo>
                    <a:cubicBezTo>
                      <a:pt x="49816" y="579340"/>
                      <a:pt x="-19449" y="458639"/>
                      <a:pt x="5239" y="329023"/>
                    </a:cubicBezTo>
                    <a:cubicBezTo>
                      <a:pt x="30271" y="199407"/>
                      <a:pt x="143771" y="108881"/>
                      <a:pt x="249727" y="30700"/>
                    </a:cubicBezTo>
                    <a:cubicBezTo>
                      <a:pt x="266529" y="18356"/>
                      <a:pt x="284360" y="5326"/>
                      <a:pt x="304591" y="1211"/>
                    </a:cubicBezTo>
                    <a:cubicBezTo>
                      <a:pt x="319336" y="-1875"/>
                      <a:pt x="330994" y="1211"/>
                      <a:pt x="341281" y="7383"/>
                    </a:cubicBezTo>
                    <a:cubicBezTo>
                      <a:pt x="344025" y="9097"/>
                      <a:pt x="346425" y="10812"/>
                      <a:pt x="349168" y="12526"/>
                    </a:cubicBezTo>
                    <a:cubicBezTo>
                      <a:pt x="357055" y="18356"/>
                      <a:pt x="364599" y="24871"/>
                      <a:pt x="372828" y="31043"/>
                    </a:cubicBezTo>
                    <a:cubicBezTo>
                      <a:pt x="375228" y="32758"/>
                      <a:pt x="377629" y="34815"/>
                      <a:pt x="380372" y="36187"/>
                    </a:cubicBezTo>
                    <a:cubicBezTo>
                      <a:pt x="381744" y="37215"/>
                      <a:pt x="383115" y="37901"/>
                      <a:pt x="384487" y="38587"/>
                    </a:cubicBezTo>
                    <a:cubicBezTo>
                      <a:pt x="392716" y="43387"/>
                      <a:pt x="400260" y="46131"/>
                      <a:pt x="407461" y="47845"/>
                    </a:cubicBezTo>
                    <a:cubicBezTo>
                      <a:pt x="410890" y="48531"/>
                      <a:pt x="413976" y="49217"/>
                      <a:pt x="417062" y="49560"/>
                    </a:cubicBezTo>
                    <a:cubicBezTo>
                      <a:pt x="427349" y="50931"/>
                      <a:pt x="437293" y="50245"/>
                      <a:pt x="447237" y="49903"/>
                    </a:cubicBezTo>
                    <a:cubicBezTo>
                      <a:pt x="450666" y="49903"/>
                      <a:pt x="453753" y="49560"/>
                      <a:pt x="457182" y="49903"/>
                    </a:cubicBezTo>
                    <a:cubicBezTo>
                      <a:pt x="466097" y="50245"/>
                      <a:pt x="475355" y="51274"/>
                      <a:pt x="484956" y="54703"/>
                    </a:cubicBezTo>
                    <a:cubicBezTo>
                      <a:pt x="485299" y="54703"/>
                      <a:pt x="485642" y="54703"/>
                      <a:pt x="485985" y="55046"/>
                    </a:cubicBezTo>
                    <a:cubicBezTo>
                      <a:pt x="489071" y="56075"/>
                      <a:pt x="491814" y="57789"/>
                      <a:pt x="494215" y="59504"/>
                    </a:cubicBezTo>
                    <a:cubicBezTo>
                      <a:pt x="507931" y="69791"/>
                      <a:pt x="513074" y="90022"/>
                      <a:pt x="515817" y="107853"/>
                    </a:cubicBezTo>
                    <a:cubicBezTo>
                      <a:pt x="540163" y="247070"/>
                      <a:pt x="561423" y="400003"/>
                      <a:pt x="489414" y="52139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39" name="Google Shape;39;p2"/>
              <p:cNvGrpSpPr/>
              <p:nvPr/>
            </p:nvGrpSpPr>
            <p:grpSpPr>
              <a:xfrm>
                <a:off x="7305569" y="1235125"/>
                <a:ext cx="429487" cy="913142"/>
                <a:chOff x="7305569" y="1235125"/>
                <a:chExt cx="429487" cy="913142"/>
              </a:xfrm>
            </p:grpSpPr>
            <p:sp>
              <p:nvSpPr>
                <p:cNvPr id="40" name="Google Shape;40;p2"/>
                <p:cNvSpPr/>
                <p:nvPr/>
              </p:nvSpPr>
              <p:spPr>
                <a:xfrm>
                  <a:off x="7305569" y="1235125"/>
                  <a:ext cx="283417" cy="8586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3417" h="858621" extrusionOk="0">
                      <a:moveTo>
                        <a:pt x="525" y="858622"/>
                      </a:moveTo>
                      <a:cubicBezTo>
                        <a:pt x="-3590" y="817817"/>
                        <a:pt x="18013" y="762610"/>
                        <a:pt x="12526" y="724205"/>
                      </a:cubicBezTo>
                      <a:cubicBezTo>
                        <a:pt x="11155" y="715289"/>
                        <a:pt x="9783" y="706031"/>
                        <a:pt x="8069" y="697116"/>
                      </a:cubicBezTo>
                      <a:cubicBezTo>
                        <a:pt x="10126" y="655968"/>
                        <a:pt x="10812" y="614477"/>
                        <a:pt x="10126" y="572986"/>
                      </a:cubicBezTo>
                      <a:cubicBezTo>
                        <a:pt x="8755" y="484175"/>
                        <a:pt x="5668" y="393992"/>
                        <a:pt x="24871" y="306553"/>
                      </a:cubicBezTo>
                      <a:cubicBezTo>
                        <a:pt x="41673" y="230772"/>
                        <a:pt x="74934" y="157391"/>
                        <a:pt x="132884" y="104585"/>
                      </a:cubicBezTo>
                      <a:cubicBezTo>
                        <a:pt x="176776" y="64808"/>
                        <a:pt x="230954" y="38062"/>
                        <a:pt x="275531" y="0"/>
                      </a:cubicBezTo>
                      <a:cubicBezTo>
                        <a:pt x="278274" y="1715"/>
                        <a:pt x="280674" y="3429"/>
                        <a:pt x="283417" y="5144"/>
                      </a:cubicBezTo>
                      <a:cubicBezTo>
                        <a:pt x="232668" y="48692"/>
                        <a:pt x="169574" y="77838"/>
                        <a:pt x="122940" y="126873"/>
                      </a:cubicBezTo>
                      <a:cubicBezTo>
                        <a:pt x="-4619" y="261633"/>
                        <a:pt x="20413" y="463944"/>
                        <a:pt x="19384" y="633336"/>
                      </a:cubicBezTo>
                      <a:cubicBezTo>
                        <a:pt x="19042" y="709117"/>
                        <a:pt x="12869" y="784212"/>
                        <a:pt x="525" y="858622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" name="Google Shape;41;p2"/>
                <p:cNvSpPr/>
                <p:nvPr/>
              </p:nvSpPr>
              <p:spPr>
                <a:xfrm>
                  <a:off x="7337298" y="1258785"/>
                  <a:ext cx="282892" cy="8894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2892" h="889482" extrusionOk="0">
                      <a:moveTo>
                        <a:pt x="27089" y="688886"/>
                      </a:moveTo>
                      <a:cubicBezTo>
                        <a:pt x="21946" y="756437"/>
                        <a:pt x="17831" y="822960"/>
                        <a:pt x="8230" y="889483"/>
                      </a:cubicBezTo>
                      <a:cubicBezTo>
                        <a:pt x="5486" y="888797"/>
                        <a:pt x="2743" y="887425"/>
                        <a:pt x="0" y="885711"/>
                      </a:cubicBezTo>
                      <a:cubicBezTo>
                        <a:pt x="13716" y="798614"/>
                        <a:pt x="14745" y="710832"/>
                        <a:pt x="23660" y="623392"/>
                      </a:cubicBezTo>
                      <a:cubicBezTo>
                        <a:pt x="32576" y="537667"/>
                        <a:pt x="46634" y="452285"/>
                        <a:pt x="70295" y="368960"/>
                      </a:cubicBezTo>
                      <a:cubicBezTo>
                        <a:pt x="109042" y="232143"/>
                        <a:pt x="175222" y="101498"/>
                        <a:pt x="275349" y="0"/>
                      </a:cubicBezTo>
                      <a:cubicBezTo>
                        <a:pt x="277749" y="1715"/>
                        <a:pt x="280149" y="3772"/>
                        <a:pt x="282893" y="5144"/>
                      </a:cubicBezTo>
                      <a:cubicBezTo>
                        <a:pt x="229743" y="58636"/>
                        <a:pt x="185852" y="120358"/>
                        <a:pt x="151219" y="187566"/>
                      </a:cubicBezTo>
                      <a:cubicBezTo>
                        <a:pt x="70637" y="342214"/>
                        <a:pt x="40119" y="516407"/>
                        <a:pt x="27089" y="688886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2" name="Google Shape;42;p2"/>
                <p:cNvSpPr/>
                <p:nvPr/>
              </p:nvSpPr>
              <p:spPr>
                <a:xfrm>
                  <a:off x="7377074" y="1275930"/>
                  <a:ext cx="279806" cy="8675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9806" h="867536" extrusionOk="0">
                      <a:moveTo>
                        <a:pt x="178308" y="210541"/>
                      </a:moveTo>
                      <a:cubicBezTo>
                        <a:pt x="97041" y="420053"/>
                        <a:pt x="59665" y="641909"/>
                        <a:pt x="10630" y="860336"/>
                      </a:cubicBezTo>
                      <a:cubicBezTo>
                        <a:pt x="7201" y="863079"/>
                        <a:pt x="3772" y="865822"/>
                        <a:pt x="0" y="867537"/>
                      </a:cubicBezTo>
                      <a:cubicBezTo>
                        <a:pt x="33947" y="718375"/>
                        <a:pt x="61722" y="568185"/>
                        <a:pt x="101156" y="420395"/>
                      </a:cubicBezTo>
                      <a:cubicBezTo>
                        <a:pt x="124816" y="331927"/>
                        <a:pt x="152933" y="244488"/>
                        <a:pt x="188595" y="160134"/>
                      </a:cubicBezTo>
                      <a:cubicBezTo>
                        <a:pt x="211570" y="105956"/>
                        <a:pt x="236944" y="50063"/>
                        <a:pt x="270205" y="0"/>
                      </a:cubicBezTo>
                      <a:cubicBezTo>
                        <a:pt x="273634" y="686"/>
                        <a:pt x="276721" y="1372"/>
                        <a:pt x="279806" y="1715"/>
                      </a:cubicBezTo>
                      <a:cubicBezTo>
                        <a:pt x="236601" y="65837"/>
                        <a:pt x="205397" y="139903"/>
                        <a:pt x="178308" y="21054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3" name="Google Shape;43;p2"/>
                <p:cNvSpPr/>
                <p:nvPr/>
              </p:nvSpPr>
              <p:spPr>
                <a:xfrm>
                  <a:off x="7405192" y="1277835"/>
                  <a:ext cx="291807" cy="8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1807" h="840600" extrusionOk="0">
                      <a:moveTo>
                        <a:pt x="0" y="840600"/>
                      </a:moveTo>
                      <a:cubicBezTo>
                        <a:pt x="98755" y="562165"/>
                        <a:pt x="163563" y="271386"/>
                        <a:pt x="281864" y="152"/>
                      </a:cubicBezTo>
                      <a:cubicBezTo>
                        <a:pt x="285293" y="152"/>
                        <a:pt x="288379" y="-191"/>
                        <a:pt x="291808" y="152"/>
                      </a:cubicBezTo>
                      <a:cubicBezTo>
                        <a:pt x="261975" y="67704"/>
                        <a:pt x="235572" y="136969"/>
                        <a:pt x="211226" y="206921"/>
                      </a:cubicBezTo>
                      <a:cubicBezTo>
                        <a:pt x="141275" y="407518"/>
                        <a:pt x="87782" y="614629"/>
                        <a:pt x="18173" y="815911"/>
                      </a:cubicBezTo>
                      <a:cubicBezTo>
                        <a:pt x="12687" y="824141"/>
                        <a:pt x="6858" y="832714"/>
                        <a:pt x="0" y="84060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4" name="Google Shape;44;p2"/>
                <p:cNvSpPr/>
                <p:nvPr/>
              </p:nvSpPr>
              <p:spPr>
                <a:xfrm>
                  <a:off x="7500861" y="1282446"/>
                  <a:ext cx="234195" cy="6964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4195" h="696429" extrusionOk="0">
                      <a:moveTo>
                        <a:pt x="29490" y="666941"/>
                      </a:moveTo>
                      <a:cubicBezTo>
                        <a:pt x="19203" y="676542"/>
                        <a:pt x="9259" y="686486"/>
                        <a:pt x="0" y="696430"/>
                      </a:cubicBezTo>
                      <a:cubicBezTo>
                        <a:pt x="51092" y="610705"/>
                        <a:pt x="100813" y="523951"/>
                        <a:pt x="141275" y="432397"/>
                      </a:cubicBezTo>
                      <a:cubicBezTo>
                        <a:pt x="174536" y="356616"/>
                        <a:pt x="200940" y="277406"/>
                        <a:pt x="214313" y="195453"/>
                      </a:cubicBezTo>
                      <a:cubicBezTo>
                        <a:pt x="224600" y="130645"/>
                        <a:pt x="225971" y="65494"/>
                        <a:pt x="224600" y="0"/>
                      </a:cubicBezTo>
                      <a:cubicBezTo>
                        <a:pt x="224943" y="0"/>
                        <a:pt x="225286" y="0"/>
                        <a:pt x="225628" y="343"/>
                      </a:cubicBezTo>
                      <a:cubicBezTo>
                        <a:pt x="228715" y="1372"/>
                        <a:pt x="231458" y="3086"/>
                        <a:pt x="233858" y="4801"/>
                      </a:cubicBezTo>
                      <a:cubicBezTo>
                        <a:pt x="235230" y="77153"/>
                        <a:pt x="232829" y="149504"/>
                        <a:pt x="219113" y="220828"/>
                      </a:cubicBezTo>
                      <a:cubicBezTo>
                        <a:pt x="187567" y="382676"/>
                        <a:pt x="112129" y="526352"/>
                        <a:pt x="29490" y="66694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45" name="Google Shape;45;p2"/>
              <p:cNvSpPr/>
              <p:nvPr/>
            </p:nvSpPr>
            <p:spPr>
              <a:xfrm>
                <a:off x="6563853" y="1309732"/>
                <a:ext cx="793810" cy="804374"/>
              </a:xfrm>
              <a:custGeom>
                <a:avLst/>
                <a:gdLst/>
                <a:ahLst/>
                <a:cxnLst/>
                <a:rect l="l" t="t" r="r" b="b"/>
                <a:pathLst>
                  <a:path w="793810" h="804374" extrusionOk="0">
                    <a:moveTo>
                      <a:pt x="785103" y="786758"/>
                    </a:moveTo>
                    <a:cubicBezTo>
                      <a:pt x="784075" y="788130"/>
                      <a:pt x="783046" y="789501"/>
                      <a:pt x="781674" y="790530"/>
                    </a:cubicBezTo>
                    <a:cubicBezTo>
                      <a:pt x="780646" y="791559"/>
                      <a:pt x="779617" y="792245"/>
                      <a:pt x="778588" y="792930"/>
                    </a:cubicBezTo>
                    <a:cubicBezTo>
                      <a:pt x="774474" y="796016"/>
                      <a:pt x="769673" y="798760"/>
                      <a:pt x="763501" y="800474"/>
                    </a:cubicBezTo>
                    <a:cubicBezTo>
                      <a:pt x="760758" y="801503"/>
                      <a:pt x="758014" y="802189"/>
                      <a:pt x="754928" y="802874"/>
                    </a:cubicBezTo>
                    <a:cubicBezTo>
                      <a:pt x="752528" y="803217"/>
                      <a:pt x="750127" y="803560"/>
                      <a:pt x="747727" y="803903"/>
                    </a:cubicBezTo>
                    <a:cubicBezTo>
                      <a:pt x="746698" y="804246"/>
                      <a:pt x="745327" y="804246"/>
                      <a:pt x="744298" y="804246"/>
                    </a:cubicBezTo>
                    <a:cubicBezTo>
                      <a:pt x="743269" y="804246"/>
                      <a:pt x="742241" y="804246"/>
                      <a:pt x="741555" y="804246"/>
                    </a:cubicBezTo>
                    <a:cubicBezTo>
                      <a:pt x="741555" y="804246"/>
                      <a:pt x="741555" y="804246"/>
                      <a:pt x="741555" y="804246"/>
                    </a:cubicBezTo>
                    <a:lnTo>
                      <a:pt x="741555" y="804246"/>
                    </a:lnTo>
                    <a:cubicBezTo>
                      <a:pt x="737440" y="804589"/>
                      <a:pt x="733326" y="804246"/>
                      <a:pt x="729211" y="803217"/>
                    </a:cubicBezTo>
                    <a:cubicBezTo>
                      <a:pt x="701436" y="797731"/>
                      <a:pt x="672975" y="772013"/>
                      <a:pt x="645543" y="751097"/>
                    </a:cubicBezTo>
                    <a:cubicBezTo>
                      <a:pt x="644857" y="750754"/>
                      <a:pt x="644172" y="750068"/>
                      <a:pt x="643486" y="749725"/>
                    </a:cubicBezTo>
                    <a:cubicBezTo>
                      <a:pt x="641085" y="748010"/>
                      <a:pt x="639028" y="746296"/>
                      <a:pt x="636628" y="744924"/>
                    </a:cubicBezTo>
                    <a:cubicBezTo>
                      <a:pt x="634913" y="743553"/>
                      <a:pt x="633199" y="742524"/>
                      <a:pt x="631484" y="741152"/>
                    </a:cubicBezTo>
                    <a:cubicBezTo>
                      <a:pt x="621883" y="734637"/>
                      <a:pt x="612282" y="728808"/>
                      <a:pt x="603024" y="725379"/>
                    </a:cubicBezTo>
                    <a:cubicBezTo>
                      <a:pt x="560847" y="709949"/>
                      <a:pt x="515927" y="701033"/>
                      <a:pt x="471007" y="692461"/>
                    </a:cubicBezTo>
                    <a:cubicBezTo>
                      <a:pt x="451804" y="688689"/>
                      <a:pt x="432602" y="685260"/>
                      <a:pt x="413743" y="681488"/>
                    </a:cubicBezTo>
                    <a:lnTo>
                      <a:pt x="413743" y="681488"/>
                    </a:lnTo>
                    <a:cubicBezTo>
                      <a:pt x="341734" y="667429"/>
                      <a:pt x="271782" y="648569"/>
                      <a:pt x="213489" y="601592"/>
                    </a:cubicBezTo>
                    <a:cubicBezTo>
                      <a:pt x="106161" y="515524"/>
                      <a:pt x="118849" y="389680"/>
                      <a:pt x="56784" y="282352"/>
                    </a:cubicBezTo>
                    <a:cubicBezTo>
                      <a:pt x="34152" y="242919"/>
                      <a:pt x="-25512" y="197313"/>
                      <a:pt x="12207" y="150336"/>
                    </a:cubicBezTo>
                    <a:cubicBezTo>
                      <a:pt x="12892" y="149650"/>
                      <a:pt x="13236" y="148964"/>
                      <a:pt x="13921" y="148621"/>
                    </a:cubicBezTo>
                    <a:cubicBezTo>
                      <a:pt x="15979" y="146221"/>
                      <a:pt x="18379" y="144164"/>
                      <a:pt x="20779" y="142106"/>
                    </a:cubicBezTo>
                    <a:cubicBezTo>
                      <a:pt x="36210" y="129419"/>
                      <a:pt x="55412" y="127019"/>
                      <a:pt x="74614" y="123932"/>
                    </a:cubicBezTo>
                    <a:cubicBezTo>
                      <a:pt x="78043" y="123590"/>
                      <a:pt x="81472" y="122904"/>
                      <a:pt x="84901" y="122218"/>
                    </a:cubicBezTo>
                    <a:cubicBezTo>
                      <a:pt x="95188" y="120161"/>
                      <a:pt x="105133" y="117417"/>
                      <a:pt x="114048" y="112274"/>
                    </a:cubicBezTo>
                    <a:cubicBezTo>
                      <a:pt x="118849" y="109531"/>
                      <a:pt x="123306" y="106445"/>
                      <a:pt x="127421" y="102673"/>
                    </a:cubicBezTo>
                    <a:cubicBezTo>
                      <a:pt x="129822" y="100615"/>
                      <a:pt x="132222" y="98558"/>
                      <a:pt x="134279" y="96158"/>
                    </a:cubicBezTo>
                    <a:cubicBezTo>
                      <a:pt x="145938" y="84499"/>
                      <a:pt x="155196" y="70440"/>
                      <a:pt x="164454" y="55695"/>
                    </a:cubicBezTo>
                    <a:cubicBezTo>
                      <a:pt x="166169" y="52952"/>
                      <a:pt x="167883" y="50552"/>
                      <a:pt x="169255" y="47809"/>
                    </a:cubicBezTo>
                    <a:cubicBezTo>
                      <a:pt x="173713" y="40608"/>
                      <a:pt x="178170" y="33750"/>
                      <a:pt x="182971" y="26892"/>
                    </a:cubicBezTo>
                    <a:cubicBezTo>
                      <a:pt x="184000" y="25520"/>
                      <a:pt x="185028" y="23806"/>
                      <a:pt x="186057" y="22434"/>
                    </a:cubicBezTo>
                    <a:cubicBezTo>
                      <a:pt x="186743" y="21405"/>
                      <a:pt x="187429" y="20377"/>
                      <a:pt x="188457" y="19348"/>
                    </a:cubicBezTo>
                    <a:cubicBezTo>
                      <a:pt x="194973" y="10775"/>
                      <a:pt x="202516" y="2546"/>
                      <a:pt x="212803" y="488"/>
                    </a:cubicBezTo>
                    <a:cubicBezTo>
                      <a:pt x="221719" y="-1226"/>
                      <a:pt x="230634" y="1860"/>
                      <a:pt x="238864" y="5289"/>
                    </a:cubicBezTo>
                    <a:cubicBezTo>
                      <a:pt x="304701" y="31007"/>
                      <a:pt x="357164" y="70783"/>
                      <a:pt x="419229" y="102673"/>
                    </a:cubicBezTo>
                    <a:cubicBezTo>
                      <a:pt x="492952" y="141077"/>
                      <a:pt x="564961" y="191484"/>
                      <a:pt x="609538" y="263493"/>
                    </a:cubicBezTo>
                    <a:cubicBezTo>
                      <a:pt x="647257" y="324529"/>
                      <a:pt x="661659" y="396195"/>
                      <a:pt x="677433" y="466832"/>
                    </a:cubicBezTo>
                    <a:cubicBezTo>
                      <a:pt x="677433" y="466832"/>
                      <a:pt x="677433" y="466832"/>
                      <a:pt x="677433" y="466832"/>
                    </a:cubicBezTo>
                    <a:cubicBezTo>
                      <a:pt x="678804" y="473348"/>
                      <a:pt x="680176" y="479863"/>
                      <a:pt x="681891" y="486721"/>
                    </a:cubicBezTo>
                    <a:cubicBezTo>
                      <a:pt x="695949" y="547757"/>
                      <a:pt x="712752" y="607421"/>
                      <a:pt x="748070" y="658514"/>
                    </a:cubicBezTo>
                    <a:cubicBezTo>
                      <a:pt x="750471" y="661943"/>
                      <a:pt x="753214" y="665714"/>
                      <a:pt x="755957" y="670172"/>
                    </a:cubicBezTo>
                    <a:cubicBezTo>
                      <a:pt x="765215" y="683888"/>
                      <a:pt x="775845" y="701719"/>
                      <a:pt x="783732" y="719893"/>
                    </a:cubicBezTo>
                    <a:cubicBezTo>
                      <a:pt x="788875" y="732237"/>
                      <a:pt x="792990" y="744924"/>
                      <a:pt x="793676" y="756583"/>
                    </a:cubicBezTo>
                    <a:cubicBezTo>
                      <a:pt x="794019" y="761041"/>
                      <a:pt x="793676" y="765498"/>
                      <a:pt x="792990" y="769613"/>
                    </a:cubicBezTo>
                    <a:cubicBezTo>
                      <a:pt x="792990" y="770642"/>
                      <a:pt x="792647" y="771671"/>
                      <a:pt x="792304" y="772699"/>
                    </a:cubicBezTo>
                    <a:cubicBezTo>
                      <a:pt x="789904" y="778529"/>
                      <a:pt x="787846" y="782986"/>
                      <a:pt x="785103" y="78675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46" name="Google Shape;46;p2"/>
              <p:cNvGrpSpPr/>
              <p:nvPr/>
            </p:nvGrpSpPr>
            <p:grpSpPr>
              <a:xfrm>
                <a:off x="7344156" y="1838898"/>
                <a:ext cx="968464" cy="529838"/>
                <a:chOff x="7344156" y="1838898"/>
                <a:chExt cx="968464" cy="529838"/>
              </a:xfrm>
            </p:grpSpPr>
            <p:sp>
              <p:nvSpPr>
                <p:cNvPr id="47" name="Google Shape;47;p2"/>
                <p:cNvSpPr/>
                <p:nvPr/>
              </p:nvSpPr>
              <p:spPr>
                <a:xfrm>
                  <a:off x="7344409" y="1838898"/>
                  <a:ext cx="968211" cy="5298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68211" h="529838" extrusionOk="0">
                      <a:moveTo>
                        <a:pt x="944093" y="351890"/>
                      </a:moveTo>
                      <a:cubicBezTo>
                        <a:pt x="916661" y="377265"/>
                        <a:pt x="860768" y="401611"/>
                        <a:pt x="828193" y="424928"/>
                      </a:cubicBezTo>
                      <a:cubicBezTo>
                        <a:pt x="812762" y="435901"/>
                        <a:pt x="796989" y="446530"/>
                        <a:pt x="780873" y="456475"/>
                      </a:cubicBezTo>
                      <a:cubicBezTo>
                        <a:pt x="774700" y="460246"/>
                        <a:pt x="768528" y="464018"/>
                        <a:pt x="762356" y="467447"/>
                      </a:cubicBezTo>
                      <a:cubicBezTo>
                        <a:pt x="695148" y="506881"/>
                        <a:pt x="621081" y="535684"/>
                        <a:pt x="541871" y="528826"/>
                      </a:cubicBezTo>
                      <a:cubicBezTo>
                        <a:pt x="456489" y="521626"/>
                        <a:pt x="385166" y="477049"/>
                        <a:pt x="314872" y="430757"/>
                      </a:cubicBezTo>
                      <a:cubicBezTo>
                        <a:pt x="306985" y="425614"/>
                        <a:pt x="298755" y="420127"/>
                        <a:pt x="290526" y="414984"/>
                      </a:cubicBezTo>
                      <a:cubicBezTo>
                        <a:pt x="257264" y="393381"/>
                        <a:pt x="224003" y="372464"/>
                        <a:pt x="189027" y="355662"/>
                      </a:cubicBezTo>
                      <a:cubicBezTo>
                        <a:pt x="184227" y="353262"/>
                        <a:pt x="179426" y="351204"/>
                        <a:pt x="174625" y="349147"/>
                      </a:cubicBezTo>
                      <a:cubicBezTo>
                        <a:pt x="148222" y="337831"/>
                        <a:pt x="108789" y="337831"/>
                        <a:pt x="74499" y="332345"/>
                      </a:cubicBezTo>
                      <a:cubicBezTo>
                        <a:pt x="60783" y="330287"/>
                        <a:pt x="48095" y="327201"/>
                        <a:pt x="37123" y="322058"/>
                      </a:cubicBezTo>
                      <a:cubicBezTo>
                        <a:pt x="29578" y="318629"/>
                        <a:pt x="22720" y="314171"/>
                        <a:pt x="17577" y="307999"/>
                      </a:cubicBezTo>
                      <a:cubicBezTo>
                        <a:pt x="16891" y="307313"/>
                        <a:pt x="16206" y="306627"/>
                        <a:pt x="15862" y="305941"/>
                      </a:cubicBezTo>
                      <a:cubicBezTo>
                        <a:pt x="8662" y="297369"/>
                        <a:pt x="4204" y="289482"/>
                        <a:pt x="2146" y="282281"/>
                      </a:cubicBezTo>
                      <a:cubicBezTo>
                        <a:pt x="1118" y="278852"/>
                        <a:pt x="432" y="275423"/>
                        <a:pt x="89" y="272337"/>
                      </a:cubicBezTo>
                      <a:cubicBezTo>
                        <a:pt x="-254" y="268565"/>
                        <a:pt x="432" y="264793"/>
                        <a:pt x="1461" y="261364"/>
                      </a:cubicBezTo>
                      <a:cubicBezTo>
                        <a:pt x="2146" y="258278"/>
                        <a:pt x="3518" y="255192"/>
                        <a:pt x="5233" y="252449"/>
                      </a:cubicBezTo>
                      <a:cubicBezTo>
                        <a:pt x="7633" y="248677"/>
                        <a:pt x="10376" y="244905"/>
                        <a:pt x="14148" y="241476"/>
                      </a:cubicBezTo>
                      <a:cubicBezTo>
                        <a:pt x="17234" y="238390"/>
                        <a:pt x="20663" y="235647"/>
                        <a:pt x="24435" y="233247"/>
                      </a:cubicBezTo>
                      <a:cubicBezTo>
                        <a:pt x="50496" y="215416"/>
                        <a:pt x="91644" y="205815"/>
                        <a:pt x="115303" y="201014"/>
                      </a:cubicBezTo>
                      <a:cubicBezTo>
                        <a:pt x="252807" y="172553"/>
                        <a:pt x="352591" y="46366"/>
                        <a:pt x="488379" y="10705"/>
                      </a:cubicBezTo>
                      <a:cubicBezTo>
                        <a:pt x="608737" y="-21185"/>
                        <a:pt x="732867" y="23392"/>
                        <a:pt x="848081" y="75856"/>
                      </a:cubicBezTo>
                      <a:cubicBezTo>
                        <a:pt x="858025" y="80313"/>
                        <a:pt x="867626" y="84771"/>
                        <a:pt x="877228" y="89229"/>
                      </a:cubicBezTo>
                      <a:cubicBezTo>
                        <a:pt x="882714" y="91972"/>
                        <a:pt x="888200" y="94372"/>
                        <a:pt x="893687" y="97115"/>
                      </a:cubicBezTo>
                      <a:cubicBezTo>
                        <a:pt x="914947" y="107059"/>
                        <a:pt x="956437" y="141007"/>
                        <a:pt x="965696" y="163295"/>
                      </a:cubicBezTo>
                      <a:cubicBezTo>
                        <a:pt x="970839" y="175639"/>
                        <a:pt x="967410" y="187984"/>
                        <a:pt x="961581" y="200328"/>
                      </a:cubicBezTo>
                      <a:cubicBezTo>
                        <a:pt x="960209" y="203071"/>
                        <a:pt x="958838" y="205815"/>
                        <a:pt x="957466" y="208901"/>
                      </a:cubicBezTo>
                      <a:cubicBezTo>
                        <a:pt x="953351" y="217130"/>
                        <a:pt x="948894" y="225360"/>
                        <a:pt x="946493" y="233932"/>
                      </a:cubicBezTo>
                      <a:cubicBezTo>
                        <a:pt x="945465" y="237361"/>
                        <a:pt x="944436" y="240790"/>
                        <a:pt x="944093" y="243877"/>
                      </a:cubicBezTo>
                      <a:cubicBezTo>
                        <a:pt x="943750" y="245591"/>
                        <a:pt x="943750" y="247306"/>
                        <a:pt x="943750" y="248677"/>
                      </a:cubicBezTo>
                      <a:cubicBezTo>
                        <a:pt x="943064" y="278852"/>
                        <a:pt x="961238" y="298055"/>
                        <a:pt x="961924" y="318286"/>
                      </a:cubicBezTo>
                      <a:cubicBezTo>
                        <a:pt x="961924" y="321372"/>
                        <a:pt x="961581" y="324801"/>
                        <a:pt x="960552" y="327887"/>
                      </a:cubicBezTo>
                      <a:cubicBezTo>
                        <a:pt x="958152" y="335431"/>
                        <a:pt x="953008" y="343318"/>
                        <a:pt x="944093" y="35189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8" name="Google Shape;48;p2"/>
                <p:cNvSpPr/>
                <p:nvPr/>
              </p:nvSpPr>
              <p:spPr>
                <a:xfrm>
                  <a:off x="7358214" y="1903101"/>
                  <a:ext cx="863079" cy="1802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63079" h="180222" extrusionOk="0">
                      <a:moveTo>
                        <a:pt x="863080" y="25025"/>
                      </a:moveTo>
                      <a:cubicBezTo>
                        <a:pt x="845935" y="22282"/>
                        <a:pt x="828790" y="20224"/>
                        <a:pt x="811645" y="18167"/>
                      </a:cubicBezTo>
                      <a:cubicBezTo>
                        <a:pt x="728663" y="8223"/>
                        <a:pt x="643624" y="3765"/>
                        <a:pt x="561328" y="20567"/>
                      </a:cubicBezTo>
                      <a:cubicBezTo>
                        <a:pt x="483146" y="36684"/>
                        <a:pt x="409766" y="69602"/>
                        <a:pt x="336728" y="101149"/>
                      </a:cubicBezTo>
                      <a:cubicBezTo>
                        <a:pt x="231800" y="146412"/>
                        <a:pt x="114872" y="191674"/>
                        <a:pt x="0" y="177615"/>
                      </a:cubicBezTo>
                      <a:cubicBezTo>
                        <a:pt x="3086" y="174529"/>
                        <a:pt x="6515" y="171786"/>
                        <a:pt x="10287" y="169386"/>
                      </a:cubicBezTo>
                      <a:cubicBezTo>
                        <a:pt x="70637" y="174872"/>
                        <a:pt x="132017" y="164928"/>
                        <a:pt x="190310" y="147440"/>
                      </a:cubicBezTo>
                      <a:cubicBezTo>
                        <a:pt x="337071" y="103892"/>
                        <a:pt x="468059" y="15767"/>
                        <a:pt x="623735" y="2394"/>
                      </a:cubicBezTo>
                      <a:cubicBezTo>
                        <a:pt x="693687" y="-3436"/>
                        <a:pt x="764324" y="2051"/>
                        <a:pt x="833933" y="11652"/>
                      </a:cubicBezTo>
                      <a:cubicBezTo>
                        <a:pt x="843534" y="16110"/>
                        <a:pt x="853135" y="20567"/>
                        <a:pt x="863080" y="2502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9" name="Google Shape;49;p2"/>
                <p:cNvSpPr/>
                <p:nvPr/>
              </p:nvSpPr>
              <p:spPr>
                <a:xfrm>
                  <a:off x="7345184" y="2028078"/>
                  <a:ext cx="960462" cy="811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60462" h="81189" extrusionOk="0">
                      <a:moveTo>
                        <a:pt x="960463" y="11148"/>
                      </a:moveTo>
                      <a:cubicBezTo>
                        <a:pt x="959091" y="13891"/>
                        <a:pt x="957719" y="16634"/>
                        <a:pt x="956348" y="19720"/>
                      </a:cubicBezTo>
                      <a:cubicBezTo>
                        <a:pt x="898741" y="10462"/>
                        <a:pt x="840448" y="7719"/>
                        <a:pt x="781812" y="9776"/>
                      </a:cubicBezTo>
                      <a:cubicBezTo>
                        <a:pt x="521208" y="18006"/>
                        <a:pt x="260947" y="109217"/>
                        <a:pt x="0" y="72527"/>
                      </a:cubicBezTo>
                      <a:cubicBezTo>
                        <a:pt x="686" y="69441"/>
                        <a:pt x="2057" y="66354"/>
                        <a:pt x="3772" y="63611"/>
                      </a:cubicBezTo>
                      <a:cubicBezTo>
                        <a:pt x="63779" y="71841"/>
                        <a:pt x="124815" y="73555"/>
                        <a:pt x="185509" y="70469"/>
                      </a:cubicBezTo>
                      <a:cubicBezTo>
                        <a:pt x="443369" y="57782"/>
                        <a:pt x="702945" y="-30686"/>
                        <a:pt x="960463" y="11148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0" name="Google Shape;50;p2"/>
                <p:cNvSpPr/>
                <p:nvPr/>
              </p:nvSpPr>
              <p:spPr>
                <a:xfrm>
                  <a:off x="7344156" y="2072830"/>
                  <a:ext cx="946404" cy="742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6404" h="74251" extrusionOk="0">
                      <a:moveTo>
                        <a:pt x="944004" y="9944"/>
                      </a:moveTo>
                      <a:cubicBezTo>
                        <a:pt x="901827" y="22631"/>
                        <a:pt x="858965" y="32918"/>
                        <a:pt x="815416" y="40805"/>
                      </a:cubicBezTo>
                      <a:cubicBezTo>
                        <a:pt x="676885" y="66523"/>
                        <a:pt x="535610" y="71666"/>
                        <a:pt x="395364" y="72695"/>
                      </a:cubicBezTo>
                      <a:cubicBezTo>
                        <a:pt x="265405" y="73724"/>
                        <a:pt x="128930" y="81610"/>
                        <a:pt x="2057" y="48692"/>
                      </a:cubicBezTo>
                      <a:cubicBezTo>
                        <a:pt x="1029" y="45263"/>
                        <a:pt x="343" y="41834"/>
                        <a:pt x="0" y="38748"/>
                      </a:cubicBezTo>
                      <a:cubicBezTo>
                        <a:pt x="68237" y="56921"/>
                        <a:pt x="139217" y="62065"/>
                        <a:pt x="210198" y="63437"/>
                      </a:cubicBezTo>
                      <a:cubicBezTo>
                        <a:pt x="453657" y="68237"/>
                        <a:pt x="710489" y="70980"/>
                        <a:pt x="946404" y="0"/>
                      </a:cubicBezTo>
                      <a:cubicBezTo>
                        <a:pt x="945032" y="3086"/>
                        <a:pt x="944347" y="6515"/>
                        <a:pt x="944004" y="9944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1" name="Google Shape;51;p2"/>
                <p:cNvSpPr/>
                <p:nvPr/>
              </p:nvSpPr>
              <p:spPr>
                <a:xfrm>
                  <a:off x="7360272" y="2144839"/>
                  <a:ext cx="945718" cy="694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5718" h="69479" extrusionOk="0">
                      <a:moveTo>
                        <a:pt x="944347" y="22289"/>
                      </a:moveTo>
                      <a:cubicBezTo>
                        <a:pt x="914515" y="31890"/>
                        <a:pt x="884339" y="40119"/>
                        <a:pt x="853478" y="46292"/>
                      </a:cubicBezTo>
                      <a:cubicBezTo>
                        <a:pt x="776669" y="61379"/>
                        <a:pt x="698488" y="65494"/>
                        <a:pt x="620649" y="67551"/>
                      </a:cubicBezTo>
                      <a:cubicBezTo>
                        <a:pt x="544183" y="69609"/>
                        <a:pt x="467373" y="70295"/>
                        <a:pt x="390906" y="68237"/>
                      </a:cubicBezTo>
                      <a:cubicBezTo>
                        <a:pt x="318211" y="66180"/>
                        <a:pt x="245174" y="61036"/>
                        <a:pt x="173165" y="49721"/>
                      </a:cubicBezTo>
                      <a:cubicBezTo>
                        <a:pt x="134760" y="43891"/>
                        <a:pt x="96355" y="36347"/>
                        <a:pt x="58636" y="26403"/>
                      </a:cubicBezTo>
                      <a:cubicBezTo>
                        <a:pt x="46292" y="23317"/>
                        <a:pt x="33604" y="19888"/>
                        <a:pt x="21260" y="16116"/>
                      </a:cubicBezTo>
                      <a:cubicBezTo>
                        <a:pt x="13716" y="12687"/>
                        <a:pt x="6858" y="8230"/>
                        <a:pt x="1715" y="2057"/>
                      </a:cubicBezTo>
                      <a:cubicBezTo>
                        <a:pt x="1029" y="1372"/>
                        <a:pt x="343" y="686"/>
                        <a:pt x="0" y="0"/>
                      </a:cubicBezTo>
                      <a:cubicBezTo>
                        <a:pt x="63094" y="20574"/>
                        <a:pt x="127902" y="34633"/>
                        <a:pt x="193739" y="43548"/>
                      </a:cubicBezTo>
                      <a:cubicBezTo>
                        <a:pt x="345301" y="64465"/>
                        <a:pt x="500291" y="62408"/>
                        <a:pt x="652882" y="57264"/>
                      </a:cubicBezTo>
                      <a:cubicBezTo>
                        <a:pt x="727977" y="54521"/>
                        <a:pt x="803415" y="48692"/>
                        <a:pt x="876796" y="31890"/>
                      </a:cubicBezTo>
                      <a:cubicBezTo>
                        <a:pt x="900113" y="26403"/>
                        <a:pt x="923087" y="19888"/>
                        <a:pt x="945718" y="12344"/>
                      </a:cubicBezTo>
                      <a:cubicBezTo>
                        <a:pt x="945718" y="15773"/>
                        <a:pt x="945376" y="18860"/>
                        <a:pt x="944347" y="22289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2" name="Google Shape;52;p2"/>
                <p:cNvSpPr/>
                <p:nvPr/>
              </p:nvSpPr>
              <p:spPr>
                <a:xfrm>
                  <a:off x="7634592" y="2253538"/>
                  <a:ext cx="490690" cy="574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0690" h="57487" extrusionOk="0">
                      <a:moveTo>
                        <a:pt x="490690" y="41491"/>
                      </a:moveTo>
                      <a:cubicBezTo>
                        <a:pt x="484518" y="45263"/>
                        <a:pt x="478346" y="49035"/>
                        <a:pt x="472174" y="52464"/>
                      </a:cubicBezTo>
                      <a:cubicBezTo>
                        <a:pt x="322326" y="65494"/>
                        <a:pt x="170422" y="53150"/>
                        <a:pt x="24346" y="15773"/>
                      </a:cubicBezTo>
                      <a:cubicBezTo>
                        <a:pt x="16459" y="10630"/>
                        <a:pt x="8230" y="5144"/>
                        <a:pt x="0" y="0"/>
                      </a:cubicBezTo>
                      <a:cubicBezTo>
                        <a:pt x="29833" y="8573"/>
                        <a:pt x="59665" y="15773"/>
                        <a:pt x="90183" y="21945"/>
                      </a:cubicBezTo>
                      <a:cubicBezTo>
                        <a:pt x="221857" y="49035"/>
                        <a:pt x="357302" y="55207"/>
                        <a:pt x="490690" y="4149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53" name="Google Shape;53;p2"/>
              <p:cNvSpPr/>
              <p:nvPr/>
            </p:nvSpPr>
            <p:spPr>
              <a:xfrm>
                <a:off x="6474904" y="2035023"/>
                <a:ext cx="879538" cy="586904"/>
              </a:xfrm>
              <a:custGeom>
                <a:avLst/>
                <a:gdLst/>
                <a:ahLst/>
                <a:cxnLst/>
                <a:rect l="l" t="t" r="r" b="b"/>
                <a:pathLst>
                  <a:path w="879538" h="586904" extrusionOk="0">
                    <a:moveTo>
                      <a:pt x="869937" y="82042"/>
                    </a:moveTo>
                    <a:cubicBezTo>
                      <a:pt x="868566" y="84099"/>
                      <a:pt x="866851" y="86499"/>
                      <a:pt x="865137" y="88557"/>
                    </a:cubicBezTo>
                    <a:cubicBezTo>
                      <a:pt x="861365" y="93014"/>
                      <a:pt x="856907" y="97472"/>
                      <a:pt x="852449" y="101587"/>
                    </a:cubicBezTo>
                    <a:cubicBezTo>
                      <a:pt x="845249" y="108102"/>
                      <a:pt x="837019" y="114274"/>
                      <a:pt x="828104" y="120446"/>
                    </a:cubicBezTo>
                    <a:cubicBezTo>
                      <a:pt x="827418" y="120789"/>
                      <a:pt x="826732" y="121475"/>
                      <a:pt x="826046" y="121818"/>
                    </a:cubicBezTo>
                    <a:cubicBezTo>
                      <a:pt x="821931" y="124904"/>
                      <a:pt x="817474" y="127647"/>
                      <a:pt x="813016" y="130733"/>
                    </a:cubicBezTo>
                    <a:cubicBezTo>
                      <a:pt x="792442" y="144792"/>
                      <a:pt x="772211" y="158165"/>
                      <a:pt x="760209" y="173939"/>
                    </a:cubicBezTo>
                    <a:cubicBezTo>
                      <a:pt x="741007" y="198628"/>
                      <a:pt x="724548" y="225374"/>
                      <a:pt x="708774" y="252806"/>
                    </a:cubicBezTo>
                    <a:cubicBezTo>
                      <a:pt x="708774" y="252806"/>
                      <a:pt x="708774" y="252806"/>
                      <a:pt x="708774" y="252806"/>
                    </a:cubicBezTo>
                    <a:cubicBezTo>
                      <a:pt x="702602" y="263779"/>
                      <a:pt x="696773" y="274409"/>
                      <a:pt x="690601" y="285381"/>
                    </a:cubicBezTo>
                    <a:cubicBezTo>
                      <a:pt x="645681" y="368363"/>
                      <a:pt x="603847" y="454088"/>
                      <a:pt x="523265" y="507238"/>
                    </a:cubicBezTo>
                    <a:cubicBezTo>
                      <a:pt x="464972" y="545642"/>
                      <a:pt x="398107" y="545985"/>
                      <a:pt x="335699" y="571360"/>
                    </a:cubicBezTo>
                    <a:cubicBezTo>
                      <a:pt x="258890" y="602564"/>
                      <a:pt x="234201" y="581304"/>
                      <a:pt x="158077" y="555587"/>
                    </a:cubicBezTo>
                    <a:cubicBezTo>
                      <a:pt x="148133" y="552158"/>
                      <a:pt x="138875" y="552158"/>
                      <a:pt x="129273" y="551472"/>
                    </a:cubicBezTo>
                    <a:cubicBezTo>
                      <a:pt x="129273" y="551472"/>
                      <a:pt x="129273" y="551472"/>
                      <a:pt x="129273" y="551472"/>
                    </a:cubicBezTo>
                    <a:cubicBezTo>
                      <a:pt x="122072" y="550786"/>
                      <a:pt x="115214" y="549757"/>
                      <a:pt x="108356" y="546671"/>
                    </a:cubicBezTo>
                    <a:cubicBezTo>
                      <a:pt x="105270" y="545300"/>
                      <a:pt x="101841" y="543242"/>
                      <a:pt x="98755" y="540842"/>
                    </a:cubicBezTo>
                    <a:cubicBezTo>
                      <a:pt x="82982" y="528155"/>
                      <a:pt x="76467" y="514439"/>
                      <a:pt x="74409" y="499694"/>
                    </a:cubicBezTo>
                    <a:cubicBezTo>
                      <a:pt x="74066" y="496608"/>
                      <a:pt x="73724" y="493865"/>
                      <a:pt x="73724" y="490778"/>
                    </a:cubicBezTo>
                    <a:cubicBezTo>
                      <a:pt x="73038" y="467461"/>
                      <a:pt x="80239" y="442772"/>
                      <a:pt x="76467" y="419112"/>
                    </a:cubicBezTo>
                    <a:cubicBezTo>
                      <a:pt x="76124" y="417741"/>
                      <a:pt x="75781" y="416026"/>
                      <a:pt x="75781" y="414655"/>
                    </a:cubicBezTo>
                    <a:cubicBezTo>
                      <a:pt x="75438" y="413283"/>
                      <a:pt x="75095" y="411569"/>
                      <a:pt x="74409" y="410197"/>
                    </a:cubicBezTo>
                    <a:cubicBezTo>
                      <a:pt x="71666" y="402996"/>
                      <a:pt x="67208" y="396138"/>
                      <a:pt x="62751" y="389623"/>
                    </a:cubicBezTo>
                    <a:cubicBezTo>
                      <a:pt x="57950" y="382422"/>
                      <a:pt x="53150" y="374878"/>
                      <a:pt x="48349" y="367677"/>
                    </a:cubicBezTo>
                    <a:cubicBezTo>
                      <a:pt x="46634" y="364934"/>
                      <a:pt x="45263" y="362534"/>
                      <a:pt x="43548" y="359791"/>
                    </a:cubicBezTo>
                    <a:cubicBezTo>
                      <a:pt x="35662" y="346760"/>
                      <a:pt x="28118" y="333387"/>
                      <a:pt x="20574" y="319671"/>
                    </a:cubicBezTo>
                    <a:cubicBezTo>
                      <a:pt x="19202" y="316928"/>
                      <a:pt x="17831" y="314185"/>
                      <a:pt x="16116" y="311442"/>
                    </a:cubicBezTo>
                    <a:cubicBezTo>
                      <a:pt x="13373" y="305955"/>
                      <a:pt x="10630" y="300812"/>
                      <a:pt x="7887" y="295325"/>
                    </a:cubicBezTo>
                    <a:cubicBezTo>
                      <a:pt x="2743" y="285038"/>
                      <a:pt x="343" y="274409"/>
                      <a:pt x="0" y="263436"/>
                    </a:cubicBezTo>
                    <a:cubicBezTo>
                      <a:pt x="0" y="258978"/>
                      <a:pt x="0" y="254520"/>
                      <a:pt x="686" y="250063"/>
                    </a:cubicBezTo>
                    <a:cubicBezTo>
                      <a:pt x="8230" y="192112"/>
                      <a:pt x="73381" y="135191"/>
                      <a:pt x="119672" y="112903"/>
                    </a:cubicBezTo>
                    <a:cubicBezTo>
                      <a:pt x="182766" y="82727"/>
                      <a:pt x="254089" y="43637"/>
                      <a:pt x="321983" y="26835"/>
                    </a:cubicBezTo>
                    <a:cubicBezTo>
                      <a:pt x="393306" y="9347"/>
                      <a:pt x="468059" y="18262"/>
                      <a:pt x="541782" y="24777"/>
                    </a:cubicBezTo>
                    <a:cubicBezTo>
                      <a:pt x="567157" y="27178"/>
                      <a:pt x="592531" y="28892"/>
                      <a:pt x="617906" y="29578"/>
                    </a:cubicBezTo>
                    <a:cubicBezTo>
                      <a:pt x="639851" y="30264"/>
                      <a:pt x="661797" y="29578"/>
                      <a:pt x="683400" y="26835"/>
                    </a:cubicBezTo>
                    <a:cubicBezTo>
                      <a:pt x="683400" y="26835"/>
                      <a:pt x="683400" y="26835"/>
                      <a:pt x="683400" y="26835"/>
                    </a:cubicBezTo>
                    <a:cubicBezTo>
                      <a:pt x="697116" y="25463"/>
                      <a:pt x="710489" y="23063"/>
                      <a:pt x="723862" y="19977"/>
                    </a:cubicBezTo>
                    <a:cubicBezTo>
                      <a:pt x="728663" y="18948"/>
                      <a:pt x="733120" y="17576"/>
                      <a:pt x="737921" y="16205"/>
                    </a:cubicBezTo>
                    <a:cubicBezTo>
                      <a:pt x="738264" y="16205"/>
                      <a:pt x="738264" y="16205"/>
                      <a:pt x="738607" y="16205"/>
                    </a:cubicBezTo>
                    <a:lnTo>
                      <a:pt x="738607" y="16205"/>
                    </a:lnTo>
                    <a:cubicBezTo>
                      <a:pt x="739292" y="16205"/>
                      <a:pt x="739978" y="15862"/>
                      <a:pt x="740664" y="15519"/>
                    </a:cubicBezTo>
                    <a:cubicBezTo>
                      <a:pt x="763638" y="8661"/>
                      <a:pt x="803758" y="-2312"/>
                      <a:pt x="834962" y="431"/>
                    </a:cubicBezTo>
                    <a:cubicBezTo>
                      <a:pt x="851421" y="1803"/>
                      <a:pt x="865137" y="6946"/>
                      <a:pt x="873023" y="18262"/>
                    </a:cubicBezTo>
                    <a:cubicBezTo>
                      <a:pt x="875081" y="21348"/>
                      <a:pt x="876795" y="24777"/>
                      <a:pt x="877824" y="28549"/>
                    </a:cubicBezTo>
                    <a:cubicBezTo>
                      <a:pt x="878167" y="29578"/>
                      <a:pt x="878510" y="30607"/>
                      <a:pt x="878510" y="31635"/>
                    </a:cubicBezTo>
                    <a:cubicBezTo>
                      <a:pt x="878510" y="31978"/>
                      <a:pt x="878510" y="31978"/>
                      <a:pt x="878510" y="32321"/>
                    </a:cubicBezTo>
                    <a:cubicBezTo>
                      <a:pt x="879196" y="35064"/>
                      <a:pt x="879539" y="37807"/>
                      <a:pt x="879539" y="40894"/>
                    </a:cubicBezTo>
                    <a:cubicBezTo>
                      <a:pt x="879539" y="42265"/>
                      <a:pt x="879539" y="43980"/>
                      <a:pt x="879539" y="45694"/>
                    </a:cubicBezTo>
                    <a:cubicBezTo>
                      <a:pt x="879539" y="46380"/>
                      <a:pt x="879539" y="47409"/>
                      <a:pt x="879539" y="48094"/>
                    </a:cubicBezTo>
                    <a:cubicBezTo>
                      <a:pt x="879539" y="49466"/>
                      <a:pt x="879196" y="50838"/>
                      <a:pt x="879196" y="52552"/>
                    </a:cubicBezTo>
                    <a:cubicBezTo>
                      <a:pt x="879196" y="53924"/>
                      <a:pt x="878853" y="55295"/>
                      <a:pt x="878510" y="57010"/>
                    </a:cubicBezTo>
                    <a:cubicBezTo>
                      <a:pt x="878510" y="57010"/>
                      <a:pt x="878510" y="57010"/>
                      <a:pt x="878510" y="57010"/>
                    </a:cubicBezTo>
                    <a:cubicBezTo>
                      <a:pt x="878510" y="58039"/>
                      <a:pt x="878167" y="58724"/>
                      <a:pt x="878167" y="59753"/>
                    </a:cubicBezTo>
                    <a:cubicBezTo>
                      <a:pt x="878167" y="59753"/>
                      <a:pt x="878167" y="59753"/>
                      <a:pt x="878167" y="59753"/>
                    </a:cubicBezTo>
                    <a:cubicBezTo>
                      <a:pt x="878167" y="60439"/>
                      <a:pt x="877824" y="61468"/>
                      <a:pt x="877481" y="62496"/>
                    </a:cubicBezTo>
                    <a:cubicBezTo>
                      <a:pt x="877481" y="62839"/>
                      <a:pt x="877481" y="62839"/>
                      <a:pt x="877481" y="63182"/>
                    </a:cubicBezTo>
                    <a:cubicBezTo>
                      <a:pt x="877138" y="69697"/>
                      <a:pt x="874052" y="75869"/>
                      <a:pt x="869937" y="8204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6475933" y="2060143"/>
                <a:ext cx="617905" cy="238315"/>
              </a:xfrm>
              <a:custGeom>
                <a:avLst/>
                <a:gdLst/>
                <a:ahLst/>
                <a:cxnLst/>
                <a:rect l="l" t="t" r="r" b="b"/>
                <a:pathLst>
                  <a:path w="617905" h="238315" extrusionOk="0">
                    <a:moveTo>
                      <a:pt x="541782" y="0"/>
                    </a:moveTo>
                    <a:cubicBezTo>
                      <a:pt x="567156" y="2400"/>
                      <a:pt x="592531" y="4115"/>
                      <a:pt x="617906" y="4801"/>
                    </a:cubicBezTo>
                    <a:cubicBezTo>
                      <a:pt x="389877" y="17831"/>
                      <a:pt x="155676" y="71323"/>
                      <a:pt x="0" y="238316"/>
                    </a:cubicBezTo>
                    <a:cubicBezTo>
                      <a:pt x="0" y="233858"/>
                      <a:pt x="0" y="229400"/>
                      <a:pt x="686" y="224943"/>
                    </a:cubicBezTo>
                    <a:cubicBezTo>
                      <a:pt x="34290" y="190653"/>
                      <a:pt x="72009" y="160477"/>
                      <a:pt x="112814" y="134417"/>
                    </a:cubicBezTo>
                    <a:cubicBezTo>
                      <a:pt x="241401" y="52121"/>
                      <a:pt x="391249" y="14059"/>
                      <a:pt x="54178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7159332" y="2051570"/>
                <a:ext cx="194424" cy="12001"/>
              </a:xfrm>
              <a:custGeom>
                <a:avLst/>
                <a:gdLst/>
                <a:ahLst/>
                <a:cxnLst/>
                <a:rect l="l" t="t" r="r" b="b"/>
                <a:pathLst>
                  <a:path w="194424" h="12001" extrusionOk="0">
                    <a:moveTo>
                      <a:pt x="194425" y="12002"/>
                    </a:moveTo>
                    <a:cubicBezTo>
                      <a:pt x="178651" y="11659"/>
                      <a:pt x="163220" y="11316"/>
                      <a:pt x="147447" y="10973"/>
                    </a:cubicBezTo>
                    <a:cubicBezTo>
                      <a:pt x="137846" y="10630"/>
                      <a:pt x="127902" y="10630"/>
                      <a:pt x="117958" y="10287"/>
                    </a:cubicBezTo>
                    <a:cubicBezTo>
                      <a:pt x="95326" y="9944"/>
                      <a:pt x="72009" y="9601"/>
                      <a:pt x="49035" y="9944"/>
                    </a:cubicBezTo>
                    <a:cubicBezTo>
                      <a:pt x="48006" y="9944"/>
                      <a:pt x="46634" y="9944"/>
                      <a:pt x="45606" y="9944"/>
                    </a:cubicBezTo>
                    <a:cubicBezTo>
                      <a:pt x="30518" y="9944"/>
                      <a:pt x="15088" y="10287"/>
                      <a:pt x="0" y="10630"/>
                    </a:cubicBezTo>
                    <a:cubicBezTo>
                      <a:pt x="13716" y="9258"/>
                      <a:pt x="27089" y="6858"/>
                      <a:pt x="40462" y="3772"/>
                    </a:cubicBezTo>
                    <a:cubicBezTo>
                      <a:pt x="38748" y="2400"/>
                      <a:pt x="37033" y="1372"/>
                      <a:pt x="35319" y="0"/>
                    </a:cubicBezTo>
                    <a:cubicBezTo>
                      <a:pt x="41834" y="0"/>
                      <a:pt x="48006" y="0"/>
                      <a:pt x="54521" y="0"/>
                    </a:cubicBezTo>
                    <a:cubicBezTo>
                      <a:pt x="54864" y="0"/>
                      <a:pt x="54864" y="0"/>
                      <a:pt x="54864" y="0"/>
                    </a:cubicBezTo>
                    <a:cubicBezTo>
                      <a:pt x="86068" y="0"/>
                      <a:pt x="117272" y="343"/>
                      <a:pt x="148476" y="686"/>
                    </a:cubicBezTo>
                    <a:cubicBezTo>
                      <a:pt x="162192" y="1029"/>
                      <a:pt x="175565" y="1372"/>
                      <a:pt x="189281" y="1715"/>
                    </a:cubicBezTo>
                    <a:cubicBezTo>
                      <a:pt x="191681" y="4801"/>
                      <a:pt x="193396" y="8230"/>
                      <a:pt x="194425" y="1200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6491706" y="2066658"/>
                <a:ext cx="863765" cy="287692"/>
              </a:xfrm>
              <a:custGeom>
                <a:avLst/>
                <a:gdLst/>
                <a:ahLst/>
                <a:cxnLst/>
                <a:rect l="l" t="t" r="r" b="b"/>
                <a:pathLst>
                  <a:path w="863765" h="287692" extrusionOk="0">
                    <a:moveTo>
                      <a:pt x="863765" y="9258"/>
                    </a:moveTo>
                    <a:cubicBezTo>
                      <a:pt x="828104" y="18516"/>
                      <a:pt x="792442" y="27775"/>
                      <a:pt x="756780" y="37033"/>
                    </a:cubicBezTo>
                    <a:cubicBezTo>
                      <a:pt x="600418" y="77838"/>
                      <a:pt x="443369" y="116586"/>
                      <a:pt x="287693" y="159449"/>
                    </a:cubicBezTo>
                    <a:cubicBezTo>
                      <a:pt x="188252" y="186881"/>
                      <a:pt x="84353" y="221856"/>
                      <a:pt x="4457" y="287693"/>
                    </a:cubicBezTo>
                    <a:cubicBezTo>
                      <a:pt x="3086" y="284950"/>
                      <a:pt x="1715" y="282207"/>
                      <a:pt x="0" y="279464"/>
                    </a:cubicBezTo>
                    <a:cubicBezTo>
                      <a:pt x="30518" y="254775"/>
                      <a:pt x="64465" y="233858"/>
                      <a:pt x="100469" y="216370"/>
                    </a:cubicBezTo>
                    <a:cubicBezTo>
                      <a:pt x="159791" y="187566"/>
                      <a:pt x="222885" y="168021"/>
                      <a:pt x="286322" y="150533"/>
                    </a:cubicBezTo>
                    <a:cubicBezTo>
                      <a:pt x="366217" y="128588"/>
                      <a:pt x="446456" y="108356"/>
                      <a:pt x="527037" y="87440"/>
                    </a:cubicBezTo>
                    <a:cubicBezTo>
                      <a:pt x="638822" y="58293"/>
                      <a:pt x="750951" y="29147"/>
                      <a:pt x="862736" y="0"/>
                    </a:cubicBezTo>
                    <a:cubicBezTo>
                      <a:pt x="863422" y="3086"/>
                      <a:pt x="863765" y="6172"/>
                      <a:pt x="863765" y="925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6519481" y="2087918"/>
                <a:ext cx="835990" cy="314782"/>
              </a:xfrm>
              <a:custGeom>
                <a:avLst/>
                <a:gdLst/>
                <a:ahLst/>
                <a:cxnLst/>
                <a:rect l="l" t="t" r="r" b="b"/>
                <a:pathLst>
                  <a:path w="835990" h="314782" extrusionOk="0">
                    <a:moveTo>
                      <a:pt x="833933" y="9601"/>
                    </a:moveTo>
                    <a:cubicBezTo>
                      <a:pt x="832904" y="9944"/>
                      <a:pt x="831875" y="10287"/>
                      <a:pt x="831190" y="10287"/>
                    </a:cubicBezTo>
                    <a:cubicBezTo>
                      <a:pt x="825017" y="12002"/>
                      <a:pt x="819188" y="13716"/>
                      <a:pt x="813359" y="15431"/>
                    </a:cubicBezTo>
                    <a:cubicBezTo>
                      <a:pt x="783184" y="24003"/>
                      <a:pt x="753008" y="32232"/>
                      <a:pt x="723176" y="40805"/>
                    </a:cubicBezTo>
                    <a:cubicBezTo>
                      <a:pt x="579844" y="80924"/>
                      <a:pt x="434454" y="117272"/>
                      <a:pt x="293865" y="166649"/>
                    </a:cubicBezTo>
                    <a:cubicBezTo>
                      <a:pt x="190995" y="202654"/>
                      <a:pt x="90869" y="248603"/>
                      <a:pt x="4801" y="314782"/>
                    </a:cubicBezTo>
                    <a:cubicBezTo>
                      <a:pt x="3086" y="312039"/>
                      <a:pt x="1715" y="309639"/>
                      <a:pt x="0" y="306896"/>
                    </a:cubicBezTo>
                    <a:cubicBezTo>
                      <a:pt x="38405" y="277406"/>
                      <a:pt x="79553" y="251688"/>
                      <a:pt x="122758" y="229400"/>
                    </a:cubicBezTo>
                    <a:cubicBezTo>
                      <a:pt x="242773" y="167335"/>
                      <a:pt x="373418" y="129616"/>
                      <a:pt x="503034" y="93269"/>
                    </a:cubicBezTo>
                    <a:cubicBezTo>
                      <a:pt x="611048" y="62751"/>
                      <a:pt x="719061" y="32576"/>
                      <a:pt x="826732" y="2400"/>
                    </a:cubicBezTo>
                    <a:cubicBezTo>
                      <a:pt x="828446" y="1715"/>
                      <a:pt x="830504" y="1371"/>
                      <a:pt x="832218" y="1029"/>
                    </a:cubicBezTo>
                    <a:cubicBezTo>
                      <a:pt x="833590" y="686"/>
                      <a:pt x="834962" y="343"/>
                      <a:pt x="835990" y="0"/>
                    </a:cubicBezTo>
                    <a:cubicBezTo>
                      <a:pt x="835990" y="1371"/>
                      <a:pt x="835647" y="2743"/>
                      <a:pt x="835304" y="4458"/>
                    </a:cubicBezTo>
                    <a:cubicBezTo>
                      <a:pt x="835304" y="4458"/>
                      <a:pt x="835304" y="4458"/>
                      <a:pt x="835304" y="4458"/>
                    </a:cubicBezTo>
                    <a:cubicBezTo>
                      <a:pt x="835647" y="5144"/>
                      <a:pt x="835304" y="6172"/>
                      <a:pt x="834962" y="7201"/>
                    </a:cubicBezTo>
                    <a:cubicBezTo>
                      <a:pt x="834962" y="7201"/>
                      <a:pt x="834962" y="7201"/>
                      <a:pt x="834962" y="7201"/>
                    </a:cubicBezTo>
                    <a:cubicBezTo>
                      <a:pt x="834619" y="7544"/>
                      <a:pt x="834276" y="8573"/>
                      <a:pt x="833933" y="960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6549656" y="2123579"/>
                <a:ext cx="790384" cy="330555"/>
              </a:xfrm>
              <a:custGeom>
                <a:avLst/>
                <a:gdLst/>
                <a:ahLst/>
                <a:cxnLst/>
                <a:rect l="l" t="t" r="r" b="b"/>
                <a:pathLst>
                  <a:path w="790384" h="330555" extrusionOk="0">
                    <a:moveTo>
                      <a:pt x="790385" y="0"/>
                    </a:moveTo>
                    <a:cubicBezTo>
                      <a:pt x="780440" y="12002"/>
                      <a:pt x="766038" y="22974"/>
                      <a:pt x="751294" y="33604"/>
                    </a:cubicBezTo>
                    <a:cubicBezTo>
                      <a:pt x="742035" y="39091"/>
                      <a:pt x="732434" y="43891"/>
                      <a:pt x="722833" y="49035"/>
                    </a:cubicBezTo>
                    <a:cubicBezTo>
                      <a:pt x="713918" y="53835"/>
                      <a:pt x="704660" y="58293"/>
                      <a:pt x="695744" y="62751"/>
                    </a:cubicBezTo>
                    <a:cubicBezTo>
                      <a:pt x="693344" y="63780"/>
                      <a:pt x="691286" y="65151"/>
                      <a:pt x="688886" y="66180"/>
                    </a:cubicBezTo>
                    <a:cubicBezTo>
                      <a:pt x="468401" y="175222"/>
                      <a:pt x="227685" y="234201"/>
                      <a:pt x="2057" y="330556"/>
                    </a:cubicBezTo>
                    <a:cubicBezTo>
                      <a:pt x="1715" y="329184"/>
                      <a:pt x="1371" y="327470"/>
                      <a:pt x="1371" y="326098"/>
                    </a:cubicBezTo>
                    <a:cubicBezTo>
                      <a:pt x="1028" y="324726"/>
                      <a:pt x="686" y="323012"/>
                      <a:pt x="0" y="321640"/>
                    </a:cubicBezTo>
                    <a:cubicBezTo>
                      <a:pt x="45948" y="301752"/>
                      <a:pt x="92583" y="283578"/>
                      <a:pt x="139560" y="266433"/>
                    </a:cubicBezTo>
                    <a:cubicBezTo>
                      <a:pt x="332956" y="195110"/>
                      <a:pt x="535610" y="137160"/>
                      <a:pt x="718376" y="40805"/>
                    </a:cubicBezTo>
                    <a:cubicBezTo>
                      <a:pt x="729691" y="34976"/>
                      <a:pt x="740664" y="28804"/>
                      <a:pt x="751637" y="22632"/>
                    </a:cubicBezTo>
                    <a:cubicBezTo>
                      <a:pt x="765010" y="15088"/>
                      <a:pt x="777697" y="7544"/>
                      <a:pt x="7903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>
                <a:off x="6548970" y="2088261"/>
                <a:ext cx="805815" cy="446455"/>
              </a:xfrm>
              <a:custGeom>
                <a:avLst/>
                <a:gdLst/>
                <a:ahLst/>
                <a:cxnLst/>
                <a:rect l="l" t="t" r="r" b="b"/>
                <a:pathLst>
                  <a:path w="805815" h="446455" extrusionOk="0">
                    <a:moveTo>
                      <a:pt x="805129" y="6515"/>
                    </a:moveTo>
                    <a:cubicBezTo>
                      <a:pt x="805129" y="6515"/>
                      <a:pt x="805129" y="6515"/>
                      <a:pt x="805129" y="6515"/>
                    </a:cubicBezTo>
                    <a:cubicBezTo>
                      <a:pt x="804787" y="6858"/>
                      <a:pt x="804787" y="6858"/>
                      <a:pt x="804443" y="7201"/>
                    </a:cubicBezTo>
                    <a:cubicBezTo>
                      <a:pt x="803415" y="8230"/>
                      <a:pt x="802729" y="9258"/>
                      <a:pt x="801358" y="9944"/>
                    </a:cubicBezTo>
                    <a:cubicBezTo>
                      <a:pt x="785241" y="26060"/>
                      <a:pt x="769125" y="42177"/>
                      <a:pt x="752323" y="57607"/>
                    </a:cubicBezTo>
                    <a:cubicBezTo>
                      <a:pt x="742721" y="66523"/>
                      <a:pt x="733120" y="75438"/>
                      <a:pt x="723519" y="84010"/>
                    </a:cubicBezTo>
                    <a:cubicBezTo>
                      <a:pt x="695401" y="109042"/>
                      <a:pt x="666598" y="132702"/>
                      <a:pt x="636766" y="155677"/>
                    </a:cubicBezTo>
                    <a:cubicBezTo>
                      <a:pt x="449542" y="298666"/>
                      <a:pt x="230772" y="398793"/>
                      <a:pt x="686" y="446456"/>
                    </a:cubicBezTo>
                    <a:cubicBezTo>
                      <a:pt x="343" y="443370"/>
                      <a:pt x="0" y="440627"/>
                      <a:pt x="0" y="437540"/>
                    </a:cubicBezTo>
                    <a:cubicBezTo>
                      <a:pt x="44234" y="428282"/>
                      <a:pt x="88126" y="417309"/>
                      <a:pt x="131674" y="404279"/>
                    </a:cubicBezTo>
                    <a:cubicBezTo>
                      <a:pt x="336042" y="342557"/>
                      <a:pt x="527038" y="239001"/>
                      <a:pt x="689915" y="101155"/>
                    </a:cubicBezTo>
                    <a:cubicBezTo>
                      <a:pt x="699859" y="92926"/>
                      <a:pt x="709803" y="84353"/>
                      <a:pt x="719404" y="75781"/>
                    </a:cubicBezTo>
                    <a:cubicBezTo>
                      <a:pt x="741693" y="56236"/>
                      <a:pt x="762953" y="36004"/>
                      <a:pt x="783869" y="14745"/>
                    </a:cubicBezTo>
                    <a:cubicBezTo>
                      <a:pt x="788327" y="10630"/>
                      <a:pt x="792442" y="6172"/>
                      <a:pt x="796900" y="1714"/>
                    </a:cubicBezTo>
                    <a:cubicBezTo>
                      <a:pt x="796900" y="1714"/>
                      <a:pt x="797243" y="1372"/>
                      <a:pt x="797243" y="1372"/>
                    </a:cubicBezTo>
                    <a:cubicBezTo>
                      <a:pt x="798614" y="0"/>
                      <a:pt x="800672" y="-343"/>
                      <a:pt x="802386" y="343"/>
                    </a:cubicBezTo>
                    <a:cubicBezTo>
                      <a:pt x="804101" y="686"/>
                      <a:pt x="805129" y="2057"/>
                      <a:pt x="805815" y="3429"/>
                    </a:cubicBezTo>
                    <a:cubicBezTo>
                      <a:pt x="805815" y="3429"/>
                      <a:pt x="805815" y="3429"/>
                      <a:pt x="805815" y="3429"/>
                    </a:cubicBezTo>
                    <a:cubicBezTo>
                      <a:pt x="805815" y="4458"/>
                      <a:pt x="805815" y="5486"/>
                      <a:pt x="805129" y="6515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>
                <a:off x="6583260" y="2288171"/>
                <a:ext cx="600417" cy="298666"/>
              </a:xfrm>
              <a:custGeom>
                <a:avLst/>
                <a:gdLst/>
                <a:ahLst/>
                <a:cxnLst/>
                <a:rect l="l" t="t" r="r" b="b"/>
                <a:pathLst>
                  <a:path w="600417" h="298666" extrusionOk="0">
                    <a:moveTo>
                      <a:pt x="600418" y="0"/>
                    </a:moveTo>
                    <a:cubicBezTo>
                      <a:pt x="594246" y="10973"/>
                      <a:pt x="588416" y="21603"/>
                      <a:pt x="582244" y="32576"/>
                    </a:cubicBezTo>
                    <a:cubicBezTo>
                      <a:pt x="435483" y="181051"/>
                      <a:pt x="226314" y="254432"/>
                      <a:pt x="20917" y="298666"/>
                    </a:cubicBezTo>
                    <a:cubicBezTo>
                      <a:pt x="20917" y="298666"/>
                      <a:pt x="20917" y="298666"/>
                      <a:pt x="20917" y="298666"/>
                    </a:cubicBezTo>
                    <a:cubicBezTo>
                      <a:pt x="13716" y="297980"/>
                      <a:pt x="6858" y="296952"/>
                      <a:pt x="0" y="293865"/>
                    </a:cubicBezTo>
                    <a:cubicBezTo>
                      <a:pt x="221857" y="247917"/>
                      <a:pt x="449885" y="169736"/>
                      <a:pt x="60041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" name="Google Shape;61;p2"/>
              <p:cNvSpPr/>
              <p:nvPr/>
            </p:nvSpPr>
            <p:spPr>
              <a:xfrm>
                <a:off x="6576745" y="1452867"/>
                <a:ext cx="457085" cy="550354"/>
              </a:xfrm>
              <a:custGeom>
                <a:avLst/>
                <a:gdLst/>
                <a:ahLst/>
                <a:cxnLst/>
                <a:rect l="l" t="t" r="r" b="b"/>
                <a:pathLst>
                  <a:path w="457085" h="550354" extrusionOk="0">
                    <a:moveTo>
                      <a:pt x="457086" y="550355"/>
                    </a:moveTo>
                    <a:cubicBezTo>
                      <a:pt x="437884" y="546583"/>
                      <a:pt x="418681" y="543154"/>
                      <a:pt x="399822" y="539382"/>
                    </a:cubicBezTo>
                    <a:lnTo>
                      <a:pt x="399822" y="539382"/>
                    </a:lnTo>
                    <a:cubicBezTo>
                      <a:pt x="319583" y="508178"/>
                      <a:pt x="243802" y="467715"/>
                      <a:pt x="198196" y="393306"/>
                    </a:cubicBezTo>
                    <a:cubicBezTo>
                      <a:pt x="176594" y="358331"/>
                      <a:pt x="163906" y="318897"/>
                      <a:pt x="149505" y="280492"/>
                    </a:cubicBezTo>
                    <a:cubicBezTo>
                      <a:pt x="134760" y="241059"/>
                      <a:pt x="117615" y="202654"/>
                      <a:pt x="98413" y="164935"/>
                    </a:cubicBezTo>
                    <a:cubicBezTo>
                      <a:pt x="69952" y="109385"/>
                      <a:pt x="37033" y="56579"/>
                      <a:pt x="0" y="6515"/>
                    </a:cubicBezTo>
                    <a:cubicBezTo>
                      <a:pt x="2058" y="4115"/>
                      <a:pt x="4458" y="2057"/>
                      <a:pt x="6858" y="0"/>
                    </a:cubicBezTo>
                    <a:cubicBezTo>
                      <a:pt x="47663" y="55207"/>
                      <a:pt x="83668" y="113843"/>
                      <a:pt x="114186" y="175222"/>
                    </a:cubicBezTo>
                    <a:cubicBezTo>
                      <a:pt x="133388" y="214313"/>
                      <a:pt x="149848" y="254432"/>
                      <a:pt x="164935" y="294894"/>
                    </a:cubicBezTo>
                    <a:cubicBezTo>
                      <a:pt x="179680" y="335013"/>
                      <a:pt x="194767" y="375132"/>
                      <a:pt x="220828" y="409422"/>
                    </a:cubicBezTo>
                    <a:cubicBezTo>
                      <a:pt x="264376" y="466687"/>
                      <a:pt x="329870" y="500291"/>
                      <a:pt x="395364" y="526694"/>
                    </a:cubicBezTo>
                    <a:cubicBezTo>
                      <a:pt x="415252" y="535267"/>
                      <a:pt x="435826" y="542811"/>
                      <a:pt x="457086" y="550355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" name="Google Shape;62;p2"/>
              <p:cNvSpPr/>
              <p:nvPr/>
            </p:nvSpPr>
            <p:spPr>
              <a:xfrm>
                <a:off x="6637439" y="1432979"/>
                <a:ext cx="667283" cy="681813"/>
              </a:xfrm>
              <a:custGeom>
                <a:avLst/>
                <a:gdLst/>
                <a:ahLst/>
                <a:cxnLst/>
                <a:rect l="l" t="t" r="r" b="b"/>
                <a:pathLst>
                  <a:path w="667283" h="681813" extrusionOk="0">
                    <a:moveTo>
                      <a:pt x="667283" y="681685"/>
                    </a:moveTo>
                    <a:cubicBezTo>
                      <a:pt x="663169" y="682028"/>
                      <a:pt x="659054" y="681685"/>
                      <a:pt x="654596" y="680657"/>
                    </a:cubicBezTo>
                    <a:cubicBezTo>
                      <a:pt x="613448" y="630936"/>
                      <a:pt x="558584" y="593903"/>
                      <a:pt x="499948" y="565785"/>
                    </a:cubicBezTo>
                    <a:cubicBezTo>
                      <a:pt x="434111" y="534238"/>
                      <a:pt x="360731" y="520865"/>
                      <a:pt x="296609" y="486575"/>
                    </a:cubicBezTo>
                    <a:cubicBezTo>
                      <a:pt x="234887" y="453657"/>
                      <a:pt x="205397" y="398793"/>
                      <a:pt x="181737" y="335699"/>
                    </a:cubicBezTo>
                    <a:cubicBezTo>
                      <a:pt x="136131" y="215341"/>
                      <a:pt x="77153" y="103213"/>
                      <a:pt x="0" y="1715"/>
                    </a:cubicBezTo>
                    <a:cubicBezTo>
                      <a:pt x="3429" y="1372"/>
                      <a:pt x="6858" y="686"/>
                      <a:pt x="10287" y="0"/>
                    </a:cubicBezTo>
                    <a:cubicBezTo>
                      <a:pt x="45605" y="46292"/>
                      <a:pt x="77495" y="94640"/>
                      <a:pt x="105613" y="145733"/>
                    </a:cubicBezTo>
                    <a:cubicBezTo>
                      <a:pt x="142646" y="212255"/>
                      <a:pt x="169393" y="282207"/>
                      <a:pt x="197853" y="352501"/>
                    </a:cubicBezTo>
                    <a:cubicBezTo>
                      <a:pt x="212255" y="388163"/>
                      <a:pt x="230086" y="423824"/>
                      <a:pt x="258890" y="450228"/>
                    </a:cubicBezTo>
                    <a:cubicBezTo>
                      <a:pt x="289408" y="477660"/>
                      <a:pt x="328155" y="492747"/>
                      <a:pt x="366217" y="505778"/>
                    </a:cubicBezTo>
                    <a:cubicBezTo>
                      <a:pt x="478346" y="543497"/>
                      <a:pt x="593903" y="588074"/>
                      <a:pt x="667283" y="681685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>
                <a:off x="6690245" y="1407261"/>
                <a:ext cx="637107" cy="705688"/>
              </a:xfrm>
              <a:custGeom>
                <a:avLst/>
                <a:gdLst/>
                <a:ahLst/>
                <a:cxnLst/>
                <a:rect l="l" t="t" r="r" b="b"/>
                <a:pathLst>
                  <a:path w="637107" h="705688" extrusionOk="0">
                    <a:moveTo>
                      <a:pt x="637108" y="703288"/>
                    </a:moveTo>
                    <a:cubicBezTo>
                      <a:pt x="634365" y="704317"/>
                      <a:pt x="631622" y="705002"/>
                      <a:pt x="628535" y="705688"/>
                    </a:cubicBezTo>
                    <a:cubicBezTo>
                      <a:pt x="605561" y="673799"/>
                      <a:pt x="580872" y="643623"/>
                      <a:pt x="554126" y="614820"/>
                    </a:cubicBezTo>
                    <a:cubicBezTo>
                      <a:pt x="503720" y="560299"/>
                      <a:pt x="446456" y="514350"/>
                      <a:pt x="389192" y="467373"/>
                    </a:cubicBezTo>
                    <a:cubicBezTo>
                      <a:pt x="332613" y="420395"/>
                      <a:pt x="281178" y="369989"/>
                      <a:pt x="234887" y="312725"/>
                    </a:cubicBezTo>
                    <a:cubicBezTo>
                      <a:pt x="153962" y="212941"/>
                      <a:pt x="77153" y="109385"/>
                      <a:pt x="0" y="6515"/>
                    </a:cubicBezTo>
                    <a:cubicBezTo>
                      <a:pt x="2400" y="4458"/>
                      <a:pt x="4800" y="2400"/>
                      <a:pt x="6858" y="0"/>
                    </a:cubicBezTo>
                    <a:cubicBezTo>
                      <a:pt x="45605" y="50749"/>
                      <a:pt x="84353" y="101498"/>
                      <a:pt x="122758" y="152591"/>
                    </a:cubicBezTo>
                    <a:cubicBezTo>
                      <a:pt x="170078" y="214655"/>
                      <a:pt x="215684" y="278092"/>
                      <a:pt x="266776" y="337071"/>
                    </a:cubicBezTo>
                    <a:cubicBezTo>
                      <a:pt x="317868" y="396392"/>
                      <a:pt x="376847" y="445427"/>
                      <a:pt x="437198" y="494805"/>
                    </a:cubicBezTo>
                    <a:cubicBezTo>
                      <a:pt x="512636" y="556870"/>
                      <a:pt x="580187" y="625450"/>
                      <a:pt x="637108" y="70328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" name="Google Shape;64;p2"/>
              <p:cNvSpPr/>
              <p:nvPr/>
            </p:nvSpPr>
            <p:spPr>
              <a:xfrm>
                <a:off x="6727278" y="1358912"/>
                <a:ext cx="621677" cy="744093"/>
              </a:xfrm>
              <a:custGeom>
                <a:avLst/>
                <a:gdLst/>
                <a:ahLst/>
                <a:cxnLst/>
                <a:rect l="l" t="t" r="r" b="b"/>
                <a:pathLst>
                  <a:path w="621677" h="744093" extrusionOk="0">
                    <a:moveTo>
                      <a:pt x="621678" y="737578"/>
                    </a:moveTo>
                    <a:cubicBezTo>
                      <a:pt x="619963" y="739978"/>
                      <a:pt x="617563" y="742036"/>
                      <a:pt x="615163" y="744093"/>
                    </a:cubicBezTo>
                    <a:cubicBezTo>
                      <a:pt x="596303" y="713232"/>
                      <a:pt x="577101" y="682714"/>
                      <a:pt x="557213" y="652539"/>
                    </a:cubicBezTo>
                    <a:cubicBezTo>
                      <a:pt x="400507" y="414566"/>
                      <a:pt x="212941" y="197510"/>
                      <a:pt x="0" y="7887"/>
                    </a:cubicBezTo>
                    <a:cubicBezTo>
                      <a:pt x="1715" y="5144"/>
                      <a:pt x="3429" y="2743"/>
                      <a:pt x="4801" y="0"/>
                    </a:cubicBezTo>
                    <a:cubicBezTo>
                      <a:pt x="52807" y="42863"/>
                      <a:pt x="99784" y="87097"/>
                      <a:pt x="145733" y="132702"/>
                    </a:cubicBezTo>
                    <a:cubicBezTo>
                      <a:pt x="327470" y="314782"/>
                      <a:pt x="487261" y="518122"/>
                      <a:pt x="621678" y="73757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" name="Google Shape;65;p2"/>
              <p:cNvSpPr/>
              <p:nvPr/>
            </p:nvSpPr>
            <p:spPr>
              <a:xfrm>
                <a:off x="6746138" y="1330452"/>
                <a:ext cx="498576" cy="467372"/>
              </a:xfrm>
              <a:custGeom>
                <a:avLst/>
                <a:gdLst/>
                <a:ahLst/>
                <a:cxnLst/>
                <a:rect l="l" t="t" r="r" b="b"/>
                <a:pathLst>
                  <a:path w="498576" h="467372" extrusionOk="0">
                    <a:moveTo>
                      <a:pt x="498577" y="467373"/>
                    </a:moveTo>
                    <a:cubicBezTo>
                      <a:pt x="360731" y="288036"/>
                      <a:pt x="182766" y="140932"/>
                      <a:pt x="0" y="7544"/>
                    </a:cubicBezTo>
                    <a:cubicBezTo>
                      <a:pt x="1029" y="6172"/>
                      <a:pt x="2057" y="4458"/>
                      <a:pt x="3086" y="3086"/>
                    </a:cubicBezTo>
                    <a:cubicBezTo>
                      <a:pt x="3772" y="2057"/>
                      <a:pt x="4458" y="1029"/>
                      <a:pt x="5486" y="0"/>
                    </a:cubicBezTo>
                    <a:cubicBezTo>
                      <a:pt x="66523" y="44577"/>
                      <a:pt x="126530" y="90183"/>
                      <a:pt x="184823" y="138189"/>
                    </a:cubicBezTo>
                    <a:cubicBezTo>
                      <a:pt x="296951" y="230429"/>
                      <a:pt x="403936" y="333299"/>
                      <a:pt x="494119" y="447827"/>
                    </a:cubicBezTo>
                    <a:cubicBezTo>
                      <a:pt x="494119" y="447827"/>
                      <a:pt x="494119" y="447827"/>
                      <a:pt x="494119" y="447827"/>
                    </a:cubicBezTo>
                    <a:cubicBezTo>
                      <a:pt x="495491" y="454343"/>
                      <a:pt x="496862" y="460858"/>
                      <a:pt x="498577" y="4673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6" name="Google Shape;66;p2"/>
            <p:cNvSpPr/>
            <p:nvPr/>
          </p:nvSpPr>
          <p:spPr>
            <a:xfrm>
              <a:off x="7173938" y="1976674"/>
              <a:ext cx="306425" cy="255358"/>
            </a:xfrm>
            <a:custGeom>
              <a:avLst/>
              <a:gdLst/>
              <a:ahLst/>
              <a:cxnLst/>
              <a:rect l="l" t="t" r="r" b="b"/>
              <a:pathLst>
                <a:path w="306425" h="255358" extrusionOk="0">
                  <a:moveTo>
                    <a:pt x="302920" y="127703"/>
                  </a:moveTo>
                  <a:cubicBezTo>
                    <a:pt x="296748" y="135246"/>
                    <a:pt x="286118" y="137647"/>
                    <a:pt x="276516" y="139018"/>
                  </a:cubicBezTo>
                  <a:cubicBezTo>
                    <a:pt x="266915" y="140390"/>
                    <a:pt x="256285" y="141076"/>
                    <a:pt x="248399" y="146562"/>
                  </a:cubicBezTo>
                  <a:cubicBezTo>
                    <a:pt x="248056" y="146905"/>
                    <a:pt x="247713" y="147248"/>
                    <a:pt x="247027" y="147591"/>
                  </a:cubicBezTo>
                  <a:cubicBezTo>
                    <a:pt x="244970" y="149305"/>
                    <a:pt x="243598" y="151020"/>
                    <a:pt x="243255" y="153420"/>
                  </a:cubicBezTo>
                  <a:cubicBezTo>
                    <a:pt x="242912" y="157878"/>
                    <a:pt x="247027" y="161307"/>
                    <a:pt x="250456" y="164050"/>
                  </a:cubicBezTo>
                  <a:cubicBezTo>
                    <a:pt x="253199" y="166107"/>
                    <a:pt x="255600" y="167479"/>
                    <a:pt x="258000" y="168851"/>
                  </a:cubicBezTo>
                  <a:cubicBezTo>
                    <a:pt x="265887" y="173994"/>
                    <a:pt x="271030" y="177423"/>
                    <a:pt x="269658" y="189082"/>
                  </a:cubicBezTo>
                  <a:cubicBezTo>
                    <a:pt x="269658" y="189767"/>
                    <a:pt x="269316" y="190453"/>
                    <a:pt x="269316" y="190796"/>
                  </a:cubicBezTo>
                  <a:cubicBezTo>
                    <a:pt x="268973" y="192854"/>
                    <a:pt x="267944" y="195254"/>
                    <a:pt x="266915" y="197311"/>
                  </a:cubicBezTo>
                  <a:cubicBezTo>
                    <a:pt x="263486" y="203826"/>
                    <a:pt x="256971" y="208627"/>
                    <a:pt x="250113" y="209313"/>
                  </a:cubicBezTo>
                  <a:cubicBezTo>
                    <a:pt x="238112" y="210341"/>
                    <a:pt x="227139" y="198683"/>
                    <a:pt x="215137" y="201426"/>
                  </a:cubicBezTo>
                  <a:cubicBezTo>
                    <a:pt x="192163" y="206570"/>
                    <a:pt x="202793" y="240517"/>
                    <a:pt x="186677" y="249775"/>
                  </a:cubicBezTo>
                  <a:cubicBezTo>
                    <a:pt x="154444" y="268977"/>
                    <a:pt x="146900" y="234344"/>
                    <a:pt x="133527" y="211027"/>
                  </a:cubicBezTo>
                  <a:cubicBezTo>
                    <a:pt x="133184" y="210341"/>
                    <a:pt x="132841" y="209656"/>
                    <a:pt x="132498" y="209313"/>
                  </a:cubicBezTo>
                  <a:cubicBezTo>
                    <a:pt x="131127" y="200054"/>
                    <a:pt x="130098" y="189425"/>
                    <a:pt x="129412" y="178795"/>
                  </a:cubicBezTo>
                  <a:cubicBezTo>
                    <a:pt x="128727" y="179138"/>
                    <a:pt x="128041" y="179823"/>
                    <a:pt x="127355" y="180166"/>
                  </a:cubicBezTo>
                  <a:cubicBezTo>
                    <a:pt x="123240" y="183252"/>
                    <a:pt x="118782" y="185996"/>
                    <a:pt x="114325" y="189082"/>
                  </a:cubicBezTo>
                  <a:cubicBezTo>
                    <a:pt x="94779" y="179138"/>
                    <a:pt x="82435" y="217885"/>
                    <a:pt x="55003" y="204169"/>
                  </a:cubicBezTo>
                  <a:cubicBezTo>
                    <a:pt x="28257" y="190796"/>
                    <a:pt x="44716" y="163707"/>
                    <a:pt x="26199" y="148277"/>
                  </a:cubicBezTo>
                  <a:cubicBezTo>
                    <a:pt x="-20092" y="110215"/>
                    <a:pt x="3568" y="112272"/>
                    <a:pt x="31343" y="84840"/>
                  </a:cubicBezTo>
                  <a:cubicBezTo>
                    <a:pt x="31686" y="84497"/>
                    <a:pt x="32372" y="83811"/>
                    <a:pt x="32715" y="83468"/>
                  </a:cubicBezTo>
                  <a:cubicBezTo>
                    <a:pt x="35458" y="80725"/>
                    <a:pt x="37858" y="77982"/>
                    <a:pt x="40601" y="74896"/>
                  </a:cubicBezTo>
                  <a:cubicBezTo>
                    <a:pt x="40601" y="74896"/>
                    <a:pt x="40601" y="74896"/>
                    <a:pt x="40601" y="74896"/>
                  </a:cubicBezTo>
                  <a:lnTo>
                    <a:pt x="40601" y="74896"/>
                  </a:lnTo>
                  <a:cubicBezTo>
                    <a:pt x="41630" y="73524"/>
                    <a:pt x="43002" y="72153"/>
                    <a:pt x="44030" y="70438"/>
                  </a:cubicBezTo>
                  <a:cubicBezTo>
                    <a:pt x="56718" y="52950"/>
                    <a:pt x="52946" y="25175"/>
                    <a:pt x="71805" y="11459"/>
                  </a:cubicBezTo>
                  <a:cubicBezTo>
                    <a:pt x="86550" y="830"/>
                    <a:pt x="105409" y="-5000"/>
                    <a:pt x="121526" y="5630"/>
                  </a:cubicBezTo>
                  <a:cubicBezTo>
                    <a:pt x="132156" y="12831"/>
                    <a:pt x="135585" y="23804"/>
                    <a:pt x="141071" y="34091"/>
                  </a:cubicBezTo>
                  <a:cubicBezTo>
                    <a:pt x="144157" y="40263"/>
                    <a:pt x="148272" y="45749"/>
                    <a:pt x="154787" y="49864"/>
                  </a:cubicBezTo>
                  <a:cubicBezTo>
                    <a:pt x="159930" y="52950"/>
                    <a:pt x="166103" y="55008"/>
                    <a:pt x="172275" y="54665"/>
                  </a:cubicBezTo>
                  <a:cubicBezTo>
                    <a:pt x="177418" y="54665"/>
                    <a:pt x="182562" y="52950"/>
                    <a:pt x="186334" y="49178"/>
                  </a:cubicBezTo>
                  <a:cubicBezTo>
                    <a:pt x="198335" y="37863"/>
                    <a:pt x="203822" y="19689"/>
                    <a:pt x="219252" y="12488"/>
                  </a:cubicBezTo>
                  <a:cubicBezTo>
                    <a:pt x="224739" y="9745"/>
                    <a:pt x="231597" y="8716"/>
                    <a:pt x="237083" y="12145"/>
                  </a:cubicBezTo>
                  <a:cubicBezTo>
                    <a:pt x="243941" y="16260"/>
                    <a:pt x="245313" y="25861"/>
                    <a:pt x="243598" y="33748"/>
                  </a:cubicBezTo>
                  <a:cubicBezTo>
                    <a:pt x="241884" y="41635"/>
                    <a:pt x="238455" y="49178"/>
                    <a:pt x="238112" y="57065"/>
                  </a:cubicBezTo>
                  <a:cubicBezTo>
                    <a:pt x="237769" y="63923"/>
                    <a:pt x="241541" y="69410"/>
                    <a:pt x="247027" y="73524"/>
                  </a:cubicBezTo>
                  <a:cubicBezTo>
                    <a:pt x="252856" y="78325"/>
                    <a:pt x="260743" y="81754"/>
                    <a:pt x="268630" y="84497"/>
                  </a:cubicBezTo>
                  <a:cubicBezTo>
                    <a:pt x="276516" y="87583"/>
                    <a:pt x="284403" y="90326"/>
                    <a:pt x="289547" y="93070"/>
                  </a:cubicBezTo>
                  <a:cubicBezTo>
                    <a:pt x="300519" y="98556"/>
                    <a:pt x="312521" y="115701"/>
                    <a:pt x="302920" y="12770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7" name="Google Shape;67;p2"/>
            <p:cNvGrpSpPr/>
            <p:nvPr/>
          </p:nvGrpSpPr>
          <p:grpSpPr>
            <a:xfrm>
              <a:off x="7131798" y="1654499"/>
              <a:ext cx="446508" cy="686129"/>
              <a:chOff x="7131798" y="1654499"/>
              <a:chExt cx="446508" cy="686129"/>
            </a:xfrm>
          </p:grpSpPr>
          <p:sp>
            <p:nvSpPr>
              <p:cNvPr id="68" name="Google Shape;68;p2"/>
              <p:cNvSpPr/>
              <p:nvPr/>
            </p:nvSpPr>
            <p:spPr>
              <a:xfrm>
                <a:off x="7381773" y="1654499"/>
                <a:ext cx="60745" cy="62393"/>
              </a:xfrm>
              <a:custGeom>
                <a:avLst/>
                <a:gdLst/>
                <a:ahLst/>
                <a:cxnLst/>
                <a:rect l="l" t="t" r="r" b="b"/>
                <a:pathLst>
                  <a:path w="60745" h="62393" extrusionOk="0">
                    <a:moveTo>
                      <a:pt x="41936" y="2393"/>
                    </a:moveTo>
                    <a:cubicBezTo>
                      <a:pt x="4903" y="-12351"/>
                      <a:pt x="-18415" y="45256"/>
                      <a:pt x="18961" y="60001"/>
                    </a:cubicBezTo>
                    <a:cubicBezTo>
                      <a:pt x="55995" y="74745"/>
                      <a:pt x="78969" y="17138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9" name="Google Shape;69;p2"/>
              <p:cNvSpPr/>
              <p:nvPr/>
            </p:nvSpPr>
            <p:spPr>
              <a:xfrm>
                <a:off x="7225410" y="1681931"/>
                <a:ext cx="60745" cy="62496"/>
              </a:xfrm>
              <a:custGeom>
                <a:avLst/>
                <a:gdLst/>
                <a:ahLst/>
                <a:cxnLst/>
                <a:rect l="l" t="t" r="r" b="b"/>
                <a:pathLst>
                  <a:path w="60745" h="62496" extrusionOk="0">
                    <a:moveTo>
                      <a:pt x="41936" y="2393"/>
                    </a:moveTo>
                    <a:cubicBezTo>
                      <a:pt x="4903" y="-12351"/>
                      <a:pt x="-18415" y="45256"/>
                      <a:pt x="18961" y="60001"/>
                    </a:cubicBezTo>
                    <a:cubicBezTo>
                      <a:pt x="55994" y="75088"/>
                      <a:pt x="78969" y="17481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0" name="Google Shape;70;p2"/>
              <p:cNvSpPr/>
              <p:nvPr/>
            </p:nvSpPr>
            <p:spPr>
              <a:xfrm>
                <a:off x="7131798" y="1798517"/>
                <a:ext cx="60745" cy="62496"/>
              </a:xfrm>
              <a:custGeom>
                <a:avLst/>
                <a:gdLst/>
                <a:ahLst/>
                <a:cxnLst/>
                <a:rect l="l" t="t" r="r" b="b"/>
                <a:pathLst>
                  <a:path w="60745" h="62496" extrusionOk="0">
                    <a:moveTo>
                      <a:pt x="41936" y="2393"/>
                    </a:moveTo>
                    <a:cubicBezTo>
                      <a:pt x="4903" y="-12351"/>
                      <a:pt x="-18415" y="45256"/>
                      <a:pt x="18961" y="60000"/>
                    </a:cubicBezTo>
                    <a:cubicBezTo>
                      <a:pt x="55995" y="75088"/>
                      <a:pt x="78969" y="17481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" name="Google Shape;71;p2"/>
              <p:cNvSpPr/>
              <p:nvPr/>
            </p:nvSpPr>
            <p:spPr>
              <a:xfrm>
                <a:off x="7291247" y="1902758"/>
                <a:ext cx="60745" cy="62485"/>
              </a:xfrm>
              <a:custGeom>
                <a:avLst/>
                <a:gdLst/>
                <a:ahLst/>
                <a:cxnLst/>
                <a:rect l="l" t="t" r="r" b="b"/>
                <a:pathLst>
                  <a:path w="60745" h="62485" extrusionOk="0">
                    <a:moveTo>
                      <a:pt x="41936" y="2393"/>
                    </a:moveTo>
                    <a:cubicBezTo>
                      <a:pt x="4903" y="-12351"/>
                      <a:pt x="-18415" y="45256"/>
                      <a:pt x="18961" y="60001"/>
                    </a:cubicBezTo>
                    <a:cubicBezTo>
                      <a:pt x="55995" y="75088"/>
                      <a:pt x="78969" y="17138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7517561" y="1872583"/>
                <a:ext cx="60745" cy="62496"/>
              </a:xfrm>
              <a:custGeom>
                <a:avLst/>
                <a:gdLst/>
                <a:ahLst/>
                <a:cxnLst/>
                <a:rect l="l" t="t" r="r" b="b"/>
                <a:pathLst>
                  <a:path w="60745" h="62496" extrusionOk="0">
                    <a:moveTo>
                      <a:pt x="41936" y="2393"/>
                    </a:moveTo>
                    <a:cubicBezTo>
                      <a:pt x="4903" y="-12351"/>
                      <a:pt x="-18415" y="45256"/>
                      <a:pt x="18961" y="60000"/>
                    </a:cubicBezTo>
                    <a:cubicBezTo>
                      <a:pt x="55995" y="75088"/>
                      <a:pt x="78969" y="17481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>
                <a:off x="7285418" y="2101298"/>
                <a:ext cx="60745" cy="62496"/>
              </a:xfrm>
              <a:custGeom>
                <a:avLst/>
                <a:gdLst/>
                <a:ahLst/>
                <a:cxnLst/>
                <a:rect l="l" t="t" r="r" b="b"/>
                <a:pathLst>
                  <a:path w="60745" h="62496" extrusionOk="0">
                    <a:moveTo>
                      <a:pt x="41936" y="2393"/>
                    </a:moveTo>
                    <a:cubicBezTo>
                      <a:pt x="4903" y="-12351"/>
                      <a:pt x="-18415" y="45256"/>
                      <a:pt x="18961" y="60000"/>
                    </a:cubicBezTo>
                    <a:cubicBezTo>
                      <a:pt x="55994" y="75088"/>
                      <a:pt x="78969" y="17481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" name="Google Shape;74;p2"/>
              <p:cNvSpPr/>
              <p:nvPr/>
            </p:nvSpPr>
            <p:spPr>
              <a:xfrm>
                <a:off x="7187005" y="2062207"/>
                <a:ext cx="60897" cy="62394"/>
              </a:xfrm>
              <a:custGeom>
                <a:avLst/>
                <a:gdLst/>
                <a:ahLst/>
                <a:cxnLst/>
                <a:rect l="l" t="t" r="r" b="b"/>
                <a:pathLst>
                  <a:path w="60897" h="62394" extrusionOk="0">
                    <a:moveTo>
                      <a:pt x="41936" y="2393"/>
                    </a:moveTo>
                    <a:cubicBezTo>
                      <a:pt x="4902" y="-12351"/>
                      <a:pt x="-18415" y="45256"/>
                      <a:pt x="18961" y="60001"/>
                    </a:cubicBezTo>
                    <a:cubicBezTo>
                      <a:pt x="55995" y="74745"/>
                      <a:pt x="79312" y="17138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" name="Google Shape;75;p2"/>
              <p:cNvSpPr/>
              <p:nvPr/>
            </p:nvSpPr>
            <p:spPr>
              <a:xfrm>
                <a:off x="7437665" y="2088610"/>
                <a:ext cx="60896" cy="62496"/>
              </a:xfrm>
              <a:custGeom>
                <a:avLst/>
                <a:gdLst/>
                <a:ahLst/>
                <a:cxnLst/>
                <a:rect l="l" t="t" r="r" b="b"/>
                <a:pathLst>
                  <a:path w="60896" h="62496" extrusionOk="0">
                    <a:moveTo>
                      <a:pt x="41936" y="2393"/>
                    </a:moveTo>
                    <a:cubicBezTo>
                      <a:pt x="4902" y="-12351"/>
                      <a:pt x="-18415" y="45256"/>
                      <a:pt x="18961" y="60000"/>
                    </a:cubicBezTo>
                    <a:cubicBezTo>
                      <a:pt x="55994" y="75088"/>
                      <a:pt x="79312" y="17481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" name="Google Shape;76;p2"/>
              <p:cNvSpPr/>
              <p:nvPr/>
            </p:nvSpPr>
            <p:spPr>
              <a:xfrm>
                <a:off x="7274788" y="2278234"/>
                <a:ext cx="60896" cy="62394"/>
              </a:xfrm>
              <a:custGeom>
                <a:avLst/>
                <a:gdLst/>
                <a:ahLst/>
                <a:cxnLst/>
                <a:rect l="l" t="t" r="r" b="b"/>
                <a:pathLst>
                  <a:path w="60896" h="62394" extrusionOk="0">
                    <a:moveTo>
                      <a:pt x="41936" y="2393"/>
                    </a:moveTo>
                    <a:cubicBezTo>
                      <a:pt x="4902" y="-12351"/>
                      <a:pt x="-18415" y="45256"/>
                      <a:pt x="18961" y="60001"/>
                    </a:cubicBezTo>
                    <a:cubicBezTo>
                      <a:pt x="55994" y="74745"/>
                      <a:pt x="79312" y="17138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" name="Google Shape;77;p2"/>
              <p:cNvSpPr/>
              <p:nvPr/>
            </p:nvSpPr>
            <p:spPr>
              <a:xfrm>
                <a:off x="7345527" y="1695297"/>
                <a:ext cx="71666" cy="376161"/>
              </a:xfrm>
              <a:custGeom>
                <a:avLst/>
                <a:gdLst/>
                <a:ahLst/>
                <a:cxnLst/>
                <a:rect l="l" t="t" r="r" b="b"/>
                <a:pathLst>
                  <a:path w="71666" h="376161" extrusionOk="0">
                    <a:moveTo>
                      <a:pt x="5144" y="376161"/>
                    </a:moveTo>
                    <a:lnTo>
                      <a:pt x="0" y="372389"/>
                    </a:lnTo>
                    <a:cubicBezTo>
                      <a:pt x="34976" y="323698"/>
                      <a:pt x="52463" y="264376"/>
                      <a:pt x="49721" y="204368"/>
                    </a:cubicBezTo>
                    <a:cubicBezTo>
                      <a:pt x="49034" y="187223"/>
                      <a:pt x="46292" y="169736"/>
                      <a:pt x="43891" y="152933"/>
                    </a:cubicBezTo>
                    <a:cubicBezTo>
                      <a:pt x="41491" y="135788"/>
                      <a:pt x="38747" y="117958"/>
                      <a:pt x="38062" y="100127"/>
                    </a:cubicBezTo>
                    <a:cubicBezTo>
                      <a:pt x="36690" y="70295"/>
                      <a:pt x="40805" y="28804"/>
                      <a:pt x="67208" y="0"/>
                    </a:cubicBezTo>
                    <a:lnTo>
                      <a:pt x="71666" y="4115"/>
                    </a:lnTo>
                    <a:cubicBezTo>
                      <a:pt x="46292" y="31547"/>
                      <a:pt x="42863" y="71323"/>
                      <a:pt x="43891" y="99784"/>
                    </a:cubicBezTo>
                    <a:cubicBezTo>
                      <a:pt x="44577" y="117272"/>
                      <a:pt x="47320" y="134760"/>
                      <a:pt x="49721" y="151905"/>
                    </a:cubicBezTo>
                    <a:cubicBezTo>
                      <a:pt x="52121" y="168707"/>
                      <a:pt x="54864" y="186538"/>
                      <a:pt x="55550" y="204026"/>
                    </a:cubicBezTo>
                    <a:cubicBezTo>
                      <a:pt x="58979" y="265405"/>
                      <a:pt x="40805" y="326441"/>
                      <a:pt x="5144" y="37616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8" name="Google Shape;78;p2"/>
              <p:cNvSpPr/>
              <p:nvPr/>
            </p:nvSpPr>
            <p:spPr>
              <a:xfrm>
                <a:off x="7159232" y="1725815"/>
                <a:ext cx="194182" cy="340156"/>
              </a:xfrm>
              <a:custGeom>
                <a:avLst/>
                <a:gdLst/>
                <a:ahLst/>
                <a:cxnLst/>
                <a:rect l="l" t="t" r="r" b="b"/>
                <a:pathLst>
                  <a:path w="194182" h="340156" extrusionOk="0">
                    <a:moveTo>
                      <a:pt x="194182" y="340157"/>
                    </a:moveTo>
                    <a:lnTo>
                      <a:pt x="183895" y="334671"/>
                    </a:lnTo>
                    <a:cubicBezTo>
                      <a:pt x="173265" y="328841"/>
                      <a:pt x="161950" y="323012"/>
                      <a:pt x="150977" y="317526"/>
                    </a:cubicBezTo>
                    <a:cubicBezTo>
                      <a:pt x="116687" y="300381"/>
                      <a:pt x="81368" y="282550"/>
                      <a:pt x="55994" y="255118"/>
                    </a:cubicBezTo>
                    <a:cubicBezTo>
                      <a:pt x="18617" y="214998"/>
                      <a:pt x="-1614" y="165964"/>
                      <a:pt x="101" y="120358"/>
                    </a:cubicBezTo>
                    <a:lnTo>
                      <a:pt x="6273" y="120701"/>
                    </a:lnTo>
                    <a:cubicBezTo>
                      <a:pt x="4559" y="164592"/>
                      <a:pt x="24104" y="211912"/>
                      <a:pt x="60451" y="251003"/>
                    </a:cubicBezTo>
                    <a:cubicBezTo>
                      <a:pt x="85140" y="277749"/>
                      <a:pt x="120116" y="295237"/>
                      <a:pt x="153720" y="312039"/>
                    </a:cubicBezTo>
                    <a:cubicBezTo>
                      <a:pt x="161264" y="315811"/>
                      <a:pt x="169151" y="319926"/>
                      <a:pt x="177037" y="323698"/>
                    </a:cubicBezTo>
                    <a:cubicBezTo>
                      <a:pt x="148919" y="276720"/>
                      <a:pt x="120459" y="228029"/>
                      <a:pt x="102285" y="175565"/>
                    </a:cubicBezTo>
                    <a:cubicBezTo>
                      <a:pt x="87197" y="131331"/>
                      <a:pt x="73481" y="65151"/>
                      <a:pt x="93713" y="0"/>
                    </a:cubicBezTo>
                    <a:lnTo>
                      <a:pt x="99542" y="1715"/>
                    </a:lnTo>
                    <a:cubicBezTo>
                      <a:pt x="79654" y="65151"/>
                      <a:pt x="93027" y="130302"/>
                      <a:pt x="108114" y="173508"/>
                    </a:cubicBezTo>
                    <a:cubicBezTo>
                      <a:pt x="127317" y="229400"/>
                      <a:pt x="158178" y="280492"/>
                      <a:pt x="188010" y="330213"/>
                    </a:cubicBezTo>
                    <a:lnTo>
                      <a:pt x="194182" y="340157"/>
                    </a:ln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" name="Google Shape;79;p2"/>
              <p:cNvSpPr/>
              <p:nvPr/>
            </p:nvSpPr>
            <p:spPr>
              <a:xfrm>
                <a:off x="7323924" y="1946643"/>
                <a:ext cx="30533" cy="122415"/>
              </a:xfrm>
              <a:custGeom>
                <a:avLst/>
                <a:gdLst/>
                <a:ahLst/>
                <a:cxnLst/>
                <a:rect l="l" t="t" r="r" b="b"/>
                <a:pathLst>
                  <a:path w="30533" h="122415" extrusionOk="0">
                    <a:moveTo>
                      <a:pt x="19546" y="120701"/>
                    </a:moveTo>
                    <a:cubicBezTo>
                      <a:pt x="30518" y="81267"/>
                      <a:pt x="22975" y="37376"/>
                      <a:pt x="0" y="3429"/>
                    </a:cubicBezTo>
                    <a:lnTo>
                      <a:pt x="5144" y="0"/>
                    </a:lnTo>
                    <a:cubicBezTo>
                      <a:pt x="29147" y="35319"/>
                      <a:pt x="36691" y="81267"/>
                      <a:pt x="25375" y="122415"/>
                    </a:cubicBezTo>
                    <a:lnTo>
                      <a:pt x="19546" y="120701"/>
                    </a:ln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0" name="Google Shape;80;p2"/>
              <p:cNvSpPr/>
              <p:nvPr/>
            </p:nvSpPr>
            <p:spPr>
              <a:xfrm>
                <a:off x="7339012" y="1915096"/>
                <a:ext cx="192024" cy="210540"/>
              </a:xfrm>
              <a:custGeom>
                <a:avLst/>
                <a:gdLst/>
                <a:ahLst/>
                <a:cxnLst/>
                <a:rect l="l" t="t" r="r" b="b"/>
                <a:pathLst>
                  <a:path w="192024" h="210540" extrusionOk="0">
                    <a:moveTo>
                      <a:pt x="48349" y="196825"/>
                    </a:moveTo>
                    <a:cubicBezTo>
                      <a:pt x="40805" y="193739"/>
                      <a:pt x="33261" y="190310"/>
                      <a:pt x="26060" y="186195"/>
                    </a:cubicBezTo>
                    <a:cubicBezTo>
                      <a:pt x="12002" y="178308"/>
                      <a:pt x="5829" y="160820"/>
                      <a:pt x="1029" y="148133"/>
                    </a:cubicBezTo>
                    <a:lnTo>
                      <a:pt x="0" y="145047"/>
                    </a:lnTo>
                    <a:lnTo>
                      <a:pt x="3086" y="144018"/>
                    </a:lnTo>
                    <a:cubicBezTo>
                      <a:pt x="78181" y="119672"/>
                      <a:pt x="145390" y="67208"/>
                      <a:pt x="186881" y="0"/>
                    </a:cubicBezTo>
                    <a:lnTo>
                      <a:pt x="192024" y="3429"/>
                    </a:lnTo>
                    <a:cubicBezTo>
                      <a:pt x="150190" y="70980"/>
                      <a:pt x="83325" y="123787"/>
                      <a:pt x="7887" y="149162"/>
                    </a:cubicBezTo>
                    <a:cubicBezTo>
                      <a:pt x="12002" y="160477"/>
                      <a:pt x="17831" y="174536"/>
                      <a:pt x="28804" y="181051"/>
                    </a:cubicBezTo>
                    <a:cubicBezTo>
                      <a:pt x="55207" y="195796"/>
                      <a:pt x="85039" y="204026"/>
                      <a:pt x="114872" y="204368"/>
                    </a:cubicBezTo>
                    <a:lnTo>
                      <a:pt x="114872" y="210541"/>
                    </a:lnTo>
                    <a:cubicBezTo>
                      <a:pt x="92240" y="209855"/>
                      <a:pt x="69609" y="205397"/>
                      <a:pt x="48349" y="196825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1" name="Google Shape;81;p2"/>
              <p:cNvSpPr/>
              <p:nvPr/>
            </p:nvSpPr>
            <p:spPr>
              <a:xfrm>
                <a:off x="7210767" y="2052942"/>
                <a:ext cx="135102" cy="53835"/>
              </a:xfrm>
              <a:custGeom>
                <a:avLst/>
                <a:gdLst/>
                <a:ahLst/>
                <a:cxnLst/>
                <a:rect l="l" t="t" r="r" b="b"/>
                <a:pathLst>
                  <a:path w="135102" h="53835" extrusionOk="0">
                    <a:moveTo>
                      <a:pt x="3772" y="53835"/>
                    </a:moveTo>
                    <a:lnTo>
                      <a:pt x="0" y="49035"/>
                    </a:lnTo>
                    <a:cubicBezTo>
                      <a:pt x="38062" y="18516"/>
                      <a:pt x="86068" y="1029"/>
                      <a:pt x="135103" y="0"/>
                    </a:cubicBezTo>
                    <a:lnTo>
                      <a:pt x="135103" y="6172"/>
                    </a:lnTo>
                    <a:cubicBezTo>
                      <a:pt x="87440" y="7201"/>
                      <a:pt x="40805" y="24346"/>
                      <a:pt x="3772" y="53835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" name="Google Shape;82;p2"/>
              <p:cNvSpPr/>
              <p:nvPr/>
            </p:nvSpPr>
            <p:spPr>
              <a:xfrm>
                <a:off x="7305408" y="2049170"/>
                <a:ext cx="53492" cy="104241"/>
              </a:xfrm>
              <a:custGeom>
                <a:avLst/>
                <a:gdLst/>
                <a:ahLst/>
                <a:cxnLst/>
                <a:rect l="l" t="t" r="r" b="b"/>
                <a:pathLst>
                  <a:path w="53492" h="104241" extrusionOk="0">
                    <a:moveTo>
                      <a:pt x="0" y="102870"/>
                    </a:moveTo>
                    <a:cubicBezTo>
                      <a:pt x="10287" y="66180"/>
                      <a:pt x="26404" y="31547"/>
                      <a:pt x="48349" y="0"/>
                    </a:cubicBezTo>
                    <a:lnTo>
                      <a:pt x="53493" y="3429"/>
                    </a:lnTo>
                    <a:cubicBezTo>
                      <a:pt x="32233" y="34290"/>
                      <a:pt x="16117" y="68237"/>
                      <a:pt x="6172" y="104242"/>
                    </a:cubicBezTo>
                    <a:lnTo>
                      <a:pt x="0" y="102870"/>
                    </a:ln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" name="Google Shape;83;p2"/>
              <p:cNvSpPr/>
              <p:nvPr/>
            </p:nvSpPr>
            <p:spPr>
              <a:xfrm>
                <a:off x="7295464" y="2056028"/>
                <a:ext cx="78777" cy="255460"/>
              </a:xfrm>
              <a:custGeom>
                <a:avLst/>
                <a:gdLst/>
                <a:ahLst/>
                <a:cxnLst/>
                <a:rect l="l" t="t" r="r" b="b"/>
                <a:pathLst>
                  <a:path w="78777" h="255460" extrusionOk="0">
                    <a:moveTo>
                      <a:pt x="5144" y="255461"/>
                    </a:moveTo>
                    <a:lnTo>
                      <a:pt x="0" y="252032"/>
                    </a:lnTo>
                    <a:cubicBezTo>
                      <a:pt x="23660" y="214313"/>
                      <a:pt x="48349" y="175565"/>
                      <a:pt x="62065" y="132702"/>
                    </a:cubicBezTo>
                    <a:cubicBezTo>
                      <a:pt x="77495" y="85039"/>
                      <a:pt x="76124" y="38748"/>
                      <a:pt x="58293" y="2743"/>
                    </a:cubicBezTo>
                    <a:lnTo>
                      <a:pt x="63779" y="0"/>
                    </a:lnTo>
                    <a:cubicBezTo>
                      <a:pt x="82296" y="37719"/>
                      <a:pt x="83667" y="85382"/>
                      <a:pt x="67894" y="134760"/>
                    </a:cubicBezTo>
                    <a:cubicBezTo>
                      <a:pt x="53835" y="178308"/>
                      <a:pt x="29147" y="217399"/>
                      <a:pt x="5144" y="25546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84" name="Google Shape;84;p2"/>
          <p:cNvGrpSpPr/>
          <p:nvPr/>
        </p:nvGrpSpPr>
        <p:grpSpPr>
          <a:xfrm rot="-555871">
            <a:off x="2989179" y="4059512"/>
            <a:ext cx="1600214" cy="476499"/>
            <a:chOff x="6400838" y="4831803"/>
            <a:chExt cx="2133523" cy="635304"/>
          </a:xfrm>
        </p:grpSpPr>
        <p:sp>
          <p:nvSpPr>
            <p:cNvPr id="85" name="Google Shape;85;p2"/>
            <p:cNvSpPr/>
            <p:nvPr/>
          </p:nvSpPr>
          <p:spPr>
            <a:xfrm>
              <a:off x="6400838" y="4831803"/>
              <a:ext cx="766038" cy="150533"/>
            </a:xfrm>
            <a:custGeom>
              <a:avLst/>
              <a:gdLst/>
              <a:ahLst/>
              <a:cxnLst/>
              <a:rect l="l" t="t" r="r" b="b"/>
              <a:pathLst>
                <a:path w="766038" h="150533" extrusionOk="0">
                  <a:moveTo>
                    <a:pt x="1715" y="0"/>
                  </a:moveTo>
                  <a:cubicBezTo>
                    <a:pt x="526694" y="34976"/>
                    <a:pt x="756437" y="125159"/>
                    <a:pt x="766039" y="129274"/>
                  </a:cubicBezTo>
                  <a:lnTo>
                    <a:pt x="754723" y="150190"/>
                  </a:lnTo>
                  <a:lnTo>
                    <a:pt x="760552" y="139903"/>
                  </a:lnTo>
                  <a:lnTo>
                    <a:pt x="754723" y="150533"/>
                  </a:lnTo>
                  <a:cubicBezTo>
                    <a:pt x="752323" y="149504"/>
                    <a:pt x="519151" y="57950"/>
                    <a:pt x="0" y="23317"/>
                  </a:cubicBezTo>
                  <a:lnTo>
                    <a:pt x="1715" y="0"/>
                  </a:ln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7213056" y="4943757"/>
              <a:ext cx="1281186" cy="523350"/>
            </a:xfrm>
            <a:custGeom>
              <a:avLst/>
              <a:gdLst/>
              <a:ahLst/>
              <a:cxnLst/>
              <a:rect l="l" t="t" r="r" b="b"/>
              <a:pathLst>
                <a:path w="1281186" h="523350" extrusionOk="0">
                  <a:moveTo>
                    <a:pt x="469199" y="367078"/>
                  </a:moveTo>
                  <a:cubicBezTo>
                    <a:pt x="513433" y="405483"/>
                    <a:pt x="549438" y="452117"/>
                    <a:pt x="601559" y="482292"/>
                  </a:cubicBezTo>
                  <a:cubicBezTo>
                    <a:pt x="684198" y="529955"/>
                    <a:pt x="792211" y="528584"/>
                    <a:pt x="890623" y="515553"/>
                  </a:cubicBezTo>
                  <a:cubicBezTo>
                    <a:pt x="1026412" y="497723"/>
                    <a:pt x="1158771" y="461375"/>
                    <a:pt x="1281187" y="408912"/>
                  </a:cubicBezTo>
                  <a:cubicBezTo>
                    <a:pt x="1236952" y="336560"/>
                    <a:pt x="1148141" y="294726"/>
                    <a:pt x="1064131" y="256664"/>
                  </a:cubicBezTo>
                  <a:cubicBezTo>
                    <a:pt x="955432" y="207286"/>
                    <a:pt x="845361" y="157566"/>
                    <a:pt x="726031" y="131505"/>
                  </a:cubicBezTo>
                  <a:cubicBezTo>
                    <a:pt x="632420" y="110931"/>
                    <a:pt x="534693" y="105445"/>
                    <a:pt x="442110" y="81442"/>
                  </a:cubicBezTo>
                  <a:cubicBezTo>
                    <a:pt x="381074" y="65669"/>
                    <a:pt x="-87671" y="-96180"/>
                    <a:pt x="14514" y="85557"/>
                  </a:cubicBezTo>
                  <a:cubicBezTo>
                    <a:pt x="90295" y="218945"/>
                    <a:pt x="350556" y="264208"/>
                    <a:pt x="469199" y="36707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7305408" y="4906495"/>
              <a:ext cx="1228953" cy="485832"/>
            </a:xfrm>
            <a:custGeom>
              <a:avLst/>
              <a:gdLst/>
              <a:ahLst/>
              <a:cxnLst/>
              <a:rect l="l" t="t" r="r" b="b"/>
              <a:pathLst>
                <a:path w="1228953" h="485832" extrusionOk="0">
                  <a:moveTo>
                    <a:pt x="1226554" y="409826"/>
                  </a:moveTo>
                  <a:cubicBezTo>
                    <a:pt x="1227925" y="413941"/>
                    <a:pt x="1228954" y="418056"/>
                    <a:pt x="1228954" y="422171"/>
                  </a:cubicBezTo>
                  <a:cubicBezTo>
                    <a:pt x="1228954" y="423885"/>
                    <a:pt x="1228954" y="425600"/>
                    <a:pt x="1228611" y="426971"/>
                  </a:cubicBezTo>
                  <a:cubicBezTo>
                    <a:pt x="1227925" y="429371"/>
                    <a:pt x="1226896" y="431772"/>
                    <a:pt x="1225525" y="434172"/>
                  </a:cubicBezTo>
                  <a:cubicBezTo>
                    <a:pt x="1223125" y="438630"/>
                    <a:pt x="1219353" y="442402"/>
                    <a:pt x="1215581" y="445831"/>
                  </a:cubicBezTo>
                  <a:cubicBezTo>
                    <a:pt x="1188492" y="470519"/>
                    <a:pt x="1149401" y="482864"/>
                    <a:pt x="1109625" y="485264"/>
                  </a:cubicBezTo>
                  <a:cubicBezTo>
                    <a:pt x="1100709" y="485950"/>
                    <a:pt x="1091794" y="485950"/>
                    <a:pt x="1082878" y="485607"/>
                  </a:cubicBezTo>
                  <a:cubicBezTo>
                    <a:pt x="1077735" y="485264"/>
                    <a:pt x="1072591" y="484922"/>
                    <a:pt x="1067448" y="484578"/>
                  </a:cubicBezTo>
                  <a:cubicBezTo>
                    <a:pt x="1023900" y="480121"/>
                    <a:pt x="982752" y="466748"/>
                    <a:pt x="942289" y="452346"/>
                  </a:cubicBezTo>
                  <a:cubicBezTo>
                    <a:pt x="933031" y="448917"/>
                    <a:pt x="923773" y="445831"/>
                    <a:pt x="914857" y="442402"/>
                  </a:cubicBezTo>
                  <a:cubicBezTo>
                    <a:pt x="913486" y="442059"/>
                    <a:pt x="912114" y="441373"/>
                    <a:pt x="910743" y="441030"/>
                  </a:cubicBezTo>
                  <a:cubicBezTo>
                    <a:pt x="887768" y="432800"/>
                    <a:pt x="864108" y="424914"/>
                    <a:pt x="839419" y="423885"/>
                  </a:cubicBezTo>
                  <a:cubicBezTo>
                    <a:pt x="832219" y="423542"/>
                    <a:pt x="825361" y="423885"/>
                    <a:pt x="818503" y="424571"/>
                  </a:cubicBezTo>
                  <a:cubicBezTo>
                    <a:pt x="812673" y="425257"/>
                    <a:pt x="806844" y="425942"/>
                    <a:pt x="801358" y="427314"/>
                  </a:cubicBezTo>
                  <a:cubicBezTo>
                    <a:pt x="772211" y="433143"/>
                    <a:pt x="744093" y="445145"/>
                    <a:pt x="715975" y="454061"/>
                  </a:cubicBezTo>
                  <a:cubicBezTo>
                    <a:pt x="713918" y="454746"/>
                    <a:pt x="711861" y="455432"/>
                    <a:pt x="709460" y="456118"/>
                  </a:cubicBezTo>
                  <a:cubicBezTo>
                    <a:pt x="704317" y="457832"/>
                    <a:pt x="698830" y="459204"/>
                    <a:pt x="693344" y="460232"/>
                  </a:cubicBezTo>
                  <a:cubicBezTo>
                    <a:pt x="658025" y="468462"/>
                    <a:pt x="619621" y="469148"/>
                    <a:pt x="592189" y="449603"/>
                  </a:cubicBezTo>
                  <a:cubicBezTo>
                    <a:pt x="568186" y="432458"/>
                    <a:pt x="557556" y="402968"/>
                    <a:pt x="529438" y="390967"/>
                  </a:cubicBezTo>
                  <a:cubicBezTo>
                    <a:pt x="519837" y="386852"/>
                    <a:pt x="509550" y="385481"/>
                    <a:pt x="499263" y="385481"/>
                  </a:cubicBezTo>
                  <a:cubicBezTo>
                    <a:pt x="494119" y="385481"/>
                    <a:pt x="488976" y="385823"/>
                    <a:pt x="483832" y="386509"/>
                  </a:cubicBezTo>
                  <a:cubicBezTo>
                    <a:pt x="472859" y="387538"/>
                    <a:pt x="461544" y="389595"/>
                    <a:pt x="450228" y="391310"/>
                  </a:cubicBezTo>
                  <a:cubicBezTo>
                    <a:pt x="445084" y="391995"/>
                    <a:pt x="439941" y="392681"/>
                    <a:pt x="435140" y="393024"/>
                  </a:cubicBezTo>
                  <a:cubicBezTo>
                    <a:pt x="424510" y="394053"/>
                    <a:pt x="413881" y="394053"/>
                    <a:pt x="403936" y="391995"/>
                  </a:cubicBezTo>
                  <a:cubicBezTo>
                    <a:pt x="360731" y="383080"/>
                    <a:pt x="339128" y="340560"/>
                    <a:pt x="336385" y="302498"/>
                  </a:cubicBezTo>
                  <a:cubicBezTo>
                    <a:pt x="333985" y="264437"/>
                    <a:pt x="343586" y="225689"/>
                    <a:pt x="333985" y="188313"/>
                  </a:cubicBezTo>
                  <a:cubicBezTo>
                    <a:pt x="320269" y="134820"/>
                    <a:pt x="267805" y="94701"/>
                    <a:pt x="207112" y="74470"/>
                  </a:cubicBezTo>
                  <a:cubicBezTo>
                    <a:pt x="195453" y="70698"/>
                    <a:pt x="183452" y="67269"/>
                    <a:pt x="171450" y="65212"/>
                  </a:cubicBezTo>
                  <a:cubicBezTo>
                    <a:pt x="151219" y="60411"/>
                    <a:pt x="126873" y="60754"/>
                    <a:pt x="102184" y="61440"/>
                  </a:cubicBezTo>
                  <a:cubicBezTo>
                    <a:pt x="102184" y="61440"/>
                    <a:pt x="102184" y="61440"/>
                    <a:pt x="101842" y="61440"/>
                  </a:cubicBezTo>
                  <a:cubicBezTo>
                    <a:pt x="67894" y="62468"/>
                    <a:pt x="33604" y="63497"/>
                    <a:pt x="9601" y="51496"/>
                  </a:cubicBezTo>
                  <a:lnTo>
                    <a:pt x="9601" y="51496"/>
                  </a:lnTo>
                  <a:cubicBezTo>
                    <a:pt x="6172" y="49781"/>
                    <a:pt x="3086" y="47724"/>
                    <a:pt x="0" y="45666"/>
                  </a:cubicBezTo>
                  <a:cubicBezTo>
                    <a:pt x="9944" y="44295"/>
                    <a:pt x="19546" y="43266"/>
                    <a:pt x="29490" y="41894"/>
                  </a:cubicBezTo>
                  <a:cubicBezTo>
                    <a:pt x="64123" y="37780"/>
                    <a:pt x="98755" y="34351"/>
                    <a:pt x="133388" y="30922"/>
                  </a:cubicBezTo>
                  <a:cubicBezTo>
                    <a:pt x="150190" y="29550"/>
                    <a:pt x="167335" y="27836"/>
                    <a:pt x="184138" y="26464"/>
                  </a:cubicBezTo>
                  <a:cubicBezTo>
                    <a:pt x="204369" y="24749"/>
                    <a:pt x="224600" y="23035"/>
                    <a:pt x="245174" y="21663"/>
                  </a:cubicBezTo>
                  <a:cubicBezTo>
                    <a:pt x="257518" y="20635"/>
                    <a:pt x="270205" y="19606"/>
                    <a:pt x="282550" y="18920"/>
                  </a:cubicBezTo>
                  <a:cubicBezTo>
                    <a:pt x="307239" y="17206"/>
                    <a:pt x="331927" y="15149"/>
                    <a:pt x="356273" y="13434"/>
                  </a:cubicBezTo>
                  <a:cubicBezTo>
                    <a:pt x="367932" y="12748"/>
                    <a:pt x="379591" y="11720"/>
                    <a:pt x="391249" y="10691"/>
                  </a:cubicBezTo>
                  <a:cubicBezTo>
                    <a:pt x="407023" y="9319"/>
                    <a:pt x="423139" y="8291"/>
                    <a:pt x="438912" y="6576"/>
                  </a:cubicBezTo>
                  <a:cubicBezTo>
                    <a:pt x="448171" y="5890"/>
                    <a:pt x="457429" y="5204"/>
                    <a:pt x="466344" y="4175"/>
                  </a:cubicBezTo>
                  <a:cubicBezTo>
                    <a:pt x="474231" y="3490"/>
                    <a:pt x="481775" y="3147"/>
                    <a:pt x="489661" y="2461"/>
                  </a:cubicBezTo>
                  <a:cubicBezTo>
                    <a:pt x="517779" y="404"/>
                    <a:pt x="546240" y="-625"/>
                    <a:pt x="574358" y="404"/>
                  </a:cubicBezTo>
                  <a:cubicBezTo>
                    <a:pt x="582587" y="746"/>
                    <a:pt x="590817" y="1089"/>
                    <a:pt x="599047" y="1775"/>
                  </a:cubicBezTo>
                  <a:cubicBezTo>
                    <a:pt x="619963" y="3490"/>
                    <a:pt x="640537" y="6576"/>
                    <a:pt x="660769" y="12062"/>
                  </a:cubicBezTo>
                  <a:cubicBezTo>
                    <a:pt x="664198" y="13091"/>
                    <a:pt x="667627" y="13777"/>
                    <a:pt x="671398" y="14805"/>
                  </a:cubicBezTo>
                  <a:cubicBezTo>
                    <a:pt x="684772" y="18578"/>
                    <a:pt x="697459" y="23378"/>
                    <a:pt x="709803" y="28865"/>
                  </a:cubicBezTo>
                  <a:cubicBezTo>
                    <a:pt x="840448" y="86129"/>
                    <a:pt x="915543" y="219517"/>
                    <a:pt x="1044817" y="285011"/>
                  </a:cubicBezTo>
                  <a:cubicBezTo>
                    <a:pt x="1112368" y="319986"/>
                    <a:pt x="1204608" y="343304"/>
                    <a:pt x="1226554" y="40982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7302092" y="4945239"/>
              <a:ext cx="452515" cy="353937"/>
            </a:xfrm>
            <a:custGeom>
              <a:avLst/>
              <a:gdLst/>
              <a:ahLst/>
              <a:cxnLst/>
              <a:rect l="l" t="t" r="r" b="b"/>
              <a:pathLst>
                <a:path w="452515" h="353937" extrusionOk="0">
                  <a:moveTo>
                    <a:pt x="452515" y="352223"/>
                  </a:moveTo>
                  <a:cubicBezTo>
                    <a:pt x="447372" y="352908"/>
                    <a:pt x="442228" y="353594"/>
                    <a:pt x="437428" y="353937"/>
                  </a:cubicBezTo>
                  <a:cubicBezTo>
                    <a:pt x="389422" y="293244"/>
                    <a:pt x="396623" y="208548"/>
                    <a:pt x="369876" y="139968"/>
                  </a:cubicBezTo>
                  <a:cubicBezTo>
                    <a:pt x="345873" y="78246"/>
                    <a:pt x="291352" y="48070"/>
                    <a:pt x="218657" y="36755"/>
                  </a:cubicBezTo>
                  <a:cubicBezTo>
                    <a:pt x="215571" y="36412"/>
                    <a:pt x="212485" y="35726"/>
                    <a:pt x="209399" y="35383"/>
                  </a:cubicBezTo>
                  <a:cubicBezTo>
                    <a:pt x="174766" y="30240"/>
                    <a:pt x="139448" y="26125"/>
                    <a:pt x="104472" y="22353"/>
                  </a:cubicBezTo>
                  <a:cubicBezTo>
                    <a:pt x="104472" y="22353"/>
                    <a:pt x="104472" y="22353"/>
                    <a:pt x="104129" y="22353"/>
                  </a:cubicBezTo>
                  <a:cubicBezTo>
                    <a:pt x="73268" y="18924"/>
                    <a:pt x="42407" y="15838"/>
                    <a:pt x="11889" y="12409"/>
                  </a:cubicBezTo>
                  <a:lnTo>
                    <a:pt x="11889" y="12409"/>
                  </a:lnTo>
                  <a:cubicBezTo>
                    <a:pt x="9831" y="12409"/>
                    <a:pt x="8117" y="12066"/>
                    <a:pt x="6059" y="11723"/>
                  </a:cubicBezTo>
                  <a:cubicBezTo>
                    <a:pt x="-2513" y="10694"/>
                    <a:pt x="-1827" y="-964"/>
                    <a:pt x="7088" y="64"/>
                  </a:cubicBezTo>
                  <a:cubicBezTo>
                    <a:pt x="15318" y="1093"/>
                    <a:pt x="23547" y="1779"/>
                    <a:pt x="31777" y="2808"/>
                  </a:cubicBezTo>
                  <a:cubicBezTo>
                    <a:pt x="98642" y="10008"/>
                    <a:pt x="166537" y="15495"/>
                    <a:pt x="232031" y="27153"/>
                  </a:cubicBezTo>
                  <a:cubicBezTo>
                    <a:pt x="285180" y="36755"/>
                    <a:pt x="333872" y="56300"/>
                    <a:pt x="362675" y="97448"/>
                  </a:cubicBezTo>
                  <a:cubicBezTo>
                    <a:pt x="416168" y="173915"/>
                    <a:pt x="390793" y="280899"/>
                    <a:pt x="452515" y="35222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7437767" y="4932959"/>
              <a:ext cx="365874" cy="359702"/>
            </a:xfrm>
            <a:custGeom>
              <a:avLst/>
              <a:gdLst/>
              <a:ahLst/>
              <a:cxnLst/>
              <a:rect l="l" t="t" r="r" b="b"/>
              <a:pathLst>
                <a:path w="365874" h="359702" extrusionOk="0">
                  <a:moveTo>
                    <a:pt x="326441" y="250317"/>
                  </a:moveTo>
                  <a:cubicBezTo>
                    <a:pt x="338785" y="286664"/>
                    <a:pt x="349758" y="323698"/>
                    <a:pt x="365874" y="358673"/>
                  </a:cubicBezTo>
                  <a:cubicBezTo>
                    <a:pt x="360731" y="358673"/>
                    <a:pt x="355587" y="359017"/>
                    <a:pt x="350444" y="359702"/>
                  </a:cubicBezTo>
                  <a:cubicBezTo>
                    <a:pt x="316154" y="287008"/>
                    <a:pt x="303467" y="204026"/>
                    <a:pt x="258546" y="135788"/>
                  </a:cubicBezTo>
                  <a:cubicBezTo>
                    <a:pt x="221856" y="80239"/>
                    <a:pt x="167335" y="39434"/>
                    <a:pt x="95669" y="20231"/>
                  </a:cubicBezTo>
                  <a:cubicBezTo>
                    <a:pt x="64465" y="12002"/>
                    <a:pt x="32576" y="7201"/>
                    <a:pt x="0" y="4458"/>
                  </a:cubicBezTo>
                  <a:cubicBezTo>
                    <a:pt x="16802" y="3086"/>
                    <a:pt x="33947" y="1372"/>
                    <a:pt x="50749" y="0"/>
                  </a:cubicBezTo>
                  <a:cubicBezTo>
                    <a:pt x="125844" y="12688"/>
                    <a:pt x="194767" y="39091"/>
                    <a:pt x="244830" y="97041"/>
                  </a:cubicBezTo>
                  <a:cubicBezTo>
                    <a:pt x="284607" y="142304"/>
                    <a:pt x="307924" y="196482"/>
                    <a:pt x="326441" y="2503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7549553" y="4924729"/>
              <a:ext cx="463943" cy="441655"/>
            </a:xfrm>
            <a:custGeom>
              <a:avLst/>
              <a:gdLst/>
              <a:ahLst/>
              <a:cxnLst/>
              <a:rect l="l" t="t" r="r" b="b"/>
              <a:pathLst>
                <a:path w="463943" h="441655" extrusionOk="0">
                  <a:moveTo>
                    <a:pt x="463943" y="437541"/>
                  </a:moveTo>
                  <a:cubicBezTo>
                    <a:pt x="458800" y="439255"/>
                    <a:pt x="453314" y="440627"/>
                    <a:pt x="447827" y="441655"/>
                  </a:cubicBezTo>
                  <a:cubicBezTo>
                    <a:pt x="369646" y="391592"/>
                    <a:pt x="324383" y="310668"/>
                    <a:pt x="282206" y="235573"/>
                  </a:cubicBezTo>
                  <a:cubicBezTo>
                    <a:pt x="249631" y="177280"/>
                    <a:pt x="214655" y="116243"/>
                    <a:pt x="158420" y="71323"/>
                  </a:cubicBezTo>
                  <a:cubicBezTo>
                    <a:pt x="113157" y="35319"/>
                    <a:pt x="57607" y="16802"/>
                    <a:pt x="0" y="2743"/>
                  </a:cubicBezTo>
                  <a:cubicBezTo>
                    <a:pt x="12344" y="1715"/>
                    <a:pt x="25031" y="686"/>
                    <a:pt x="37376" y="0"/>
                  </a:cubicBezTo>
                  <a:cubicBezTo>
                    <a:pt x="76124" y="10630"/>
                    <a:pt x="113157" y="25032"/>
                    <a:pt x="145733" y="46635"/>
                  </a:cubicBezTo>
                  <a:cubicBezTo>
                    <a:pt x="196825" y="80582"/>
                    <a:pt x="232829" y="127902"/>
                    <a:pt x="263004" y="176251"/>
                  </a:cubicBezTo>
                  <a:cubicBezTo>
                    <a:pt x="319240" y="266776"/>
                    <a:pt x="362788" y="378562"/>
                    <a:pt x="463943" y="43754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7660652" y="4916843"/>
              <a:ext cx="461886" cy="416966"/>
            </a:xfrm>
            <a:custGeom>
              <a:avLst/>
              <a:gdLst/>
              <a:ahLst/>
              <a:cxnLst/>
              <a:rect l="l" t="t" r="r" b="b"/>
              <a:pathLst>
                <a:path w="461886" h="416966" extrusionOk="0">
                  <a:moveTo>
                    <a:pt x="461886" y="414223"/>
                  </a:moveTo>
                  <a:cubicBezTo>
                    <a:pt x="456057" y="414909"/>
                    <a:pt x="450227" y="415595"/>
                    <a:pt x="444741" y="416966"/>
                  </a:cubicBezTo>
                  <a:cubicBezTo>
                    <a:pt x="371703" y="361417"/>
                    <a:pt x="315125" y="290093"/>
                    <a:pt x="264719" y="218084"/>
                  </a:cubicBezTo>
                  <a:cubicBezTo>
                    <a:pt x="223228" y="158420"/>
                    <a:pt x="187566" y="90869"/>
                    <a:pt x="120015" y="49378"/>
                  </a:cubicBezTo>
                  <a:cubicBezTo>
                    <a:pt x="84011" y="27432"/>
                    <a:pt x="42863" y="13373"/>
                    <a:pt x="0" y="2743"/>
                  </a:cubicBezTo>
                  <a:cubicBezTo>
                    <a:pt x="11658" y="2057"/>
                    <a:pt x="23317" y="1028"/>
                    <a:pt x="34976" y="0"/>
                  </a:cubicBezTo>
                  <a:cubicBezTo>
                    <a:pt x="62408" y="8230"/>
                    <a:pt x="89154" y="18173"/>
                    <a:pt x="113843" y="31889"/>
                  </a:cubicBezTo>
                  <a:cubicBezTo>
                    <a:pt x="175907" y="65494"/>
                    <a:pt x="212598" y="118301"/>
                    <a:pt x="248603" y="171450"/>
                  </a:cubicBezTo>
                  <a:cubicBezTo>
                    <a:pt x="307924" y="258890"/>
                    <a:pt x="372389" y="348386"/>
                    <a:pt x="461886" y="41422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7771066" y="4908956"/>
              <a:ext cx="475602" cy="449885"/>
            </a:xfrm>
            <a:custGeom>
              <a:avLst/>
              <a:gdLst/>
              <a:ahLst/>
              <a:cxnLst/>
              <a:rect l="l" t="t" r="r" b="b"/>
              <a:pathLst>
                <a:path w="475602" h="449885" extrusionOk="0">
                  <a:moveTo>
                    <a:pt x="475602" y="449885"/>
                  </a:moveTo>
                  <a:cubicBezTo>
                    <a:pt x="466344" y="446456"/>
                    <a:pt x="457086" y="443370"/>
                    <a:pt x="448170" y="439941"/>
                  </a:cubicBezTo>
                  <a:cubicBezTo>
                    <a:pt x="446799" y="439598"/>
                    <a:pt x="445427" y="438912"/>
                    <a:pt x="444056" y="438569"/>
                  </a:cubicBezTo>
                  <a:cubicBezTo>
                    <a:pt x="289408" y="297637"/>
                    <a:pt x="199225" y="96355"/>
                    <a:pt x="0" y="1715"/>
                  </a:cubicBezTo>
                  <a:cubicBezTo>
                    <a:pt x="7887" y="1029"/>
                    <a:pt x="15431" y="686"/>
                    <a:pt x="23317" y="0"/>
                  </a:cubicBezTo>
                  <a:cubicBezTo>
                    <a:pt x="221171" y="103556"/>
                    <a:pt x="309982" y="312725"/>
                    <a:pt x="475602" y="44988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7878737" y="4907241"/>
              <a:ext cx="535609" cy="485428"/>
            </a:xfrm>
            <a:custGeom>
              <a:avLst/>
              <a:gdLst/>
              <a:ahLst/>
              <a:cxnLst/>
              <a:rect l="l" t="t" r="r" b="b"/>
              <a:pathLst>
                <a:path w="535609" h="485428" extrusionOk="0">
                  <a:moveTo>
                    <a:pt x="535610" y="484861"/>
                  </a:moveTo>
                  <a:cubicBezTo>
                    <a:pt x="526694" y="485546"/>
                    <a:pt x="517779" y="485546"/>
                    <a:pt x="508864" y="485204"/>
                  </a:cubicBezTo>
                  <a:cubicBezTo>
                    <a:pt x="415937" y="438226"/>
                    <a:pt x="340843" y="360731"/>
                    <a:pt x="276377" y="289065"/>
                  </a:cubicBezTo>
                  <a:cubicBezTo>
                    <a:pt x="190652" y="193396"/>
                    <a:pt x="116929" y="70637"/>
                    <a:pt x="0" y="0"/>
                  </a:cubicBezTo>
                  <a:cubicBezTo>
                    <a:pt x="8230" y="343"/>
                    <a:pt x="16459" y="686"/>
                    <a:pt x="24689" y="1372"/>
                  </a:cubicBezTo>
                  <a:cubicBezTo>
                    <a:pt x="116243" y="63437"/>
                    <a:pt x="180708" y="156020"/>
                    <a:pt x="248260" y="236944"/>
                  </a:cubicBezTo>
                  <a:cubicBezTo>
                    <a:pt x="323012" y="326441"/>
                    <a:pt x="415937" y="432740"/>
                    <a:pt x="535610" y="48486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7965147" y="4918900"/>
              <a:ext cx="568871" cy="421767"/>
            </a:xfrm>
            <a:custGeom>
              <a:avLst/>
              <a:gdLst/>
              <a:ahLst/>
              <a:cxnLst/>
              <a:rect l="l" t="t" r="r" b="b"/>
              <a:pathLst>
                <a:path w="568871" h="421767" extrusionOk="0">
                  <a:moveTo>
                    <a:pt x="568871" y="409766"/>
                  </a:moveTo>
                  <a:cubicBezTo>
                    <a:pt x="568871" y="411480"/>
                    <a:pt x="568871" y="413195"/>
                    <a:pt x="568528" y="414566"/>
                  </a:cubicBezTo>
                  <a:cubicBezTo>
                    <a:pt x="567842" y="416966"/>
                    <a:pt x="566814" y="419367"/>
                    <a:pt x="565442" y="421767"/>
                  </a:cubicBezTo>
                  <a:cubicBezTo>
                    <a:pt x="469087" y="385077"/>
                    <a:pt x="379591" y="337757"/>
                    <a:pt x="309639" y="267462"/>
                  </a:cubicBezTo>
                  <a:cubicBezTo>
                    <a:pt x="251689" y="209169"/>
                    <a:pt x="201968" y="147447"/>
                    <a:pt x="136474" y="94983"/>
                  </a:cubicBezTo>
                  <a:cubicBezTo>
                    <a:pt x="93612" y="60693"/>
                    <a:pt x="47320" y="29832"/>
                    <a:pt x="0" y="0"/>
                  </a:cubicBezTo>
                  <a:cubicBezTo>
                    <a:pt x="3429" y="1029"/>
                    <a:pt x="6858" y="1715"/>
                    <a:pt x="10630" y="2743"/>
                  </a:cubicBezTo>
                  <a:cubicBezTo>
                    <a:pt x="24003" y="6515"/>
                    <a:pt x="36691" y="11316"/>
                    <a:pt x="49035" y="16802"/>
                  </a:cubicBezTo>
                  <a:cubicBezTo>
                    <a:pt x="76467" y="34976"/>
                    <a:pt x="102870" y="53492"/>
                    <a:pt x="128930" y="73038"/>
                  </a:cubicBezTo>
                  <a:cubicBezTo>
                    <a:pt x="193053" y="121730"/>
                    <a:pt x="244145" y="177622"/>
                    <a:pt x="296951" y="234887"/>
                  </a:cubicBezTo>
                  <a:cubicBezTo>
                    <a:pt x="371018" y="315811"/>
                    <a:pt x="464972" y="368960"/>
                    <a:pt x="568871" y="40976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7056817" y="4911562"/>
              <a:ext cx="224245" cy="125638"/>
            </a:xfrm>
            <a:custGeom>
              <a:avLst/>
              <a:gdLst/>
              <a:ahLst/>
              <a:cxnLst/>
              <a:rect l="l" t="t" r="r" b="b"/>
              <a:pathLst>
                <a:path w="224245" h="125638" extrusionOk="0">
                  <a:moveTo>
                    <a:pt x="224245" y="14539"/>
                  </a:moveTo>
                  <a:cubicBezTo>
                    <a:pt x="178640" y="7338"/>
                    <a:pt x="132348" y="2537"/>
                    <a:pt x="86057" y="480"/>
                  </a:cubicBezTo>
                  <a:cubicBezTo>
                    <a:pt x="66168" y="-549"/>
                    <a:pt x="44909" y="-549"/>
                    <a:pt x="27078" y="6995"/>
                  </a:cubicBezTo>
                  <a:cubicBezTo>
                    <a:pt x="9247" y="14539"/>
                    <a:pt x="-4469" y="32370"/>
                    <a:pt x="1360" y="48829"/>
                  </a:cubicBezTo>
                  <a:cubicBezTo>
                    <a:pt x="4446" y="57401"/>
                    <a:pt x="12333" y="64259"/>
                    <a:pt x="20906" y="69746"/>
                  </a:cubicBezTo>
                  <a:cubicBezTo>
                    <a:pt x="66854" y="98549"/>
                    <a:pt x="135091" y="92378"/>
                    <a:pt x="176925" y="125639"/>
                  </a:cubicBezTo>
                  <a:cubicBezTo>
                    <a:pt x="176582" y="83805"/>
                    <a:pt x="197499" y="49172"/>
                    <a:pt x="224245" y="14539"/>
                  </a:cubicBez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6" name="Google Shape;96;p2"/>
            <p:cNvGrpSpPr/>
            <p:nvPr/>
          </p:nvGrpSpPr>
          <p:grpSpPr>
            <a:xfrm>
              <a:off x="7170107" y="4848831"/>
              <a:ext cx="386303" cy="364659"/>
              <a:chOff x="7170107" y="4848831"/>
              <a:chExt cx="386303" cy="364659"/>
            </a:xfrm>
          </p:grpSpPr>
          <p:sp>
            <p:nvSpPr>
              <p:cNvPr id="97" name="Google Shape;97;p2"/>
              <p:cNvSpPr/>
              <p:nvPr/>
            </p:nvSpPr>
            <p:spPr>
              <a:xfrm>
                <a:off x="7170107" y="4984596"/>
                <a:ext cx="184719" cy="228894"/>
              </a:xfrm>
              <a:custGeom>
                <a:avLst/>
                <a:gdLst/>
                <a:ahLst/>
                <a:cxnLst/>
                <a:rect l="l" t="t" r="r" b="b"/>
                <a:pathLst>
                  <a:path w="184719" h="228894" extrusionOk="0">
                    <a:moveTo>
                      <a:pt x="541" y="27916"/>
                    </a:moveTo>
                    <a:cubicBezTo>
                      <a:pt x="12200" y="116727"/>
                      <a:pt x="85924" y="197652"/>
                      <a:pt x="183650" y="228856"/>
                    </a:cubicBezTo>
                    <a:cubicBezTo>
                      <a:pt x="192565" y="231598"/>
                      <a:pt x="143188" y="88609"/>
                      <a:pt x="130843" y="74208"/>
                    </a:cubicBezTo>
                    <a:cubicBezTo>
                      <a:pt x="111984" y="52262"/>
                      <a:pt x="-9060" y="-47865"/>
                      <a:pt x="541" y="27916"/>
                    </a:cubicBez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2"/>
              <p:cNvSpPr/>
              <p:nvPr/>
            </p:nvSpPr>
            <p:spPr>
              <a:xfrm>
                <a:off x="7175106" y="4953635"/>
                <a:ext cx="344957" cy="160234"/>
              </a:xfrm>
              <a:custGeom>
                <a:avLst/>
                <a:gdLst/>
                <a:ahLst/>
                <a:cxnLst/>
                <a:rect l="l" t="t" r="r" b="b"/>
                <a:pathLst>
                  <a:path w="344957" h="160234" extrusionOk="0">
                    <a:moveTo>
                      <a:pt x="0" y="21843"/>
                    </a:moveTo>
                    <a:cubicBezTo>
                      <a:pt x="27432" y="25958"/>
                      <a:pt x="43549" y="49618"/>
                      <a:pt x="59665" y="68821"/>
                    </a:cubicBezTo>
                    <a:cubicBezTo>
                      <a:pt x="122416" y="143230"/>
                      <a:pt x="242431" y="178206"/>
                      <a:pt x="344958" y="151117"/>
                    </a:cubicBezTo>
                    <a:cubicBezTo>
                      <a:pt x="324727" y="90766"/>
                      <a:pt x="272949" y="38303"/>
                      <a:pt x="206083" y="12585"/>
                    </a:cubicBezTo>
                    <a:cubicBezTo>
                      <a:pt x="139561" y="-12789"/>
                      <a:pt x="70295" y="5384"/>
                      <a:pt x="0" y="21843"/>
                    </a:cubicBezTo>
                    <a:close/>
                  </a:path>
                </a:pathLst>
              </a:custGeom>
              <a:solidFill>
                <a:srgbClr val="7D8C6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2"/>
              <p:cNvSpPr/>
              <p:nvPr/>
            </p:nvSpPr>
            <p:spPr>
              <a:xfrm>
                <a:off x="7184765" y="4848831"/>
                <a:ext cx="371645" cy="146256"/>
              </a:xfrm>
              <a:custGeom>
                <a:avLst/>
                <a:gdLst/>
                <a:ahLst/>
                <a:cxnLst/>
                <a:rect l="l" t="t" r="r" b="b"/>
                <a:pathLst>
                  <a:path w="371645" h="146256" extrusionOk="0">
                    <a:moveTo>
                      <a:pt x="128529" y="25835"/>
                    </a:moveTo>
                    <a:cubicBezTo>
                      <a:pt x="155619" y="13833"/>
                      <a:pt x="183393" y="1489"/>
                      <a:pt x="213912" y="117"/>
                    </a:cubicBezTo>
                    <a:cubicBezTo>
                      <a:pt x="278376" y="-2626"/>
                      <a:pt x="329811" y="43322"/>
                      <a:pt x="371646" y="85499"/>
                    </a:cubicBezTo>
                    <a:cubicBezTo>
                      <a:pt x="285921" y="82070"/>
                      <a:pt x="199509" y="93729"/>
                      <a:pt x="119271" y="119789"/>
                    </a:cubicBezTo>
                    <a:cubicBezTo>
                      <a:pt x="80181" y="132476"/>
                      <a:pt x="-12060" y="176711"/>
                      <a:pt x="1313" y="111560"/>
                    </a:cubicBezTo>
                    <a:cubicBezTo>
                      <a:pt x="8857" y="74183"/>
                      <a:pt x="94925" y="40922"/>
                      <a:pt x="128529" y="25835"/>
                    </a:cubicBez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00" name="Google Shape;100;p2"/>
          <p:cNvGrpSpPr/>
          <p:nvPr/>
        </p:nvGrpSpPr>
        <p:grpSpPr>
          <a:xfrm rot="-1204273">
            <a:off x="3161932" y="4151273"/>
            <a:ext cx="772067" cy="817845"/>
            <a:chOff x="6717677" y="4999824"/>
            <a:chExt cx="1029386" cy="1090421"/>
          </a:xfrm>
        </p:grpSpPr>
        <p:sp>
          <p:nvSpPr>
            <p:cNvPr id="101" name="Google Shape;101;p2"/>
            <p:cNvSpPr/>
            <p:nvPr/>
          </p:nvSpPr>
          <p:spPr>
            <a:xfrm>
              <a:off x="6719049" y="5000510"/>
              <a:ext cx="1028014" cy="1089735"/>
            </a:xfrm>
            <a:custGeom>
              <a:avLst/>
              <a:gdLst/>
              <a:ahLst/>
              <a:cxnLst/>
              <a:rect l="l" t="t" r="r" b="b"/>
              <a:pathLst>
                <a:path w="1028014" h="1089735" extrusionOk="0">
                  <a:moveTo>
                    <a:pt x="0" y="0"/>
                  </a:moveTo>
                  <a:cubicBezTo>
                    <a:pt x="263690" y="26060"/>
                    <a:pt x="541439" y="163220"/>
                    <a:pt x="719747" y="359359"/>
                  </a:cubicBezTo>
                  <a:cubicBezTo>
                    <a:pt x="898055" y="555498"/>
                    <a:pt x="1026986" y="824675"/>
                    <a:pt x="1028014" y="1089736"/>
                  </a:cubicBezTo>
                  <a:cubicBezTo>
                    <a:pt x="849364" y="1045159"/>
                    <a:pt x="662140" y="990295"/>
                    <a:pt x="504406" y="895312"/>
                  </a:cubicBezTo>
                  <a:cubicBezTo>
                    <a:pt x="254089" y="744436"/>
                    <a:pt x="83668" y="468744"/>
                    <a:pt x="60351" y="177279"/>
                  </a:cubicBezTo>
                  <a:cubicBezTo>
                    <a:pt x="54864" y="111785"/>
                    <a:pt x="21260" y="61722"/>
                    <a:pt x="0" y="0"/>
                  </a:cubicBezTo>
                  <a:close/>
                </a:path>
              </a:pathLst>
            </a:custGeom>
            <a:solidFill>
              <a:srgbClr val="A6BA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6717677" y="4999824"/>
              <a:ext cx="1029385" cy="1089393"/>
            </a:xfrm>
            <a:custGeom>
              <a:avLst/>
              <a:gdLst/>
              <a:ahLst/>
              <a:cxnLst/>
              <a:rect l="l" t="t" r="r" b="b"/>
              <a:pathLst>
                <a:path w="1029385" h="1089393" extrusionOk="0">
                  <a:moveTo>
                    <a:pt x="2057" y="0"/>
                  </a:moveTo>
                  <a:cubicBezTo>
                    <a:pt x="25718" y="20231"/>
                    <a:pt x="49034" y="41148"/>
                    <a:pt x="72352" y="61722"/>
                  </a:cubicBezTo>
                  <a:cubicBezTo>
                    <a:pt x="95326" y="82639"/>
                    <a:pt x="118643" y="103899"/>
                    <a:pt x="141275" y="125159"/>
                  </a:cubicBezTo>
                  <a:cubicBezTo>
                    <a:pt x="163906" y="146419"/>
                    <a:pt x="186537" y="168021"/>
                    <a:pt x="209169" y="189624"/>
                  </a:cubicBezTo>
                  <a:lnTo>
                    <a:pt x="276035" y="255118"/>
                  </a:lnTo>
                  <a:cubicBezTo>
                    <a:pt x="297980" y="277406"/>
                    <a:pt x="319925" y="299352"/>
                    <a:pt x="341871" y="321640"/>
                  </a:cubicBezTo>
                  <a:lnTo>
                    <a:pt x="406679" y="389192"/>
                  </a:lnTo>
                  <a:lnTo>
                    <a:pt x="470459" y="457772"/>
                  </a:lnTo>
                  <a:lnTo>
                    <a:pt x="533895" y="526694"/>
                  </a:lnTo>
                  <a:cubicBezTo>
                    <a:pt x="618248" y="618592"/>
                    <a:pt x="701573" y="711518"/>
                    <a:pt x="784212" y="805129"/>
                  </a:cubicBezTo>
                  <a:cubicBezTo>
                    <a:pt x="866508" y="899084"/>
                    <a:pt x="948119" y="993382"/>
                    <a:pt x="1029386" y="1088365"/>
                  </a:cubicBezTo>
                  <a:lnTo>
                    <a:pt x="1028014" y="1089394"/>
                  </a:lnTo>
                  <a:cubicBezTo>
                    <a:pt x="945032" y="996125"/>
                    <a:pt x="861707" y="903199"/>
                    <a:pt x="777697" y="810959"/>
                  </a:cubicBezTo>
                  <a:cubicBezTo>
                    <a:pt x="694029" y="718376"/>
                    <a:pt x="609333" y="626821"/>
                    <a:pt x="523608" y="535953"/>
                  </a:cubicBezTo>
                  <a:lnTo>
                    <a:pt x="459143" y="468401"/>
                  </a:lnTo>
                  <a:lnTo>
                    <a:pt x="393992" y="401193"/>
                  </a:lnTo>
                  <a:lnTo>
                    <a:pt x="328498" y="334328"/>
                  </a:lnTo>
                  <a:cubicBezTo>
                    <a:pt x="306552" y="312039"/>
                    <a:pt x="284950" y="289751"/>
                    <a:pt x="263347" y="267462"/>
                  </a:cubicBezTo>
                  <a:lnTo>
                    <a:pt x="197853" y="200597"/>
                  </a:lnTo>
                  <a:cubicBezTo>
                    <a:pt x="175907" y="178308"/>
                    <a:pt x="153962" y="156362"/>
                    <a:pt x="132017" y="134074"/>
                  </a:cubicBezTo>
                  <a:lnTo>
                    <a:pt x="0" y="1372"/>
                  </a:lnTo>
                  <a:lnTo>
                    <a:pt x="2057" y="0"/>
                  </a:lnTo>
                  <a:close/>
                </a:path>
              </a:pathLst>
            </a:custGeom>
            <a:solidFill>
              <a:srgbClr val="4C26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7188822" y="5469597"/>
              <a:ext cx="86753" cy="295236"/>
            </a:xfrm>
            <a:custGeom>
              <a:avLst/>
              <a:gdLst/>
              <a:ahLst/>
              <a:cxnLst/>
              <a:rect l="l" t="t" r="r" b="b"/>
              <a:pathLst>
                <a:path w="86753" h="295236" extrusionOk="0">
                  <a:moveTo>
                    <a:pt x="1715" y="0"/>
                  </a:moveTo>
                  <a:cubicBezTo>
                    <a:pt x="5830" y="5144"/>
                    <a:pt x="9601" y="10630"/>
                    <a:pt x="13373" y="15773"/>
                  </a:cubicBezTo>
                  <a:cubicBezTo>
                    <a:pt x="16802" y="21260"/>
                    <a:pt x="20574" y="26746"/>
                    <a:pt x="23660" y="32233"/>
                  </a:cubicBezTo>
                  <a:cubicBezTo>
                    <a:pt x="27089" y="37719"/>
                    <a:pt x="29833" y="43549"/>
                    <a:pt x="33262" y="49378"/>
                  </a:cubicBezTo>
                  <a:cubicBezTo>
                    <a:pt x="36348" y="55207"/>
                    <a:pt x="39091" y="61036"/>
                    <a:pt x="41834" y="66866"/>
                  </a:cubicBezTo>
                  <a:cubicBezTo>
                    <a:pt x="47320" y="78867"/>
                    <a:pt x="51778" y="90869"/>
                    <a:pt x="55550" y="103556"/>
                  </a:cubicBezTo>
                  <a:cubicBezTo>
                    <a:pt x="59322" y="115900"/>
                    <a:pt x="62751" y="128588"/>
                    <a:pt x="65837" y="141275"/>
                  </a:cubicBezTo>
                  <a:cubicBezTo>
                    <a:pt x="69266" y="153962"/>
                    <a:pt x="72009" y="166649"/>
                    <a:pt x="74752" y="179337"/>
                  </a:cubicBezTo>
                  <a:cubicBezTo>
                    <a:pt x="77153" y="192024"/>
                    <a:pt x="79553" y="205054"/>
                    <a:pt x="81268" y="217742"/>
                  </a:cubicBezTo>
                  <a:cubicBezTo>
                    <a:pt x="84697" y="243459"/>
                    <a:pt x="86754" y="269519"/>
                    <a:pt x="86754" y="295237"/>
                  </a:cubicBezTo>
                  <a:lnTo>
                    <a:pt x="85039" y="295237"/>
                  </a:lnTo>
                  <a:cubicBezTo>
                    <a:pt x="82296" y="269519"/>
                    <a:pt x="78181" y="244145"/>
                    <a:pt x="72695" y="219113"/>
                  </a:cubicBezTo>
                  <a:cubicBezTo>
                    <a:pt x="69952" y="206769"/>
                    <a:pt x="66866" y="194081"/>
                    <a:pt x="63437" y="181737"/>
                  </a:cubicBezTo>
                  <a:cubicBezTo>
                    <a:pt x="60008" y="169393"/>
                    <a:pt x="56579" y="157048"/>
                    <a:pt x="52464" y="145047"/>
                  </a:cubicBezTo>
                  <a:cubicBezTo>
                    <a:pt x="48349" y="133045"/>
                    <a:pt x="43891" y="121044"/>
                    <a:pt x="39091" y="109042"/>
                  </a:cubicBezTo>
                  <a:cubicBezTo>
                    <a:pt x="34290" y="97384"/>
                    <a:pt x="29833" y="85382"/>
                    <a:pt x="25375" y="73381"/>
                  </a:cubicBezTo>
                  <a:lnTo>
                    <a:pt x="18860" y="55207"/>
                  </a:lnTo>
                  <a:cubicBezTo>
                    <a:pt x="16802" y="49035"/>
                    <a:pt x="14402" y="43205"/>
                    <a:pt x="12345" y="37033"/>
                  </a:cubicBezTo>
                  <a:cubicBezTo>
                    <a:pt x="9944" y="30861"/>
                    <a:pt x="7887" y="25032"/>
                    <a:pt x="5830" y="18860"/>
                  </a:cubicBezTo>
                  <a:cubicBezTo>
                    <a:pt x="3772" y="12688"/>
                    <a:pt x="1715" y="6515"/>
                    <a:pt x="0" y="343"/>
                  </a:cubicBezTo>
                  <a:lnTo>
                    <a:pt x="1715" y="0"/>
                  </a:lnTo>
                  <a:close/>
                </a:path>
              </a:pathLst>
            </a:custGeom>
            <a:solidFill>
              <a:srgbClr val="4C26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7286891" y="5560466"/>
              <a:ext cx="299351" cy="82681"/>
            </a:xfrm>
            <a:custGeom>
              <a:avLst/>
              <a:gdLst/>
              <a:ahLst/>
              <a:cxnLst/>
              <a:rect l="l" t="t" r="r" b="b"/>
              <a:pathLst>
                <a:path w="299351" h="82681" extrusionOk="0">
                  <a:moveTo>
                    <a:pt x="1371" y="0"/>
                  </a:moveTo>
                  <a:cubicBezTo>
                    <a:pt x="23317" y="14402"/>
                    <a:pt x="47320" y="22975"/>
                    <a:pt x="71666" y="31547"/>
                  </a:cubicBezTo>
                  <a:cubicBezTo>
                    <a:pt x="74752" y="32576"/>
                    <a:pt x="77838" y="33947"/>
                    <a:pt x="80924" y="34633"/>
                  </a:cubicBezTo>
                  <a:lnTo>
                    <a:pt x="90182" y="38062"/>
                  </a:lnTo>
                  <a:lnTo>
                    <a:pt x="99441" y="41491"/>
                  </a:lnTo>
                  <a:cubicBezTo>
                    <a:pt x="102527" y="42520"/>
                    <a:pt x="105613" y="43891"/>
                    <a:pt x="108356" y="44920"/>
                  </a:cubicBezTo>
                  <a:cubicBezTo>
                    <a:pt x="114528" y="47320"/>
                    <a:pt x="120358" y="49378"/>
                    <a:pt x="126530" y="51435"/>
                  </a:cubicBezTo>
                  <a:cubicBezTo>
                    <a:pt x="132702" y="53492"/>
                    <a:pt x="138875" y="55207"/>
                    <a:pt x="145046" y="57265"/>
                  </a:cubicBezTo>
                  <a:cubicBezTo>
                    <a:pt x="151219" y="58979"/>
                    <a:pt x="157734" y="60694"/>
                    <a:pt x="163906" y="62065"/>
                  </a:cubicBezTo>
                  <a:cubicBezTo>
                    <a:pt x="170078" y="63437"/>
                    <a:pt x="176594" y="65151"/>
                    <a:pt x="182765" y="66180"/>
                  </a:cubicBezTo>
                  <a:lnTo>
                    <a:pt x="192367" y="68237"/>
                  </a:lnTo>
                  <a:lnTo>
                    <a:pt x="201968" y="69952"/>
                  </a:lnTo>
                  <a:cubicBezTo>
                    <a:pt x="208483" y="71323"/>
                    <a:pt x="214655" y="72009"/>
                    <a:pt x="221171" y="73038"/>
                  </a:cubicBezTo>
                  <a:cubicBezTo>
                    <a:pt x="246888" y="76810"/>
                    <a:pt x="272948" y="78524"/>
                    <a:pt x="299351" y="78867"/>
                  </a:cubicBezTo>
                  <a:lnTo>
                    <a:pt x="299351" y="80582"/>
                  </a:lnTo>
                  <a:cubicBezTo>
                    <a:pt x="273291" y="82982"/>
                    <a:pt x="246545" y="83325"/>
                    <a:pt x="220142" y="81610"/>
                  </a:cubicBezTo>
                  <a:cubicBezTo>
                    <a:pt x="213626" y="80924"/>
                    <a:pt x="206768" y="80582"/>
                    <a:pt x="200253" y="79896"/>
                  </a:cubicBezTo>
                  <a:lnTo>
                    <a:pt x="190310" y="78867"/>
                  </a:lnTo>
                  <a:lnTo>
                    <a:pt x="180365" y="77495"/>
                  </a:lnTo>
                  <a:cubicBezTo>
                    <a:pt x="173850" y="76810"/>
                    <a:pt x="167335" y="75438"/>
                    <a:pt x="160820" y="74410"/>
                  </a:cubicBezTo>
                  <a:cubicBezTo>
                    <a:pt x="154305" y="73038"/>
                    <a:pt x="147790" y="72009"/>
                    <a:pt x="141275" y="70637"/>
                  </a:cubicBezTo>
                  <a:cubicBezTo>
                    <a:pt x="128244" y="67894"/>
                    <a:pt x="115214" y="64808"/>
                    <a:pt x="102527" y="61379"/>
                  </a:cubicBezTo>
                  <a:cubicBezTo>
                    <a:pt x="96012" y="59665"/>
                    <a:pt x="89840" y="57607"/>
                    <a:pt x="83324" y="55550"/>
                  </a:cubicBezTo>
                  <a:cubicBezTo>
                    <a:pt x="77153" y="53150"/>
                    <a:pt x="70980" y="50749"/>
                    <a:pt x="64808" y="48006"/>
                  </a:cubicBezTo>
                  <a:cubicBezTo>
                    <a:pt x="52806" y="42520"/>
                    <a:pt x="40805" y="36691"/>
                    <a:pt x="29489" y="29147"/>
                  </a:cubicBezTo>
                  <a:cubicBezTo>
                    <a:pt x="18173" y="21603"/>
                    <a:pt x="7544" y="12688"/>
                    <a:pt x="0" y="1372"/>
                  </a:cubicBezTo>
                  <a:lnTo>
                    <a:pt x="1371" y="0"/>
                  </a:lnTo>
                  <a:close/>
                </a:path>
              </a:pathLst>
            </a:custGeom>
            <a:solidFill>
              <a:srgbClr val="4C26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7433310" y="5730201"/>
              <a:ext cx="211226" cy="67551"/>
            </a:xfrm>
            <a:custGeom>
              <a:avLst/>
              <a:gdLst/>
              <a:ahLst/>
              <a:cxnLst/>
              <a:rect l="l" t="t" r="r" b="b"/>
              <a:pathLst>
                <a:path w="211226" h="67551" extrusionOk="0">
                  <a:moveTo>
                    <a:pt x="0" y="0"/>
                  </a:moveTo>
                  <a:cubicBezTo>
                    <a:pt x="4801" y="686"/>
                    <a:pt x="9258" y="1372"/>
                    <a:pt x="14059" y="2401"/>
                  </a:cubicBezTo>
                  <a:cubicBezTo>
                    <a:pt x="18517" y="3429"/>
                    <a:pt x="23317" y="4458"/>
                    <a:pt x="27775" y="5486"/>
                  </a:cubicBezTo>
                  <a:cubicBezTo>
                    <a:pt x="32233" y="6515"/>
                    <a:pt x="36690" y="7887"/>
                    <a:pt x="41148" y="8915"/>
                  </a:cubicBezTo>
                  <a:cubicBezTo>
                    <a:pt x="45606" y="10287"/>
                    <a:pt x="50063" y="11316"/>
                    <a:pt x="54521" y="12688"/>
                  </a:cubicBezTo>
                  <a:cubicBezTo>
                    <a:pt x="63437" y="15431"/>
                    <a:pt x="72009" y="18517"/>
                    <a:pt x="80239" y="21946"/>
                  </a:cubicBezTo>
                  <a:cubicBezTo>
                    <a:pt x="88811" y="25375"/>
                    <a:pt x="97384" y="28804"/>
                    <a:pt x="105956" y="32233"/>
                  </a:cubicBezTo>
                  <a:cubicBezTo>
                    <a:pt x="114529" y="35319"/>
                    <a:pt x="123444" y="38405"/>
                    <a:pt x="132017" y="41148"/>
                  </a:cubicBezTo>
                  <a:cubicBezTo>
                    <a:pt x="140589" y="44234"/>
                    <a:pt x="149504" y="46978"/>
                    <a:pt x="158077" y="49721"/>
                  </a:cubicBezTo>
                  <a:cubicBezTo>
                    <a:pt x="175565" y="55550"/>
                    <a:pt x="193396" y="60694"/>
                    <a:pt x="211226" y="65837"/>
                  </a:cubicBezTo>
                  <a:lnTo>
                    <a:pt x="210884" y="67552"/>
                  </a:lnTo>
                  <a:cubicBezTo>
                    <a:pt x="192367" y="65151"/>
                    <a:pt x="174193" y="61722"/>
                    <a:pt x="156020" y="58293"/>
                  </a:cubicBezTo>
                  <a:cubicBezTo>
                    <a:pt x="146761" y="56579"/>
                    <a:pt x="137846" y="54521"/>
                    <a:pt x="128930" y="52464"/>
                  </a:cubicBezTo>
                  <a:cubicBezTo>
                    <a:pt x="120015" y="50407"/>
                    <a:pt x="110757" y="48006"/>
                    <a:pt x="101841" y="45606"/>
                  </a:cubicBezTo>
                  <a:cubicBezTo>
                    <a:pt x="97384" y="44234"/>
                    <a:pt x="92926" y="43205"/>
                    <a:pt x="88468" y="42177"/>
                  </a:cubicBezTo>
                  <a:lnTo>
                    <a:pt x="75095" y="38748"/>
                  </a:lnTo>
                  <a:cubicBezTo>
                    <a:pt x="70637" y="37376"/>
                    <a:pt x="66180" y="36005"/>
                    <a:pt x="61722" y="34633"/>
                  </a:cubicBezTo>
                  <a:cubicBezTo>
                    <a:pt x="57264" y="32918"/>
                    <a:pt x="53150" y="31204"/>
                    <a:pt x="48692" y="29489"/>
                  </a:cubicBezTo>
                  <a:cubicBezTo>
                    <a:pt x="40119" y="25718"/>
                    <a:pt x="31890" y="21603"/>
                    <a:pt x="23660" y="17145"/>
                  </a:cubicBezTo>
                  <a:cubicBezTo>
                    <a:pt x="15431" y="12688"/>
                    <a:pt x="7544" y="7544"/>
                    <a:pt x="0" y="1715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4C26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7494689" y="5811126"/>
              <a:ext cx="29146" cy="152590"/>
            </a:xfrm>
            <a:custGeom>
              <a:avLst/>
              <a:gdLst/>
              <a:ahLst/>
              <a:cxnLst/>
              <a:rect l="l" t="t" r="r" b="b"/>
              <a:pathLst>
                <a:path w="29146" h="152590" extrusionOk="0">
                  <a:moveTo>
                    <a:pt x="1715" y="0"/>
                  </a:moveTo>
                  <a:cubicBezTo>
                    <a:pt x="4115" y="2743"/>
                    <a:pt x="5829" y="5487"/>
                    <a:pt x="7886" y="8230"/>
                  </a:cubicBezTo>
                  <a:cubicBezTo>
                    <a:pt x="9601" y="10973"/>
                    <a:pt x="11315" y="14059"/>
                    <a:pt x="13030" y="16802"/>
                  </a:cubicBezTo>
                  <a:cubicBezTo>
                    <a:pt x="14402" y="19888"/>
                    <a:pt x="16116" y="22632"/>
                    <a:pt x="17488" y="25718"/>
                  </a:cubicBezTo>
                  <a:cubicBezTo>
                    <a:pt x="18860" y="28804"/>
                    <a:pt x="19888" y="31890"/>
                    <a:pt x="20917" y="34976"/>
                  </a:cubicBezTo>
                  <a:cubicBezTo>
                    <a:pt x="21946" y="38062"/>
                    <a:pt x="22974" y="41148"/>
                    <a:pt x="23660" y="44577"/>
                  </a:cubicBezTo>
                  <a:cubicBezTo>
                    <a:pt x="24346" y="47663"/>
                    <a:pt x="25031" y="51092"/>
                    <a:pt x="25375" y="54178"/>
                  </a:cubicBezTo>
                  <a:lnTo>
                    <a:pt x="26403" y="64123"/>
                  </a:lnTo>
                  <a:cubicBezTo>
                    <a:pt x="26746" y="67552"/>
                    <a:pt x="27089" y="70638"/>
                    <a:pt x="27432" y="74067"/>
                  </a:cubicBezTo>
                  <a:lnTo>
                    <a:pt x="28118" y="84011"/>
                  </a:lnTo>
                  <a:lnTo>
                    <a:pt x="28804" y="93955"/>
                  </a:lnTo>
                  <a:lnTo>
                    <a:pt x="29147" y="103899"/>
                  </a:lnTo>
                  <a:lnTo>
                    <a:pt x="29147" y="113843"/>
                  </a:lnTo>
                  <a:cubicBezTo>
                    <a:pt x="28804" y="126873"/>
                    <a:pt x="28118" y="139903"/>
                    <a:pt x="26060" y="152591"/>
                  </a:cubicBezTo>
                  <a:lnTo>
                    <a:pt x="24346" y="152591"/>
                  </a:lnTo>
                  <a:cubicBezTo>
                    <a:pt x="23317" y="139561"/>
                    <a:pt x="22289" y="126873"/>
                    <a:pt x="20231" y="114186"/>
                  </a:cubicBezTo>
                  <a:lnTo>
                    <a:pt x="18860" y="104585"/>
                  </a:lnTo>
                  <a:lnTo>
                    <a:pt x="17145" y="95326"/>
                  </a:lnTo>
                  <a:lnTo>
                    <a:pt x="15431" y="86068"/>
                  </a:lnTo>
                  <a:lnTo>
                    <a:pt x="13373" y="76810"/>
                  </a:lnTo>
                  <a:cubicBezTo>
                    <a:pt x="12687" y="73724"/>
                    <a:pt x="12002" y="70638"/>
                    <a:pt x="10973" y="67552"/>
                  </a:cubicBezTo>
                  <a:lnTo>
                    <a:pt x="8230" y="58293"/>
                  </a:lnTo>
                  <a:cubicBezTo>
                    <a:pt x="6515" y="52121"/>
                    <a:pt x="4801" y="46292"/>
                    <a:pt x="3772" y="40120"/>
                  </a:cubicBezTo>
                  <a:cubicBezTo>
                    <a:pt x="3086" y="37033"/>
                    <a:pt x="2743" y="33947"/>
                    <a:pt x="2400" y="30861"/>
                  </a:cubicBezTo>
                  <a:cubicBezTo>
                    <a:pt x="2057" y="27775"/>
                    <a:pt x="1372" y="24689"/>
                    <a:pt x="1028" y="21260"/>
                  </a:cubicBezTo>
                  <a:cubicBezTo>
                    <a:pt x="686" y="18174"/>
                    <a:pt x="343" y="14745"/>
                    <a:pt x="343" y="11659"/>
                  </a:cubicBezTo>
                  <a:cubicBezTo>
                    <a:pt x="0" y="8230"/>
                    <a:pt x="0" y="5144"/>
                    <a:pt x="0" y="1715"/>
                  </a:cubicBezTo>
                  <a:lnTo>
                    <a:pt x="1715" y="0"/>
                  </a:lnTo>
                  <a:close/>
                </a:path>
              </a:pathLst>
            </a:custGeom>
            <a:solidFill>
              <a:srgbClr val="4C26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7090067" y="5357126"/>
              <a:ext cx="270204" cy="46634"/>
            </a:xfrm>
            <a:custGeom>
              <a:avLst/>
              <a:gdLst/>
              <a:ahLst/>
              <a:cxnLst/>
              <a:rect l="l" t="t" r="r" b="b"/>
              <a:pathLst>
                <a:path w="270204" h="46634" extrusionOk="0">
                  <a:moveTo>
                    <a:pt x="1028" y="0"/>
                  </a:moveTo>
                  <a:cubicBezTo>
                    <a:pt x="21602" y="10973"/>
                    <a:pt x="43205" y="13373"/>
                    <a:pt x="65837" y="16459"/>
                  </a:cubicBezTo>
                  <a:cubicBezTo>
                    <a:pt x="77153" y="18173"/>
                    <a:pt x="88468" y="19888"/>
                    <a:pt x="99441" y="22289"/>
                  </a:cubicBezTo>
                  <a:cubicBezTo>
                    <a:pt x="110756" y="24689"/>
                    <a:pt x="121730" y="26746"/>
                    <a:pt x="133045" y="28803"/>
                  </a:cubicBezTo>
                  <a:cubicBezTo>
                    <a:pt x="144361" y="30518"/>
                    <a:pt x="155677" y="32232"/>
                    <a:pt x="166992" y="33604"/>
                  </a:cubicBezTo>
                  <a:cubicBezTo>
                    <a:pt x="178308" y="34976"/>
                    <a:pt x="189623" y="36347"/>
                    <a:pt x="201282" y="37719"/>
                  </a:cubicBezTo>
                  <a:cubicBezTo>
                    <a:pt x="224257" y="40462"/>
                    <a:pt x="246888" y="41834"/>
                    <a:pt x="270205" y="43205"/>
                  </a:cubicBezTo>
                  <a:lnTo>
                    <a:pt x="270205" y="44920"/>
                  </a:lnTo>
                  <a:cubicBezTo>
                    <a:pt x="247231" y="46292"/>
                    <a:pt x="223913" y="46634"/>
                    <a:pt x="200939" y="46634"/>
                  </a:cubicBezTo>
                  <a:cubicBezTo>
                    <a:pt x="189281" y="46634"/>
                    <a:pt x="177965" y="45948"/>
                    <a:pt x="166307" y="45605"/>
                  </a:cubicBezTo>
                  <a:cubicBezTo>
                    <a:pt x="154648" y="44920"/>
                    <a:pt x="143332" y="44234"/>
                    <a:pt x="131674" y="43205"/>
                  </a:cubicBezTo>
                  <a:cubicBezTo>
                    <a:pt x="120015" y="42176"/>
                    <a:pt x="108699" y="41148"/>
                    <a:pt x="97040" y="40119"/>
                  </a:cubicBezTo>
                  <a:cubicBezTo>
                    <a:pt x="85382" y="39090"/>
                    <a:pt x="74066" y="37033"/>
                    <a:pt x="62750" y="34290"/>
                  </a:cubicBezTo>
                  <a:cubicBezTo>
                    <a:pt x="51435" y="31547"/>
                    <a:pt x="39776" y="28460"/>
                    <a:pt x="28804" y="23317"/>
                  </a:cubicBezTo>
                  <a:cubicBezTo>
                    <a:pt x="17831" y="18516"/>
                    <a:pt x="7201" y="11315"/>
                    <a:pt x="0" y="1715"/>
                  </a:cubicBezTo>
                  <a:lnTo>
                    <a:pt x="1028" y="0"/>
                  </a:lnTo>
                  <a:close/>
                </a:path>
              </a:pathLst>
            </a:custGeom>
            <a:solidFill>
              <a:srgbClr val="4C26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7015314" y="5300891"/>
              <a:ext cx="41834" cy="256832"/>
            </a:xfrm>
            <a:custGeom>
              <a:avLst/>
              <a:gdLst/>
              <a:ahLst/>
              <a:cxnLst/>
              <a:rect l="l" t="t" r="r" b="b"/>
              <a:pathLst>
                <a:path w="41834" h="256832" extrusionOk="0">
                  <a:moveTo>
                    <a:pt x="1715" y="0"/>
                  </a:moveTo>
                  <a:cubicBezTo>
                    <a:pt x="4801" y="4801"/>
                    <a:pt x="7201" y="9601"/>
                    <a:pt x="9944" y="14402"/>
                  </a:cubicBezTo>
                  <a:cubicBezTo>
                    <a:pt x="12344" y="19202"/>
                    <a:pt x="14745" y="24346"/>
                    <a:pt x="16802" y="29489"/>
                  </a:cubicBezTo>
                  <a:cubicBezTo>
                    <a:pt x="18860" y="34633"/>
                    <a:pt x="20917" y="39776"/>
                    <a:pt x="22631" y="44920"/>
                  </a:cubicBezTo>
                  <a:cubicBezTo>
                    <a:pt x="24346" y="50063"/>
                    <a:pt x="26060" y="55207"/>
                    <a:pt x="27775" y="60693"/>
                  </a:cubicBezTo>
                  <a:cubicBezTo>
                    <a:pt x="29147" y="65837"/>
                    <a:pt x="30518" y="71323"/>
                    <a:pt x="31890" y="76810"/>
                  </a:cubicBezTo>
                  <a:cubicBezTo>
                    <a:pt x="32918" y="82296"/>
                    <a:pt x="33947" y="87440"/>
                    <a:pt x="34633" y="92926"/>
                  </a:cubicBezTo>
                  <a:lnTo>
                    <a:pt x="36691" y="109385"/>
                  </a:lnTo>
                  <a:cubicBezTo>
                    <a:pt x="37376" y="114872"/>
                    <a:pt x="37719" y="120358"/>
                    <a:pt x="38405" y="125844"/>
                  </a:cubicBezTo>
                  <a:lnTo>
                    <a:pt x="39776" y="142304"/>
                  </a:lnTo>
                  <a:lnTo>
                    <a:pt x="40805" y="158762"/>
                  </a:lnTo>
                  <a:lnTo>
                    <a:pt x="41491" y="175222"/>
                  </a:lnTo>
                  <a:lnTo>
                    <a:pt x="41834" y="191681"/>
                  </a:lnTo>
                  <a:cubicBezTo>
                    <a:pt x="41834" y="213626"/>
                    <a:pt x="40805" y="235229"/>
                    <a:pt x="38405" y="256832"/>
                  </a:cubicBezTo>
                  <a:lnTo>
                    <a:pt x="36691" y="256832"/>
                  </a:lnTo>
                  <a:cubicBezTo>
                    <a:pt x="36347" y="235229"/>
                    <a:pt x="35319" y="213626"/>
                    <a:pt x="33262" y="192024"/>
                  </a:cubicBezTo>
                  <a:lnTo>
                    <a:pt x="31547" y="175907"/>
                  </a:lnTo>
                  <a:lnTo>
                    <a:pt x="29489" y="159791"/>
                  </a:lnTo>
                  <a:lnTo>
                    <a:pt x="27089" y="143675"/>
                  </a:lnTo>
                  <a:lnTo>
                    <a:pt x="24346" y="127901"/>
                  </a:lnTo>
                  <a:cubicBezTo>
                    <a:pt x="23317" y="122758"/>
                    <a:pt x="22289" y="117272"/>
                    <a:pt x="21260" y="112128"/>
                  </a:cubicBezTo>
                  <a:lnTo>
                    <a:pt x="17488" y="96355"/>
                  </a:lnTo>
                  <a:cubicBezTo>
                    <a:pt x="16117" y="91211"/>
                    <a:pt x="15088" y="86068"/>
                    <a:pt x="13716" y="80582"/>
                  </a:cubicBezTo>
                  <a:cubicBezTo>
                    <a:pt x="12344" y="75438"/>
                    <a:pt x="11659" y="70295"/>
                    <a:pt x="10630" y="64808"/>
                  </a:cubicBezTo>
                  <a:cubicBezTo>
                    <a:pt x="9601" y="59665"/>
                    <a:pt x="8573" y="54178"/>
                    <a:pt x="7544" y="49034"/>
                  </a:cubicBezTo>
                  <a:cubicBezTo>
                    <a:pt x="6515" y="43891"/>
                    <a:pt x="5486" y="38405"/>
                    <a:pt x="4801" y="33261"/>
                  </a:cubicBezTo>
                  <a:cubicBezTo>
                    <a:pt x="3772" y="28118"/>
                    <a:pt x="3086" y="22631"/>
                    <a:pt x="2057" y="17145"/>
                  </a:cubicBezTo>
                  <a:cubicBezTo>
                    <a:pt x="1372" y="11659"/>
                    <a:pt x="343" y="6515"/>
                    <a:pt x="0" y="686"/>
                  </a:cubicBezTo>
                  <a:lnTo>
                    <a:pt x="1715" y="0"/>
                  </a:lnTo>
                  <a:close/>
                </a:path>
              </a:pathLst>
            </a:custGeom>
            <a:solidFill>
              <a:srgbClr val="4C26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6877812" y="5145557"/>
              <a:ext cx="259575" cy="36004"/>
            </a:xfrm>
            <a:custGeom>
              <a:avLst/>
              <a:gdLst/>
              <a:ahLst/>
              <a:cxnLst/>
              <a:rect l="l" t="t" r="r" b="b"/>
              <a:pathLst>
                <a:path w="259575" h="36004" extrusionOk="0">
                  <a:moveTo>
                    <a:pt x="343" y="0"/>
                  </a:moveTo>
                  <a:cubicBezTo>
                    <a:pt x="5829" y="343"/>
                    <a:pt x="11316" y="686"/>
                    <a:pt x="16802" y="1372"/>
                  </a:cubicBezTo>
                  <a:cubicBezTo>
                    <a:pt x="22289" y="2057"/>
                    <a:pt x="27775" y="2401"/>
                    <a:pt x="33261" y="3429"/>
                  </a:cubicBezTo>
                  <a:cubicBezTo>
                    <a:pt x="38748" y="4115"/>
                    <a:pt x="44234" y="4801"/>
                    <a:pt x="49378" y="5486"/>
                  </a:cubicBezTo>
                  <a:cubicBezTo>
                    <a:pt x="54864" y="6172"/>
                    <a:pt x="60008" y="6858"/>
                    <a:pt x="65494" y="7887"/>
                  </a:cubicBezTo>
                  <a:cubicBezTo>
                    <a:pt x="70980" y="8573"/>
                    <a:pt x="76124" y="9601"/>
                    <a:pt x="81610" y="10630"/>
                  </a:cubicBezTo>
                  <a:cubicBezTo>
                    <a:pt x="87097" y="11659"/>
                    <a:pt x="92240" y="12688"/>
                    <a:pt x="97384" y="13716"/>
                  </a:cubicBezTo>
                  <a:lnTo>
                    <a:pt x="113500" y="17145"/>
                  </a:lnTo>
                  <a:cubicBezTo>
                    <a:pt x="118986" y="18174"/>
                    <a:pt x="124130" y="18860"/>
                    <a:pt x="129616" y="19888"/>
                  </a:cubicBezTo>
                  <a:lnTo>
                    <a:pt x="145733" y="22289"/>
                  </a:lnTo>
                  <a:lnTo>
                    <a:pt x="161849" y="24346"/>
                  </a:lnTo>
                  <a:lnTo>
                    <a:pt x="177965" y="26060"/>
                  </a:lnTo>
                  <a:lnTo>
                    <a:pt x="194081" y="27432"/>
                  </a:lnTo>
                  <a:cubicBezTo>
                    <a:pt x="215684" y="29147"/>
                    <a:pt x="237630" y="29833"/>
                    <a:pt x="259575" y="29833"/>
                  </a:cubicBezTo>
                  <a:lnTo>
                    <a:pt x="259575" y="31547"/>
                  </a:lnTo>
                  <a:cubicBezTo>
                    <a:pt x="237630" y="34290"/>
                    <a:pt x="215684" y="35319"/>
                    <a:pt x="193739" y="36005"/>
                  </a:cubicBezTo>
                  <a:lnTo>
                    <a:pt x="177279" y="36005"/>
                  </a:lnTo>
                  <a:lnTo>
                    <a:pt x="160820" y="35662"/>
                  </a:lnTo>
                  <a:lnTo>
                    <a:pt x="144361" y="34976"/>
                  </a:lnTo>
                  <a:lnTo>
                    <a:pt x="127902" y="33947"/>
                  </a:lnTo>
                  <a:cubicBezTo>
                    <a:pt x="122415" y="33604"/>
                    <a:pt x="116929" y="32918"/>
                    <a:pt x="111443" y="32576"/>
                  </a:cubicBezTo>
                  <a:lnTo>
                    <a:pt x="94983" y="31204"/>
                  </a:lnTo>
                  <a:cubicBezTo>
                    <a:pt x="89497" y="30518"/>
                    <a:pt x="84011" y="29833"/>
                    <a:pt x="78524" y="28804"/>
                  </a:cubicBezTo>
                  <a:cubicBezTo>
                    <a:pt x="73038" y="27775"/>
                    <a:pt x="67551" y="26746"/>
                    <a:pt x="62408" y="25375"/>
                  </a:cubicBezTo>
                  <a:cubicBezTo>
                    <a:pt x="56921" y="24003"/>
                    <a:pt x="51778" y="22631"/>
                    <a:pt x="46292" y="20917"/>
                  </a:cubicBezTo>
                  <a:cubicBezTo>
                    <a:pt x="41148" y="19202"/>
                    <a:pt x="35662" y="17488"/>
                    <a:pt x="30518" y="15431"/>
                  </a:cubicBezTo>
                  <a:cubicBezTo>
                    <a:pt x="25375" y="13373"/>
                    <a:pt x="20231" y="11316"/>
                    <a:pt x="15088" y="9259"/>
                  </a:cubicBezTo>
                  <a:cubicBezTo>
                    <a:pt x="9944" y="6858"/>
                    <a:pt x="5144" y="4458"/>
                    <a:pt x="0" y="1715"/>
                  </a:cubicBezTo>
                  <a:lnTo>
                    <a:pt x="343" y="0"/>
                  </a:lnTo>
                  <a:close/>
                </a:path>
              </a:pathLst>
            </a:custGeom>
            <a:solidFill>
              <a:srgbClr val="4C26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6819519" y="5097208"/>
              <a:ext cx="56213" cy="241744"/>
            </a:xfrm>
            <a:custGeom>
              <a:avLst/>
              <a:gdLst/>
              <a:ahLst/>
              <a:cxnLst/>
              <a:rect l="l" t="t" r="r" b="b"/>
              <a:pathLst>
                <a:path w="56213" h="241744" extrusionOk="0">
                  <a:moveTo>
                    <a:pt x="1372" y="0"/>
                  </a:moveTo>
                  <a:cubicBezTo>
                    <a:pt x="4801" y="4115"/>
                    <a:pt x="7887" y="8573"/>
                    <a:pt x="10973" y="12687"/>
                  </a:cubicBezTo>
                  <a:cubicBezTo>
                    <a:pt x="13716" y="17145"/>
                    <a:pt x="16802" y="21603"/>
                    <a:pt x="19545" y="26060"/>
                  </a:cubicBezTo>
                  <a:cubicBezTo>
                    <a:pt x="22289" y="30518"/>
                    <a:pt x="24689" y="35319"/>
                    <a:pt x="27089" y="40119"/>
                  </a:cubicBezTo>
                  <a:cubicBezTo>
                    <a:pt x="29489" y="44920"/>
                    <a:pt x="31547" y="49721"/>
                    <a:pt x="33604" y="54521"/>
                  </a:cubicBezTo>
                  <a:cubicBezTo>
                    <a:pt x="35662" y="59322"/>
                    <a:pt x="37376" y="64465"/>
                    <a:pt x="39091" y="69609"/>
                  </a:cubicBezTo>
                  <a:cubicBezTo>
                    <a:pt x="40462" y="74752"/>
                    <a:pt x="41834" y="79896"/>
                    <a:pt x="43205" y="85039"/>
                  </a:cubicBezTo>
                  <a:lnTo>
                    <a:pt x="46292" y="100470"/>
                  </a:lnTo>
                  <a:cubicBezTo>
                    <a:pt x="47320" y="105613"/>
                    <a:pt x="48349" y="110757"/>
                    <a:pt x="49035" y="115900"/>
                  </a:cubicBezTo>
                  <a:lnTo>
                    <a:pt x="51435" y="131674"/>
                  </a:lnTo>
                  <a:lnTo>
                    <a:pt x="53492" y="147447"/>
                  </a:lnTo>
                  <a:lnTo>
                    <a:pt x="54864" y="163220"/>
                  </a:lnTo>
                  <a:lnTo>
                    <a:pt x="55893" y="178994"/>
                  </a:lnTo>
                  <a:cubicBezTo>
                    <a:pt x="56579" y="199911"/>
                    <a:pt x="56236" y="221171"/>
                    <a:pt x="54178" y="241745"/>
                  </a:cubicBezTo>
                  <a:lnTo>
                    <a:pt x="52464" y="241745"/>
                  </a:lnTo>
                  <a:cubicBezTo>
                    <a:pt x="51778" y="220828"/>
                    <a:pt x="50406" y="200254"/>
                    <a:pt x="47320" y="179680"/>
                  </a:cubicBezTo>
                  <a:lnTo>
                    <a:pt x="44920" y="164249"/>
                  </a:lnTo>
                  <a:lnTo>
                    <a:pt x="42177" y="149162"/>
                  </a:lnTo>
                  <a:lnTo>
                    <a:pt x="39091" y="134074"/>
                  </a:lnTo>
                  <a:lnTo>
                    <a:pt x="35319" y="118986"/>
                  </a:lnTo>
                  <a:cubicBezTo>
                    <a:pt x="33947" y="114186"/>
                    <a:pt x="32576" y="109042"/>
                    <a:pt x="31204" y="104242"/>
                  </a:cubicBezTo>
                  <a:lnTo>
                    <a:pt x="26403" y="89497"/>
                  </a:lnTo>
                  <a:cubicBezTo>
                    <a:pt x="24689" y="84696"/>
                    <a:pt x="22974" y="79896"/>
                    <a:pt x="21603" y="75095"/>
                  </a:cubicBezTo>
                  <a:cubicBezTo>
                    <a:pt x="19888" y="70295"/>
                    <a:pt x="18517" y="65494"/>
                    <a:pt x="17145" y="60350"/>
                  </a:cubicBezTo>
                  <a:cubicBezTo>
                    <a:pt x="15773" y="55550"/>
                    <a:pt x="14059" y="50406"/>
                    <a:pt x="12687" y="45606"/>
                  </a:cubicBezTo>
                  <a:cubicBezTo>
                    <a:pt x="11316" y="40805"/>
                    <a:pt x="9601" y="35662"/>
                    <a:pt x="8230" y="30861"/>
                  </a:cubicBezTo>
                  <a:cubicBezTo>
                    <a:pt x="6515" y="26060"/>
                    <a:pt x="5144" y="20917"/>
                    <a:pt x="3772" y="15773"/>
                  </a:cubicBezTo>
                  <a:cubicBezTo>
                    <a:pt x="2400" y="10630"/>
                    <a:pt x="1029" y="5829"/>
                    <a:pt x="0" y="343"/>
                  </a:cubicBezTo>
                  <a:lnTo>
                    <a:pt x="1372" y="0"/>
                  </a:lnTo>
                  <a:close/>
                </a:path>
              </a:pathLst>
            </a:custGeom>
            <a:solidFill>
              <a:srgbClr val="4C26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1" name="Google Shape;111;p2"/>
          <p:cNvGrpSpPr/>
          <p:nvPr/>
        </p:nvGrpSpPr>
        <p:grpSpPr>
          <a:xfrm>
            <a:off x="2340492" y="4083268"/>
            <a:ext cx="794413" cy="1016098"/>
            <a:chOff x="6146406" y="5143157"/>
            <a:chExt cx="1059217" cy="1354797"/>
          </a:xfrm>
        </p:grpSpPr>
        <p:sp>
          <p:nvSpPr>
            <p:cNvPr id="112" name="Google Shape;112;p2"/>
            <p:cNvSpPr/>
            <p:nvPr/>
          </p:nvSpPr>
          <p:spPr>
            <a:xfrm>
              <a:off x="6147435" y="5143842"/>
              <a:ext cx="1057846" cy="1354112"/>
            </a:xfrm>
            <a:custGeom>
              <a:avLst/>
              <a:gdLst/>
              <a:ahLst/>
              <a:cxnLst/>
              <a:rect l="l" t="t" r="r" b="b"/>
              <a:pathLst>
                <a:path w="1057846" h="1354112" extrusionOk="0">
                  <a:moveTo>
                    <a:pt x="0" y="0"/>
                  </a:moveTo>
                  <a:cubicBezTo>
                    <a:pt x="262319" y="86754"/>
                    <a:pt x="542468" y="290779"/>
                    <a:pt x="726262" y="533210"/>
                  </a:cubicBezTo>
                  <a:cubicBezTo>
                    <a:pt x="910057" y="775640"/>
                    <a:pt x="1047217" y="1081507"/>
                    <a:pt x="1057847" y="1354112"/>
                  </a:cubicBezTo>
                  <a:cubicBezTo>
                    <a:pt x="879196" y="1267702"/>
                    <a:pt x="691286" y="1168603"/>
                    <a:pt x="531838" y="1034872"/>
                  </a:cubicBezTo>
                  <a:cubicBezTo>
                    <a:pt x="278435" y="822960"/>
                    <a:pt x="99441" y="500291"/>
                    <a:pt x="66180" y="195453"/>
                  </a:cubicBezTo>
                  <a:cubicBezTo>
                    <a:pt x="58636" y="127559"/>
                    <a:pt x="23317" y="68237"/>
                    <a:pt x="0" y="0"/>
                  </a:cubicBezTo>
                  <a:close/>
                </a:path>
              </a:pathLst>
            </a:custGeom>
            <a:solidFill>
              <a:srgbClr val="7D8C6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6146406" y="5143157"/>
              <a:ext cx="1059217" cy="1354455"/>
            </a:xfrm>
            <a:custGeom>
              <a:avLst/>
              <a:gdLst/>
              <a:ahLst/>
              <a:cxnLst/>
              <a:rect l="l" t="t" r="r" b="b"/>
              <a:pathLst>
                <a:path w="1059217" h="1354455" extrusionOk="0">
                  <a:moveTo>
                    <a:pt x="1715" y="0"/>
                  </a:moveTo>
                  <a:cubicBezTo>
                    <a:pt x="26060" y="26403"/>
                    <a:pt x="49720" y="53150"/>
                    <a:pt x="73723" y="79553"/>
                  </a:cubicBezTo>
                  <a:cubicBezTo>
                    <a:pt x="97383" y="106299"/>
                    <a:pt x="121044" y="133388"/>
                    <a:pt x="144361" y="160477"/>
                  </a:cubicBezTo>
                  <a:cubicBezTo>
                    <a:pt x="167678" y="187566"/>
                    <a:pt x="190995" y="214998"/>
                    <a:pt x="213969" y="242087"/>
                  </a:cubicBezTo>
                  <a:lnTo>
                    <a:pt x="282549" y="324726"/>
                  </a:lnTo>
                  <a:cubicBezTo>
                    <a:pt x="305181" y="352501"/>
                    <a:pt x="327813" y="380276"/>
                    <a:pt x="350101" y="408051"/>
                  </a:cubicBezTo>
                  <a:lnTo>
                    <a:pt x="416623" y="492404"/>
                  </a:lnTo>
                  <a:lnTo>
                    <a:pt x="482460" y="577444"/>
                  </a:lnTo>
                  <a:lnTo>
                    <a:pt x="547954" y="662825"/>
                  </a:lnTo>
                  <a:cubicBezTo>
                    <a:pt x="635051" y="776669"/>
                    <a:pt x="720776" y="891197"/>
                    <a:pt x="806158" y="1006412"/>
                  </a:cubicBezTo>
                  <a:cubicBezTo>
                    <a:pt x="891197" y="1121626"/>
                    <a:pt x="975208" y="1237526"/>
                    <a:pt x="1059218" y="1353426"/>
                  </a:cubicBezTo>
                  <a:lnTo>
                    <a:pt x="1057846" y="1354455"/>
                  </a:lnTo>
                  <a:cubicBezTo>
                    <a:pt x="972121" y="1239584"/>
                    <a:pt x="886396" y="1125055"/>
                    <a:pt x="799643" y="1011212"/>
                  </a:cubicBezTo>
                  <a:cubicBezTo>
                    <a:pt x="713232" y="897026"/>
                    <a:pt x="626136" y="783527"/>
                    <a:pt x="538010" y="670712"/>
                  </a:cubicBezTo>
                  <a:lnTo>
                    <a:pt x="471487" y="586359"/>
                  </a:lnTo>
                  <a:lnTo>
                    <a:pt x="404622" y="502349"/>
                  </a:lnTo>
                  <a:lnTo>
                    <a:pt x="337413" y="418681"/>
                  </a:lnTo>
                  <a:cubicBezTo>
                    <a:pt x="314782" y="390906"/>
                    <a:pt x="292494" y="362788"/>
                    <a:pt x="270205" y="335013"/>
                  </a:cubicBezTo>
                  <a:lnTo>
                    <a:pt x="202997" y="251345"/>
                  </a:lnTo>
                  <a:cubicBezTo>
                    <a:pt x="180366" y="223571"/>
                    <a:pt x="157734" y="195796"/>
                    <a:pt x="135445" y="168021"/>
                  </a:cubicBezTo>
                  <a:lnTo>
                    <a:pt x="0" y="1372"/>
                  </a:lnTo>
                  <a:lnTo>
                    <a:pt x="1715" y="0"/>
                  </a:ln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4" name="Google Shape;114;p2"/>
          <p:cNvGrpSpPr/>
          <p:nvPr/>
        </p:nvGrpSpPr>
        <p:grpSpPr>
          <a:xfrm rot="-1314085">
            <a:off x="2472494" y="3557840"/>
            <a:ext cx="1187214" cy="1291810"/>
            <a:chOff x="3941043" y="3990670"/>
            <a:chExt cx="1582998" cy="1722463"/>
          </a:xfrm>
        </p:grpSpPr>
        <p:grpSp>
          <p:nvGrpSpPr>
            <p:cNvPr id="115" name="Google Shape;115;p2"/>
            <p:cNvGrpSpPr/>
            <p:nvPr/>
          </p:nvGrpSpPr>
          <p:grpSpPr>
            <a:xfrm>
              <a:off x="3941043" y="3990670"/>
              <a:ext cx="1582998" cy="1722463"/>
              <a:chOff x="3941043" y="3990670"/>
              <a:chExt cx="1582998" cy="1722463"/>
            </a:xfrm>
          </p:grpSpPr>
          <p:grpSp>
            <p:nvGrpSpPr>
              <p:cNvPr id="116" name="Google Shape;116;p2"/>
              <p:cNvGrpSpPr/>
              <p:nvPr/>
            </p:nvGrpSpPr>
            <p:grpSpPr>
              <a:xfrm>
                <a:off x="3941043" y="4413009"/>
                <a:ext cx="736521" cy="614995"/>
                <a:chOff x="3941043" y="4413009"/>
                <a:chExt cx="736521" cy="614995"/>
              </a:xfrm>
            </p:grpSpPr>
            <p:sp>
              <p:nvSpPr>
                <p:cNvPr id="117" name="Google Shape;117;p2"/>
                <p:cNvSpPr/>
                <p:nvPr/>
              </p:nvSpPr>
              <p:spPr>
                <a:xfrm>
                  <a:off x="3941043" y="4413009"/>
                  <a:ext cx="736521" cy="6149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6521" h="614995" extrusionOk="0">
                      <a:moveTo>
                        <a:pt x="696946" y="481888"/>
                      </a:moveTo>
                      <a:lnTo>
                        <a:pt x="696946" y="481888"/>
                      </a:lnTo>
                      <a:cubicBezTo>
                        <a:pt x="690431" y="483945"/>
                        <a:pt x="683230" y="484974"/>
                        <a:pt x="674657" y="485659"/>
                      </a:cubicBezTo>
                      <a:cubicBezTo>
                        <a:pt x="670542" y="486002"/>
                        <a:pt x="666085" y="486346"/>
                        <a:pt x="661627" y="486346"/>
                      </a:cubicBezTo>
                      <a:cubicBezTo>
                        <a:pt x="657169" y="486346"/>
                        <a:pt x="652712" y="486346"/>
                        <a:pt x="647911" y="486002"/>
                      </a:cubicBezTo>
                      <a:cubicBezTo>
                        <a:pt x="632823" y="485317"/>
                        <a:pt x="618079" y="482573"/>
                        <a:pt x="603334" y="479830"/>
                      </a:cubicBezTo>
                      <a:cubicBezTo>
                        <a:pt x="593733" y="478116"/>
                        <a:pt x="584132" y="476059"/>
                        <a:pt x="574188" y="474687"/>
                      </a:cubicBezTo>
                      <a:cubicBezTo>
                        <a:pt x="558414" y="472286"/>
                        <a:pt x="542984" y="470572"/>
                        <a:pt x="527210" y="471258"/>
                      </a:cubicBezTo>
                      <a:cubicBezTo>
                        <a:pt x="521038" y="471601"/>
                        <a:pt x="515209" y="472286"/>
                        <a:pt x="509379" y="473315"/>
                      </a:cubicBezTo>
                      <a:cubicBezTo>
                        <a:pt x="477147" y="478459"/>
                        <a:pt x="446286" y="492860"/>
                        <a:pt x="416454" y="506920"/>
                      </a:cubicBezTo>
                      <a:cubicBezTo>
                        <a:pt x="371877" y="527836"/>
                        <a:pt x="326957" y="549096"/>
                        <a:pt x="282380" y="570013"/>
                      </a:cubicBezTo>
                      <a:cubicBezTo>
                        <a:pt x="228544" y="595387"/>
                        <a:pt x="170594" y="621448"/>
                        <a:pt x="111615" y="613561"/>
                      </a:cubicBezTo>
                      <a:cubicBezTo>
                        <a:pt x="109215" y="613219"/>
                        <a:pt x="106472" y="612875"/>
                        <a:pt x="104072" y="612190"/>
                      </a:cubicBezTo>
                      <a:cubicBezTo>
                        <a:pt x="99614" y="611161"/>
                        <a:pt x="95156" y="610132"/>
                        <a:pt x="90699" y="608761"/>
                      </a:cubicBezTo>
                      <a:cubicBezTo>
                        <a:pt x="60523" y="598816"/>
                        <a:pt x="33434" y="576871"/>
                        <a:pt x="19718" y="550125"/>
                      </a:cubicBezTo>
                      <a:cubicBezTo>
                        <a:pt x="18004" y="547039"/>
                        <a:pt x="16632" y="543952"/>
                        <a:pt x="15603" y="540866"/>
                      </a:cubicBezTo>
                      <a:cubicBezTo>
                        <a:pt x="9431" y="525093"/>
                        <a:pt x="8060" y="508291"/>
                        <a:pt x="12860" y="491146"/>
                      </a:cubicBezTo>
                      <a:cubicBezTo>
                        <a:pt x="19032" y="469201"/>
                        <a:pt x="34806" y="451027"/>
                        <a:pt x="40635" y="429081"/>
                      </a:cubicBezTo>
                      <a:cubicBezTo>
                        <a:pt x="44750" y="412965"/>
                        <a:pt x="43721" y="396848"/>
                        <a:pt x="39949" y="381075"/>
                      </a:cubicBezTo>
                      <a:cubicBezTo>
                        <a:pt x="39264" y="377989"/>
                        <a:pt x="38235" y="374560"/>
                        <a:pt x="37206" y="371474"/>
                      </a:cubicBezTo>
                      <a:cubicBezTo>
                        <a:pt x="31377" y="352615"/>
                        <a:pt x="22461" y="334098"/>
                        <a:pt x="14918" y="316267"/>
                      </a:cubicBezTo>
                      <a:cubicBezTo>
                        <a:pt x="10460" y="305980"/>
                        <a:pt x="6688" y="295007"/>
                        <a:pt x="3945" y="283691"/>
                      </a:cubicBezTo>
                      <a:cubicBezTo>
                        <a:pt x="3259" y="280606"/>
                        <a:pt x="2573" y="277177"/>
                        <a:pt x="1887" y="274090"/>
                      </a:cubicBezTo>
                      <a:cubicBezTo>
                        <a:pt x="-2570" y="248373"/>
                        <a:pt x="173" y="222998"/>
                        <a:pt x="17661" y="204824"/>
                      </a:cubicBezTo>
                      <a:cubicBezTo>
                        <a:pt x="20747" y="201395"/>
                        <a:pt x="24519" y="198652"/>
                        <a:pt x="27948" y="195909"/>
                      </a:cubicBezTo>
                      <a:cubicBezTo>
                        <a:pt x="32406" y="192480"/>
                        <a:pt x="37549" y="189737"/>
                        <a:pt x="42350" y="186651"/>
                      </a:cubicBezTo>
                      <a:cubicBezTo>
                        <a:pt x="45093" y="184936"/>
                        <a:pt x="47836" y="183222"/>
                        <a:pt x="50579" y="181507"/>
                      </a:cubicBezTo>
                      <a:cubicBezTo>
                        <a:pt x="65324" y="171220"/>
                        <a:pt x="77325" y="158190"/>
                        <a:pt x="87955" y="144131"/>
                      </a:cubicBezTo>
                      <a:cubicBezTo>
                        <a:pt x="90356" y="141045"/>
                        <a:pt x="92413" y="137959"/>
                        <a:pt x="94470" y="135216"/>
                      </a:cubicBezTo>
                      <a:cubicBezTo>
                        <a:pt x="102014" y="124586"/>
                        <a:pt x="108872" y="113270"/>
                        <a:pt x="116073" y="101954"/>
                      </a:cubicBezTo>
                      <a:cubicBezTo>
                        <a:pt x="118131" y="98869"/>
                        <a:pt x="119845" y="95782"/>
                        <a:pt x="121902" y="92696"/>
                      </a:cubicBezTo>
                      <a:cubicBezTo>
                        <a:pt x="128075" y="83095"/>
                        <a:pt x="133904" y="73837"/>
                        <a:pt x="140762" y="64921"/>
                      </a:cubicBezTo>
                      <a:cubicBezTo>
                        <a:pt x="143162" y="61835"/>
                        <a:pt x="145563" y="58406"/>
                        <a:pt x="147963" y="55320"/>
                      </a:cubicBezTo>
                      <a:cubicBezTo>
                        <a:pt x="157564" y="43661"/>
                        <a:pt x="167851" y="33374"/>
                        <a:pt x="180195" y="24802"/>
                      </a:cubicBezTo>
                      <a:cubicBezTo>
                        <a:pt x="241575" y="-18061"/>
                        <a:pt x="326271" y="1142"/>
                        <a:pt x="393822" y="33374"/>
                      </a:cubicBezTo>
                      <a:cubicBezTo>
                        <a:pt x="502179" y="85153"/>
                        <a:pt x="595104" y="167449"/>
                        <a:pt x="661970" y="267232"/>
                      </a:cubicBezTo>
                      <a:cubicBezTo>
                        <a:pt x="682544" y="298436"/>
                        <a:pt x="714434" y="347128"/>
                        <a:pt x="728835" y="391019"/>
                      </a:cubicBezTo>
                      <a:lnTo>
                        <a:pt x="728835" y="391019"/>
                      </a:lnTo>
                      <a:cubicBezTo>
                        <a:pt x="732264" y="400963"/>
                        <a:pt x="734665" y="410564"/>
                        <a:pt x="735693" y="419823"/>
                      </a:cubicBezTo>
                      <a:lnTo>
                        <a:pt x="735693" y="419823"/>
                      </a:lnTo>
                      <a:cubicBezTo>
                        <a:pt x="735693" y="421195"/>
                        <a:pt x="736036" y="422566"/>
                        <a:pt x="736036" y="423937"/>
                      </a:cubicBezTo>
                      <a:cubicBezTo>
                        <a:pt x="736379" y="428738"/>
                        <a:pt x="736722" y="433196"/>
                        <a:pt x="736379" y="437653"/>
                      </a:cubicBezTo>
                      <a:cubicBezTo>
                        <a:pt x="736036" y="445198"/>
                        <a:pt x="734322" y="452056"/>
                        <a:pt x="731236" y="457885"/>
                      </a:cubicBezTo>
                      <a:cubicBezTo>
                        <a:pt x="729864" y="460971"/>
                        <a:pt x="727807" y="463714"/>
                        <a:pt x="725749" y="466457"/>
                      </a:cubicBezTo>
                      <a:cubicBezTo>
                        <a:pt x="723349" y="469201"/>
                        <a:pt x="720606" y="471943"/>
                        <a:pt x="717520" y="474344"/>
                      </a:cubicBezTo>
                      <a:cubicBezTo>
                        <a:pt x="715119" y="476059"/>
                        <a:pt x="712719" y="477773"/>
                        <a:pt x="709633" y="479144"/>
                      </a:cubicBezTo>
                      <a:cubicBezTo>
                        <a:pt x="708947" y="479488"/>
                        <a:pt x="708261" y="479830"/>
                        <a:pt x="707576" y="480173"/>
                      </a:cubicBezTo>
                      <a:cubicBezTo>
                        <a:pt x="703804" y="479830"/>
                        <a:pt x="700375" y="481202"/>
                        <a:pt x="696946" y="481888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8" name="Google Shape;118;p2"/>
                <p:cNvSpPr/>
                <p:nvPr/>
              </p:nvSpPr>
              <p:spPr>
                <a:xfrm>
                  <a:off x="4081462" y="4466958"/>
                  <a:ext cx="594588" cy="3645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4588" h="364502" extrusionOk="0">
                      <a:moveTo>
                        <a:pt x="594589" y="364503"/>
                      </a:moveTo>
                      <a:cubicBezTo>
                        <a:pt x="465658" y="161163"/>
                        <a:pt x="239344" y="27432"/>
                        <a:pt x="0" y="9601"/>
                      </a:cubicBezTo>
                      <a:cubicBezTo>
                        <a:pt x="2400" y="6515"/>
                        <a:pt x="4801" y="3086"/>
                        <a:pt x="7201" y="0"/>
                      </a:cubicBezTo>
                      <a:cubicBezTo>
                        <a:pt x="237973" y="19203"/>
                        <a:pt x="456057" y="144361"/>
                        <a:pt x="587388" y="335356"/>
                      </a:cubicBezTo>
                      <a:lnTo>
                        <a:pt x="587388" y="335356"/>
                      </a:lnTo>
                      <a:cubicBezTo>
                        <a:pt x="590817" y="345643"/>
                        <a:pt x="593217" y="355245"/>
                        <a:pt x="594589" y="364503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9" name="Google Shape;119;p2"/>
                <p:cNvSpPr/>
                <p:nvPr/>
              </p:nvSpPr>
              <p:spPr>
                <a:xfrm>
                  <a:off x="4057116" y="4504677"/>
                  <a:ext cx="619762" cy="3446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9762" h="344614" extrusionOk="0">
                      <a:moveTo>
                        <a:pt x="619277" y="330899"/>
                      </a:moveTo>
                      <a:cubicBezTo>
                        <a:pt x="619620" y="335699"/>
                        <a:pt x="619963" y="340157"/>
                        <a:pt x="619620" y="344615"/>
                      </a:cubicBezTo>
                      <a:cubicBezTo>
                        <a:pt x="444741" y="181737"/>
                        <a:pt x="235572" y="41148"/>
                        <a:pt x="0" y="9259"/>
                      </a:cubicBezTo>
                      <a:cubicBezTo>
                        <a:pt x="2057" y="6172"/>
                        <a:pt x="3772" y="3086"/>
                        <a:pt x="5829" y="0"/>
                      </a:cubicBezTo>
                      <a:cubicBezTo>
                        <a:pt x="238316" y="32919"/>
                        <a:pt x="445427" y="170079"/>
                        <a:pt x="619277" y="330899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0" name="Google Shape;120;p2"/>
                <p:cNvSpPr/>
                <p:nvPr/>
              </p:nvSpPr>
              <p:spPr>
                <a:xfrm>
                  <a:off x="4028998" y="4547539"/>
                  <a:ext cx="642594" cy="3305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2594" h="330555" extrusionOk="0">
                      <a:moveTo>
                        <a:pt x="636765" y="330556"/>
                      </a:moveTo>
                      <a:cubicBezTo>
                        <a:pt x="528409" y="232829"/>
                        <a:pt x="404965" y="152248"/>
                        <a:pt x="271234" y="93612"/>
                      </a:cubicBezTo>
                      <a:cubicBezTo>
                        <a:pt x="189281" y="57950"/>
                        <a:pt x="103556" y="29490"/>
                        <a:pt x="16116" y="12002"/>
                      </a:cubicBezTo>
                      <a:cubicBezTo>
                        <a:pt x="10630" y="10973"/>
                        <a:pt x="5144" y="9944"/>
                        <a:pt x="0" y="8916"/>
                      </a:cubicBezTo>
                      <a:cubicBezTo>
                        <a:pt x="2400" y="5830"/>
                        <a:pt x="4458" y="2743"/>
                        <a:pt x="6515" y="0"/>
                      </a:cubicBezTo>
                      <a:cubicBezTo>
                        <a:pt x="92926" y="16117"/>
                        <a:pt x="177965" y="43549"/>
                        <a:pt x="258890" y="77496"/>
                      </a:cubicBezTo>
                      <a:cubicBezTo>
                        <a:pt x="399821" y="136817"/>
                        <a:pt x="529438" y="220142"/>
                        <a:pt x="642595" y="322326"/>
                      </a:cubicBezTo>
                      <a:cubicBezTo>
                        <a:pt x="640880" y="325069"/>
                        <a:pt x="639166" y="327813"/>
                        <a:pt x="636765" y="330556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1" name="Google Shape;121;p2"/>
                <p:cNvSpPr/>
                <p:nvPr/>
              </p:nvSpPr>
              <p:spPr>
                <a:xfrm>
                  <a:off x="3968305" y="4598631"/>
                  <a:ext cx="690257" cy="2993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0257" h="299351" extrusionOk="0">
                      <a:moveTo>
                        <a:pt x="690258" y="299352"/>
                      </a:moveTo>
                      <a:cubicBezTo>
                        <a:pt x="686486" y="297295"/>
                        <a:pt x="683057" y="294894"/>
                        <a:pt x="679285" y="292837"/>
                      </a:cubicBezTo>
                      <a:cubicBezTo>
                        <a:pt x="659397" y="280835"/>
                        <a:pt x="639509" y="268834"/>
                        <a:pt x="619620" y="256832"/>
                      </a:cubicBezTo>
                      <a:cubicBezTo>
                        <a:pt x="508178" y="190310"/>
                        <a:pt x="393649" y="126187"/>
                        <a:pt x="274320" y="75438"/>
                      </a:cubicBezTo>
                      <a:cubicBezTo>
                        <a:pt x="187566" y="38748"/>
                        <a:pt x="93955" y="12002"/>
                        <a:pt x="0" y="9259"/>
                      </a:cubicBezTo>
                      <a:cubicBezTo>
                        <a:pt x="4458" y="5830"/>
                        <a:pt x="9601" y="3086"/>
                        <a:pt x="14402" y="0"/>
                      </a:cubicBezTo>
                      <a:cubicBezTo>
                        <a:pt x="98755" y="4458"/>
                        <a:pt x="183109" y="27432"/>
                        <a:pt x="261633" y="59322"/>
                      </a:cubicBezTo>
                      <a:cubicBezTo>
                        <a:pt x="410451" y="119672"/>
                        <a:pt x="551726" y="203340"/>
                        <a:pt x="689229" y="287008"/>
                      </a:cubicBezTo>
                      <a:cubicBezTo>
                        <a:pt x="686829" y="288722"/>
                        <a:pt x="684428" y="290437"/>
                        <a:pt x="681342" y="291808"/>
                      </a:cubicBezTo>
                      <a:cubicBezTo>
                        <a:pt x="683400" y="293180"/>
                        <a:pt x="685800" y="294208"/>
                        <a:pt x="687857" y="295580"/>
                      </a:cubicBezTo>
                      <a:cubicBezTo>
                        <a:pt x="689572" y="296609"/>
                        <a:pt x="690258" y="297980"/>
                        <a:pt x="690258" y="299352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2" name="Google Shape;122;p2"/>
                <p:cNvSpPr/>
                <p:nvPr/>
              </p:nvSpPr>
              <p:spPr>
                <a:xfrm>
                  <a:off x="3977220" y="4741222"/>
                  <a:ext cx="676968" cy="1676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6968" h="167681" extrusionOk="0">
                      <a:moveTo>
                        <a:pt x="672084" y="167391"/>
                      </a:moveTo>
                      <a:cubicBezTo>
                        <a:pt x="660768" y="164304"/>
                        <a:pt x="649795" y="160875"/>
                        <a:pt x="638480" y="157789"/>
                      </a:cubicBezTo>
                      <a:cubicBezTo>
                        <a:pt x="579158" y="139959"/>
                        <a:pt x="520865" y="119385"/>
                        <a:pt x="463944" y="95724"/>
                      </a:cubicBezTo>
                      <a:cubicBezTo>
                        <a:pt x="400850" y="69321"/>
                        <a:pt x="339128" y="38117"/>
                        <a:pt x="272263" y="20972"/>
                      </a:cubicBezTo>
                      <a:cubicBezTo>
                        <a:pt x="195110" y="1427"/>
                        <a:pt x="123444" y="11714"/>
                        <a:pt x="48692" y="36746"/>
                      </a:cubicBezTo>
                      <a:cubicBezTo>
                        <a:pt x="33604" y="41889"/>
                        <a:pt x="18174" y="47033"/>
                        <a:pt x="2743" y="52519"/>
                      </a:cubicBezTo>
                      <a:cubicBezTo>
                        <a:pt x="2057" y="49433"/>
                        <a:pt x="1029" y="46004"/>
                        <a:pt x="0" y="42918"/>
                      </a:cubicBezTo>
                      <a:cubicBezTo>
                        <a:pt x="14745" y="37774"/>
                        <a:pt x="29832" y="32631"/>
                        <a:pt x="44577" y="27487"/>
                      </a:cubicBezTo>
                      <a:cubicBezTo>
                        <a:pt x="111785" y="4513"/>
                        <a:pt x="178994" y="-8174"/>
                        <a:pt x="249631" y="5885"/>
                      </a:cubicBezTo>
                      <a:cubicBezTo>
                        <a:pt x="316154" y="18915"/>
                        <a:pt x="377876" y="47718"/>
                        <a:pt x="439255" y="74808"/>
                      </a:cubicBezTo>
                      <a:cubicBezTo>
                        <a:pt x="511264" y="106011"/>
                        <a:pt x="584644" y="132415"/>
                        <a:pt x="660082" y="154360"/>
                      </a:cubicBezTo>
                      <a:cubicBezTo>
                        <a:pt x="660082" y="154360"/>
                        <a:pt x="660082" y="154360"/>
                        <a:pt x="660082" y="154360"/>
                      </a:cubicBezTo>
                      <a:lnTo>
                        <a:pt x="660082" y="154360"/>
                      </a:lnTo>
                      <a:cubicBezTo>
                        <a:pt x="664197" y="155732"/>
                        <a:pt x="668655" y="156761"/>
                        <a:pt x="672770" y="158132"/>
                      </a:cubicBezTo>
                      <a:cubicBezTo>
                        <a:pt x="674827" y="158818"/>
                        <a:pt x="676199" y="160533"/>
                        <a:pt x="676542" y="162247"/>
                      </a:cubicBezTo>
                      <a:cubicBezTo>
                        <a:pt x="677913" y="164990"/>
                        <a:pt x="675856" y="168762"/>
                        <a:pt x="672084" y="16739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3" name="Google Shape;123;p2"/>
                <p:cNvSpPr/>
                <p:nvPr/>
              </p:nvSpPr>
              <p:spPr>
                <a:xfrm>
                  <a:off x="3956304" y="4848293"/>
                  <a:ext cx="656620" cy="1144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6620" h="114498" extrusionOk="0">
                      <a:moveTo>
                        <a:pt x="649453" y="62720"/>
                      </a:moveTo>
                      <a:cubicBezTo>
                        <a:pt x="629222" y="56548"/>
                        <a:pt x="608648" y="50376"/>
                        <a:pt x="587731" y="44890"/>
                      </a:cubicBezTo>
                      <a:cubicBezTo>
                        <a:pt x="578129" y="42490"/>
                        <a:pt x="568528" y="39746"/>
                        <a:pt x="558927" y="37689"/>
                      </a:cubicBezTo>
                      <a:cubicBezTo>
                        <a:pt x="547268" y="34946"/>
                        <a:pt x="535267" y="32203"/>
                        <a:pt x="523608" y="29459"/>
                      </a:cubicBezTo>
                      <a:cubicBezTo>
                        <a:pt x="523608" y="29459"/>
                        <a:pt x="523608" y="29459"/>
                        <a:pt x="523608" y="29459"/>
                      </a:cubicBezTo>
                      <a:cubicBezTo>
                        <a:pt x="442341" y="12314"/>
                        <a:pt x="359359" y="4427"/>
                        <a:pt x="276720" y="15058"/>
                      </a:cubicBezTo>
                      <a:cubicBezTo>
                        <a:pt x="178994" y="27402"/>
                        <a:pt x="89497" y="67178"/>
                        <a:pt x="4115" y="114499"/>
                      </a:cubicBezTo>
                      <a:cubicBezTo>
                        <a:pt x="2400" y="111412"/>
                        <a:pt x="1029" y="108326"/>
                        <a:pt x="0" y="105240"/>
                      </a:cubicBezTo>
                      <a:cubicBezTo>
                        <a:pt x="86411" y="57234"/>
                        <a:pt x="176936" y="17458"/>
                        <a:pt x="275692" y="4771"/>
                      </a:cubicBezTo>
                      <a:cubicBezTo>
                        <a:pt x="400850" y="-11003"/>
                        <a:pt x="527037" y="14372"/>
                        <a:pt x="646367" y="51062"/>
                      </a:cubicBezTo>
                      <a:cubicBezTo>
                        <a:pt x="648767" y="51748"/>
                        <a:pt x="651167" y="52433"/>
                        <a:pt x="653567" y="53119"/>
                      </a:cubicBezTo>
                      <a:cubicBezTo>
                        <a:pt x="659740" y="55520"/>
                        <a:pt x="655625" y="64778"/>
                        <a:pt x="649453" y="6272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4" name="Google Shape;124;p2"/>
                <p:cNvSpPr/>
                <p:nvPr/>
              </p:nvSpPr>
              <p:spPr>
                <a:xfrm>
                  <a:off x="3942245" y="4670563"/>
                  <a:ext cx="716060" cy="232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060" h="232425" extrusionOk="0">
                      <a:moveTo>
                        <a:pt x="712203" y="232221"/>
                      </a:moveTo>
                      <a:cubicBezTo>
                        <a:pt x="710832" y="232564"/>
                        <a:pt x="709460" y="232564"/>
                        <a:pt x="707746" y="231535"/>
                      </a:cubicBezTo>
                      <a:cubicBezTo>
                        <a:pt x="703631" y="229135"/>
                        <a:pt x="699516" y="226734"/>
                        <a:pt x="695401" y="224334"/>
                      </a:cubicBezTo>
                      <a:lnTo>
                        <a:pt x="695401" y="224334"/>
                      </a:lnTo>
                      <a:lnTo>
                        <a:pt x="695401" y="224334"/>
                      </a:lnTo>
                      <a:cubicBezTo>
                        <a:pt x="581216" y="157811"/>
                        <a:pt x="460858" y="101919"/>
                        <a:pt x="336042" y="58370"/>
                      </a:cubicBezTo>
                      <a:cubicBezTo>
                        <a:pt x="230772" y="21680"/>
                        <a:pt x="109385" y="-10553"/>
                        <a:pt x="2057" y="25452"/>
                      </a:cubicBezTo>
                      <a:cubicBezTo>
                        <a:pt x="1372" y="22366"/>
                        <a:pt x="686" y="18937"/>
                        <a:pt x="0" y="15850"/>
                      </a:cubicBezTo>
                      <a:cubicBezTo>
                        <a:pt x="100813" y="-17411"/>
                        <a:pt x="213627" y="6935"/>
                        <a:pt x="314096" y="40539"/>
                      </a:cubicBezTo>
                      <a:cubicBezTo>
                        <a:pt x="428625" y="78944"/>
                        <a:pt x="539725" y="127636"/>
                        <a:pt x="645681" y="185243"/>
                      </a:cubicBezTo>
                      <a:cubicBezTo>
                        <a:pt x="666598" y="196559"/>
                        <a:pt x="687172" y="208218"/>
                        <a:pt x="707403" y="220219"/>
                      </a:cubicBezTo>
                      <a:cubicBezTo>
                        <a:pt x="709460" y="221590"/>
                        <a:pt x="711860" y="222619"/>
                        <a:pt x="713918" y="223991"/>
                      </a:cubicBezTo>
                      <a:cubicBezTo>
                        <a:pt x="715632" y="225019"/>
                        <a:pt x="716318" y="226391"/>
                        <a:pt x="715975" y="227763"/>
                      </a:cubicBezTo>
                      <a:cubicBezTo>
                        <a:pt x="715975" y="229477"/>
                        <a:pt x="714261" y="231535"/>
                        <a:pt x="712203" y="23222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" name="Google Shape;125;p2"/>
                <p:cNvSpPr/>
                <p:nvPr/>
              </p:nvSpPr>
              <p:spPr>
                <a:xfrm>
                  <a:off x="4031056" y="4876025"/>
                  <a:ext cx="483832" cy="1488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832" h="148831" extrusionOk="0">
                      <a:moveTo>
                        <a:pt x="478689" y="15100"/>
                      </a:moveTo>
                      <a:cubicBezTo>
                        <a:pt x="458457" y="12357"/>
                        <a:pt x="438912" y="10643"/>
                        <a:pt x="419024" y="10300"/>
                      </a:cubicBezTo>
                      <a:cubicBezTo>
                        <a:pt x="272948" y="7900"/>
                        <a:pt x="138189" y="72707"/>
                        <a:pt x="13373" y="148831"/>
                      </a:cubicBezTo>
                      <a:cubicBezTo>
                        <a:pt x="8915" y="147803"/>
                        <a:pt x="4458" y="146774"/>
                        <a:pt x="0" y="145402"/>
                      </a:cubicBezTo>
                      <a:cubicBezTo>
                        <a:pt x="136817" y="61049"/>
                        <a:pt x="285979" y="-10960"/>
                        <a:pt x="448513" y="1384"/>
                      </a:cubicBezTo>
                      <a:cubicBezTo>
                        <a:pt x="448513" y="1384"/>
                        <a:pt x="448513" y="1384"/>
                        <a:pt x="448513" y="1384"/>
                      </a:cubicBezTo>
                      <a:cubicBezTo>
                        <a:pt x="458800" y="2070"/>
                        <a:pt x="469430" y="3442"/>
                        <a:pt x="479717" y="4813"/>
                      </a:cubicBezTo>
                      <a:cubicBezTo>
                        <a:pt x="482460" y="5156"/>
                        <a:pt x="483832" y="7214"/>
                        <a:pt x="483832" y="9271"/>
                      </a:cubicBezTo>
                      <a:cubicBezTo>
                        <a:pt x="483832" y="9957"/>
                        <a:pt x="483832" y="10643"/>
                        <a:pt x="483489" y="11329"/>
                      </a:cubicBezTo>
                      <a:cubicBezTo>
                        <a:pt x="483489" y="14072"/>
                        <a:pt x="481432" y="15443"/>
                        <a:pt x="478689" y="1510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26" name="Google Shape;126;p2"/>
              <p:cNvSpPr/>
              <p:nvPr/>
            </p:nvSpPr>
            <p:spPr>
              <a:xfrm>
                <a:off x="4067180" y="4853063"/>
                <a:ext cx="665822" cy="695331"/>
              </a:xfrm>
              <a:custGeom>
                <a:avLst/>
                <a:gdLst/>
                <a:ahLst/>
                <a:cxnLst/>
                <a:rect l="l" t="t" r="r" b="b"/>
                <a:pathLst>
                  <a:path w="665822" h="695331" extrusionOk="0">
                    <a:moveTo>
                      <a:pt x="389072" y="677570"/>
                    </a:moveTo>
                    <a:cubicBezTo>
                      <a:pt x="365755" y="683399"/>
                      <a:pt x="342095" y="686143"/>
                      <a:pt x="318435" y="689229"/>
                    </a:cubicBezTo>
                    <a:cubicBezTo>
                      <a:pt x="281058" y="693686"/>
                      <a:pt x="252255" y="699859"/>
                      <a:pt x="223794" y="690257"/>
                    </a:cubicBezTo>
                    <a:cubicBezTo>
                      <a:pt x="219679" y="688886"/>
                      <a:pt x="215565" y="687171"/>
                      <a:pt x="211793" y="685114"/>
                    </a:cubicBezTo>
                    <a:cubicBezTo>
                      <a:pt x="204592" y="681685"/>
                      <a:pt x="197391" y="676884"/>
                      <a:pt x="190190" y="670712"/>
                    </a:cubicBezTo>
                    <a:cubicBezTo>
                      <a:pt x="156243" y="642938"/>
                      <a:pt x="157957" y="610705"/>
                      <a:pt x="153500" y="579501"/>
                    </a:cubicBezTo>
                    <a:cubicBezTo>
                      <a:pt x="153157" y="576072"/>
                      <a:pt x="152471" y="572643"/>
                      <a:pt x="151785" y="569214"/>
                    </a:cubicBezTo>
                    <a:cubicBezTo>
                      <a:pt x="148699" y="553440"/>
                      <a:pt x="142870" y="537667"/>
                      <a:pt x="129154" y="522923"/>
                    </a:cubicBezTo>
                    <a:cubicBezTo>
                      <a:pt x="121267" y="514693"/>
                      <a:pt x="112695" y="507149"/>
                      <a:pt x="103779" y="500291"/>
                    </a:cubicBezTo>
                    <a:cubicBezTo>
                      <a:pt x="100693" y="497891"/>
                      <a:pt x="97607" y="495491"/>
                      <a:pt x="94178" y="493090"/>
                    </a:cubicBezTo>
                    <a:cubicBezTo>
                      <a:pt x="78062" y="481088"/>
                      <a:pt x="61602" y="469773"/>
                      <a:pt x="47544" y="455028"/>
                    </a:cubicBezTo>
                    <a:cubicBezTo>
                      <a:pt x="35199" y="441655"/>
                      <a:pt x="25255" y="428968"/>
                      <a:pt x="18054" y="416966"/>
                    </a:cubicBezTo>
                    <a:cubicBezTo>
                      <a:pt x="16340" y="413880"/>
                      <a:pt x="14625" y="410794"/>
                      <a:pt x="12911" y="408051"/>
                    </a:cubicBezTo>
                    <a:cubicBezTo>
                      <a:pt x="-805" y="381647"/>
                      <a:pt x="-2863" y="357644"/>
                      <a:pt x="3309" y="336042"/>
                    </a:cubicBezTo>
                    <a:cubicBezTo>
                      <a:pt x="4338" y="332270"/>
                      <a:pt x="5710" y="328841"/>
                      <a:pt x="7081" y="325069"/>
                    </a:cubicBezTo>
                    <a:cubicBezTo>
                      <a:pt x="38628" y="250660"/>
                      <a:pt x="166873" y="205054"/>
                      <a:pt x="232024" y="171793"/>
                    </a:cubicBezTo>
                    <a:cubicBezTo>
                      <a:pt x="280373" y="147447"/>
                      <a:pt x="320149" y="109385"/>
                      <a:pt x="366098" y="80582"/>
                    </a:cubicBezTo>
                    <a:cubicBezTo>
                      <a:pt x="380157" y="71666"/>
                      <a:pt x="416847" y="53492"/>
                      <a:pt x="459366" y="36690"/>
                    </a:cubicBezTo>
                    <a:cubicBezTo>
                      <a:pt x="478226" y="29147"/>
                      <a:pt x="498457" y="21945"/>
                      <a:pt x="518345" y="16116"/>
                    </a:cubicBezTo>
                    <a:lnTo>
                      <a:pt x="518345" y="16116"/>
                    </a:lnTo>
                    <a:cubicBezTo>
                      <a:pt x="530690" y="12344"/>
                      <a:pt x="542691" y="9258"/>
                      <a:pt x="554693" y="6515"/>
                    </a:cubicBezTo>
                    <a:cubicBezTo>
                      <a:pt x="561551" y="5144"/>
                      <a:pt x="568409" y="3772"/>
                      <a:pt x="574924" y="2743"/>
                    </a:cubicBezTo>
                    <a:cubicBezTo>
                      <a:pt x="574924" y="2743"/>
                      <a:pt x="574924" y="2743"/>
                      <a:pt x="574924" y="2743"/>
                    </a:cubicBezTo>
                    <a:cubicBezTo>
                      <a:pt x="577667" y="2400"/>
                      <a:pt x="580067" y="2057"/>
                      <a:pt x="582810" y="1715"/>
                    </a:cubicBezTo>
                    <a:cubicBezTo>
                      <a:pt x="582810" y="1715"/>
                      <a:pt x="582810" y="1715"/>
                      <a:pt x="582810" y="1715"/>
                    </a:cubicBezTo>
                    <a:cubicBezTo>
                      <a:pt x="591726" y="686"/>
                      <a:pt x="600641" y="0"/>
                      <a:pt x="608528" y="0"/>
                    </a:cubicBezTo>
                    <a:cubicBezTo>
                      <a:pt x="616072" y="0"/>
                      <a:pt x="622930" y="686"/>
                      <a:pt x="629102" y="2057"/>
                    </a:cubicBezTo>
                    <a:cubicBezTo>
                      <a:pt x="656534" y="7544"/>
                      <a:pt x="671622" y="25718"/>
                      <a:pt x="663735" y="63093"/>
                    </a:cubicBezTo>
                    <a:cubicBezTo>
                      <a:pt x="663049" y="66522"/>
                      <a:pt x="662363" y="69608"/>
                      <a:pt x="661335" y="73380"/>
                    </a:cubicBezTo>
                    <a:cubicBezTo>
                      <a:pt x="658934" y="81267"/>
                      <a:pt x="655848" y="88811"/>
                      <a:pt x="652076" y="96012"/>
                    </a:cubicBezTo>
                    <a:cubicBezTo>
                      <a:pt x="651048" y="98069"/>
                      <a:pt x="650019" y="100469"/>
                      <a:pt x="648647" y="102527"/>
                    </a:cubicBezTo>
                    <a:cubicBezTo>
                      <a:pt x="646590" y="106299"/>
                      <a:pt x="644190" y="110071"/>
                      <a:pt x="642132" y="113843"/>
                    </a:cubicBezTo>
                    <a:cubicBezTo>
                      <a:pt x="631502" y="130988"/>
                      <a:pt x="619158" y="147790"/>
                      <a:pt x="609557" y="165620"/>
                    </a:cubicBezTo>
                    <a:cubicBezTo>
                      <a:pt x="599270" y="185509"/>
                      <a:pt x="593097" y="205054"/>
                      <a:pt x="590011" y="224942"/>
                    </a:cubicBezTo>
                    <a:cubicBezTo>
                      <a:pt x="588297" y="235572"/>
                      <a:pt x="587268" y="246545"/>
                      <a:pt x="586925" y="257175"/>
                    </a:cubicBezTo>
                    <a:cubicBezTo>
                      <a:pt x="586582" y="263690"/>
                      <a:pt x="586582" y="270205"/>
                      <a:pt x="586925" y="276720"/>
                    </a:cubicBezTo>
                    <a:cubicBezTo>
                      <a:pt x="587611" y="296951"/>
                      <a:pt x="589668" y="317183"/>
                      <a:pt x="592069" y="337413"/>
                    </a:cubicBezTo>
                    <a:cubicBezTo>
                      <a:pt x="594469" y="357644"/>
                      <a:pt x="596526" y="377876"/>
                      <a:pt x="597555" y="398450"/>
                    </a:cubicBezTo>
                    <a:cubicBezTo>
                      <a:pt x="598584" y="421081"/>
                      <a:pt x="597898" y="444056"/>
                      <a:pt x="593097" y="467030"/>
                    </a:cubicBezTo>
                    <a:cubicBezTo>
                      <a:pt x="590354" y="480746"/>
                      <a:pt x="585897" y="494804"/>
                      <a:pt x="580067" y="508178"/>
                    </a:cubicBezTo>
                    <a:cubicBezTo>
                      <a:pt x="572523" y="526008"/>
                      <a:pt x="562922" y="543153"/>
                      <a:pt x="551607" y="559270"/>
                    </a:cubicBezTo>
                    <a:cubicBezTo>
                      <a:pt x="524517" y="597674"/>
                      <a:pt x="487827" y="630936"/>
                      <a:pt x="447365" y="653567"/>
                    </a:cubicBezTo>
                    <a:cubicBezTo>
                      <a:pt x="438792" y="658368"/>
                      <a:pt x="429877" y="662483"/>
                      <a:pt x="420962" y="666254"/>
                    </a:cubicBezTo>
                    <a:cubicBezTo>
                      <a:pt x="411018" y="671055"/>
                      <a:pt x="400045" y="674827"/>
                      <a:pt x="389072" y="67757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7" name="Google Shape;127;p2"/>
              <p:cNvSpPr/>
              <p:nvPr/>
            </p:nvSpPr>
            <p:spPr>
              <a:xfrm>
                <a:off x="4070146" y="4839273"/>
                <a:ext cx="602762" cy="349832"/>
              </a:xfrm>
              <a:custGeom>
                <a:avLst/>
                <a:gdLst/>
                <a:ahLst/>
                <a:cxnLst/>
                <a:rect l="l" t="t" r="r" b="b"/>
                <a:pathLst>
                  <a:path w="602762" h="349832" extrusionOk="0">
                    <a:moveTo>
                      <a:pt x="0" y="349833"/>
                    </a:moveTo>
                    <a:cubicBezTo>
                      <a:pt x="1029" y="346060"/>
                      <a:pt x="2400" y="342631"/>
                      <a:pt x="3772" y="338860"/>
                    </a:cubicBezTo>
                    <a:cubicBezTo>
                      <a:pt x="112814" y="319314"/>
                      <a:pt x="216713" y="273709"/>
                      <a:pt x="304495" y="204786"/>
                    </a:cubicBezTo>
                    <a:cubicBezTo>
                      <a:pt x="375132" y="148893"/>
                      <a:pt x="436169" y="73112"/>
                      <a:pt x="515379" y="29907"/>
                    </a:cubicBezTo>
                    <a:lnTo>
                      <a:pt x="515379" y="29907"/>
                    </a:lnTo>
                    <a:cubicBezTo>
                      <a:pt x="540753" y="16191"/>
                      <a:pt x="567500" y="5561"/>
                      <a:pt x="597332" y="75"/>
                    </a:cubicBezTo>
                    <a:cubicBezTo>
                      <a:pt x="603847" y="-954"/>
                      <a:pt x="604876" y="8990"/>
                      <a:pt x="598361" y="10018"/>
                    </a:cubicBezTo>
                    <a:cubicBezTo>
                      <a:pt x="589445" y="11733"/>
                      <a:pt x="580530" y="13791"/>
                      <a:pt x="571957" y="16533"/>
                    </a:cubicBezTo>
                    <a:cubicBezTo>
                      <a:pt x="571957" y="16533"/>
                      <a:pt x="571957" y="16533"/>
                      <a:pt x="571957" y="16533"/>
                    </a:cubicBezTo>
                    <a:cubicBezTo>
                      <a:pt x="454685" y="51852"/>
                      <a:pt x="378561" y="166381"/>
                      <a:pt x="281178" y="234618"/>
                    </a:cubicBezTo>
                    <a:cubicBezTo>
                      <a:pt x="197510" y="293940"/>
                      <a:pt x="100813" y="332688"/>
                      <a:pt x="0" y="349833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" name="Google Shape;128;p2"/>
              <p:cNvSpPr/>
              <p:nvPr/>
            </p:nvSpPr>
            <p:spPr>
              <a:xfrm>
                <a:off x="4079748" y="4860382"/>
                <a:ext cx="597674" cy="409647"/>
              </a:xfrm>
              <a:custGeom>
                <a:avLst/>
                <a:gdLst/>
                <a:ahLst/>
                <a:cxnLst/>
                <a:rect l="l" t="t" r="r" b="b"/>
                <a:pathLst>
                  <a:path w="597674" h="409647" extrusionOk="0">
                    <a:moveTo>
                      <a:pt x="5144" y="409648"/>
                    </a:moveTo>
                    <a:cubicBezTo>
                      <a:pt x="3429" y="406562"/>
                      <a:pt x="1715" y="403476"/>
                      <a:pt x="0" y="400733"/>
                    </a:cubicBezTo>
                    <a:cubicBezTo>
                      <a:pt x="59322" y="382902"/>
                      <a:pt x="118643" y="364728"/>
                      <a:pt x="174536" y="337982"/>
                    </a:cubicBezTo>
                    <a:cubicBezTo>
                      <a:pt x="234544" y="309521"/>
                      <a:pt x="284950" y="270431"/>
                      <a:pt x="329870" y="221739"/>
                    </a:cubicBezTo>
                    <a:cubicBezTo>
                      <a:pt x="387820" y="159331"/>
                      <a:pt x="440284" y="86636"/>
                      <a:pt x="510578" y="38973"/>
                    </a:cubicBezTo>
                    <a:cubicBezTo>
                      <a:pt x="521551" y="31772"/>
                      <a:pt x="532867" y="24914"/>
                      <a:pt x="544525" y="19085"/>
                    </a:cubicBezTo>
                    <a:cubicBezTo>
                      <a:pt x="556184" y="12912"/>
                      <a:pt x="568871" y="7769"/>
                      <a:pt x="581558" y="3311"/>
                    </a:cubicBezTo>
                    <a:cubicBezTo>
                      <a:pt x="584645" y="2282"/>
                      <a:pt x="587731" y="1254"/>
                      <a:pt x="590817" y="225"/>
                    </a:cubicBezTo>
                    <a:cubicBezTo>
                      <a:pt x="592188" y="-118"/>
                      <a:pt x="593560" y="-118"/>
                      <a:pt x="594589" y="568"/>
                    </a:cubicBezTo>
                    <a:cubicBezTo>
                      <a:pt x="596646" y="1597"/>
                      <a:pt x="597675" y="3654"/>
                      <a:pt x="597675" y="5369"/>
                    </a:cubicBezTo>
                    <a:cubicBezTo>
                      <a:pt x="597675" y="7083"/>
                      <a:pt x="596646" y="8798"/>
                      <a:pt x="594589" y="9483"/>
                    </a:cubicBezTo>
                    <a:cubicBezTo>
                      <a:pt x="593217" y="9827"/>
                      <a:pt x="591845" y="10169"/>
                      <a:pt x="590474" y="10855"/>
                    </a:cubicBezTo>
                    <a:cubicBezTo>
                      <a:pt x="576072" y="15656"/>
                      <a:pt x="562013" y="21142"/>
                      <a:pt x="548983" y="28000"/>
                    </a:cubicBezTo>
                    <a:cubicBezTo>
                      <a:pt x="542125" y="31429"/>
                      <a:pt x="535610" y="35201"/>
                      <a:pt x="529095" y="38973"/>
                    </a:cubicBezTo>
                    <a:cubicBezTo>
                      <a:pt x="442341" y="91437"/>
                      <a:pt x="384391" y="182991"/>
                      <a:pt x="312382" y="253628"/>
                    </a:cubicBezTo>
                    <a:cubicBezTo>
                      <a:pt x="227686" y="337639"/>
                      <a:pt x="117272" y="375701"/>
                      <a:pt x="5144" y="40964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9" name="Google Shape;129;p2"/>
              <p:cNvSpPr/>
              <p:nvPr/>
            </p:nvSpPr>
            <p:spPr>
              <a:xfrm>
                <a:off x="4161015" y="4872449"/>
                <a:ext cx="542640" cy="480562"/>
              </a:xfrm>
              <a:custGeom>
                <a:avLst/>
                <a:gdLst/>
                <a:ahLst/>
                <a:cxnLst/>
                <a:rect l="l" t="t" r="r" b="b"/>
                <a:pathLst>
                  <a:path w="542640" h="480562" extrusionOk="0">
                    <a:moveTo>
                      <a:pt x="9601" y="480562"/>
                    </a:moveTo>
                    <a:cubicBezTo>
                      <a:pt x="6515" y="478162"/>
                      <a:pt x="3429" y="475762"/>
                      <a:pt x="0" y="473361"/>
                    </a:cubicBezTo>
                    <a:cubicBezTo>
                      <a:pt x="109385" y="430156"/>
                      <a:pt x="208140" y="361233"/>
                      <a:pt x="284950" y="271393"/>
                    </a:cubicBezTo>
                    <a:cubicBezTo>
                      <a:pt x="364845" y="178125"/>
                      <a:pt x="420053" y="55709"/>
                      <a:pt x="535953" y="502"/>
                    </a:cubicBezTo>
                    <a:cubicBezTo>
                      <a:pt x="541782" y="-2241"/>
                      <a:pt x="545554" y="7017"/>
                      <a:pt x="539725" y="9761"/>
                    </a:cubicBezTo>
                    <a:cubicBezTo>
                      <a:pt x="415595" y="68739"/>
                      <a:pt x="360045" y="207957"/>
                      <a:pt x="269519" y="303626"/>
                    </a:cubicBezTo>
                    <a:cubicBezTo>
                      <a:pt x="196825" y="380778"/>
                      <a:pt x="107671" y="441129"/>
                      <a:pt x="9601" y="480562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0" name="Google Shape;130;p2"/>
              <p:cNvSpPr/>
              <p:nvPr/>
            </p:nvSpPr>
            <p:spPr>
              <a:xfrm>
                <a:off x="4218622" y="4887867"/>
                <a:ext cx="484602" cy="544697"/>
              </a:xfrm>
              <a:custGeom>
                <a:avLst/>
                <a:gdLst/>
                <a:ahLst/>
                <a:cxnLst/>
                <a:rect l="l" t="t" r="r" b="b"/>
                <a:pathLst>
                  <a:path w="484602" h="544697" extrusionOk="0">
                    <a:moveTo>
                      <a:pt x="1715" y="544698"/>
                    </a:moveTo>
                    <a:cubicBezTo>
                      <a:pt x="1372" y="541269"/>
                      <a:pt x="686" y="537840"/>
                      <a:pt x="0" y="534411"/>
                    </a:cubicBezTo>
                    <a:cubicBezTo>
                      <a:pt x="98069" y="498749"/>
                      <a:pt x="188595" y="447657"/>
                      <a:pt x="243116" y="352330"/>
                    </a:cubicBezTo>
                    <a:cubicBezTo>
                      <a:pt x="277406" y="292323"/>
                      <a:pt x="303809" y="228543"/>
                      <a:pt x="341186" y="169908"/>
                    </a:cubicBezTo>
                    <a:cubicBezTo>
                      <a:pt x="379933" y="109215"/>
                      <a:pt x="424853" y="52979"/>
                      <a:pt x="475259" y="1544"/>
                    </a:cubicBezTo>
                    <a:cubicBezTo>
                      <a:pt x="479717" y="-2914"/>
                      <a:pt x="487947" y="3258"/>
                      <a:pt x="483146" y="7716"/>
                    </a:cubicBezTo>
                    <a:cubicBezTo>
                      <a:pt x="429997" y="62237"/>
                      <a:pt x="382334" y="122244"/>
                      <a:pt x="342214" y="187053"/>
                    </a:cubicBezTo>
                    <a:cubicBezTo>
                      <a:pt x="303809" y="249117"/>
                      <a:pt x="278092" y="318384"/>
                      <a:pt x="238316" y="379420"/>
                    </a:cubicBezTo>
                    <a:cubicBezTo>
                      <a:pt x="183109" y="464459"/>
                      <a:pt x="94640" y="511436"/>
                      <a:pt x="1715" y="54469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1" name="Google Shape;131;p2"/>
              <p:cNvSpPr/>
              <p:nvPr/>
            </p:nvSpPr>
            <p:spPr>
              <a:xfrm>
                <a:off x="4278630" y="4945682"/>
                <a:ext cx="441783" cy="597638"/>
              </a:xfrm>
              <a:custGeom>
                <a:avLst/>
                <a:gdLst/>
                <a:ahLst/>
                <a:cxnLst/>
                <a:rect l="l" t="t" r="r" b="b"/>
                <a:pathLst>
                  <a:path w="441783" h="597638" extrusionOk="0">
                    <a:moveTo>
                      <a:pt x="12002" y="597639"/>
                    </a:moveTo>
                    <a:cubicBezTo>
                      <a:pt x="7887" y="596267"/>
                      <a:pt x="3772" y="594553"/>
                      <a:pt x="0" y="592495"/>
                    </a:cubicBezTo>
                    <a:cubicBezTo>
                      <a:pt x="86411" y="545518"/>
                      <a:pt x="163563" y="484139"/>
                      <a:pt x="206426" y="393270"/>
                    </a:cubicBezTo>
                    <a:cubicBezTo>
                      <a:pt x="239687" y="322290"/>
                      <a:pt x="260947" y="247195"/>
                      <a:pt x="300038" y="178615"/>
                    </a:cubicBezTo>
                    <a:cubicBezTo>
                      <a:pt x="336728" y="114150"/>
                      <a:pt x="380962" y="54828"/>
                      <a:pt x="432397" y="1679"/>
                    </a:cubicBezTo>
                    <a:cubicBezTo>
                      <a:pt x="435483" y="-1750"/>
                      <a:pt x="440627" y="650"/>
                      <a:pt x="441655" y="3736"/>
                    </a:cubicBezTo>
                    <a:cubicBezTo>
                      <a:pt x="441998" y="5108"/>
                      <a:pt x="441655" y="6479"/>
                      <a:pt x="440627" y="7851"/>
                    </a:cubicBezTo>
                    <a:cubicBezTo>
                      <a:pt x="439941" y="8537"/>
                      <a:pt x="439255" y="9565"/>
                      <a:pt x="438569" y="10251"/>
                    </a:cubicBezTo>
                    <a:cubicBezTo>
                      <a:pt x="383019" y="68544"/>
                      <a:pt x="335356" y="133695"/>
                      <a:pt x="297637" y="205018"/>
                    </a:cubicBezTo>
                    <a:cubicBezTo>
                      <a:pt x="259575" y="276684"/>
                      <a:pt x="241402" y="357609"/>
                      <a:pt x="200597" y="427218"/>
                    </a:cubicBezTo>
                    <a:cubicBezTo>
                      <a:pt x="155677" y="502313"/>
                      <a:pt x="87440" y="555462"/>
                      <a:pt x="12002" y="59763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" name="Google Shape;132;p2"/>
              <p:cNvSpPr/>
              <p:nvPr/>
            </p:nvSpPr>
            <p:spPr>
              <a:xfrm>
                <a:off x="4489170" y="4972710"/>
                <a:ext cx="237597" cy="546607"/>
              </a:xfrm>
              <a:custGeom>
                <a:avLst/>
                <a:gdLst/>
                <a:ahLst/>
                <a:cxnLst/>
                <a:rect l="l" t="t" r="r" b="b"/>
                <a:pathLst>
                  <a:path w="237597" h="546607" extrusionOk="0">
                    <a:moveTo>
                      <a:pt x="0" y="546608"/>
                    </a:moveTo>
                    <a:cubicBezTo>
                      <a:pt x="39434" y="504774"/>
                      <a:pt x="69266" y="452996"/>
                      <a:pt x="86068" y="395389"/>
                    </a:cubicBezTo>
                    <a:cubicBezTo>
                      <a:pt x="106299" y="325094"/>
                      <a:pt x="115214" y="252400"/>
                      <a:pt x="138531" y="182448"/>
                    </a:cubicBezTo>
                    <a:cubicBezTo>
                      <a:pt x="147104" y="156044"/>
                      <a:pt x="157391" y="130327"/>
                      <a:pt x="169050" y="105296"/>
                    </a:cubicBezTo>
                    <a:cubicBezTo>
                      <a:pt x="185852" y="69291"/>
                      <a:pt x="205397" y="34658"/>
                      <a:pt x="228714" y="2083"/>
                    </a:cubicBezTo>
                    <a:cubicBezTo>
                      <a:pt x="232486" y="-3404"/>
                      <a:pt x="240373" y="3111"/>
                      <a:pt x="236601" y="8255"/>
                    </a:cubicBezTo>
                    <a:cubicBezTo>
                      <a:pt x="207797" y="48717"/>
                      <a:pt x="184823" y="92265"/>
                      <a:pt x="165963" y="137528"/>
                    </a:cubicBezTo>
                    <a:cubicBezTo>
                      <a:pt x="154305" y="165989"/>
                      <a:pt x="144361" y="195478"/>
                      <a:pt x="136131" y="225311"/>
                    </a:cubicBezTo>
                    <a:cubicBezTo>
                      <a:pt x="115900" y="298005"/>
                      <a:pt x="108699" y="374815"/>
                      <a:pt x="79896" y="445109"/>
                    </a:cubicBezTo>
                    <a:cubicBezTo>
                      <a:pt x="66522" y="477342"/>
                      <a:pt x="48692" y="507174"/>
                      <a:pt x="26746" y="533578"/>
                    </a:cubicBezTo>
                    <a:cubicBezTo>
                      <a:pt x="17488" y="538721"/>
                      <a:pt x="8915" y="542836"/>
                      <a:pt x="0" y="54660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" name="Google Shape;133;p2"/>
              <p:cNvSpPr/>
              <p:nvPr/>
            </p:nvSpPr>
            <p:spPr>
              <a:xfrm>
                <a:off x="4619472" y="5037466"/>
                <a:ext cx="88060" cy="374867"/>
              </a:xfrm>
              <a:custGeom>
                <a:avLst/>
                <a:gdLst/>
                <a:ahLst/>
                <a:cxnLst/>
                <a:rect l="l" t="t" r="r" b="b"/>
                <a:pathLst>
                  <a:path w="88060" h="374867" extrusionOk="0">
                    <a:moveTo>
                      <a:pt x="0" y="374867"/>
                    </a:moveTo>
                    <a:cubicBezTo>
                      <a:pt x="14402" y="340235"/>
                      <a:pt x="24689" y="303887"/>
                      <a:pt x="30518" y="266511"/>
                    </a:cubicBezTo>
                    <a:cubicBezTo>
                      <a:pt x="36005" y="229478"/>
                      <a:pt x="37376" y="191073"/>
                      <a:pt x="40462" y="153354"/>
                    </a:cubicBezTo>
                    <a:cubicBezTo>
                      <a:pt x="44577" y="101233"/>
                      <a:pt x="52121" y="49798"/>
                      <a:pt x="78181" y="2821"/>
                    </a:cubicBezTo>
                    <a:cubicBezTo>
                      <a:pt x="81267" y="-3009"/>
                      <a:pt x="90525" y="1106"/>
                      <a:pt x="87440" y="6936"/>
                    </a:cubicBezTo>
                    <a:cubicBezTo>
                      <a:pt x="51778" y="70715"/>
                      <a:pt x="51092" y="143067"/>
                      <a:pt x="45948" y="214390"/>
                    </a:cubicBezTo>
                    <a:cubicBezTo>
                      <a:pt x="43891" y="242851"/>
                      <a:pt x="40805" y="271311"/>
                      <a:pt x="34976" y="299087"/>
                    </a:cubicBezTo>
                    <a:cubicBezTo>
                      <a:pt x="33261" y="307659"/>
                      <a:pt x="30861" y="315888"/>
                      <a:pt x="28803" y="324118"/>
                    </a:cubicBezTo>
                    <a:cubicBezTo>
                      <a:pt x="21260" y="341606"/>
                      <a:pt x="11658" y="358751"/>
                      <a:pt x="0" y="374867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34" name="Google Shape;134;p2"/>
              <p:cNvGrpSpPr/>
              <p:nvPr/>
            </p:nvGrpSpPr>
            <p:grpSpPr>
              <a:xfrm>
                <a:off x="4642541" y="4895848"/>
                <a:ext cx="658468" cy="817285"/>
                <a:chOff x="4642541" y="4895848"/>
                <a:chExt cx="658468" cy="817285"/>
              </a:xfrm>
            </p:grpSpPr>
            <p:sp>
              <p:nvSpPr>
                <p:cNvPr id="135" name="Google Shape;135;p2"/>
                <p:cNvSpPr/>
                <p:nvPr/>
              </p:nvSpPr>
              <p:spPr>
                <a:xfrm>
                  <a:off x="4642541" y="4900919"/>
                  <a:ext cx="658468" cy="8122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8468" h="812214" extrusionOk="0">
                      <a:moveTo>
                        <a:pt x="374352" y="802536"/>
                      </a:moveTo>
                      <a:cubicBezTo>
                        <a:pt x="364065" y="793964"/>
                        <a:pt x="362008" y="779904"/>
                        <a:pt x="355150" y="767903"/>
                      </a:cubicBezTo>
                      <a:cubicBezTo>
                        <a:pt x="353093" y="764474"/>
                        <a:pt x="350692" y="761045"/>
                        <a:pt x="347263" y="758302"/>
                      </a:cubicBezTo>
                      <a:cubicBezTo>
                        <a:pt x="346920" y="757959"/>
                        <a:pt x="346920" y="757959"/>
                        <a:pt x="346578" y="757616"/>
                      </a:cubicBezTo>
                      <a:cubicBezTo>
                        <a:pt x="330118" y="744243"/>
                        <a:pt x="306115" y="743900"/>
                        <a:pt x="289656" y="728469"/>
                      </a:cubicBezTo>
                      <a:cubicBezTo>
                        <a:pt x="271825" y="712010"/>
                        <a:pt x="261538" y="688350"/>
                        <a:pt x="250566" y="665033"/>
                      </a:cubicBezTo>
                      <a:cubicBezTo>
                        <a:pt x="247479" y="658175"/>
                        <a:pt x="244050" y="651660"/>
                        <a:pt x="240279" y="645145"/>
                      </a:cubicBezTo>
                      <a:cubicBezTo>
                        <a:pt x="240279" y="645145"/>
                        <a:pt x="240279" y="645145"/>
                        <a:pt x="240279" y="645145"/>
                      </a:cubicBezTo>
                      <a:cubicBezTo>
                        <a:pt x="233078" y="632115"/>
                        <a:pt x="224848" y="619770"/>
                        <a:pt x="213875" y="609826"/>
                      </a:cubicBezTo>
                      <a:cubicBezTo>
                        <a:pt x="168955" y="569364"/>
                        <a:pt x="91803" y="573822"/>
                        <a:pt x="47912" y="537817"/>
                      </a:cubicBezTo>
                      <a:cubicBezTo>
                        <a:pt x="45511" y="535760"/>
                        <a:pt x="43454" y="533702"/>
                        <a:pt x="41054" y="531645"/>
                      </a:cubicBezTo>
                      <a:cubicBezTo>
                        <a:pt x="36253" y="526844"/>
                        <a:pt x="32138" y="521358"/>
                        <a:pt x="28709" y="515529"/>
                      </a:cubicBezTo>
                      <a:cubicBezTo>
                        <a:pt x="-2838" y="461007"/>
                        <a:pt x="41397" y="393799"/>
                        <a:pt x="37625" y="331049"/>
                      </a:cubicBezTo>
                      <a:cubicBezTo>
                        <a:pt x="33853" y="267955"/>
                        <a:pt x="-5238" y="211719"/>
                        <a:pt x="591" y="147597"/>
                      </a:cubicBezTo>
                      <a:cubicBezTo>
                        <a:pt x="3335" y="115364"/>
                        <a:pt x="16708" y="86218"/>
                        <a:pt x="36596" y="61872"/>
                      </a:cubicBezTo>
                      <a:cubicBezTo>
                        <a:pt x="41397" y="56043"/>
                        <a:pt x="46197" y="50556"/>
                        <a:pt x="51684" y="45413"/>
                      </a:cubicBezTo>
                      <a:lnTo>
                        <a:pt x="51684" y="45413"/>
                      </a:lnTo>
                      <a:cubicBezTo>
                        <a:pt x="57170" y="39584"/>
                        <a:pt x="63342" y="34440"/>
                        <a:pt x="69514" y="29639"/>
                      </a:cubicBezTo>
                      <a:cubicBezTo>
                        <a:pt x="70543" y="28953"/>
                        <a:pt x="71572" y="27925"/>
                        <a:pt x="72600" y="27239"/>
                      </a:cubicBezTo>
                      <a:cubicBezTo>
                        <a:pt x="72600" y="27239"/>
                        <a:pt x="72600" y="27239"/>
                        <a:pt x="72600" y="27239"/>
                      </a:cubicBezTo>
                      <a:cubicBezTo>
                        <a:pt x="78087" y="23124"/>
                        <a:pt x="83573" y="19010"/>
                        <a:pt x="89403" y="15581"/>
                      </a:cubicBezTo>
                      <a:cubicBezTo>
                        <a:pt x="90088" y="15237"/>
                        <a:pt x="90774" y="14552"/>
                        <a:pt x="91460" y="14209"/>
                      </a:cubicBezTo>
                      <a:cubicBezTo>
                        <a:pt x="95575" y="11466"/>
                        <a:pt x="100032" y="9065"/>
                        <a:pt x="104490" y="6665"/>
                      </a:cubicBezTo>
                      <a:cubicBezTo>
                        <a:pt x="106890" y="5294"/>
                        <a:pt x="109291" y="4265"/>
                        <a:pt x="111691" y="2893"/>
                      </a:cubicBezTo>
                      <a:cubicBezTo>
                        <a:pt x="115463" y="836"/>
                        <a:pt x="120264" y="-879"/>
                        <a:pt x="124378" y="493"/>
                      </a:cubicBezTo>
                      <a:cubicBezTo>
                        <a:pt x="128836" y="2207"/>
                        <a:pt x="131236" y="7008"/>
                        <a:pt x="132951" y="11466"/>
                      </a:cubicBezTo>
                      <a:cubicBezTo>
                        <a:pt x="150096" y="53985"/>
                        <a:pt x="176499" y="102334"/>
                        <a:pt x="202902" y="139710"/>
                      </a:cubicBezTo>
                      <a:cubicBezTo>
                        <a:pt x="224848" y="170914"/>
                        <a:pt x="254680" y="193889"/>
                        <a:pt x="286913" y="213434"/>
                      </a:cubicBezTo>
                      <a:cubicBezTo>
                        <a:pt x="343149" y="248067"/>
                        <a:pt x="419615" y="280642"/>
                        <a:pt x="488538" y="319733"/>
                      </a:cubicBezTo>
                      <a:cubicBezTo>
                        <a:pt x="574949" y="368424"/>
                        <a:pt x="668561" y="439748"/>
                        <a:pt x="657588" y="548447"/>
                      </a:cubicBezTo>
                      <a:lnTo>
                        <a:pt x="657588" y="548447"/>
                      </a:lnTo>
                      <a:cubicBezTo>
                        <a:pt x="657245" y="552562"/>
                        <a:pt x="656559" y="556677"/>
                        <a:pt x="655873" y="560792"/>
                      </a:cubicBezTo>
                      <a:cubicBezTo>
                        <a:pt x="655873" y="562163"/>
                        <a:pt x="655530" y="563192"/>
                        <a:pt x="655188" y="564221"/>
                      </a:cubicBezTo>
                      <a:cubicBezTo>
                        <a:pt x="651416" y="585137"/>
                        <a:pt x="643872" y="605711"/>
                        <a:pt x="633585" y="625599"/>
                      </a:cubicBezTo>
                      <a:cubicBezTo>
                        <a:pt x="631870" y="629372"/>
                        <a:pt x="629813" y="632801"/>
                        <a:pt x="627756" y="636572"/>
                      </a:cubicBezTo>
                      <a:cubicBezTo>
                        <a:pt x="609239" y="668805"/>
                        <a:pt x="583179" y="697608"/>
                        <a:pt x="554032" y="719211"/>
                      </a:cubicBezTo>
                      <a:cubicBezTo>
                        <a:pt x="551289" y="721269"/>
                        <a:pt x="548546" y="723326"/>
                        <a:pt x="545802" y="725040"/>
                      </a:cubicBezTo>
                      <a:cubicBezTo>
                        <a:pt x="539287" y="729498"/>
                        <a:pt x="532772" y="733270"/>
                        <a:pt x="525914" y="737042"/>
                      </a:cubicBezTo>
                      <a:cubicBezTo>
                        <a:pt x="487509" y="756930"/>
                        <a:pt x="420301" y="840255"/>
                        <a:pt x="374352" y="802536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6" name="Google Shape;136;p2"/>
                <p:cNvSpPr/>
                <p:nvPr/>
              </p:nvSpPr>
              <p:spPr>
                <a:xfrm>
                  <a:off x="4763438" y="4935777"/>
                  <a:ext cx="536004" cy="5293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6004" h="529363" extrusionOk="0">
                      <a:moveTo>
                        <a:pt x="533604" y="529363"/>
                      </a:moveTo>
                      <a:cubicBezTo>
                        <a:pt x="475997" y="419978"/>
                        <a:pt x="361811" y="342483"/>
                        <a:pt x="255512" y="281446"/>
                      </a:cubicBezTo>
                      <a:cubicBezTo>
                        <a:pt x="189676" y="243727"/>
                        <a:pt x="116981" y="209780"/>
                        <a:pt x="59031" y="160746"/>
                      </a:cubicBezTo>
                      <a:cubicBezTo>
                        <a:pt x="13768" y="122683"/>
                        <a:pt x="-19836" y="59590"/>
                        <a:pt x="13425" y="2668"/>
                      </a:cubicBezTo>
                      <a:cubicBezTo>
                        <a:pt x="16511" y="-2818"/>
                        <a:pt x="26112" y="954"/>
                        <a:pt x="22683" y="6783"/>
                      </a:cubicBezTo>
                      <a:cubicBezTo>
                        <a:pt x="-26009" y="89765"/>
                        <a:pt x="66574" y="158345"/>
                        <a:pt x="127954" y="196064"/>
                      </a:cubicBezTo>
                      <a:cubicBezTo>
                        <a:pt x="194476" y="236869"/>
                        <a:pt x="264428" y="272531"/>
                        <a:pt x="330265" y="314365"/>
                      </a:cubicBezTo>
                      <a:cubicBezTo>
                        <a:pt x="410503" y="365114"/>
                        <a:pt x="488684" y="430951"/>
                        <a:pt x="536005" y="513589"/>
                      </a:cubicBezTo>
                      <a:lnTo>
                        <a:pt x="536005" y="513589"/>
                      </a:lnTo>
                      <a:cubicBezTo>
                        <a:pt x="535662" y="517704"/>
                        <a:pt x="534976" y="521819"/>
                        <a:pt x="534290" y="525934"/>
                      </a:cubicBezTo>
                      <a:cubicBezTo>
                        <a:pt x="534290" y="526963"/>
                        <a:pt x="533947" y="527991"/>
                        <a:pt x="533604" y="529363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7" name="Google Shape;137;p2"/>
                <p:cNvSpPr/>
                <p:nvPr/>
              </p:nvSpPr>
              <p:spPr>
                <a:xfrm>
                  <a:off x="4747029" y="4944803"/>
                  <a:ext cx="528410" cy="5923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8410" h="592346" extrusionOk="0">
                      <a:moveTo>
                        <a:pt x="522581" y="592346"/>
                      </a:moveTo>
                      <a:cubicBezTo>
                        <a:pt x="503379" y="557370"/>
                        <a:pt x="479719" y="524795"/>
                        <a:pt x="452287" y="494963"/>
                      </a:cubicBezTo>
                      <a:cubicBezTo>
                        <a:pt x="394680" y="432555"/>
                        <a:pt x="324385" y="384206"/>
                        <a:pt x="255119" y="335857"/>
                      </a:cubicBezTo>
                      <a:cubicBezTo>
                        <a:pt x="188597" y="288880"/>
                        <a:pt x="121731" y="241217"/>
                        <a:pt x="67210" y="180523"/>
                      </a:cubicBezTo>
                      <a:cubicBezTo>
                        <a:pt x="25033" y="134232"/>
                        <a:pt x="-20573" y="67366"/>
                        <a:pt x="9946" y="2901"/>
                      </a:cubicBezTo>
                      <a:cubicBezTo>
                        <a:pt x="12689" y="-2928"/>
                        <a:pt x="21947" y="844"/>
                        <a:pt x="19204" y="7016"/>
                      </a:cubicBezTo>
                      <a:cubicBezTo>
                        <a:pt x="-18858" y="87597"/>
                        <a:pt x="68239" y="172294"/>
                        <a:pt x="122074" y="220985"/>
                      </a:cubicBezTo>
                      <a:cubicBezTo>
                        <a:pt x="181739" y="274478"/>
                        <a:pt x="248947" y="318369"/>
                        <a:pt x="313755" y="365004"/>
                      </a:cubicBezTo>
                      <a:cubicBezTo>
                        <a:pt x="377535" y="410609"/>
                        <a:pt x="439942" y="459987"/>
                        <a:pt x="488634" y="522052"/>
                      </a:cubicBezTo>
                      <a:cubicBezTo>
                        <a:pt x="503379" y="540911"/>
                        <a:pt x="516752" y="561142"/>
                        <a:pt x="528411" y="581716"/>
                      </a:cubicBezTo>
                      <a:cubicBezTo>
                        <a:pt x="526696" y="585145"/>
                        <a:pt x="524639" y="588917"/>
                        <a:pt x="522581" y="592346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8" name="Google Shape;138;p2"/>
                <p:cNvSpPr/>
                <p:nvPr/>
              </p:nvSpPr>
              <p:spPr>
                <a:xfrm>
                  <a:off x="4717448" y="4895848"/>
                  <a:ext cx="478095" cy="7297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8095" h="729768" extrusionOk="0">
                      <a:moveTo>
                        <a:pt x="470209" y="729769"/>
                      </a:moveTo>
                      <a:cubicBezTo>
                        <a:pt x="415345" y="601524"/>
                        <a:pt x="313161" y="494197"/>
                        <a:pt x="209262" y="401271"/>
                      </a:cubicBezTo>
                      <a:cubicBezTo>
                        <a:pt x="165028" y="361837"/>
                        <a:pt x="111536" y="314517"/>
                        <a:pt x="69702" y="261367"/>
                      </a:cubicBezTo>
                      <a:cubicBezTo>
                        <a:pt x="21696" y="200674"/>
                        <a:pt x="-10537" y="132094"/>
                        <a:pt x="3179" y="58027"/>
                      </a:cubicBezTo>
                      <a:cubicBezTo>
                        <a:pt x="3179" y="58027"/>
                        <a:pt x="3179" y="58027"/>
                        <a:pt x="3179" y="58027"/>
                      </a:cubicBezTo>
                      <a:cubicBezTo>
                        <a:pt x="5237" y="47740"/>
                        <a:pt x="7980" y="37453"/>
                        <a:pt x="11752" y="27166"/>
                      </a:cubicBezTo>
                      <a:cubicBezTo>
                        <a:pt x="12437" y="25109"/>
                        <a:pt x="13466" y="22709"/>
                        <a:pt x="14152" y="20308"/>
                      </a:cubicBezTo>
                      <a:cubicBezTo>
                        <a:pt x="16209" y="14822"/>
                        <a:pt x="18610" y="9679"/>
                        <a:pt x="21353" y="4192"/>
                      </a:cubicBezTo>
                      <a:cubicBezTo>
                        <a:pt x="21696" y="3507"/>
                        <a:pt x="21696" y="3163"/>
                        <a:pt x="22039" y="2821"/>
                      </a:cubicBezTo>
                      <a:cubicBezTo>
                        <a:pt x="25125" y="-3008"/>
                        <a:pt x="34383" y="1106"/>
                        <a:pt x="31297" y="6936"/>
                      </a:cubicBezTo>
                      <a:cubicBezTo>
                        <a:pt x="30611" y="8650"/>
                        <a:pt x="29582" y="10021"/>
                        <a:pt x="28897" y="11736"/>
                      </a:cubicBezTo>
                      <a:cubicBezTo>
                        <a:pt x="-8479" y="91975"/>
                        <a:pt x="20324" y="183186"/>
                        <a:pt x="70730" y="250738"/>
                      </a:cubicBezTo>
                      <a:cubicBezTo>
                        <a:pt x="126280" y="325147"/>
                        <a:pt x="203433" y="380697"/>
                        <a:pt x="269955" y="444133"/>
                      </a:cubicBezTo>
                      <a:cubicBezTo>
                        <a:pt x="353966" y="524715"/>
                        <a:pt x="432147" y="617641"/>
                        <a:pt x="478096" y="724282"/>
                      </a:cubicBezTo>
                      <a:cubicBezTo>
                        <a:pt x="475695" y="725997"/>
                        <a:pt x="472952" y="728054"/>
                        <a:pt x="470209" y="729769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9" name="Google Shape;139;p2"/>
                <p:cNvSpPr/>
                <p:nvPr/>
              </p:nvSpPr>
              <p:spPr>
                <a:xfrm>
                  <a:off x="4694620" y="4898318"/>
                  <a:ext cx="198629" cy="6679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629" h="667977" extrusionOk="0">
                      <a:moveTo>
                        <a:pt x="198486" y="667977"/>
                      </a:moveTo>
                      <a:cubicBezTo>
                        <a:pt x="195400" y="661119"/>
                        <a:pt x="191971" y="654604"/>
                        <a:pt x="188199" y="648089"/>
                      </a:cubicBezTo>
                      <a:cubicBezTo>
                        <a:pt x="188199" y="648089"/>
                        <a:pt x="188199" y="648089"/>
                        <a:pt x="188199" y="648089"/>
                      </a:cubicBezTo>
                      <a:cubicBezTo>
                        <a:pt x="185799" y="569222"/>
                        <a:pt x="160081" y="489669"/>
                        <a:pt x="122705" y="421089"/>
                      </a:cubicBezTo>
                      <a:cubicBezTo>
                        <a:pt x="61669" y="308961"/>
                        <a:pt x="-39829" y="167686"/>
                        <a:pt x="16406" y="37727"/>
                      </a:cubicBezTo>
                      <a:cubicBezTo>
                        <a:pt x="17435" y="34984"/>
                        <a:pt x="18806" y="32241"/>
                        <a:pt x="20178" y="29840"/>
                      </a:cubicBezTo>
                      <a:cubicBezTo>
                        <a:pt x="24636" y="20582"/>
                        <a:pt x="30122" y="10981"/>
                        <a:pt x="36294" y="2065"/>
                      </a:cubicBezTo>
                      <a:cubicBezTo>
                        <a:pt x="38352" y="-1021"/>
                        <a:pt x="42124" y="-335"/>
                        <a:pt x="43838" y="2065"/>
                      </a:cubicBezTo>
                      <a:cubicBezTo>
                        <a:pt x="45210" y="3780"/>
                        <a:pt x="45553" y="6180"/>
                        <a:pt x="44181" y="8238"/>
                      </a:cubicBezTo>
                      <a:cubicBezTo>
                        <a:pt x="42124" y="10981"/>
                        <a:pt x="40409" y="14067"/>
                        <a:pt x="38695" y="16810"/>
                      </a:cubicBezTo>
                      <a:cubicBezTo>
                        <a:pt x="36980" y="19553"/>
                        <a:pt x="35609" y="21954"/>
                        <a:pt x="34237" y="24697"/>
                      </a:cubicBezTo>
                      <a:cubicBezTo>
                        <a:pt x="31151" y="30183"/>
                        <a:pt x="28408" y="36013"/>
                        <a:pt x="26007" y="41842"/>
                      </a:cubicBezTo>
                      <a:cubicBezTo>
                        <a:pt x="21550" y="52472"/>
                        <a:pt x="18464" y="63787"/>
                        <a:pt x="16063" y="74760"/>
                      </a:cubicBezTo>
                      <a:cubicBezTo>
                        <a:pt x="4748" y="128596"/>
                        <a:pt x="15035" y="187231"/>
                        <a:pt x="35609" y="238666"/>
                      </a:cubicBezTo>
                      <a:cubicBezTo>
                        <a:pt x="69213" y="323020"/>
                        <a:pt x="127163" y="394686"/>
                        <a:pt x="161453" y="478354"/>
                      </a:cubicBezTo>
                      <a:cubicBezTo>
                        <a:pt x="186485" y="537332"/>
                        <a:pt x="200201" y="603169"/>
                        <a:pt x="198486" y="667977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0" name="Google Shape;140;p2"/>
                <p:cNvSpPr/>
                <p:nvPr/>
              </p:nvSpPr>
              <p:spPr>
                <a:xfrm>
                  <a:off x="4671973" y="4946675"/>
                  <a:ext cx="52204" cy="4924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204" h="492404" extrusionOk="0">
                      <a:moveTo>
                        <a:pt x="18479" y="492404"/>
                      </a:moveTo>
                      <a:cubicBezTo>
                        <a:pt x="16079" y="490347"/>
                        <a:pt x="14022" y="488290"/>
                        <a:pt x="11621" y="486232"/>
                      </a:cubicBezTo>
                      <a:cubicBezTo>
                        <a:pt x="18479" y="472516"/>
                        <a:pt x="24309" y="458458"/>
                        <a:pt x="29109" y="444056"/>
                      </a:cubicBezTo>
                      <a:cubicBezTo>
                        <a:pt x="48998" y="383362"/>
                        <a:pt x="43168" y="321298"/>
                        <a:pt x="30138" y="259918"/>
                      </a:cubicBezTo>
                      <a:cubicBezTo>
                        <a:pt x="13336" y="181051"/>
                        <a:pt x="-12382" y="95669"/>
                        <a:pt x="6821" y="16459"/>
                      </a:cubicBezTo>
                      <a:cubicBezTo>
                        <a:pt x="11621" y="10630"/>
                        <a:pt x="16422" y="5144"/>
                        <a:pt x="21908" y="0"/>
                      </a:cubicBezTo>
                      <a:cubicBezTo>
                        <a:pt x="-13753" y="99441"/>
                        <a:pt x="36310" y="210198"/>
                        <a:pt x="49340" y="310325"/>
                      </a:cubicBezTo>
                      <a:cubicBezTo>
                        <a:pt x="58256" y="376162"/>
                        <a:pt x="45911" y="437198"/>
                        <a:pt x="18479" y="492404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1" name="Google Shape;141;p2"/>
                <p:cNvSpPr/>
                <p:nvPr/>
              </p:nvSpPr>
              <p:spPr>
                <a:xfrm>
                  <a:off x="4710206" y="4927343"/>
                  <a:ext cx="295269" cy="7414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5269" h="741479" extrusionOk="0">
                      <a:moveTo>
                        <a:pt x="287485" y="741480"/>
                      </a:moveTo>
                      <a:cubicBezTo>
                        <a:pt x="285428" y="738051"/>
                        <a:pt x="283028" y="734622"/>
                        <a:pt x="279599" y="731879"/>
                      </a:cubicBezTo>
                      <a:cubicBezTo>
                        <a:pt x="284399" y="707190"/>
                        <a:pt x="286457" y="681815"/>
                        <a:pt x="286114" y="656441"/>
                      </a:cubicBezTo>
                      <a:cubicBezTo>
                        <a:pt x="284742" y="571058"/>
                        <a:pt x="251481" y="494592"/>
                        <a:pt x="204504" y="424297"/>
                      </a:cubicBezTo>
                      <a:cubicBezTo>
                        <a:pt x="125637" y="306683"/>
                        <a:pt x="8708" y="192840"/>
                        <a:pt x="478" y="45393"/>
                      </a:cubicBezTo>
                      <a:cubicBezTo>
                        <a:pt x="-208" y="33391"/>
                        <a:pt x="-208" y="21047"/>
                        <a:pt x="821" y="8360"/>
                      </a:cubicBezTo>
                      <a:cubicBezTo>
                        <a:pt x="821" y="6988"/>
                        <a:pt x="1164" y="5616"/>
                        <a:pt x="1164" y="4245"/>
                      </a:cubicBezTo>
                      <a:cubicBezTo>
                        <a:pt x="1164" y="3559"/>
                        <a:pt x="1164" y="3216"/>
                        <a:pt x="1507" y="2530"/>
                      </a:cubicBezTo>
                      <a:cubicBezTo>
                        <a:pt x="2192" y="1159"/>
                        <a:pt x="3221" y="473"/>
                        <a:pt x="4593" y="130"/>
                      </a:cubicBezTo>
                      <a:cubicBezTo>
                        <a:pt x="4593" y="130"/>
                        <a:pt x="4593" y="130"/>
                        <a:pt x="4593" y="130"/>
                      </a:cubicBezTo>
                      <a:cubicBezTo>
                        <a:pt x="7679" y="-556"/>
                        <a:pt x="11451" y="1502"/>
                        <a:pt x="11108" y="5616"/>
                      </a:cubicBezTo>
                      <a:cubicBezTo>
                        <a:pt x="11108" y="7674"/>
                        <a:pt x="10765" y="10074"/>
                        <a:pt x="10765" y="12131"/>
                      </a:cubicBezTo>
                      <a:cubicBezTo>
                        <a:pt x="10422" y="16932"/>
                        <a:pt x="10422" y="21390"/>
                        <a:pt x="10422" y="26190"/>
                      </a:cubicBezTo>
                      <a:cubicBezTo>
                        <a:pt x="10422" y="26190"/>
                        <a:pt x="10422" y="26190"/>
                        <a:pt x="10422" y="26190"/>
                      </a:cubicBezTo>
                      <a:cubicBezTo>
                        <a:pt x="9393" y="101628"/>
                        <a:pt x="37854" y="167465"/>
                        <a:pt x="76945" y="229530"/>
                      </a:cubicBezTo>
                      <a:cubicBezTo>
                        <a:pt x="129751" y="313541"/>
                        <a:pt x="201760" y="390350"/>
                        <a:pt x="247023" y="474018"/>
                      </a:cubicBezTo>
                      <a:cubicBezTo>
                        <a:pt x="291943" y="557685"/>
                        <a:pt x="305659" y="652326"/>
                        <a:pt x="287485" y="74148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42" name="Google Shape;142;p2"/>
              <p:cNvGrpSpPr/>
              <p:nvPr/>
            </p:nvGrpSpPr>
            <p:grpSpPr>
              <a:xfrm>
                <a:off x="4622339" y="4578357"/>
                <a:ext cx="901702" cy="548005"/>
                <a:chOff x="4622339" y="4578357"/>
                <a:chExt cx="901702" cy="548005"/>
              </a:xfrm>
            </p:grpSpPr>
            <p:sp>
              <p:nvSpPr>
                <p:cNvPr id="143" name="Google Shape;143;p2"/>
                <p:cNvSpPr/>
                <p:nvPr/>
              </p:nvSpPr>
              <p:spPr>
                <a:xfrm>
                  <a:off x="4622339" y="4578357"/>
                  <a:ext cx="901702" cy="5480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1702" h="548005" extrusionOk="0">
                      <a:moveTo>
                        <a:pt x="704536" y="527080"/>
                      </a:moveTo>
                      <a:cubicBezTo>
                        <a:pt x="686705" y="531881"/>
                        <a:pt x="667845" y="535310"/>
                        <a:pt x="648643" y="538396"/>
                      </a:cubicBezTo>
                      <a:cubicBezTo>
                        <a:pt x="535486" y="555541"/>
                        <a:pt x="405869" y="545940"/>
                        <a:pt x="343119" y="538739"/>
                      </a:cubicBezTo>
                      <a:cubicBezTo>
                        <a:pt x="274539" y="530852"/>
                        <a:pt x="234419" y="519193"/>
                        <a:pt x="199787" y="496219"/>
                      </a:cubicBezTo>
                      <a:cubicBezTo>
                        <a:pt x="192586" y="491419"/>
                        <a:pt x="185385" y="486275"/>
                        <a:pt x="178527" y="480446"/>
                      </a:cubicBezTo>
                      <a:cubicBezTo>
                        <a:pt x="167554" y="471187"/>
                        <a:pt x="156581" y="460900"/>
                        <a:pt x="144923" y="448556"/>
                      </a:cubicBezTo>
                      <a:cubicBezTo>
                        <a:pt x="140808" y="444441"/>
                        <a:pt x="136693" y="439984"/>
                        <a:pt x="132578" y="435526"/>
                      </a:cubicBezTo>
                      <a:cubicBezTo>
                        <a:pt x="122634" y="424896"/>
                        <a:pt x="112347" y="413237"/>
                        <a:pt x="100688" y="400550"/>
                      </a:cubicBezTo>
                      <a:cubicBezTo>
                        <a:pt x="94859" y="394378"/>
                        <a:pt x="86287" y="386834"/>
                        <a:pt x="76685" y="378947"/>
                      </a:cubicBezTo>
                      <a:cubicBezTo>
                        <a:pt x="71885" y="375175"/>
                        <a:pt x="67084" y="371061"/>
                        <a:pt x="61941" y="366946"/>
                      </a:cubicBezTo>
                      <a:cubicBezTo>
                        <a:pt x="46853" y="354601"/>
                        <a:pt x="31080" y="340885"/>
                        <a:pt x="19078" y="326827"/>
                      </a:cubicBezTo>
                      <a:cubicBezTo>
                        <a:pt x="16335" y="323398"/>
                        <a:pt x="13592" y="320311"/>
                        <a:pt x="11534" y="316882"/>
                      </a:cubicBezTo>
                      <a:cubicBezTo>
                        <a:pt x="9134" y="313453"/>
                        <a:pt x="7077" y="310367"/>
                        <a:pt x="5705" y="306938"/>
                      </a:cubicBezTo>
                      <a:cubicBezTo>
                        <a:pt x="3991" y="303852"/>
                        <a:pt x="2619" y="300766"/>
                        <a:pt x="1933" y="297337"/>
                      </a:cubicBezTo>
                      <a:cubicBezTo>
                        <a:pt x="-124" y="291165"/>
                        <a:pt x="-467" y="285336"/>
                        <a:pt x="562" y="279506"/>
                      </a:cubicBezTo>
                      <a:cubicBezTo>
                        <a:pt x="905" y="278478"/>
                        <a:pt x="905" y="277449"/>
                        <a:pt x="1590" y="276420"/>
                      </a:cubicBezTo>
                      <a:cubicBezTo>
                        <a:pt x="2962" y="272305"/>
                        <a:pt x="5362" y="267848"/>
                        <a:pt x="8448" y="263390"/>
                      </a:cubicBezTo>
                      <a:cubicBezTo>
                        <a:pt x="23879" y="242130"/>
                        <a:pt x="56797" y="219842"/>
                        <a:pt x="74971" y="202354"/>
                      </a:cubicBezTo>
                      <a:cubicBezTo>
                        <a:pt x="77714" y="199611"/>
                        <a:pt x="80114" y="197210"/>
                        <a:pt x="82172" y="194810"/>
                      </a:cubicBezTo>
                      <a:cubicBezTo>
                        <a:pt x="85258" y="190695"/>
                        <a:pt x="88687" y="186923"/>
                        <a:pt x="92116" y="183151"/>
                      </a:cubicBezTo>
                      <a:cubicBezTo>
                        <a:pt x="119891" y="150919"/>
                        <a:pt x="150409" y="123487"/>
                        <a:pt x="183670" y="100170"/>
                      </a:cubicBezTo>
                      <a:lnTo>
                        <a:pt x="183670" y="100170"/>
                      </a:lnTo>
                      <a:cubicBezTo>
                        <a:pt x="183670" y="100170"/>
                        <a:pt x="183670" y="100170"/>
                        <a:pt x="183670" y="100170"/>
                      </a:cubicBezTo>
                      <a:cubicBezTo>
                        <a:pt x="193271" y="93312"/>
                        <a:pt x="203216" y="86797"/>
                        <a:pt x="213160" y="80967"/>
                      </a:cubicBezTo>
                      <a:cubicBezTo>
                        <a:pt x="215560" y="79596"/>
                        <a:pt x="217617" y="78224"/>
                        <a:pt x="220018" y="76852"/>
                      </a:cubicBezTo>
                      <a:lnTo>
                        <a:pt x="220018" y="76852"/>
                      </a:lnTo>
                      <a:cubicBezTo>
                        <a:pt x="281397" y="41191"/>
                        <a:pt x="350663" y="18217"/>
                        <a:pt x="426786" y="6901"/>
                      </a:cubicBezTo>
                      <a:cubicBezTo>
                        <a:pt x="516969" y="-6815"/>
                        <a:pt x="612295" y="729"/>
                        <a:pt x="702135" y="22331"/>
                      </a:cubicBezTo>
                      <a:lnTo>
                        <a:pt x="702135" y="22331"/>
                      </a:lnTo>
                      <a:cubicBezTo>
                        <a:pt x="723738" y="27475"/>
                        <a:pt x="744655" y="33304"/>
                        <a:pt x="765572" y="40162"/>
                      </a:cubicBezTo>
                      <a:cubicBezTo>
                        <a:pt x="772430" y="42562"/>
                        <a:pt x="779630" y="44963"/>
                        <a:pt x="786488" y="47363"/>
                      </a:cubicBezTo>
                      <a:cubicBezTo>
                        <a:pt x="818378" y="58679"/>
                        <a:pt x="849582" y="79939"/>
                        <a:pt x="871871" y="106685"/>
                      </a:cubicBezTo>
                      <a:cubicBezTo>
                        <a:pt x="874957" y="110457"/>
                        <a:pt x="877700" y="114229"/>
                        <a:pt x="880443" y="118000"/>
                      </a:cubicBezTo>
                      <a:cubicBezTo>
                        <a:pt x="893473" y="136860"/>
                        <a:pt x="901360" y="158120"/>
                        <a:pt x="901703" y="180065"/>
                      </a:cubicBezTo>
                      <a:cubicBezTo>
                        <a:pt x="901703" y="183494"/>
                        <a:pt x="901703" y="186923"/>
                        <a:pt x="901360" y="190352"/>
                      </a:cubicBezTo>
                      <a:cubicBezTo>
                        <a:pt x="900331" y="201325"/>
                        <a:pt x="897245" y="212641"/>
                        <a:pt x="892102" y="223957"/>
                      </a:cubicBezTo>
                      <a:cubicBezTo>
                        <a:pt x="883872" y="241444"/>
                        <a:pt x="871871" y="251046"/>
                        <a:pt x="860555" y="260304"/>
                      </a:cubicBezTo>
                      <a:cubicBezTo>
                        <a:pt x="857469" y="263047"/>
                        <a:pt x="854383" y="265447"/>
                        <a:pt x="851297" y="268534"/>
                      </a:cubicBezTo>
                      <a:cubicBezTo>
                        <a:pt x="841352" y="278135"/>
                        <a:pt x="833466" y="289793"/>
                        <a:pt x="831065" y="310710"/>
                      </a:cubicBezTo>
                      <a:cubicBezTo>
                        <a:pt x="830037" y="318597"/>
                        <a:pt x="831409" y="326484"/>
                        <a:pt x="833809" y="334370"/>
                      </a:cubicBezTo>
                      <a:cubicBezTo>
                        <a:pt x="834838" y="338142"/>
                        <a:pt x="836209" y="341914"/>
                        <a:pt x="837923" y="345343"/>
                      </a:cubicBezTo>
                      <a:cubicBezTo>
                        <a:pt x="840324" y="351515"/>
                        <a:pt x="843410" y="358030"/>
                        <a:pt x="845810" y="364203"/>
                      </a:cubicBezTo>
                      <a:cubicBezTo>
                        <a:pt x="847182" y="367632"/>
                        <a:pt x="848554" y="370718"/>
                        <a:pt x="849582" y="374147"/>
                      </a:cubicBezTo>
                      <a:cubicBezTo>
                        <a:pt x="852325" y="383062"/>
                        <a:pt x="854040" y="391635"/>
                        <a:pt x="853011" y="400893"/>
                      </a:cubicBezTo>
                      <a:cubicBezTo>
                        <a:pt x="850954" y="418038"/>
                        <a:pt x="845467" y="433126"/>
                        <a:pt x="837238" y="446842"/>
                      </a:cubicBezTo>
                      <a:cubicBezTo>
                        <a:pt x="834838" y="450613"/>
                        <a:pt x="832437" y="454385"/>
                        <a:pt x="829351" y="458157"/>
                      </a:cubicBezTo>
                      <a:cubicBezTo>
                        <a:pt x="802605" y="491419"/>
                        <a:pt x="757342" y="513364"/>
                        <a:pt x="704536" y="52708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4" name="Google Shape;144;p2"/>
                <p:cNvSpPr/>
                <p:nvPr/>
              </p:nvSpPr>
              <p:spPr>
                <a:xfrm>
                  <a:off x="4696625" y="4669930"/>
                  <a:ext cx="805471" cy="1107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5471" h="110781" extrusionOk="0">
                      <a:moveTo>
                        <a:pt x="805472" y="26085"/>
                      </a:moveTo>
                      <a:cubicBezTo>
                        <a:pt x="686829" y="4483"/>
                        <a:pt x="562356" y="8598"/>
                        <a:pt x="443027" y="14084"/>
                      </a:cubicBezTo>
                      <a:cubicBezTo>
                        <a:pt x="339471" y="18885"/>
                        <a:pt x="234887" y="28486"/>
                        <a:pt x="134760" y="57975"/>
                      </a:cubicBezTo>
                      <a:cubicBezTo>
                        <a:pt x="88125" y="71691"/>
                        <a:pt x="43548" y="89865"/>
                        <a:pt x="0" y="110782"/>
                      </a:cubicBezTo>
                      <a:cubicBezTo>
                        <a:pt x="2743" y="108039"/>
                        <a:pt x="5144" y="105638"/>
                        <a:pt x="7201" y="103238"/>
                      </a:cubicBezTo>
                      <a:cubicBezTo>
                        <a:pt x="10287" y="99123"/>
                        <a:pt x="13716" y="95351"/>
                        <a:pt x="17145" y="91579"/>
                      </a:cubicBezTo>
                      <a:cubicBezTo>
                        <a:pt x="46977" y="78206"/>
                        <a:pt x="77495" y="65862"/>
                        <a:pt x="108699" y="55575"/>
                      </a:cubicBezTo>
                      <a:cubicBezTo>
                        <a:pt x="259918" y="5854"/>
                        <a:pt x="424167" y="1054"/>
                        <a:pt x="581901" y="25"/>
                      </a:cubicBezTo>
                      <a:cubicBezTo>
                        <a:pt x="653567" y="-318"/>
                        <a:pt x="726262" y="2768"/>
                        <a:pt x="796900" y="14427"/>
                      </a:cubicBezTo>
                      <a:cubicBezTo>
                        <a:pt x="799986" y="18542"/>
                        <a:pt x="802729" y="22314"/>
                        <a:pt x="805472" y="26085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5" name="Google Shape;145;p2"/>
                <p:cNvSpPr/>
                <p:nvPr/>
              </p:nvSpPr>
              <p:spPr>
                <a:xfrm>
                  <a:off x="4804981" y="4595637"/>
                  <a:ext cx="582244" cy="828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2244" h="82890" extrusionOk="0">
                      <a:moveTo>
                        <a:pt x="582244" y="22883"/>
                      </a:moveTo>
                      <a:cubicBezTo>
                        <a:pt x="386448" y="-6264"/>
                        <a:pt x="185166" y="14996"/>
                        <a:pt x="0" y="82890"/>
                      </a:cubicBezTo>
                      <a:cubicBezTo>
                        <a:pt x="9601" y="76032"/>
                        <a:pt x="19545" y="69517"/>
                        <a:pt x="29489" y="63688"/>
                      </a:cubicBezTo>
                      <a:cubicBezTo>
                        <a:pt x="31890" y="62316"/>
                        <a:pt x="33947" y="60945"/>
                        <a:pt x="36347" y="59573"/>
                      </a:cubicBezTo>
                      <a:lnTo>
                        <a:pt x="36347" y="59573"/>
                      </a:lnTo>
                      <a:cubicBezTo>
                        <a:pt x="190995" y="8824"/>
                        <a:pt x="355930" y="-10035"/>
                        <a:pt x="518465" y="5052"/>
                      </a:cubicBezTo>
                      <a:lnTo>
                        <a:pt x="518465" y="5052"/>
                      </a:lnTo>
                      <a:cubicBezTo>
                        <a:pt x="540410" y="10195"/>
                        <a:pt x="561670" y="16025"/>
                        <a:pt x="582244" y="22883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6" name="Google Shape;146;p2"/>
                <p:cNvSpPr/>
                <p:nvPr/>
              </p:nvSpPr>
              <p:spPr>
                <a:xfrm>
                  <a:off x="4623244" y="4731821"/>
                  <a:ext cx="900112" cy="1229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0112" h="122956" extrusionOk="0">
                      <a:moveTo>
                        <a:pt x="899770" y="36546"/>
                      </a:moveTo>
                      <a:cubicBezTo>
                        <a:pt x="786270" y="7057"/>
                        <a:pt x="664883" y="6028"/>
                        <a:pt x="548297" y="16658"/>
                      </a:cubicBezTo>
                      <a:cubicBezTo>
                        <a:pt x="364160" y="33460"/>
                        <a:pt x="175908" y="62949"/>
                        <a:pt x="0" y="122957"/>
                      </a:cubicBezTo>
                      <a:cubicBezTo>
                        <a:pt x="1372" y="118842"/>
                        <a:pt x="3772" y="114384"/>
                        <a:pt x="6858" y="109927"/>
                      </a:cubicBezTo>
                      <a:cubicBezTo>
                        <a:pt x="76467" y="86952"/>
                        <a:pt x="147790" y="69121"/>
                        <a:pt x="219799" y="54720"/>
                      </a:cubicBezTo>
                      <a:cubicBezTo>
                        <a:pt x="376161" y="23516"/>
                        <a:pt x="539382" y="-2545"/>
                        <a:pt x="699173" y="199"/>
                      </a:cubicBezTo>
                      <a:cubicBezTo>
                        <a:pt x="766724" y="1227"/>
                        <a:pt x="834619" y="9114"/>
                        <a:pt x="900113" y="26259"/>
                      </a:cubicBezTo>
                      <a:cubicBezTo>
                        <a:pt x="900113" y="29688"/>
                        <a:pt x="900113" y="33117"/>
                        <a:pt x="899770" y="36546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7" name="Google Shape;147;p2"/>
                <p:cNvSpPr/>
                <p:nvPr/>
              </p:nvSpPr>
              <p:spPr>
                <a:xfrm>
                  <a:off x="4623587" y="4801902"/>
                  <a:ext cx="858964" cy="833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8964" h="83393" extrusionOk="0">
                      <a:moveTo>
                        <a:pt x="849706" y="44304"/>
                      </a:moveTo>
                      <a:cubicBezTo>
                        <a:pt x="574701" y="-26677"/>
                        <a:pt x="280149" y="26130"/>
                        <a:pt x="3772" y="83394"/>
                      </a:cubicBezTo>
                      <a:cubicBezTo>
                        <a:pt x="2058" y="80308"/>
                        <a:pt x="686" y="77222"/>
                        <a:pt x="0" y="73793"/>
                      </a:cubicBezTo>
                      <a:cubicBezTo>
                        <a:pt x="280835" y="15843"/>
                        <a:pt x="580187" y="-37992"/>
                        <a:pt x="858965" y="36074"/>
                      </a:cubicBezTo>
                      <a:cubicBezTo>
                        <a:pt x="855536" y="38817"/>
                        <a:pt x="852450" y="41560"/>
                        <a:pt x="849706" y="44304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8" name="Google Shape;148;p2"/>
                <p:cNvSpPr/>
                <p:nvPr/>
              </p:nvSpPr>
              <p:spPr>
                <a:xfrm>
                  <a:off x="4633531" y="4878830"/>
                  <a:ext cx="826389" cy="445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389" h="44527" extrusionOk="0">
                      <a:moveTo>
                        <a:pt x="826389" y="44528"/>
                      </a:moveTo>
                      <a:cubicBezTo>
                        <a:pt x="558927" y="-15823"/>
                        <a:pt x="280149" y="20182"/>
                        <a:pt x="7544" y="26354"/>
                      </a:cubicBezTo>
                      <a:cubicBezTo>
                        <a:pt x="4801" y="22925"/>
                        <a:pt x="2057" y="19839"/>
                        <a:pt x="0" y="16410"/>
                      </a:cubicBezTo>
                      <a:cubicBezTo>
                        <a:pt x="273977" y="10581"/>
                        <a:pt x="553784" y="-25767"/>
                        <a:pt x="822617" y="33212"/>
                      </a:cubicBezTo>
                      <a:cubicBezTo>
                        <a:pt x="823646" y="36984"/>
                        <a:pt x="825017" y="40756"/>
                        <a:pt x="826389" y="44528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9" name="Google Shape;149;p2"/>
                <p:cNvSpPr/>
                <p:nvPr/>
              </p:nvSpPr>
              <p:spPr>
                <a:xfrm>
                  <a:off x="4683594" y="4942217"/>
                  <a:ext cx="787984" cy="280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7984" h="28084" extrusionOk="0">
                      <a:moveTo>
                        <a:pt x="787984" y="9944"/>
                      </a:moveTo>
                      <a:cubicBezTo>
                        <a:pt x="653568" y="12687"/>
                        <a:pt x="519151" y="21602"/>
                        <a:pt x="384391" y="25718"/>
                      </a:cubicBezTo>
                      <a:cubicBezTo>
                        <a:pt x="261976" y="29489"/>
                        <a:pt x="137160" y="30518"/>
                        <a:pt x="14745" y="15087"/>
                      </a:cubicBezTo>
                      <a:cubicBezTo>
                        <a:pt x="9944" y="11315"/>
                        <a:pt x="5144" y="7201"/>
                        <a:pt x="0" y="3086"/>
                      </a:cubicBezTo>
                      <a:cubicBezTo>
                        <a:pt x="129616" y="21260"/>
                        <a:pt x="262662" y="19888"/>
                        <a:pt x="392621" y="15431"/>
                      </a:cubicBezTo>
                      <a:cubicBezTo>
                        <a:pt x="523266" y="11315"/>
                        <a:pt x="653568" y="2400"/>
                        <a:pt x="784212" y="0"/>
                      </a:cubicBezTo>
                      <a:cubicBezTo>
                        <a:pt x="785584" y="3429"/>
                        <a:pt x="786956" y="6515"/>
                        <a:pt x="787984" y="9944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0" name="Google Shape;150;p2"/>
                <p:cNvSpPr/>
                <p:nvPr/>
              </p:nvSpPr>
              <p:spPr>
                <a:xfrm>
                  <a:off x="4754575" y="5013883"/>
                  <a:ext cx="704659" cy="469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4659" h="46934" extrusionOk="0">
                      <a:moveTo>
                        <a:pt x="696773" y="21946"/>
                      </a:moveTo>
                      <a:cubicBezTo>
                        <a:pt x="468744" y="52121"/>
                        <a:pt x="236258" y="61379"/>
                        <a:pt x="12345" y="13030"/>
                      </a:cubicBezTo>
                      <a:cubicBezTo>
                        <a:pt x="8230" y="8916"/>
                        <a:pt x="4115" y="4458"/>
                        <a:pt x="0" y="0"/>
                      </a:cubicBezTo>
                      <a:cubicBezTo>
                        <a:pt x="230086" y="52464"/>
                        <a:pt x="470116" y="42177"/>
                        <a:pt x="704660" y="10630"/>
                      </a:cubicBezTo>
                      <a:cubicBezTo>
                        <a:pt x="702259" y="14745"/>
                        <a:pt x="699516" y="18517"/>
                        <a:pt x="696773" y="21946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1" name="Google Shape;151;p2"/>
                <p:cNvSpPr/>
                <p:nvPr/>
              </p:nvSpPr>
              <p:spPr>
                <a:xfrm>
                  <a:off x="4800866" y="5059146"/>
                  <a:ext cx="526008" cy="578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6008" h="57892" extrusionOk="0">
                      <a:moveTo>
                        <a:pt x="526009" y="46292"/>
                      </a:moveTo>
                      <a:cubicBezTo>
                        <a:pt x="508178" y="51092"/>
                        <a:pt x="489318" y="54521"/>
                        <a:pt x="470116" y="57607"/>
                      </a:cubicBezTo>
                      <a:cubicBezTo>
                        <a:pt x="318554" y="59665"/>
                        <a:pt x="166992" y="51092"/>
                        <a:pt x="21260" y="15773"/>
                      </a:cubicBezTo>
                      <a:cubicBezTo>
                        <a:pt x="14059" y="10973"/>
                        <a:pt x="6858" y="5829"/>
                        <a:pt x="0" y="0"/>
                      </a:cubicBezTo>
                      <a:cubicBezTo>
                        <a:pt x="170079" y="44920"/>
                        <a:pt x="348387" y="51435"/>
                        <a:pt x="526009" y="46292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2" name="Google Shape;152;p2"/>
              <p:cNvGrpSpPr/>
              <p:nvPr/>
            </p:nvGrpSpPr>
            <p:grpSpPr>
              <a:xfrm>
                <a:off x="4451577" y="3990670"/>
                <a:ext cx="607693" cy="875668"/>
                <a:chOff x="4451577" y="3990670"/>
                <a:chExt cx="607693" cy="875668"/>
              </a:xfrm>
            </p:grpSpPr>
            <p:sp>
              <p:nvSpPr>
                <p:cNvPr id="153" name="Google Shape;153;p2"/>
                <p:cNvSpPr/>
                <p:nvPr/>
              </p:nvSpPr>
              <p:spPr>
                <a:xfrm>
                  <a:off x="4451577" y="3991042"/>
                  <a:ext cx="607693" cy="8752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7693" h="875296" extrusionOk="0">
                      <a:moveTo>
                        <a:pt x="235446" y="872309"/>
                      </a:moveTo>
                      <a:cubicBezTo>
                        <a:pt x="226874" y="875738"/>
                        <a:pt x="219673" y="876081"/>
                        <a:pt x="213501" y="874023"/>
                      </a:cubicBezTo>
                      <a:cubicBezTo>
                        <a:pt x="210414" y="872994"/>
                        <a:pt x="207328" y="871280"/>
                        <a:pt x="204585" y="869223"/>
                      </a:cubicBezTo>
                      <a:cubicBezTo>
                        <a:pt x="202871" y="867851"/>
                        <a:pt x="201499" y="866479"/>
                        <a:pt x="200127" y="865108"/>
                      </a:cubicBezTo>
                      <a:cubicBezTo>
                        <a:pt x="197041" y="861679"/>
                        <a:pt x="193955" y="857564"/>
                        <a:pt x="191555" y="853106"/>
                      </a:cubicBezTo>
                      <a:cubicBezTo>
                        <a:pt x="188812" y="848306"/>
                        <a:pt x="186754" y="842819"/>
                        <a:pt x="184697" y="837333"/>
                      </a:cubicBezTo>
                      <a:cubicBezTo>
                        <a:pt x="180239" y="824988"/>
                        <a:pt x="177496" y="812301"/>
                        <a:pt x="175439" y="802700"/>
                      </a:cubicBezTo>
                      <a:cubicBezTo>
                        <a:pt x="175439" y="802357"/>
                        <a:pt x="175096" y="801671"/>
                        <a:pt x="175096" y="801328"/>
                      </a:cubicBezTo>
                      <a:cubicBezTo>
                        <a:pt x="169609" y="775954"/>
                        <a:pt x="160694" y="753665"/>
                        <a:pt x="149721" y="732405"/>
                      </a:cubicBezTo>
                      <a:cubicBezTo>
                        <a:pt x="146292" y="725547"/>
                        <a:pt x="142863" y="719032"/>
                        <a:pt x="138748" y="712517"/>
                      </a:cubicBezTo>
                      <a:cubicBezTo>
                        <a:pt x="130862" y="698458"/>
                        <a:pt x="121946" y="685085"/>
                        <a:pt x="113031" y="671712"/>
                      </a:cubicBezTo>
                      <a:cubicBezTo>
                        <a:pt x="108230" y="664511"/>
                        <a:pt x="103430" y="657310"/>
                        <a:pt x="98286" y="650109"/>
                      </a:cubicBezTo>
                      <a:cubicBezTo>
                        <a:pt x="87313" y="633993"/>
                        <a:pt x="76683" y="617534"/>
                        <a:pt x="66739" y="600046"/>
                      </a:cubicBezTo>
                      <a:cubicBezTo>
                        <a:pt x="62967" y="593874"/>
                        <a:pt x="59881" y="587359"/>
                        <a:pt x="56795" y="581187"/>
                      </a:cubicBezTo>
                      <a:lnTo>
                        <a:pt x="56795" y="581187"/>
                      </a:lnTo>
                      <a:cubicBezTo>
                        <a:pt x="50280" y="567813"/>
                        <a:pt x="44794" y="554440"/>
                        <a:pt x="39993" y="540724"/>
                      </a:cubicBezTo>
                      <a:cubicBezTo>
                        <a:pt x="39993" y="540724"/>
                        <a:pt x="39993" y="540724"/>
                        <a:pt x="39993" y="540724"/>
                      </a:cubicBezTo>
                      <a:cubicBezTo>
                        <a:pt x="25248" y="497176"/>
                        <a:pt x="19076" y="452599"/>
                        <a:pt x="10504" y="401850"/>
                      </a:cubicBezTo>
                      <a:cubicBezTo>
                        <a:pt x="3989" y="362759"/>
                        <a:pt x="-2869" y="322983"/>
                        <a:pt x="1245" y="283549"/>
                      </a:cubicBezTo>
                      <a:cubicBezTo>
                        <a:pt x="8789" y="204682"/>
                        <a:pt x="60910" y="99069"/>
                        <a:pt x="126747" y="41119"/>
                      </a:cubicBezTo>
                      <a:cubicBezTo>
                        <a:pt x="126747" y="41119"/>
                        <a:pt x="126747" y="41119"/>
                        <a:pt x="126747" y="41119"/>
                      </a:cubicBezTo>
                      <a:cubicBezTo>
                        <a:pt x="134976" y="33918"/>
                        <a:pt x="142863" y="27746"/>
                        <a:pt x="151436" y="22260"/>
                      </a:cubicBezTo>
                      <a:cubicBezTo>
                        <a:pt x="152807" y="21573"/>
                        <a:pt x="153836" y="20545"/>
                        <a:pt x="154865" y="19859"/>
                      </a:cubicBezTo>
                      <a:cubicBezTo>
                        <a:pt x="180582" y="3743"/>
                        <a:pt x="200813" y="-1401"/>
                        <a:pt x="217958" y="314"/>
                      </a:cubicBezTo>
                      <a:cubicBezTo>
                        <a:pt x="221730" y="657"/>
                        <a:pt x="225502" y="1343"/>
                        <a:pt x="228931" y="2371"/>
                      </a:cubicBezTo>
                      <a:cubicBezTo>
                        <a:pt x="246076" y="6829"/>
                        <a:pt x="260478" y="18144"/>
                        <a:pt x="274537" y="30832"/>
                      </a:cubicBezTo>
                      <a:cubicBezTo>
                        <a:pt x="276937" y="33232"/>
                        <a:pt x="279680" y="35289"/>
                        <a:pt x="282081" y="37690"/>
                      </a:cubicBezTo>
                      <a:cubicBezTo>
                        <a:pt x="296482" y="51063"/>
                        <a:pt x="311913" y="65465"/>
                        <a:pt x="330772" y="75066"/>
                      </a:cubicBezTo>
                      <a:cubicBezTo>
                        <a:pt x="333858" y="76781"/>
                        <a:pt x="336945" y="78152"/>
                        <a:pt x="340031" y="79181"/>
                      </a:cubicBezTo>
                      <a:cubicBezTo>
                        <a:pt x="346889" y="81924"/>
                        <a:pt x="354090" y="84324"/>
                        <a:pt x="361976" y="85353"/>
                      </a:cubicBezTo>
                      <a:cubicBezTo>
                        <a:pt x="389751" y="90153"/>
                        <a:pt x="412725" y="81238"/>
                        <a:pt x="433642" y="70266"/>
                      </a:cubicBezTo>
                      <a:cubicBezTo>
                        <a:pt x="436728" y="68551"/>
                        <a:pt x="440157" y="66837"/>
                        <a:pt x="443244" y="64779"/>
                      </a:cubicBezTo>
                      <a:cubicBezTo>
                        <a:pt x="459360" y="55521"/>
                        <a:pt x="474447" y="45920"/>
                        <a:pt x="489878" y="40776"/>
                      </a:cubicBezTo>
                      <a:cubicBezTo>
                        <a:pt x="493307" y="39747"/>
                        <a:pt x="496393" y="39062"/>
                        <a:pt x="499822" y="38376"/>
                      </a:cubicBezTo>
                      <a:cubicBezTo>
                        <a:pt x="510109" y="36661"/>
                        <a:pt x="521082" y="37347"/>
                        <a:pt x="532398" y="42491"/>
                      </a:cubicBezTo>
                      <a:cubicBezTo>
                        <a:pt x="536512" y="44205"/>
                        <a:pt x="540627" y="46605"/>
                        <a:pt x="544742" y="49692"/>
                      </a:cubicBezTo>
                      <a:cubicBezTo>
                        <a:pt x="552629" y="55178"/>
                        <a:pt x="561201" y="63065"/>
                        <a:pt x="570117" y="73695"/>
                      </a:cubicBezTo>
                      <a:cubicBezTo>
                        <a:pt x="608864" y="119300"/>
                        <a:pt x="608864" y="188909"/>
                        <a:pt x="607150" y="245145"/>
                      </a:cubicBezTo>
                      <a:cubicBezTo>
                        <a:pt x="603378" y="360016"/>
                        <a:pt x="576975" y="497862"/>
                        <a:pt x="522453" y="600389"/>
                      </a:cubicBezTo>
                      <a:cubicBezTo>
                        <a:pt x="517310" y="609990"/>
                        <a:pt x="512509" y="618563"/>
                        <a:pt x="507366" y="626449"/>
                      </a:cubicBezTo>
                      <a:cubicBezTo>
                        <a:pt x="471361" y="682342"/>
                        <a:pt x="432271" y="705316"/>
                        <a:pt x="387008" y="731034"/>
                      </a:cubicBezTo>
                      <a:cubicBezTo>
                        <a:pt x="380150" y="734806"/>
                        <a:pt x="372949" y="738921"/>
                        <a:pt x="365748" y="743035"/>
                      </a:cubicBezTo>
                      <a:cubicBezTo>
                        <a:pt x="342431" y="756408"/>
                        <a:pt x="317399" y="771839"/>
                        <a:pt x="290310" y="793785"/>
                      </a:cubicBezTo>
                      <a:cubicBezTo>
                        <a:pt x="272136" y="809215"/>
                        <a:pt x="252934" y="865108"/>
                        <a:pt x="235446" y="872309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4" name="Google Shape;154;p2"/>
                <p:cNvSpPr/>
                <p:nvPr/>
              </p:nvSpPr>
              <p:spPr>
                <a:xfrm>
                  <a:off x="4818011" y="4033875"/>
                  <a:ext cx="196686" cy="7002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6686" h="700201" extrusionOk="0">
                      <a:moveTo>
                        <a:pt x="0" y="700202"/>
                      </a:moveTo>
                      <a:cubicBezTo>
                        <a:pt x="23317" y="668312"/>
                        <a:pt x="45606" y="635737"/>
                        <a:pt x="64122" y="600761"/>
                      </a:cubicBezTo>
                      <a:cubicBezTo>
                        <a:pt x="99784" y="532867"/>
                        <a:pt x="121730" y="458457"/>
                        <a:pt x="143332" y="385420"/>
                      </a:cubicBezTo>
                      <a:cubicBezTo>
                        <a:pt x="180023" y="261632"/>
                        <a:pt x="206083" y="123787"/>
                        <a:pt x="166307" y="0"/>
                      </a:cubicBezTo>
                      <a:cubicBezTo>
                        <a:pt x="170421" y="1715"/>
                        <a:pt x="174536" y="4115"/>
                        <a:pt x="178651" y="7201"/>
                      </a:cubicBezTo>
                      <a:cubicBezTo>
                        <a:pt x="192367" y="54178"/>
                        <a:pt x="197853" y="103213"/>
                        <a:pt x="196482" y="152933"/>
                      </a:cubicBezTo>
                      <a:cubicBezTo>
                        <a:pt x="194424" y="230429"/>
                        <a:pt x="176594" y="306553"/>
                        <a:pt x="154991" y="380962"/>
                      </a:cubicBezTo>
                      <a:cubicBezTo>
                        <a:pt x="132702" y="457085"/>
                        <a:pt x="110071" y="534581"/>
                        <a:pt x="73038" y="604876"/>
                      </a:cubicBezTo>
                      <a:cubicBezTo>
                        <a:pt x="57607" y="634022"/>
                        <a:pt x="39777" y="661454"/>
                        <a:pt x="20574" y="688543"/>
                      </a:cubicBezTo>
                      <a:cubicBezTo>
                        <a:pt x="14059" y="691972"/>
                        <a:pt x="7201" y="696087"/>
                        <a:pt x="0" y="700202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5" name="Google Shape;155;p2"/>
                <p:cNvSpPr/>
                <p:nvPr/>
              </p:nvSpPr>
              <p:spPr>
                <a:xfrm>
                  <a:off x="4656162" y="4029417"/>
                  <a:ext cx="318290" cy="8356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8290" h="835647" extrusionOk="0">
                      <a:moveTo>
                        <a:pt x="8916" y="835648"/>
                      </a:moveTo>
                      <a:cubicBezTo>
                        <a:pt x="5829" y="834619"/>
                        <a:pt x="2743" y="832904"/>
                        <a:pt x="0" y="830847"/>
                      </a:cubicBezTo>
                      <a:cubicBezTo>
                        <a:pt x="14059" y="806158"/>
                        <a:pt x="30518" y="782155"/>
                        <a:pt x="46977" y="758838"/>
                      </a:cubicBezTo>
                      <a:cubicBezTo>
                        <a:pt x="132017" y="638480"/>
                        <a:pt x="203340" y="511264"/>
                        <a:pt x="252375" y="371704"/>
                      </a:cubicBezTo>
                      <a:cubicBezTo>
                        <a:pt x="277406" y="301066"/>
                        <a:pt x="301409" y="226314"/>
                        <a:pt x="307239" y="151219"/>
                      </a:cubicBezTo>
                      <a:cubicBezTo>
                        <a:pt x="311353" y="100127"/>
                        <a:pt x="303467" y="49378"/>
                        <a:pt x="285293" y="2401"/>
                      </a:cubicBezTo>
                      <a:cubicBezTo>
                        <a:pt x="288722" y="1372"/>
                        <a:pt x="291808" y="686"/>
                        <a:pt x="295237" y="0"/>
                      </a:cubicBezTo>
                      <a:cubicBezTo>
                        <a:pt x="312382" y="45606"/>
                        <a:pt x="320269" y="94298"/>
                        <a:pt x="317868" y="144018"/>
                      </a:cubicBezTo>
                      <a:cubicBezTo>
                        <a:pt x="313754" y="217399"/>
                        <a:pt x="291122" y="290437"/>
                        <a:pt x="267462" y="359359"/>
                      </a:cubicBezTo>
                      <a:cubicBezTo>
                        <a:pt x="242773" y="431711"/>
                        <a:pt x="212598" y="502349"/>
                        <a:pt x="176937" y="569900"/>
                      </a:cubicBezTo>
                      <a:cubicBezTo>
                        <a:pt x="143675" y="633337"/>
                        <a:pt x="105270" y="693687"/>
                        <a:pt x="63780" y="752323"/>
                      </a:cubicBezTo>
                      <a:cubicBezTo>
                        <a:pt x="44920" y="779069"/>
                        <a:pt x="25375" y="806501"/>
                        <a:pt x="8916" y="835648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6" name="Google Shape;156;p2"/>
                <p:cNvSpPr/>
                <p:nvPr/>
              </p:nvSpPr>
              <p:spPr>
                <a:xfrm>
                  <a:off x="4643132" y="4055478"/>
                  <a:ext cx="254676" cy="8006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676" h="800671" extrusionOk="0">
                      <a:moveTo>
                        <a:pt x="8573" y="800672"/>
                      </a:moveTo>
                      <a:cubicBezTo>
                        <a:pt x="5487" y="797243"/>
                        <a:pt x="2400" y="793128"/>
                        <a:pt x="0" y="788670"/>
                      </a:cubicBezTo>
                      <a:cubicBezTo>
                        <a:pt x="18860" y="663169"/>
                        <a:pt x="56922" y="540754"/>
                        <a:pt x="113157" y="426568"/>
                      </a:cubicBezTo>
                      <a:cubicBezTo>
                        <a:pt x="153962" y="343586"/>
                        <a:pt x="205054" y="266091"/>
                        <a:pt x="228372" y="175565"/>
                      </a:cubicBezTo>
                      <a:cubicBezTo>
                        <a:pt x="242773" y="120015"/>
                        <a:pt x="247917" y="62408"/>
                        <a:pt x="242430" y="5487"/>
                      </a:cubicBezTo>
                      <a:cubicBezTo>
                        <a:pt x="245517" y="3772"/>
                        <a:pt x="248946" y="2058"/>
                        <a:pt x="252032" y="0"/>
                      </a:cubicBezTo>
                      <a:cubicBezTo>
                        <a:pt x="257518" y="52121"/>
                        <a:pt x="254432" y="105271"/>
                        <a:pt x="243116" y="157048"/>
                      </a:cubicBezTo>
                      <a:cubicBezTo>
                        <a:pt x="223914" y="244831"/>
                        <a:pt x="179680" y="320612"/>
                        <a:pt x="138189" y="399136"/>
                      </a:cubicBezTo>
                      <a:cubicBezTo>
                        <a:pt x="72009" y="524637"/>
                        <a:pt x="28461" y="660769"/>
                        <a:pt x="8573" y="800672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7" name="Google Shape;157;p2"/>
                <p:cNvSpPr/>
                <p:nvPr/>
              </p:nvSpPr>
              <p:spPr>
                <a:xfrm>
                  <a:off x="4627016" y="4065765"/>
                  <a:ext cx="164935" cy="7626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935" h="762609" extrusionOk="0">
                      <a:moveTo>
                        <a:pt x="9258" y="762610"/>
                      </a:moveTo>
                      <a:cubicBezTo>
                        <a:pt x="4801" y="750265"/>
                        <a:pt x="2058" y="737578"/>
                        <a:pt x="0" y="727977"/>
                      </a:cubicBezTo>
                      <a:cubicBezTo>
                        <a:pt x="8230" y="479717"/>
                        <a:pt x="80239" y="236601"/>
                        <a:pt x="155677" y="0"/>
                      </a:cubicBezTo>
                      <a:cubicBezTo>
                        <a:pt x="158763" y="1715"/>
                        <a:pt x="161849" y="3086"/>
                        <a:pt x="164935" y="4115"/>
                      </a:cubicBezTo>
                      <a:cubicBezTo>
                        <a:pt x="86068" y="250317"/>
                        <a:pt x="11659" y="503720"/>
                        <a:pt x="9258" y="76261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8" name="Google Shape;158;p2"/>
                <p:cNvSpPr/>
                <p:nvPr/>
              </p:nvSpPr>
              <p:spPr>
                <a:xfrm>
                  <a:off x="4589713" y="4021531"/>
                  <a:ext cx="143945" cy="701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3945" h="701916" extrusionOk="0">
                      <a:moveTo>
                        <a:pt x="11586" y="701916"/>
                      </a:moveTo>
                      <a:cubicBezTo>
                        <a:pt x="8157" y="695058"/>
                        <a:pt x="4728" y="688543"/>
                        <a:pt x="613" y="682028"/>
                      </a:cubicBezTo>
                      <a:cubicBezTo>
                        <a:pt x="-2473" y="588416"/>
                        <a:pt x="6442" y="493776"/>
                        <a:pt x="19473" y="400850"/>
                      </a:cubicBezTo>
                      <a:cubicBezTo>
                        <a:pt x="38675" y="263004"/>
                        <a:pt x="63364" y="120015"/>
                        <a:pt x="136401" y="0"/>
                      </a:cubicBezTo>
                      <a:cubicBezTo>
                        <a:pt x="138802" y="2400"/>
                        <a:pt x="141545" y="4457"/>
                        <a:pt x="143945" y="6858"/>
                      </a:cubicBezTo>
                      <a:cubicBezTo>
                        <a:pt x="72279" y="125501"/>
                        <a:pt x="48276" y="266433"/>
                        <a:pt x="29417" y="402221"/>
                      </a:cubicBezTo>
                      <a:cubicBezTo>
                        <a:pt x="16044" y="501320"/>
                        <a:pt x="6442" y="602132"/>
                        <a:pt x="11586" y="701916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9" name="Google Shape;159;p2"/>
                <p:cNvSpPr/>
                <p:nvPr/>
              </p:nvSpPr>
              <p:spPr>
                <a:xfrm>
                  <a:off x="4532237" y="3990670"/>
                  <a:ext cx="148271" cy="6717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8271" h="671740" extrusionOk="0">
                      <a:moveTo>
                        <a:pt x="32371" y="671741"/>
                      </a:moveTo>
                      <a:cubicBezTo>
                        <a:pt x="27570" y="664540"/>
                        <a:pt x="22770" y="657339"/>
                        <a:pt x="17626" y="650138"/>
                      </a:cubicBezTo>
                      <a:cubicBezTo>
                        <a:pt x="-24207" y="425539"/>
                        <a:pt x="5625" y="189966"/>
                        <a:pt x="137298" y="0"/>
                      </a:cubicBezTo>
                      <a:cubicBezTo>
                        <a:pt x="141070" y="343"/>
                        <a:pt x="144842" y="1028"/>
                        <a:pt x="148271" y="2057"/>
                      </a:cubicBezTo>
                      <a:cubicBezTo>
                        <a:pt x="11454" y="197168"/>
                        <a:pt x="-15978" y="441312"/>
                        <a:pt x="32371" y="67174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0" name="Google Shape;160;p2"/>
                <p:cNvSpPr/>
                <p:nvPr/>
              </p:nvSpPr>
              <p:spPr>
                <a:xfrm>
                  <a:off x="4481474" y="4012958"/>
                  <a:ext cx="121539" cy="558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539" h="558927" extrusionOk="0">
                      <a:moveTo>
                        <a:pt x="26899" y="558927"/>
                      </a:moveTo>
                      <a:cubicBezTo>
                        <a:pt x="20384" y="545554"/>
                        <a:pt x="14897" y="532181"/>
                        <a:pt x="10097" y="518465"/>
                      </a:cubicBezTo>
                      <a:cubicBezTo>
                        <a:pt x="10097" y="518465"/>
                        <a:pt x="10097" y="518465"/>
                        <a:pt x="10097" y="518465"/>
                      </a:cubicBezTo>
                      <a:cubicBezTo>
                        <a:pt x="-190" y="446456"/>
                        <a:pt x="-3276" y="374104"/>
                        <a:pt x="3924" y="301409"/>
                      </a:cubicBezTo>
                      <a:cubicBezTo>
                        <a:pt x="13869" y="201625"/>
                        <a:pt x="44044" y="103213"/>
                        <a:pt x="96850" y="18860"/>
                      </a:cubicBezTo>
                      <a:cubicBezTo>
                        <a:pt x="96850" y="18860"/>
                        <a:pt x="96850" y="18860"/>
                        <a:pt x="96850" y="18860"/>
                      </a:cubicBezTo>
                      <a:cubicBezTo>
                        <a:pt x="105080" y="11658"/>
                        <a:pt x="112967" y="5486"/>
                        <a:pt x="121539" y="0"/>
                      </a:cubicBezTo>
                      <a:cubicBezTo>
                        <a:pt x="57417" y="90182"/>
                        <a:pt x="22784" y="200253"/>
                        <a:pt x="13183" y="310667"/>
                      </a:cubicBezTo>
                      <a:cubicBezTo>
                        <a:pt x="5639" y="393649"/>
                        <a:pt x="12154" y="476974"/>
                        <a:pt x="26899" y="558927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61" name="Google Shape;161;p2"/>
            <p:cNvSpPr/>
            <p:nvPr/>
          </p:nvSpPr>
          <p:spPr>
            <a:xfrm>
              <a:off x="4528560" y="4696498"/>
              <a:ext cx="366698" cy="406237"/>
            </a:xfrm>
            <a:custGeom>
              <a:avLst/>
              <a:gdLst/>
              <a:ahLst/>
              <a:cxnLst/>
              <a:rect l="l" t="t" r="r" b="b"/>
              <a:pathLst>
                <a:path w="366698" h="406237" extrusionOk="0">
                  <a:moveTo>
                    <a:pt x="730" y="99301"/>
                  </a:moveTo>
                  <a:cubicBezTo>
                    <a:pt x="1073" y="98615"/>
                    <a:pt x="1073" y="98272"/>
                    <a:pt x="1416" y="97929"/>
                  </a:cubicBezTo>
                  <a:cubicBezTo>
                    <a:pt x="3473" y="94843"/>
                    <a:pt x="7245" y="93129"/>
                    <a:pt x="10674" y="91757"/>
                  </a:cubicBezTo>
                  <a:cubicBezTo>
                    <a:pt x="23361" y="86271"/>
                    <a:pt x="37420" y="81127"/>
                    <a:pt x="50793" y="85585"/>
                  </a:cubicBezTo>
                  <a:cubicBezTo>
                    <a:pt x="56965" y="87642"/>
                    <a:pt x="62452" y="91757"/>
                    <a:pt x="68624" y="93814"/>
                  </a:cubicBezTo>
                  <a:cubicBezTo>
                    <a:pt x="74796" y="95872"/>
                    <a:pt x="82683" y="95872"/>
                    <a:pt x="86798" y="90728"/>
                  </a:cubicBezTo>
                  <a:cubicBezTo>
                    <a:pt x="74453" y="71869"/>
                    <a:pt x="55594" y="14262"/>
                    <a:pt x="88855" y="1574"/>
                  </a:cubicBezTo>
                  <a:cubicBezTo>
                    <a:pt x="116973" y="-9398"/>
                    <a:pt x="132403" y="39979"/>
                    <a:pt x="138919" y="57124"/>
                  </a:cubicBezTo>
                  <a:cubicBezTo>
                    <a:pt x="160178" y="56095"/>
                    <a:pt x="150920" y="10147"/>
                    <a:pt x="177323" y="7747"/>
                  </a:cubicBezTo>
                  <a:cubicBezTo>
                    <a:pt x="197554" y="6032"/>
                    <a:pt x="199955" y="18719"/>
                    <a:pt x="200983" y="35179"/>
                  </a:cubicBezTo>
                  <a:cubicBezTo>
                    <a:pt x="202012" y="49237"/>
                    <a:pt x="196526" y="63296"/>
                    <a:pt x="203727" y="75984"/>
                  </a:cubicBezTo>
                  <a:cubicBezTo>
                    <a:pt x="222929" y="68440"/>
                    <a:pt x="222586" y="35864"/>
                    <a:pt x="246589" y="36207"/>
                  </a:cubicBezTo>
                  <a:cubicBezTo>
                    <a:pt x="287394" y="36893"/>
                    <a:pt x="265106" y="84213"/>
                    <a:pt x="252418" y="99644"/>
                  </a:cubicBezTo>
                  <a:cubicBezTo>
                    <a:pt x="245218" y="108216"/>
                    <a:pt x="231159" y="109931"/>
                    <a:pt x="238702" y="122618"/>
                  </a:cubicBezTo>
                  <a:cubicBezTo>
                    <a:pt x="254133" y="149364"/>
                    <a:pt x="325113" y="109588"/>
                    <a:pt x="348773" y="123304"/>
                  </a:cubicBezTo>
                  <a:cubicBezTo>
                    <a:pt x="397465" y="151422"/>
                    <a:pt x="334714" y="195313"/>
                    <a:pt x="305225" y="191884"/>
                  </a:cubicBezTo>
                  <a:cubicBezTo>
                    <a:pt x="296310" y="190855"/>
                    <a:pt x="287394" y="194627"/>
                    <a:pt x="282937" y="202171"/>
                  </a:cubicBezTo>
                  <a:cubicBezTo>
                    <a:pt x="262363" y="237832"/>
                    <a:pt x="340201" y="230632"/>
                    <a:pt x="342944" y="258406"/>
                  </a:cubicBezTo>
                  <a:cubicBezTo>
                    <a:pt x="343630" y="264236"/>
                    <a:pt x="340544" y="269722"/>
                    <a:pt x="335400" y="273151"/>
                  </a:cubicBezTo>
                  <a:cubicBezTo>
                    <a:pt x="322713" y="282067"/>
                    <a:pt x="306254" y="279666"/>
                    <a:pt x="291166" y="278295"/>
                  </a:cubicBezTo>
                  <a:cubicBezTo>
                    <a:pt x="254476" y="275209"/>
                    <a:pt x="257219" y="285838"/>
                    <a:pt x="257905" y="313613"/>
                  </a:cubicBezTo>
                  <a:cubicBezTo>
                    <a:pt x="258248" y="331787"/>
                    <a:pt x="259276" y="341045"/>
                    <a:pt x="233902" y="337959"/>
                  </a:cubicBezTo>
                  <a:cubicBezTo>
                    <a:pt x="240760" y="356476"/>
                    <a:pt x="258591" y="400710"/>
                    <a:pt x="226701" y="405511"/>
                  </a:cubicBezTo>
                  <a:cubicBezTo>
                    <a:pt x="171151" y="414083"/>
                    <a:pt x="208870" y="344474"/>
                    <a:pt x="187953" y="322872"/>
                  </a:cubicBezTo>
                  <a:cubicBezTo>
                    <a:pt x="163950" y="338988"/>
                    <a:pt x="187267" y="376021"/>
                    <a:pt x="164979" y="392480"/>
                  </a:cubicBezTo>
                  <a:cubicBezTo>
                    <a:pt x="147148" y="405853"/>
                    <a:pt x="111144" y="395909"/>
                    <a:pt x="99485" y="378764"/>
                  </a:cubicBezTo>
                  <a:cubicBezTo>
                    <a:pt x="88169" y="362305"/>
                    <a:pt x="97428" y="344817"/>
                    <a:pt x="110801" y="330758"/>
                  </a:cubicBezTo>
                  <a:cubicBezTo>
                    <a:pt x="120402" y="320814"/>
                    <a:pt x="131375" y="308127"/>
                    <a:pt x="126574" y="295097"/>
                  </a:cubicBezTo>
                  <a:cubicBezTo>
                    <a:pt x="96399" y="311213"/>
                    <a:pt x="78911" y="342760"/>
                    <a:pt x="38449" y="328358"/>
                  </a:cubicBezTo>
                  <a:cubicBezTo>
                    <a:pt x="10331" y="318071"/>
                    <a:pt x="23018" y="294411"/>
                    <a:pt x="43592" y="281038"/>
                  </a:cubicBezTo>
                  <a:cubicBezTo>
                    <a:pt x="43592" y="281038"/>
                    <a:pt x="92970" y="248462"/>
                    <a:pt x="92970" y="248462"/>
                  </a:cubicBezTo>
                  <a:cubicBezTo>
                    <a:pt x="96742" y="238518"/>
                    <a:pt x="58337" y="235432"/>
                    <a:pt x="51136" y="230632"/>
                  </a:cubicBezTo>
                  <a:cubicBezTo>
                    <a:pt x="39820" y="223088"/>
                    <a:pt x="26104" y="207657"/>
                    <a:pt x="32277" y="192913"/>
                  </a:cubicBezTo>
                  <a:cubicBezTo>
                    <a:pt x="37077" y="181254"/>
                    <a:pt x="53194" y="176453"/>
                    <a:pt x="63481" y="172339"/>
                  </a:cubicBezTo>
                  <a:cubicBezTo>
                    <a:pt x="66910" y="170967"/>
                    <a:pt x="71024" y="169595"/>
                    <a:pt x="73082" y="166166"/>
                  </a:cubicBezTo>
                  <a:cubicBezTo>
                    <a:pt x="75825" y="162052"/>
                    <a:pt x="74796" y="155879"/>
                    <a:pt x="71710" y="151765"/>
                  </a:cubicBezTo>
                  <a:cubicBezTo>
                    <a:pt x="68624" y="147650"/>
                    <a:pt x="63823" y="145249"/>
                    <a:pt x="59366" y="142849"/>
                  </a:cubicBezTo>
                  <a:cubicBezTo>
                    <a:pt x="45307" y="135305"/>
                    <a:pt x="31248" y="128104"/>
                    <a:pt x="17189" y="120561"/>
                  </a:cubicBezTo>
                  <a:cubicBezTo>
                    <a:pt x="12388" y="118160"/>
                    <a:pt x="7588" y="115417"/>
                    <a:pt x="4159" y="111302"/>
                  </a:cubicBezTo>
                  <a:cubicBezTo>
                    <a:pt x="387" y="108902"/>
                    <a:pt x="-985" y="103759"/>
                    <a:pt x="730" y="9930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62" name="Google Shape;162;p2"/>
            <p:cNvGrpSpPr/>
            <p:nvPr/>
          </p:nvGrpSpPr>
          <p:grpSpPr>
            <a:xfrm>
              <a:off x="4444136" y="4559738"/>
              <a:ext cx="610590" cy="528357"/>
              <a:chOff x="4444136" y="4559738"/>
              <a:chExt cx="610590" cy="528357"/>
            </a:xfrm>
          </p:grpSpPr>
          <p:sp>
            <p:nvSpPr>
              <p:cNvPr id="163" name="Google Shape;163;p2"/>
              <p:cNvSpPr/>
              <p:nvPr/>
            </p:nvSpPr>
            <p:spPr>
              <a:xfrm>
                <a:off x="4989690" y="4657465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1"/>
                    </a:moveTo>
                    <a:cubicBezTo>
                      <a:pt x="47091" y="-19057"/>
                      <a:pt x="-12916" y="4946"/>
                      <a:pt x="2514" y="43694"/>
                    </a:cubicBezTo>
                    <a:cubicBezTo>
                      <a:pt x="17945" y="82442"/>
                      <a:pt x="77952" y="58439"/>
                      <a:pt x="62522" y="1969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4" name="Google Shape;164;p2"/>
              <p:cNvSpPr/>
              <p:nvPr/>
            </p:nvSpPr>
            <p:spPr>
              <a:xfrm>
                <a:off x="4856645" y="4559738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1"/>
                    </a:moveTo>
                    <a:cubicBezTo>
                      <a:pt x="47091" y="-19057"/>
                      <a:pt x="-12916" y="4946"/>
                      <a:pt x="2514" y="43694"/>
                    </a:cubicBezTo>
                    <a:cubicBezTo>
                      <a:pt x="17945" y="82442"/>
                      <a:pt x="77952" y="58439"/>
                      <a:pt x="62522" y="1969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5" name="Google Shape;165;p2"/>
              <p:cNvSpPr/>
              <p:nvPr/>
            </p:nvSpPr>
            <p:spPr>
              <a:xfrm>
                <a:off x="4701997" y="4573112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1"/>
                    </a:moveTo>
                    <a:cubicBezTo>
                      <a:pt x="47091" y="-19057"/>
                      <a:pt x="-12916" y="4946"/>
                      <a:pt x="2514" y="43694"/>
                    </a:cubicBezTo>
                    <a:cubicBezTo>
                      <a:pt x="17945" y="82441"/>
                      <a:pt x="77952" y="58438"/>
                      <a:pt x="62522" y="1969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6" name="Google Shape;166;p2"/>
              <p:cNvSpPr/>
              <p:nvPr/>
            </p:nvSpPr>
            <p:spPr>
              <a:xfrm>
                <a:off x="4738001" y="4767536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0"/>
                    </a:moveTo>
                    <a:cubicBezTo>
                      <a:pt x="47091" y="-19057"/>
                      <a:pt x="-12916" y="4946"/>
                      <a:pt x="2514" y="43693"/>
                    </a:cubicBezTo>
                    <a:cubicBezTo>
                      <a:pt x="17945" y="82441"/>
                      <a:pt x="77952" y="58438"/>
                      <a:pt x="62522" y="19690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7" name="Google Shape;167;p2"/>
              <p:cNvSpPr/>
              <p:nvPr/>
            </p:nvSpPr>
            <p:spPr>
              <a:xfrm>
                <a:off x="4922824" y="4916354"/>
                <a:ext cx="65139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139" h="63384" extrusionOk="0">
                    <a:moveTo>
                      <a:pt x="62522" y="19691"/>
                    </a:moveTo>
                    <a:cubicBezTo>
                      <a:pt x="47091" y="-19057"/>
                      <a:pt x="-12916" y="4946"/>
                      <a:pt x="2514" y="43694"/>
                    </a:cubicBezTo>
                    <a:cubicBezTo>
                      <a:pt x="18288" y="82442"/>
                      <a:pt x="78295" y="58439"/>
                      <a:pt x="62522" y="1969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8" name="Google Shape;168;p2"/>
              <p:cNvSpPr/>
              <p:nvPr/>
            </p:nvSpPr>
            <p:spPr>
              <a:xfrm>
                <a:off x="4584382" y="4905725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1"/>
                    </a:moveTo>
                    <a:cubicBezTo>
                      <a:pt x="47091" y="-19057"/>
                      <a:pt x="-12916" y="4946"/>
                      <a:pt x="2514" y="43694"/>
                    </a:cubicBezTo>
                    <a:cubicBezTo>
                      <a:pt x="17945" y="82441"/>
                      <a:pt x="77952" y="58438"/>
                      <a:pt x="62522" y="1969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9" name="Google Shape;169;p2"/>
              <p:cNvSpPr/>
              <p:nvPr/>
            </p:nvSpPr>
            <p:spPr>
              <a:xfrm>
                <a:off x="4543577" y="4803540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0"/>
                    </a:moveTo>
                    <a:cubicBezTo>
                      <a:pt x="47091" y="-19057"/>
                      <a:pt x="-12916" y="4946"/>
                      <a:pt x="2514" y="43693"/>
                    </a:cubicBezTo>
                    <a:cubicBezTo>
                      <a:pt x="17945" y="82441"/>
                      <a:pt x="77952" y="58438"/>
                      <a:pt x="62522" y="19690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0" name="Google Shape;170;p2"/>
              <p:cNvSpPr/>
              <p:nvPr/>
            </p:nvSpPr>
            <p:spPr>
              <a:xfrm>
                <a:off x="4703368" y="5011338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0"/>
                    </a:moveTo>
                    <a:cubicBezTo>
                      <a:pt x="47091" y="-19057"/>
                      <a:pt x="-12916" y="4946"/>
                      <a:pt x="2514" y="43693"/>
                    </a:cubicBezTo>
                    <a:cubicBezTo>
                      <a:pt x="17945" y="82441"/>
                      <a:pt x="77952" y="58438"/>
                      <a:pt x="62522" y="19690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1" name="Google Shape;171;p2"/>
              <p:cNvSpPr/>
              <p:nvPr/>
            </p:nvSpPr>
            <p:spPr>
              <a:xfrm>
                <a:off x="4444136" y="5024711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0"/>
                    </a:moveTo>
                    <a:cubicBezTo>
                      <a:pt x="47091" y="-19057"/>
                      <a:pt x="-12916" y="4946"/>
                      <a:pt x="2514" y="43693"/>
                    </a:cubicBezTo>
                    <a:cubicBezTo>
                      <a:pt x="17945" y="82441"/>
                      <a:pt x="77952" y="58438"/>
                      <a:pt x="62522" y="19690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2" name="Google Shape;172;p2"/>
              <p:cNvSpPr/>
              <p:nvPr/>
            </p:nvSpPr>
            <p:spPr>
              <a:xfrm>
                <a:off x="4687023" y="4696701"/>
                <a:ext cx="328155" cy="223228"/>
              </a:xfrm>
              <a:custGeom>
                <a:avLst/>
                <a:gdLst/>
                <a:ahLst/>
                <a:cxnLst/>
                <a:rect l="l" t="t" r="r" b="b"/>
                <a:pathLst>
                  <a:path w="328155" h="223228" extrusionOk="0">
                    <a:moveTo>
                      <a:pt x="1029" y="223228"/>
                    </a:moveTo>
                    <a:lnTo>
                      <a:pt x="0" y="216713"/>
                    </a:lnTo>
                    <a:cubicBezTo>
                      <a:pt x="61379" y="208141"/>
                      <a:pt x="118986" y="178651"/>
                      <a:pt x="161849" y="133388"/>
                    </a:cubicBezTo>
                    <a:cubicBezTo>
                      <a:pt x="174193" y="120358"/>
                      <a:pt x="185509" y="105956"/>
                      <a:pt x="196482" y="92240"/>
                    </a:cubicBezTo>
                    <a:cubicBezTo>
                      <a:pt x="207798" y="77839"/>
                      <a:pt x="219113" y="63437"/>
                      <a:pt x="231801" y="50064"/>
                    </a:cubicBezTo>
                    <a:cubicBezTo>
                      <a:pt x="253060" y="27775"/>
                      <a:pt x="287350" y="1029"/>
                      <a:pt x="328155" y="0"/>
                    </a:cubicBezTo>
                    <a:lnTo>
                      <a:pt x="328155" y="6515"/>
                    </a:lnTo>
                    <a:cubicBezTo>
                      <a:pt x="289408" y="7201"/>
                      <a:pt x="256832" y="32919"/>
                      <a:pt x="236258" y="54521"/>
                    </a:cubicBezTo>
                    <a:cubicBezTo>
                      <a:pt x="223571" y="67552"/>
                      <a:pt x="212255" y="82296"/>
                      <a:pt x="201282" y="96355"/>
                    </a:cubicBezTo>
                    <a:cubicBezTo>
                      <a:pt x="190310" y="110414"/>
                      <a:pt x="178994" y="124816"/>
                      <a:pt x="166307" y="138189"/>
                    </a:cubicBezTo>
                    <a:cubicBezTo>
                      <a:pt x="122758" y="184138"/>
                      <a:pt x="64122" y="214313"/>
                      <a:pt x="1029" y="223228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3" name="Google Shape;173;p2"/>
              <p:cNvSpPr/>
              <p:nvPr/>
            </p:nvSpPr>
            <p:spPr>
              <a:xfrm>
                <a:off x="4658253" y="4598631"/>
                <a:ext cx="222508" cy="319583"/>
              </a:xfrm>
              <a:custGeom>
                <a:avLst/>
                <a:gdLst/>
                <a:ahLst/>
                <a:cxnLst/>
                <a:rect l="l" t="t" r="r" b="b"/>
                <a:pathLst>
                  <a:path w="222508" h="319583" extrusionOk="0">
                    <a:moveTo>
                      <a:pt x="35628" y="319583"/>
                    </a:moveTo>
                    <a:lnTo>
                      <a:pt x="32542" y="307924"/>
                    </a:lnTo>
                    <a:cubicBezTo>
                      <a:pt x="29456" y="295580"/>
                      <a:pt x="25341" y="283235"/>
                      <a:pt x="21569" y="270891"/>
                    </a:cubicBezTo>
                    <a:cubicBezTo>
                      <a:pt x="9910" y="232829"/>
                      <a:pt x="-2091" y="193396"/>
                      <a:pt x="309" y="154648"/>
                    </a:cubicBezTo>
                    <a:cubicBezTo>
                      <a:pt x="3738" y="97727"/>
                      <a:pt x="26027" y="47320"/>
                      <a:pt x="61688" y="16117"/>
                    </a:cubicBezTo>
                    <a:lnTo>
                      <a:pt x="65803" y="20917"/>
                    </a:lnTo>
                    <a:cubicBezTo>
                      <a:pt x="31513" y="51092"/>
                      <a:pt x="9910" y="99784"/>
                      <a:pt x="6824" y="154991"/>
                    </a:cubicBezTo>
                    <a:cubicBezTo>
                      <a:pt x="4424" y="192710"/>
                      <a:pt x="16426" y="231458"/>
                      <a:pt x="27741" y="268834"/>
                    </a:cubicBezTo>
                    <a:cubicBezTo>
                      <a:pt x="30484" y="277406"/>
                      <a:pt x="32885" y="285979"/>
                      <a:pt x="35628" y="294894"/>
                    </a:cubicBezTo>
                    <a:cubicBezTo>
                      <a:pt x="50716" y="240030"/>
                      <a:pt x="66832" y="183794"/>
                      <a:pt x="93578" y="132359"/>
                    </a:cubicBezTo>
                    <a:cubicBezTo>
                      <a:pt x="115867" y="89154"/>
                      <a:pt x="155986" y="31204"/>
                      <a:pt x="219765" y="0"/>
                    </a:cubicBezTo>
                    <a:lnTo>
                      <a:pt x="222508" y="5830"/>
                    </a:lnTo>
                    <a:cubicBezTo>
                      <a:pt x="160444" y="36347"/>
                      <a:pt x="121353" y="93269"/>
                      <a:pt x="99407" y="135446"/>
                    </a:cubicBezTo>
                    <a:cubicBezTo>
                      <a:pt x="71290" y="189967"/>
                      <a:pt x="54830" y="249974"/>
                      <a:pt x="39057" y="307924"/>
                    </a:cubicBezTo>
                    <a:lnTo>
                      <a:pt x="35628" y="319583"/>
                    </a:ln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4" name="Google Shape;174;p2"/>
              <p:cNvSpPr/>
              <p:nvPr/>
            </p:nvSpPr>
            <p:spPr>
              <a:xfrm>
                <a:off x="4685995" y="4812944"/>
                <a:ext cx="80581" cy="104584"/>
              </a:xfrm>
              <a:custGeom>
                <a:avLst/>
                <a:gdLst/>
                <a:ahLst/>
                <a:cxnLst/>
                <a:rect l="l" t="t" r="r" b="b"/>
                <a:pathLst>
                  <a:path w="80581" h="104584" extrusionOk="0">
                    <a:moveTo>
                      <a:pt x="0" y="98755"/>
                    </a:moveTo>
                    <a:cubicBezTo>
                      <a:pt x="37719" y="78524"/>
                      <a:pt x="65494" y="41491"/>
                      <a:pt x="74409" y="0"/>
                    </a:cubicBezTo>
                    <a:lnTo>
                      <a:pt x="80582" y="1372"/>
                    </a:lnTo>
                    <a:cubicBezTo>
                      <a:pt x="71323" y="44920"/>
                      <a:pt x="42177" y="83325"/>
                      <a:pt x="3086" y="104585"/>
                    </a:cubicBezTo>
                    <a:lnTo>
                      <a:pt x="0" y="98755"/>
                    </a:ln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5" name="Google Shape;175;p2"/>
              <p:cNvSpPr/>
              <p:nvPr/>
            </p:nvSpPr>
            <p:spPr>
              <a:xfrm>
                <a:off x="4674974" y="4903127"/>
                <a:ext cx="257566" cy="133731"/>
              </a:xfrm>
              <a:custGeom>
                <a:avLst/>
                <a:gdLst/>
                <a:ahLst/>
                <a:cxnLst/>
                <a:rect l="l" t="t" r="r" b="b"/>
                <a:pathLst>
                  <a:path w="257566" h="133731" extrusionOk="0">
                    <a:moveTo>
                      <a:pt x="8964" y="73381"/>
                    </a:moveTo>
                    <a:cubicBezTo>
                      <a:pt x="5877" y="65494"/>
                      <a:pt x="3134" y="57264"/>
                      <a:pt x="1077" y="49034"/>
                    </a:cubicBezTo>
                    <a:cubicBezTo>
                      <a:pt x="-3038" y="32918"/>
                      <a:pt x="5535" y="15431"/>
                      <a:pt x="11707" y="3086"/>
                    </a:cubicBezTo>
                    <a:lnTo>
                      <a:pt x="13078" y="0"/>
                    </a:lnTo>
                    <a:lnTo>
                      <a:pt x="16164" y="1715"/>
                    </a:lnTo>
                    <a:cubicBezTo>
                      <a:pt x="88516" y="40805"/>
                      <a:pt x="175956" y="53492"/>
                      <a:pt x="256194" y="36690"/>
                    </a:cubicBezTo>
                    <a:lnTo>
                      <a:pt x="257566" y="42863"/>
                    </a:lnTo>
                    <a:cubicBezTo>
                      <a:pt x="176642" y="59665"/>
                      <a:pt x="88859" y="47320"/>
                      <a:pt x="15822" y="8915"/>
                    </a:cubicBezTo>
                    <a:cubicBezTo>
                      <a:pt x="10335" y="20231"/>
                      <a:pt x="3820" y="34976"/>
                      <a:pt x="6906" y="47663"/>
                    </a:cubicBezTo>
                    <a:cubicBezTo>
                      <a:pt x="14793" y="78181"/>
                      <a:pt x="29880" y="106299"/>
                      <a:pt x="51140" y="129273"/>
                    </a:cubicBezTo>
                    <a:lnTo>
                      <a:pt x="46340" y="133731"/>
                    </a:lnTo>
                    <a:cubicBezTo>
                      <a:pt x="30566" y="115900"/>
                      <a:pt x="17879" y="95326"/>
                      <a:pt x="8964" y="7338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6" name="Google Shape;176;p2"/>
              <p:cNvSpPr/>
              <p:nvPr/>
            </p:nvSpPr>
            <p:spPr>
              <a:xfrm>
                <a:off x="4563579" y="4836261"/>
                <a:ext cx="134759" cy="70637"/>
              </a:xfrm>
              <a:custGeom>
                <a:avLst/>
                <a:gdLst/>
                <a:ahLst/>
                <a:cxnLst/>
                <a:rect l="l" t="t" r="r" b="b"/>
                <a:pathLst>
                  <a:path w="134759" h="70637" extrusionOk="0">
                    <a:moveTo>
                      <a:pt x="0" y="6515"/>
                    </a:moveTo>
                    <a:lnTo>
                      <a:pt x="1029" y="0"/>
                    </a:lnTo>
                    <a:cubicBezTo>
                      <a:pt x="51435" y="6858"/>
                      <a:pt x="98755" y="30518"/>
                      <a:pt x="134760" y="66179"/>
                    </a:cubicBezTo>
                    <a:lnTo>
                      <a:pt x="130302" y="70637"/>
                    </a:lnTo>
                    <a:cubicBezTo>
                      <a:pt x="95326" y="36005"/>
                      <a:pt x="49035" y="13373"/>
                      <a:pt x="0" y="6515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7" name="Google Shape;177;p2"/>
              <p:cNvSpPr/>
              <p:nvPr/>
            </p:nvSpPr>
            <p:spPr>
              <a:xfrm>
                <a:off x="4594783" y="4906213"/>
                <a:ext cx="112813" cy="43205"/>
              </a:xfrm>
              <a:custGeom>
                <a:avLst/>
                <a:gdLst/>
                <a:ahLst/>
                <a:cxnLst/>
                <a:rect l="l" t="t" r="r" b="b"/>
                <a:pathLst>
                  <a:path w="112813" h="43205" extrusionOk="0">
                    <a:moveTo>
                      <a:pt x="0" y="37376"/>
                    </a:moveTo>
                    <a:cubicBezTo>
                      <a:pt x="34976" y="18516"/>
                      <a:pt x="72695" y="5829"/>
                      <a:pt x="111785" y="0"/>
                    </a:cubicBezTo>
                    <a:lnTo>
                      <a:pt x="112814" y="6515"/>
                    </a:lnTo>
                    <a:cubicBezTo>
                      <a:pt x="74409" y="12344"/>
                      <a:pt x="37376" y="25031"/>
                      <a:pt x="3086" y="43205"/>
                    </a:cubicBezTo>
                    <a:lnTo>
                      <a:pt x="0" y="37376"/>
                    </a:ln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8" name="Google Shape;178;p2"/>
              <p:cNvSpPr/>
              <p:nvPr/>
            </p:nvSpPr>
            <p:spPr>
              <a:xfrm>
                <a:off x="4470311" y="4913071"/>
                <a:ext cx="235572" cy="141274"/>
              </a:xfrm>
              <a:custGeom>
                <a:avLst/>
                <a:gdLst/>
                <a:ahLst/>
                <a:cxnLst/>
                <a:rect l="l" t="t" r="r" b="b"/>
                <a:pathLst>
                  <a:path w="235572" h="141274" extrusionOk="0">
                    <a:moveTo>
                      <a:pt x="1371" y="141275"/>
                    </a:moveTo>
                    <a:lnTo>
                      <a:pt x="0" y="135102"/>
                    </a:lnTo>
                    <a:cubicBezTo>
                      <a:pt x="45263" y="126187"/>
                      <a:pt x="92240" y="116586"/>
                      <a:pt x="134417" y="96012"/>
                    </a:cubicBezTo>
                    <a:cubicBezTo>
                      <a:pt x="181394" y="73380"/>
                      <a:pt x="214998" y="39090"/>
                      <a:pt x="229400" y="0"/>
                    </a:cubicBezTo>
                    <a:lnTo>
                      <a:pt x="235572" y="2400"/>
                    </a:lnTo>
                    <a:cubicBezTo>
                      <a:pt x="220485" y="43205"/>
                      <a:pt x="185509" y="78524"/>
                      <a:pt x="137160" y="102184"/>
                    </a:cubicBezTo>
                    <a:cubicBezTo>
                      <a:pt x="94298" y="122758"/>
                      <a:pt x="46977" y="132017"/>
                      <a:pt x="1371" y="141275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79" name="Google Shape;179;p2"/>
          <p:cNvGrpSpPr/>
          <p:nvPr/>
        </p:nvGrpSpPr>
        <p:grpSpPr>
          <a:xfrm>
            <a:off x="5135842" y="-25647"/>
            <a:ext cx="4188608" cy="2937932"/>
            <a:chOff x="3657638" y="301204"/>
            <a:chExt cx="5584811" cy="3917243"/>
          </a:xfrm>
        </p:grpSpPr>
        <p:grpSp>
          <p:nvGrpSpPr>
            <p:cNvPr id="180" name="Google Shape;180;p2"/>
            <p:cNvGrpSpPr/>
            <p:nvPr/>
          </p:nvGrpSpPr>
          <p:grpSpPr>
            <a:xfrm>
              <a:off x="3657638" y="1390891"/>
              <a:ext cx="2133523" cy="635305"/>
              <a:chOff x="3657638" y="1390891"/>
              <a:chExt cx="2133523" cy="635305"/>
            </a:xfrm>
          </p:grpSpPr>
          <p:sp>
            <p:nvSpPr>
              <p:cNvPr id="181" name="Google Shape;181;p2"/>
              <p:cNvSpPr/>
              <p:nvPr/>
            </p:nvSpPr>
            <p:spPr>
              <a:xfrm>
                <a:off x="5025123" y="1875663"/>
                <a:ext cx="766038" cy="150533"/>
              </a:xfrm>
              <a:custGeom>
                <a:avLst/>
                <a:gdLst/>
                <a:ahLst/>
                <a:cxnLst/>
                <a:rect l="l" t="t" r="r" b="b"/>
                <a:pathLst>
                  <a:path w="766038" h="150533" extrusionOk="0">
                    <a:moveTo>
                      <a:pt x="764324" y="150533"/>
                    </a:moveTo>
                    <a:cubicBezTo>
                      <a:pt x="239344" y="115557"/>
                      <a:pt x="9601" y="25375"/>
                      <a:pt x="0" y="21260"/>
                    </a:cubicBezTo>
                    <a:lnTo>
                      <a:pt x="11316" y="343"/>
                    </a:lnTo>
                    <a:lnTo>
                      <a:pt x="5486" y="10630"/>
                    </a:lnTo>
                    <a:lnTo>
                      <a:pt x="11316" y="0"/>
                    </a:lnTo>
                    <a:cubicBezTo>
                      <a:pt x="13716" y="1029"/>
                      <a:pt x="246888" y="92583"/>
                      <a:pt x="766039" y="127216"/>
                    </a:cubicBezTo>
                    <a:lnTo>
                      <a:pt x="764324" y="150533"/>
                    </a:ln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2" name="Google Shape;182;p2"/>
              <p:cNvSpPr/>
              <p:nvPr/>
            </p:nvSpPr>
            <p:spPr>
              <a:xfrm>
                <a:off x="3697757" y="1390891"/>
                <a:ext cx="1281186" cy="523350"/>
              </a:xfrm>
              <a:custGeom>
                <a:avLst/>
                <a:gdLst/>
                <a:ahLst/>
                <a:cxnLst/>
                <a:rect l="l" t="t" r="r" b="b"/>
                <a:pathLst>
                  <a:path w="1281186" h="523350" extrusionOk="0">
                    <a:moveTo>
                      <a:pt x="811987" y="156273"/>
                    </a:moveTo>
                    <a:cubicBezTo>
                      <a:pt x="767753" y="117868"/>
                      <a:pt x="731749" y="71234"/>
                      <a:pt x="679628" y="41059"/>
                    </a:cubicBezTo>
                    <a:cubicBezTo>
                      <a:pt x="596989" y="-6605"/>
                      <a:pt x="488975" y="-5233"/>
                      <a:pt x="390563" y="7797"/>
                    </a:cubicBezTo>
                    <a:cubicBezTo>
                      <a:pt x="254775" y="25628"/>
                      <a:pt x="122758" y="61975"/>
                      <a:pt x="0" y="114439"/>
                    </a:cubicBezTo>
                    <a:cubicBezTo>
                      <a:pt x="44234" y="186791"/>
                      <a:pt x="133045" y="228625"/>
                      <a:pt x="217056" y="266687"/>
                    </a:cubicBezTo>
                    <a:cubicBezTo>
                      <a:pt x="325755" y="316064"/>
                      <a:pt x="435826" y="365785"/>
                      <a:pt x="555155" y="391845"/>
                    </a:cubicBezTo>
                    <a:cubicBezTo>
                      <a:pt x="648767" y="412419"/>
                      <a:pt x="746493" y="417906"/>
                      <a:pt x="839076" y="441909"/>
                    </a:cubicBezTo>
                    <a:cubicBezTo>
                      <a:pt x="900112" y="457682"/>
                      <a:pt x="1368857" y="619531"/>
                      <a:pt x="1266673" y="437794"/>
                    </a:cubicBezTo>
                    <a:cubicBezTo>
                      <a:pt x="1190892" y="304406"/>
                      <a:pt x="930631" y="259143"/>
                      <a:pt x="811987" y="156273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3" name="Google Shape;183;p2"/>
              <p:cNvSpPr/>
              <p:nvPr/>
            </p:nvSpPr>
            <p:spPr>
              <a:xfrm>
                <a:off x="3657638" y="1465672"/>
                <a:ext cx="1228953" cy="485832"/>
              </a:xfrm>
              <a:custGeom>
                <a:avLst/>
                <a:gdLst/>
                <a:ahLst/>
                <a:cxnLst/>
                <a:rect l="l" t="t" r="r" b="b"/>
                <a:pathLst>
                  <a:path w="1228953" h="485832" extrusionOk="0">
                    <a:moveTo>
                      <a:pt x="2400" y="76006"/>
                    </a:moveTo>
                    <a:cubicBezTo>
                      <a:pt x="1029" y="71891"/>
                      <a:pt x="0" y="67777"/>
                      <a:pt x="0" y="63662"/>
                    </a:cubicBezTo>
                    <a:cubicBezTo>
                      <a:pt x="0" y="61947"/>
                      <a:pt x="0" y="60233"/>
                      <a:pt x="343" y="58861"/>
                    </a:cubicBezTo>
                    <a:cubicBezTo>
                      <a:pt x="1029" y="56461"/>
                      <a:pt x="2057" y="54061"/>
                      <a:pt x="3429" y="51660"/>
                    </a:cubicBezTo>
                    <a:cubicBezTo>
                      <a:pt x="5829" y="47203"/>
                      <a:pt x="9601" y="43431"/>
                      <a:pt x="13373" y="40002"/>
                    </a:cubicBezTo>
                    <a:cubicBezTo>
                      <a:pt x="40462" y="15313"/>
                      <a:pt x="79553" y="2968"/>
                      <a:pt x="119329" y="568"/>
                    </a:cubicBezTo>
                    <a:cubicBezTo>
                      <a:pt x="128245" y="-118"/>
                      <a:pt x="137160" y="-118"/>
                      <a:pt x="146075" y="225"/>
                    </a:cubicBezTo>
                    <a:cubicBezTo>
                      <a:pt x="151219" y="568"/>
                      <a:pt x="156362" y="911"/>
                      <a:pt x="161506" y="1254"/>
                    </a:cubicBezTo>
                    <a:cubicBezTo>
                      <a:pt x="205054" y="5712"/>
                      <a:pt x="246202" y="19085"/>
                      <a:pt x="286664" y="33487"/>
                    </a:cubicBezTo>
                    <a:cubicBezTo>
                      <a:pt x="295923" y="36916"/>
                      <a:pt x="305181" y="40002"/>
                      <a:pt x="314096" y="43431"/>
                    </a:cubicBezTo>
                    <a:cubicBezTo>
                      <a:pt x="315468" y="43774"/>
                      <a:pt x="316840" y="44459"/>
                      <a:pt x="318211" y="44802"/>
                    </a:cubicBezTo>
                    <a:cubicBezTo>
                      <a:pt x="341186" y="53032"/>
                      <a:pt x="364846" y="60919"/>
                      <a:pt x="389534" y="61947"/>
                    </a:cubicBezTo>
                    <a:cubicBezTo>
                      <a:pt x="396735" y="62290"/>
                      <a:pt x="403593" y="61947"/>
                      <a:pt x="410451" y="61261"/>
                    </a:cubicBezTo>
                    <a:cubicBezTo>
                      <a:pt x="416281" y="60576"/>
                      <a:pt x="422110" y="59890"/>
                      <a:pt x="427596" y="58518"/>
                    </a:cubicBezTo>
                    <a:cubicBezTo>
                      <a:pt x="456743" y="52689"/>
                      <a:pt x="484861" y="40687"/>
                      <a:pt x="512978" y="31772"/>
                    </a:cubicBezTo>
                    <a:cubicBezTo>
                      <a:pt x="515036" y="31086"/>
                      <a:pt x="517093" y="30400"/>
                      <a:pt x="519494" y="29715"/>
                    </a:cubicBezTo>
                    <a:cubicBezTo>
                      <a:pt x="524637" y="28000"/>
                      <a:pt x="530123" y="26629"/>
                      <a:pt x="535610" y="25600"/>
                    </a:cubicBezTo>
                    <a:cubicBezTo>
                      <a:pt x="570929" y="17370"/>
                      <a:pt x="609333" y="16684"/>
                      <a:pt x="636765" y="36230"/>
                    </a:cubicBezTo>
                    <a:cubicBezTo>
                      <a:pt x="660768" y="53375"/>
                      <a:pt x="671398" y="82864"/>
                      <a:pt x="699516" y="94866"/>
                    </a:cubicBezTo>
                    <a:cubicBezTo>
                      <a:pt x="709117" y="98980"/>
                      <a:pt x="719404" y="100352"/>
                      <a:pt x="729691" y="100352"/>
                    </a:cubicBezTo>
                    <a:cubicBezTo>
                      <a:pt x="734835" y="100352"/>
                      <a:pt x="739978" y="100009"/>
                      <a:pt x="745122" y="99323"/>
                    </a:cubicBezTo>
                    <a:cubicBezTo>
                      <a:pt x="756095" y="98295"/>
                      <a:pt x="767410" y="96237"/>
                      <a:pt x="778726" y="94523"/>
                    </a:cubicBezTo>
                    <a:cubicBezTo>
                      <a:pt x="783869" y="93837"/>
                      <a:pt x="789013" y="93151"/>
                      <a:pt x="793814" y="92808"/>
                    </a:cubicBezTo>
                    <a:cubicBezTo>
                      <a:pt x="804443" y="91780"/>
                      <a:pt x="815073" y="91780"/>
                      <a:pt x="825017" y="93837"/>
                    </a:cubicBezTo>
                    <a:cubicBezTo>
                      <a:pt x="868223" y="102752"/>
                      <a:pt x="889826" y="145272"/>
                      <a:pt x="892569" y="183334"/>
                    </a:cubicBezTo>
                    <a:cubicBezTo>
                      <a:pt x="894969" y="221396"/>
                      <a:pt x="885368" y="260143"/>
                      <a:pt x="894969" y="297520"/>
                    </a:cubicBezTo>
                    <a:cubicBezTo>
                      <a:pt x="908685" y="351012"/>
                      <a:pt x="961149" y="391131"/>
                      <a:pt x="1021842" y="411362"/>
                    </a:cubicBezTo>
                    <a:cubicBezTo>
                      <a:pt x="1033501" y="415134"/>
                      <a:pt x="1045502" y="418563"/>
                      <a:pt x="1057504" y="420621"/>
                    </a:cubicBezTo>
                    <a:cubicBezTo>
                      <a:pt x="1077735" y="425421"/>
                      <a:pt x="1102081" y="425078"/>
                      <a:pt x="1126769" y="424393"/>
                    </a:cubicBezTo>
                    <a:cubicBezTo>
                      <a:pt x="1126769" y="424393"/>
                      <a:pt x="1126769" y="424393"/>
                      <a:pt x="1127112" y="424393"/>
                    </a:cubicBezTo>
                    <a:cubicBezTo>
                      <a:pt x="1161059" y="423364"/>
                      <a:pt x="1195349" y="422335"/>
                      <a:pt x="1219352" y="434337"/>
                    </a:cubicBezTo>
                    <a:lnTo>
                      <a:pt x="1219352" y="434337"/>
                    </a:lnTo>
                    <a:cubicBezTo>
                      <a:pt x="1222781" y="436051"/>
                      <a:pt x="1225868" y="438109"/>
                      <a:pt x="1228954" y="440166"/>
                    </a:cubicBezTo>
                    <a:cubicBezTo>
                      <a:pt x="1219010" y="441538"/>
                      <a:pt x="1209408" y="442566"/>
                      <a:pt x="1199464" y="443938"/>
                    </a:cubicBezTo>
                    <a:cubicBezTo>
                      <a:pt x="1164831" y="448053"/>
                      <a:pt x="1130198" y="451482"/>
                      <a:pt x="1095566" y="454911"/>
                    </a:cubicBezTo>
                    <a:cubicBezTo>
                      <a:pt x="1078763" y="456282"/>
                      <a:pt x="1061618" y="457997"/>
                      <a:pt x="1044816" y="459368"/>
                    </a:cubicBezTo>
                    <a:cubicBezTo>
                      <a:pt x="1024585" y="461083"/>
                      <a:pt x="1004354" y="462797"/>
                      <a:pt x="983780" y="464169"/>
                    </a:cubicBezTo>
                    <a:cubicBezTo>
                      <a:pt x="971436" y="465198"/>
                      <a:pt x="958748" y="466226"/>
                      <a:pt x="946404" y="466912"/>
                    </a:cubicBezTo>
                    <a:cubicBezTo>
                      <a:pt x="921715" y="468627"/>
                      <a:pt x="897026" y="470684"/>
                      <a:pt x="872681" y="472399"/>
                    </a:cubicBezTo>
                    <a:cubicBezTo>
                      <a:pt x="861022" y="473084"/>
                      <a:pt x="849363" y="474113"/>
                      <a:pt x="837705" y="475142"/>
                    </a:cubicBezTo>
                    <a:cubicBezTo>
                      <a:pt x="821931" y="476513"/>
                      <a:pt x="805815" y="477542"/>
                      <a:pt x="790042" y="479257"/>
                    </a:cubicBezTo>
                    <a:cubicBezTo>
                      <a:pt x="780783" y="479942"/>
                      <a:pt x="771525" y="480628"/>
                      <a:pt x="762610" y="481657"/>
                    </a:cubicBezTo>
                    <a:cubicBezTo>
                      <a:pt x="754723" y="482343"/>
                      <a:pt x="747179" y="482686"/>
                      <a:pt x="739292" y="483371"/>
                    </a:cubicBezTo>
                    <a:cubicBezTo>
                      <a:pt x="711175" y="485429"/>
                      <a:pt x="682714" y="486457"/>
                      <a:pt x="654596" y="485429"/>
                    </a:cubicBezTo>
                    <a:cubicBezTo>
                      <a:pt x="646367" y="485086"/>
                      <a:pt x="638137" y="484743"/>
                      <a:pt x="629907" y="484057"/>
                    </a:cubicBezTo>
                    <a:cubicBezTo>
                      <a:pt x="608990" y="482343"/>
                      <a:pt x="588416" y="479257"/>
                      <a:pt x="568185" y="473770"/>
                    </a:cubicBezTo>
                    <a:cubicBezTo>
                      <a:pt x="564756" y="472741"/>
                      <a:pt x="561327" y="472056"/>
                      <a:pt x="557555" y="471027"/>
                    </a:cubicBezTo>
                    <a:cubicBezTo>
                      <a:pt x="544182" y="467255"/>
                      <a:pt x="531495" y="462454"/>
                      <a:pt x="519151" y="456968"/>
                    </a:cubicBezTo>
                    <a:cubicBezTo>
                      <a:pt x="388506" y="399704"/>
                      <a:pt x="313411" y="266316"/>
                      <a:pt x="184137" y="200822"/>
                    </a:cubicBezTo>
                    <a:cubicBezTo>
                      <a:pt x="116586" y="165846"/>
                      <a:pt x="24346" y="142529"/>
                      <a:pt x="2400" y="76006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4" name="Google Shape;184;p2"/>
              <p:cNvSpPr/>
              <p:nvPr/>
            </p:nvSpPr>
            <p:spPr>
              <a:xfrm>
                <a:off x="4437392" y="1558823"/>
                <a:ext cx="452515" cy="353936"/>
              </a:xfrm>
              <a:custGeom>
                <a:avLst/>
                <a:gdLst/>
                <a:ahLst/>
                <a:cxnLst/>
                <a:rect l="l" t="t" r="r" b="b"/>
                <a:pathLst>
                  <a:path w="452515" h="353936" extrusionOk="0">
                    <a:moveTo>
                      <a:pt x="0" y="1715"/>
                    </a:moveTo>
                    <a:cubicBezTo>
                      <a:pt x="5144" y="1029"/>
                      <a:pt x="10287" y="343"/>
                      <a:pt x="15088" y="0"/>
                    </a:cubicBezTo>
                    <a:cubicBezTo>
                      <a:pt x="63094" y="60693"/>
                      <a:pt x="55893" y="145390"/>
                      <a:pt x="82639" y="213970"/>
                    </a:cubicBezTo>
                    <a:cubicBezTo>
                      <a:pt x="106642" y="275692"/>
                      <a:pt x="161163" y="305867"/>
                      <a:pt x="233858" y="317182"/>
                    </a:cubicBezTo>
                    <a:cubicBezTo>
                      <a:pt x="236944" y="317525"/>
                      <a:pt x="240030" y="318211"/>
                      <a:pt x="243116" y="318554"/>
                    </a:cubicBezTo>
                    <a:cubicBezTo>
                      <a:pt x="277749" y="323698"/>
                      <a:pt x="313068" y="327812"/>
                      <a:pt x="348044" y="331584"/>
                    </a:cubicBezTo>
                    <a:cubicBezTo>
                      <a:pt x="348044" y="331584"/>
                      <a:pt x="348044" y="331584"/>
                      <a:pt x="348387" y="331584"/>
                    </a:cubicBezTo>
                    <a:cubicBezTo>
                      <a:pt x="379248" y="335013"/>
                      <a:pt x="410109" y="338099"/>
                      <a:pt x="440627" y="341528"/>
                    </a:cubicBezTo>
                    <a:lnTo>
                      <a:pt x="440627" y="341528"/>
                    </a:lnTo>
                    <a:cubicBezTo>
                      <a:pt x="442684" y="341528"/>
                      <a:pt x="444399" y="341871"/>
                      <a:pt x="446456" y="342214"/>
                    </a:cubicBezTo>
                    <a:cubicBezTo>
                      <a:pt x="455028" y="343243"/>
                      <a:pt x="454343" y="354901"/>
                      <a:pt x="445427" y="353873"/>
                    </a:cubicBezTo>
                    <a:cubicBezTo>
                      <a:pt x="437198" y="352844"/>
                      <a:pt x="428968" y="352158"/>
                      <a:pt x="420738" y="351130"/>
                    </a:cubicBezTo>
                    <a:cubicBezTo>
                      <a:pt x="353873" y="343929"/>
                      <a:pt x="285979" y="338442"/>
                      <a:pt x="220485" y="326784"/>
                    </a:cubicBezTo>
                    <a:cubicBezTo>
                      <a:pt x="167335" y="317182"/>
                      <a:pt x="118644" y="297637"/>
                      <a:pt x="89840" y="256489"/>
                    </a:cubicBezTo>
                    <a:cubicBezTo>
                      <a:pt x="36348" y="180023"/>
                      <a:pt x="61722" y="73038"/>
                      <a:pt x="0" y="1715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5" name="Google Shape;185;p2"/>
              <p:cNvSpPr/>
              <p:nvPr/>
            </p:nvSpPr>
            <p:spPr>
              <a:xfrm>
                <a:off x="4388358" y="1565338"/>
                <a:ext cx="365874" cy="359702"/>
              </a:xfrm>
              <a:custGeom>
                <a:avLst/>
                <a:gdLst/>
                <a:ahLst/>
                <a:cxnLst/>
                <a:rect l="l" t="t" r="r" b="b"/>
                <a:pathLst>
                  <a:path w="365874" h="359702" extrusionOk="0">
                    <a:moveTo>
                      <a:pt x="39434" y="109385"/>
                    </a:moveTo>
                    <a:cubicBezTo>
                      <a:pt x="27089" y="73038"/>
                      <a:pt x="16116" y="36005"/>
                      <a:pt x="0" y="1029"/>
                    </a:cubicBezTo>
                    <a:cubicBezTo>
                      <a:pt x="5144" y="1029"/>
                      <a:pt x="10287" y="686"/>
                      <a:pt x="15431" y="0"/>
                    </a:cubicBezTo>
                    <a:cubicBezTo>
                      <a:pt x="49721" y="72695"/>
                      <a:pt x="62408" y="155677"/>
                      <a:pt x="107328" y="223914"/>
                    </a:cubicBezTo>
                    <a:cubicBezTo>
                      <a:pt x="144018" y="279464"/>
                      <a:pt x="198539" y="320269"/>
                      <a:pt x="270205" y="339471"/>
                    </a:cubicBezTo>
                    <a:cubicBezTo>
                      <a:pt x="301409" y="347701"/>
                      <a:pt x="333299" y="352501"/>
                      <a:pt x="365874" y="355244"/>
                    </a:cubicBezTo>
                    <a:cubicBezTo>
                      <a:pt x="349072" y="356616"/>
                      <a:pt x="331927" y="358331"/>
                      <a:pt x="315125" y="359702"/>
                    </a:cubicBezTo>
                    <a:cubicBezTo>
                      <a:pt x="240030" y="347015"/>
                      <a:pt x="171107" y="320612"/>
                      <a:pt x="121044" y="262661"/>
                    </a:cubicBezTo>
                    <a:cubicBezTo>
                      <a:pt x="81267" y="217399"/>
                      <a:pt x="57950" y="163220"/>
                      <a:pt x="39434" y="109385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" name="Google Shape;186;p2"/>
              <p:cNvSpPr/>
              <p:nvPr/>
            </p:nvSpPr>
            <p:spPr>
              <a:xfrm>
                <a:off x="4178503" y="1491615"/>
                <a:ext cx="463943" cy="441655"/>
              </a:xfrm>
              <a:custGeom>
                <a:avLst/>
                <a:gdLst/>
                <a:ahLst/>
                <a:cxnLst/>
                <a:rect l="l" t="t" r="r" b="b"/>
                <a:pathLst>
                  <a:path w="463943" h="441655" extrusionOk="0">
                    <a:moveTo>
                      <a:pt x="0" y="4115"/>
                    </a:moveTo>
                    <a:cubicBezTo>
                      <a:pt x="5144" y="2400"/>
                      <a:pt x="10630" y="1029"/>
                      <a:pt x="16116" y="0"/>
                    </a:cubicBezTo>
                    <a:cubicBezTo>
                      <a:pt x="94298" y="50063"/>
                      <a:pt x="139560" y="130988"/>
                      <a:pt x="181737" y="206083"/>
                    </a:cubicBezTo>
                    <a:cubicBezTo>
                      <a:pt x="214313" y="264376"/>
                      <a:pt x="249288" y="325412"/>
                      <a:pt x="305524" y="370332"/>
                    </a:cubicBezTo>
                    <a:cubicBezTo>
                      <a:pt x="350787" y="406337"/>
                      <a:pt x="406337" y="424853"/>
                      <a:pt x="463944" y="438912"/>
                    </a:cubicBezTo>
                    <a:cubicBezTo>
                      <a:pt x="451599" y="439941"/>
                      <a:pt x="438912" y="440969"/>
                      <a:pt x="426568" y="441655"/>
                    </a:cubicBezTo>
                    <a:cubicBezTo>
                      <a:pt x="387820" y="431025"/>
                      <a:pt x="350787" y="416624"/>
                      <a:pt x="318211" y="395021"/>
                    </a:cubicBezTo>
                    <a:cubicBezTo>
                      <a:pt x="267119" y="361074"/>
                      <a:pt x="231115" y="313754"/>
                      <a:pt x="200939" y="265405"/>
                    </a:cubicBezTo>
                    <a:cubicBezTo>
                      <a:pt x="144704" y="174879"/>
                      <a:pt x="101156" y="63094"/>
                      <a:pt x="0" y="4115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7" name="Google Shape;187;p2"/>
              <p:cNvSpPr/>
              <p:nvPr/>
            </p:nvSpPr>
            <p:spPr>
              <a:xfrm>
                <a:off x="4069461" y="1524190"/>
                <a:ext cx="461886" cy="416966"/>
              </a:xfrm>
              <a:custGeom>
                <a:avLst/>
                <a:gdLst/>
                <a:ahLst/>
                <a:cxnLst/>
                <a:rect l="l" t="t" r="r" b="b"/>
                <a:pathLst>
                  <a:path w="461886" h="416966" extrusionOk="0">
                    <a:moveTo>
                      <a:pt x="0" y="2743"/>
                    </a:moveTo>
                    <a:cubicBezTo>
                      <a:pt x="5829" y="2057"/>
                      <a:pt x="11659" y="1372"/>
                      <a:pt x="17145" y="0"/>
                    </a:cubicBezTo>
                    <a:cubicBezTo>
                      <a:pt x="90183" y="55550"/>
                      <a:pt x="146761" y="126873"/>
                      <a:pt x="197168" y="198882"/>
                    </a:cubicBezTo>
                    <a:cubicBezTo>
                      <a:pt x="238658" y="258547"/>
                      <a:pt x="274320" y="326098"/>
                      <a:pt x="341871" y="367589"/>
                    </a:cubicBezTo>
                    <a:cubicBezTo>
                      <a:pt x="377876" y="389534"/>
                      <a:pt x="419024" y="403593"/>
                      <a:pt x="461886" y="414223"/>
                    </a:cubicBezTo>
                    <a:cubicBezTo>
                      <a:pt x="450228" y="414909"/>
                      <a:pt x="438569" y="415938"/>
                      <a:pt x="426911" y="416966"/>
                    </a:cubicBezTo>
                    <a:cubicBezTo>
                      <a:pt x="399479" y="408737"/>
                      <a:pt x="372732" y="398793"/>
                      <a:pt x="348044" y="385077"/>
                    </a:cubicBezTo>
                    <a:cubicBezTo>
                      <a:pt x="285979" y="351473"/>
                      <a:pt x="249288" y="298666"/>
                      <a:pt x="213284" y="245516"/>
                    </a:cubicBezTo>
                    <a:cubicBezTo>
                      <a:pt x="153962" y="158077"/>
                      <a:pt x="89497" y="68580"/>
                      <a:pt x="0" y="2743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8" name="Google Shape;188;p2"/>
              <p:cNvSpPr/>
              <p:nvPr/>
            </p:nvSpPr>
            <p:spPr>
              <a:xfrm>
                <a:off x="3945331" y="1499158"/>
                <a:ext cx="475602" cy="449884"/>
              </a:xfrm>
              <a:custGeom>
                <a:avLst/>
                <a:gdLst/>
                <a:ahLst/>
                <a:cxnLst/>
                <a:rect l="l" t="t" r="r" b="b"/>
                <a:pathLst>
                  <a:path w="475602" h="449884" extrusionOk="0">
                    <a:moveTo>
                      <a:pt x="0" y="0"/>
                    </a:moveTo>
                    <a:cubicBezTo>
                      <a:pt x="9258" y="3429"/>
                      <a:pt x="18517" y="6515"/>
                      <a:pt x="27432" y="9944"/>
                    </a:cubicBezTo>
                    <a:cubicBezTo>
                      <a:pt x="28804" y="10287"/>
                      <a:pt x="30175" y="10973"/>
                      <a:pt x="31547" y="11316"/>
                    </a:cubicBezTo>
                    <a:cubicBezTo>
                      <a:pt x="186195" y="152248"/>
                      <a:pt x="276377" y="353530"/>
                      <a:pt x="475602" y="448170"/>
                    </a:cubicBezTo>
                    <a:cubicBezTo>
                      <a:pt x="467716" y="448856"/>
                      <a:pt x="460172" y="449199"/>
                      <a:pt x="452285" y="449885"/>
                    </a:cubicBezTo>
                    <a:cubicBezTo>
                      <a:pt x="254432" y="346329"/>
                      <a:pt x="165621" y="137160"/>
                      <a:pt x="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9" name="Google Shape;189;p2"/>
              <p:cNvSpPr/>
              <p:nvPr/>
            </p:nvSpPr>
            <p:spPr>
              <a:xfrm>
                <a:off x="3777653" y="1465329"/>
                <a:ext cx="535609" cy="485428"/>
              </a:xfrm>
              <a:custGeom>
                <a:avLst/>
                <a:gdLst/>
                <a:ahLst/>
                <a:cxnLst/>
                <a:rect l="l" t="t" r="r" b="b"/>
                <a:pathLst>
                  <a:path w="535609" h="485428" extrusionOk="0">
                    <a:moveTo>
                      <a:pt x="0" y="568"/>
                    </a:moveTo>
                    <a:cubicBezTo>
                      <a:pt x="8915" y="-118"/>
                      <a:pt x="17831" y="-118"/>
                      <a:pt x="26746" y="225"/>
                    </a:cubicBezTo>
                    <a:cubicBezTo>
                      <a:pt x="119672" y="47203"/>
                      <a:pt x="194767" y="124698"/>
                      <a:pt x="259232" y="196364"/>
                    </a:cubicBezTo>
                    <a:cubicBezTo>
                      <a:pt x="344957" y="292033"/>
                      <a:pt x="418681" y="414791"/>
                      <a:pt x="535610" y="485429"/>
                    </a:cubicBezTo>
                    <a:cubicBezTo>
                      <a:pt x="527380" y="485086"/>
                      <a:pt x="519151" y="484743"/>
                      <a:pt x="510921" y="484057"/>
                    </a:cubicBezTo>
                    <a:cubicBezTo>
                      <a:pt x="419367" y="421992"/>
                      <a:pt x="354902" y="329409"/>
                      <a:pt x="287350" y="248485"/>
                    </a:cubicBezTo>
                    <a:cubicBezTo>
                      <a:pt x="212598" y="158988"/>
                      <a:pt x="119672" y="52689"/>
                      <a:pt x="0" y="568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0" name="Google Shape;190;p2"/>
              <p:cNvSpPr/>
              <p:nvPr/>
            </p:nvSpPr>
            <p:spPr>
              <a:xfrm>
                <a:off x="3657981" y="1517332"/>
                <a:ext cx="568871" cy="421767"/>
              </a:xfrm>
              <a:custGeom>
                <a:avLst/>
                <a:gdLst/>
                <a:ahLst/>
                <a:cxnLst/>
                <a:rect l="l" t="t" r="r" b="b"/>
                <a:pathLst>
                  <a:path w="568871" h="421767" extrusionOk="0">
                    <a:moveTo>
                      <a:pt x="0" y="12002"/>
                    </a:moveTo>
                    <a:cubicBezTo>
                      <a:pt x="0" y="10287"/>
                      <a:pt x="0" y="8573"/>
                      <a:pt x="343" y="7201"/>
                    </a:cubicBezTo>
                    <a:cubicBezTo>
                      <a:pt x="1029" y="4801"/>
                      <a:pt x="2057" y="2400"/>
                      <a:pt x="3429" y="0"/>
                    </a:cubicBezTo>
                    <a:cubicBezTo>
                      <a:pt x="99784" y="36690"/>
                      <a:pt x="189281" y="84011"/>
                      <a:pt x="259232" y="154305"/>
                    </a:cubicBezTo>
                    <a:cubicBezTo>
                      <a:pt x="317183" y="212598"/>
                      <a:pt x="366903" y="274320"/>
                      <a:pt x="432397" y="326784"/>
                    </a:cubicBezTo>
                    <a:cubicBezTo>
                      <a:pt x="475259" y="361074"/>
                      <a:pt x="521551" y="391935"/>
                      <a:pt x="568871" y="421767"/>
                    </a:cubicBezTo>
                    <a:cubicBezTo>
                      <a:pt x="565442" y="420738"/>
                      <a:pt x="562013" y="420053"/>
                      <a:pt x="558241" y="419024"/>
                    </a:cubicBezTo>
                    <a:cubicBezTo>
                      <a:pt x="544868" y="415252"/>
                      <a:pt x="532181" y="410451"/>
                      <a:pt x="519836" y="404965"/>
                    </a:cubicBezTo>
                    <a:cubicBezTo>
                      <a:pt x="492404" y="386791"/>
                      <a:pt x="466001" y="368275"/>
                      <a:pt x="439941" y="348729"/>
                    </a:cubicBezTo>
                    <a:cubicBezTo>
                      <a:pt x="375818" y="300038"/>
                      <a:pt x="324726" y="244145"/>
                      <a:pt x="271920" y="186881"/>
                    </a:cubicBezTo>
                    <a:cubicBezTo>
                      <a:pt x="197853" y="105956"/>
                      <a:pt x="103899" y="52807"/>
                      <a:pt x="0" y="12002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1" name="Google Shape;191;p2"/>
              <p:cNvSpPr/>
              <p:nvPr/>
            </p:nvSpPr>
            <p:spPr>
              <a:xfrm>
                <a:off x="4910937" y="1820799"/>
                <a:ext cx="224267" cy="125638"/>
              </a:xfrm>
              <a:custGeom>
                <a:avLst/>
                <a:gdLst/>
                <a:ahLst/>
                <a:cxnLst/>
                <a:rect l="l" t="t" r="r" b="b"/>
                <a:pathLst>
                  <a:path w="224267" h="125638" extrusionOk="0">
                    <a:moveTo>
                      <a:pt x="0" y="111100"/>
                    </a:moveTo>
                    <a:cubicBezTo>
                      <a:pt x="45606" y="118301"/>
                      <a:pt x="91897" y="123101"/>
                      <a:pt x="138189" y="125159"/>
                    </a:cubicBezTo>
                    <a:cubicBezTo>
                      <a:pt x="158077" y="126187"/>
                      <a:pt x="179337" y="126187"/>
                      <a:pt x="197168" y="118643"/>
                    </a:cubicBezTo>
                    <a:cubicBezTo>
                      <a:pt x="215341" y="111100"/>
                      <a:pt x="228714" y="93269"/>
                      <a:pt x="222885" y="76810"/>
                    </a:cubicBezTo>
                    <a:cubicBezTo>
                      <a:pt x="219799" y="68237"/>
                      <a:pt x="211912" y="61379"/>
                      <a:pt x="203340" y="55893"/>
                    </a:cubicBezTo>
                    <a:cubicBezTo>
                      <a:pt x="157391" y="27089"/>
                      <a:pt x="89154" y="33261"/>
                      <a:pt x="47320" y="0"/>
                    </a:cubicBezTo>
                    <a:cubicBezTo>
                      <a:pt x="47663" y="41834"/>
                      <a:pt x="26746" y="76467"/>
                      <a:pt x="0" y="111100"/>
                    </a:cubicBez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92" name="Google Shape;192;p2"/>
              <p:cNvGrpSpPr/>
              <p:nvPr/>
            </p:nvGrpSpPr>
            <p:grpSpPr>
              <a:xfrm>
                <a:off x="4635588" y="1644509"/>
                <a:ext cx="386303" cy="364659"/>
                <a:chOff x="4635588" y="1644509"/>
                <a:chExt cx="386303" cy="364659"/>
              </a:xfrm>
            </p:grpSpPr>
            <p:sp>
              <p:nvSpPr>
                <p:cNvPr id="193" name="Google Shape;193;p2"/>
                <p:cNvSpPr/>
                <p:nvPr/>
              </p:nvSpPr>
              <p:spPr>
                <a:xfrm>
                  <a:off x="4837172" y="1644509"/>
                  <a:ext cx="184719" cy="2288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4719" h="228894" extrusionOk="0">
                      <a:moveTo>
                        <a:pt x="184178" y="200978"/>
                      </a:moveTo>
                      <a:cubicBezTo>
                        <a:pt x="172520" y="112167"/>
                        <a:pt x="98796" y="31243"/>
                        <a:pt x="1070" y="39"/>
                      </a:cubicBezTo>
                      <a:cubicBezTo>
                        <a:pt x="-7846" y="-2704"/>
                        <a:pt x="41532" y="140285"/>
                        <a:pt x="53876" y="154687"/>
                      </a:cubicBezTo>
                      <a:cubicBezTo>
                        <a:pt x="72736" y="176632"/>
                        <a:pt x="193780" y="276759"/>
                        <a:pt x="184178" y="200978"/>
                      </a:cubicBezTo>
                      <a:close/>
                    </a:path>
                  </a:pathLst>
                </a:custGeom>
                <a:solidFill>
                  <a:srgbClr val="40512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4" name="Google Shape;194;p2"/>
                <p:cNvSpPr/>
                <p:nvPr/>
              </p:nvSpPr>
              <p:spPr>
                <a:xfrm>
                  <a:off x="4671936" y="1744129"/>
                  <a:ext cx="344957" cy="1602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957" h="160234" extrusionOk="0">
                      <a:moveTo>
                        <a:pt x="344957" y="138391"/>
                      </a:moveTo>
                      <a:cubicBezTo>
                        <a:pt x="317525" y="134277"/>
                        <a:pt x="301409" y="110617"/>
                        <a:pt x="285293" y="91414"/>
                      </a:cubicBezTo>
                      <a:cubicBezTo>
                        <a:pt x="222542" y="17005"/>
                        <a:pt x="102527" y="-17971"/>
                        <a:pt x="0" y="9118"/>
                      </a:cubicBezTo>
                      <a:cubicBezTo>
                        <a:pt x="20231" y="69469"/>
                        <a:pt x="72009" y="121932"/>
                        <a:pt x="138875" y="147650"/>
                      </a:cubicBezTo>
                      <a:cubicBezTo>
                        <a:pt x="205397" y="173024"/>
                        <a:pt x="274663" y="154851"/>
                        <a:pt x="344957" y="138391"/>
                      </a:cubicBezTo>
                      <a:close/>
                    </a:path>
                  </a:pathLst>
                </a:custGeom>
                <a:solidFill>
                  <a:srgbClr val="7D8C6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5" name="Google Shape;195;p2"/>
                <p:cNvSpPr/>
                <p:nvPr/>
              </p:nvSpPr>
              <p:spPr>
                <a:xfrm>
                  <a:off x="4635588" y="1862912"/>
                  <a:ext cx="371645" cy="1462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1645" h="146256" extrusionOk="0">
                      <a:moveTo>
                        <a:pt x="243116" y="120422"/>
                      </a:moveTo>
                      <a:cubicBezTo>
                        <a:pt x="216027" y="132423"/>
                        <a:pt x="188252" y="144767"/>
                        <a:pt x="157734" y="146139"/>
                      </a:cubicBezTo>
                      <a:cubicBezTo>
                        <a:pt x="93269" y="148882"/>
                        <a:pt x="41834" y="102934"/>
                        <a:pt x="0" y="60757"/>
                      </a:cubicBezTo>
                      <a:cubicBezTo>
                        <a:pt x="85725" y="64186"/>
                        <a:pt x="172136" y="52527"/>
                        <a:pt x="252375" y="26467"/>
                      </a:cubicBezTo>
                      <a:cubicBezTo>
                        <a:pt x="291465" y="13780"/>
                        <a:pt x="383705" y="-30454"/>
                        <a:pt x="370332" y="34697"/>
                      </a:cubicBezTo>
                      <a:cubicBezTo>
                        <a:pt x="362788" y="72073"/>
                        <a:pt x="276720" y="105334"/>
                        <a:pt x="243116" y="120422"/>
                      </a:cubicBezTo>
                      <a:close/>
                    </a:path>
                  </a:pathLst>
                </a:custGeom>
                <a:solidFill>
                  <a:srgbClr val="40512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196" name="Google Shape;196;p2"/>
            <p:cNvGrpSpPr/>
            <p:nvPr/>
          </p:nvGrpSpPr>
          <p:grpSpPr>
            <a:xfrm>
              <a:off x="6643268" y="301204"/>
              <a:ext cx="789702" cy="1068338"/>
              <a:chOff x="6643268" y="301204"/>
              <a:chExt cx="789702" cy="1068338"/>
            </a:xfrm>
          </p:grpSpPr>
          <p:sp>
            <p:nvSpPr>
              <p:cNvPr id="197" name="Google Shape;197;p2"/>
              <p:cNvSpPr/>
              <p:nvPr/>
            </p:nvSpPr>
            <p:spPr>
              <a:xfrm>
                <a:off x="7227227" y="301204"/>
                <a:ext cx="147206" cy="301956"/>
              </a:xfrm>
              <a:custGeom>
                <a:avLst/>
                <a:gdLst/>
                <a:ahLst/>
                <a:cxnLst/>
                <a:rect l="l" t="t" r="r" b="b"/>
                <a:pathLst>
                  <a:path w="147206" h="301956" extrusionOk="0">
                    <a:moveTo>
                      <a:pt x="7544" y="289955"/>
                    </a:moveTo>
                    <a:cubicBezTo>
                      <a:pt x="-2057" y="213145"/>
                      <a:pt x="8230" y="134278"/>
                      <a:pt x="37033" y="62269"/>
                    </a:cubicBezTo>
                    <a:cubicBezTo>
                      <a:pt x="50406" y="28322"/>
                      <a:pt x="80924" y="-9740"/>
                      <a:pt x="115557" y="2262"/>
                    </a:cubicBezTo>
                    <a:cubicBezTo>
                      <a:pt x="134759" y="8777"/>
                      <a:pt x="146075" y="29694"/>
                      <a:pt x="147104" y="49582"/>
                    </a:cubicBezTo>
                    <a:cubicBezTo>
                      <a:pt x="148133" y="69813"/>
                      <a:pt x="141275" y="89358"/>
                      <a:pt x="133045" y="107875"/>
                    </a:cubicBezTo>
                    <a:cubicBezTo>
                      <a:pt x="101841" y="180570"/>
                      <a:pt x="56579" y="246749"/>
                      <a:pt x="0" y="301956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8" name="Google Shape;198;p2"/>
              <p:cNvSpPr/>
              <p:nvPr/>
            </p:nvSpPr>
            <p:spPr>
              <a:xfrm>
                <a:off x="6643268" y="465658"/>
                <a:ext cx="641565" cy="903884"/>
              </a:xfrm>
              <a:custGeom>
                <a:avLst/>
                <a:gdLst/>
                <a:ahLst/>
                <a:cxnLst/>
                <a:rect l="l" t="t" r="r" b="b"/>
                <a:pathLst>
                  <a:path w="641565" h="903884" extrusionOk="0">
                    <a:moveTo>
                      <a:pt x="7544" y="903884"/>
                    </a:moveTo>
                    <a:cubicBezTo>
                      <a:pt x="133731" y="778040"/>
                      <a:pt x="251689" y="643623"/>
                      <a:pt x="356959" y="499605"/>
                    </a:cubicBezTo>
                    <a:cubicBezTo>
                      <a:pt x="469773" y="344615"/>
                      <a:pt x="567500" y="177622"/>
                      <a:pt x="641566" y="686"/>
                    </a:cubicBezTo>
                    <a:lnTo>
                      <a:pt x="639851" y="0"/>
                    </a:lnTo>
                    <a:cubicBezTo>
                      <a:pt x="563728" y="175908"/>
                      <a:pt x="464287" y="341186"/>
                      <a:pt x="350101" y="494462"/>
                    </a:cubicBezTo>
                    <a:cubicBezTo>
                      <a:pt x="244488" y="636422"/>
                      <a:pt x="126187" y="768782"/>
                      <a:pt x="0" y="892569"/>
                    </a:cubicBezTo>
                    <a:cubicBezTo>
                      <a:pt x="2743" y="896341"/>
                      <a:pt x="5144" y="899770"/>
                      <a:pt x="7544" y="903884"/>
                    </a:cubicBez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9" name="Google Shape;199;p2"/>
              <p:cNvSpPr/>
              <p:nvPr/>
            </p:nvSpPr>
            <p:spPr>
              <a:xfrm>
                <a:off x="6998850" y="462686"/>
                <a:ext cx="141017" cy="324269"/>
              </a:xfrm>
              <a:custGeom>
                <a:avLst/>
                <a:gdLst/>
                <a:ahLst/>
                <a:cxnLst/>
                <a:rect l="l" t="t" r="r" b="b"/>
                <a:pathLst>
                  <a:path w="141017" h="324269" extrusionOk="0">
                    <a:moveTo>
                      <a:pt x="22294" y="324269"/>
                    </a:moveTo>
                    <a:cubicBezTo>
                      <a:pt x="-2395" y="249860"/>
                      <a:pt x="-6852" y="168593"/>
                      <a:pt x="10293" y="91783"/>
                    </a:cubicBezTo>
                    <a:cubicBezTo>
                      <a:pt x="16808" y="62294"/>
                      <a:pt x="27781" y="31433"/>
                      <a:pt x="51784" y="12916"/>
                    </a:cubicBezTo>
                    <a:cubicBezTo>
                      <a:pt x="75787" y="-5600"/>
                      <a:pt x="116249" y="-5258"/>
                      <a:pt x="132022" y="20803"/>
                    </a:cubicBezTo>
                    <a:cubicBezTo>
                      <a:pt x="152939" y="54750"/>
                      <a:pt x="133394" y="106871"/>
                      <a:pt x="113848" y="141504"/>
                    </a:cubicBezTo>
                    <a:cubicBezTo>
                      <a:pt x="91217" y="181280"/>
                      <a:pt x="68929" y="221056"/>
                      <a:pt x="46297" y="261176"/>
                    </a:cubicBezTo>
                    <a:cubicBezTo>
                      <a:pt x="32581" y="285179"/>
                      <a:pt x="13722" y="298209"/>
                      <a:pt x="22294" y="324269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0" name="Google Shape;200;p2"/>
              <p:cNvSpPr/>
              <p:nvPr/>
            </p:nvSpPr>
            <p:spPr>
              <a:xfrm>
                <a:off x="6994055" y="550011"/>
                <a:ext cx="74066" cy="419023"/>
              </a:xfrm>
              <a:custGeom>
                <a:avLst/>
                <a:gdLst/>
                <a:ahLst/>
                <a:cxnLst/>
                <a:rect l="l" t="t" r="r" b="b"/>
                <a:pathLst>
                  <a:path w="74066" h="419023" extrusionOk="0">
                    <a:moveTo>
                      <a:pt x="0" y="417309"/>
                    </a:moveTo>
                    <a:cubicBezTo>
                      <a:pt x="3429" y="399821"/>
                      <a:pt x="4801" y="382334"/>
                      <a:pt x="5144" y="364846"/>
                    </a:cubicBezTo>
                    <a:cubicBezTo>
                      <a:pt x="5829" y="347358"/>
                      <a:pt x="5486" y="329870"/>
                      <a:pt x="5829" y="312039"/>
                    </a:cubicBezTo>
                    <a:cubicBezTo>
                      <a:pt x="6515" y="294208"/>
                      <a:pt x="7886" y="276377"/>
                      <a:pt x="9944" y="258547"/>
                    </a:cubicBezTo>
                    <a:cubicBezTo>
                      <a:pt x="12344" y="240716"/>
                      <a:pt x="15088" y="223228"/>
                      <a:pt x="18173" y="205740"/>
                    </a:cubicBezTo>
                    <a:cubicBezTo>
                      <a:pt x="20917" y="188252"/>
                      <a:pt x="24346" y="170764"/>
                      <a:pt x="28118" y="153276"/>
                    </a:cubicBezTo>
                    <a:cubicBezTo>
                      <a:pt x="31889" y="135788"/>
                      <a:pt x="36005" y="118643"/>
                      <a:pt x="40462" y="101498"/>
                    </a:cubicBezTo>
                    <a:cubicBezTo>
                      <a:pt x="42520" y="92926"/>
                      <a:pt x="45263" y="84353"/>
                      <a:pt x="47663" y="75781"/>
                    </a:cubicBezTo>
                    <a:cubicBezTo>
                      <a:pt x="50063" y="67208"/>
                      <a:pt x="52463" y="58636"/>
                      <a:pt x="55207" y="50406"/>
                    </a:cubicBezTo>
                    <a:cubicBezTo>
                      <a:pt x="60350" y="33261"/>
                      <a:pt x="66179" y="16459"/>
                      <a:pt x="72352" y="0"/>
                    </a:cubicBezTo>
                    <a:lnTo>
                      <a:pt x="74066" y="686"/>
                    </a:lnTo>
                    <a:cubicBezTo>
                      <a:pt x="64465" y="34976"/>
                      <a:pt x="55892" y="69266"/>
                      <a:pt x="49034" y="103899"/>
                    </a:cubicBezTo>
                    <a:cubicBezTo>
                      <a:pt x="45605" y="121044"/>
                      <a:pt x="42520" y="138532"/>
                      <a:pt x="39434" y="156020"/>
                    </a:cubicBezTo>
                    <a:cubicBezTo>
                      <a:pt x="36690" y="173507"/>
                      <a:pt x="33947" y="190995"/>
                      <a:pt x="31889" y="208483"/>
                    </a:cubicBezTo>
                    <a:cubicBezTo>
                      <a:pt x="30861" y="217399"/>
                      <a:pt x="30175" y="225971"/>
                      <a:pt x="29147" y="234887"/>
                    </a:cubicBezTo>
                    <a:cubicBezTo>
                      <a:pt x="28460" y="243802"/>
                      <a:pt x="27775" y="252374"/>
                      <a:pt x="27089" y="261290"/>
                    </a:cubicBezTo>
                    <a:lnTo>
                      <a:pt x="25031" y="287693"/>
                    </a:lnTo>
                    <a:lnTo>
                      <a:pt x="22974" y="314096"/>
                    </a:lnTo>
                    <a:cubicBezTo>
                      <a:pt x="21602" y="331584"/>
                      <a:pt x="20231" y="349415"/>
                      <a:pt x="17145" y="367246"/>
                    </a:cubicBezTo>
                    <a:cubicBezTo>
                      <a:pt x="14402" y="385077"/>
                      <a:pt x="9601" y="402908"/>
                      <a:pt x="1715" y="419024"/>
                    </a:cubicBezTo>
                    <a:lnTo>
                      <a:pt x="0" y="417309"/>
                    </a:ln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1" name="Google Shape;201;p2"/>
              <p:cNvSpPr/>
              <p:nvPr/>
            </p:nvSpPr>
            <p:spPr>
              <a:xfrm>
                <a:off x="7174420" y="824665"/>
                <a:ext cx="258550" cy="188917"/>
              </a:xfrm>
              <a:custGeom>
                <a:avLst/>
                <a:gdLst/>
                <a:ahLst/>
                <a:cxnLst/>
                <a:rect l="l" t="t" r="r" b="b"/>
                <a:pathLst>
                  <a:path w="258550" h="188917" extrusionOk="0">
                    <a:moveTo>
                      <a:pt x="73381" y="78533"/>
                    </a:moveTo>
                    <a:cubicBezTo>
                      <a:pt x="108014" y="38071"/>
                      <a:pt x="153276" y="-677"/>
                      <a:pt x="206769" y="9"/>
                    </a:cubicBezTo>
                    <a:cubicBezTo>
                      <a:pt x="220485" y="352"/>
                      <a:pt x="234887" y="3438"/>
                      <a:pt x="244831" y="12696"/>
                    </a:cubicBezTo>
                    <a:cubicBezTo>
                      <a:pt x="259232" y="25726"/>
                      <a:pt x="261633" y="48358"/>
                      <a:pt x="255118" y="66532"/>
                    </a:cubicBezTo>
                    <a:cubicBezTo>
                      <a:pt x="248603" y="84705"/>
                      <a:pt x="234887" y="99450"/>
                      <a:pt x="220142" y="112137"/>
                    </a:cubicBezTo>
                    <a:cubicBezTo>
                      <a:pt x="173165" y="152942"/>
                      <a:pt x="56921" y="219808"/>
                      <a:pt x="0" y="172831"/>
                    </a:cubicBezTo>
                    <a:cubicBezTo>
                      <a:pt x="16459" y="140255"/>
                      <a:pt x="48006" y="108365"/>
                      <a:pt x="73381" y="78533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2" name="Google Shape;202;p2"/>
              <p:cNvSpPr/>
              <p:nvPr/>
            </p:nvSpPr>
            <p:spPr>
              <a:xfrm>
                <a:off x="6891185" y="933716"/>
                <a:ext cx="372046" cy="164249"/>
              </a:xfrm>
              <a:custGeom>
                <a:avLst/>
                <a:gdLst/>
                <a:ahLst/>
                <a:cxnLst/>
                <a:rect l="l" t="t" r="r" b="b"/>
                <a:pathLst>
                  <a:path w="372046" h="164249" extrusionOk="0">
                    <a:moveTo>
                      <a:pt x="0" y="162878"/>
                    </a:moveTo>
                    <a:cubicBezTo>
                      <a:pt x="6172" y="156705"/>
                      <a:pt x="12344" y="150533"/>
                      <a:pt x="19202" y="145047"/>
                    </a:cubicBezTo>
                    <a:cubicBezTo>
                      <a:pt x="26060" y="139560"/>
                      <a:pt x="32918" y="134074"/>
                      <a:pt x="40462" y="129273"/>
                    </a:cubicBezTo>
                    <a:cubicBezTo>
                      <a:pt x="55207" y="119329"/>
                      <a:pt x="70637" y="111100"/>
                      <a:pt x="86753" y="103899"/>
                    </a:cubicBezTo>
                    <a:cubicBezTo>
                      <a:pt x="102870" y="97041"/>
                      <a:pt x="120015" y="91554"/>
                      <a:pt x="137160" y="88125"/>
                    </a:cubicBezTo>
                    <a:cubicBezTo>
                      <a:pt x="145733" y="86411"/>
                      <a:pt x="154305" y="84696"/>
                      <a:pt x="162878" y="83325"/>
                    </a:cubicBezTo>
                    <a:cubicBezTo>
                      <a:pt x="171450" y="81953"/>
                      <a:pt x="180023" y="80582"/>
                      <a:pt x="188595" y="79210"/>
                    </a:cubicBezTo>
                    <a:cubicBezTo>
                      <a:pt x="205740" y="76467"/>
                      <a:pt x="222542" y="74066"/>
                      <a:pt x="239344" y="70637"/>
                    </a:cubicBezTo>
                    <a:cubicBezTo>
                      <a:pt x="256146" y="67551"/>
                      <a:pt x="272606" y="63437"/>
                      <a:pt x="288722" y="57607"/>
                    </a:cubicBezTo>
                    <a:cubicBezTo>
                      <a:pt x="296609" y="54864"/>
                      <a:pt x="304495" y="51435"/>
                      <a:pt x="312039" y="47663"/>
                    </a:cubicBezTo>
                    <a:cubicBezTo>
                      <a:pt x="319583" y="43891"/>
                      <a:pt x="327127" y="39776"/>
                      <a:pt x="333985" y="34976"/>
                    </a:cubicBezTo>
                    <a:cubicBezTo>
                      <a:pt x="340843" y="30175"/>
                      <a:pt x="347701" y="25032"/>
                      <a:pt x="353873" y="19202"/>
                    </a:cubicBezTo>
                    <a:cubicBezTo>
                      <a:pt x="360045" y="13373"/>
                      <a:pt x="365531" y="6858"/>
                      <a:pt x="370675" y="0"/>
                    </a:cubicBezTo>
                    <a:lnTo>
                      <a:pt x="372047" y="1029"/>
                    </a:lnTo>
                    <a:cubicBezTo>
                      <a:pt x="367589" y="8573"/>
                      <a:pt x="362102" y="15431"/>
                      <a:pt x="356273" y="21946"/>
                    </a:cubicBezTo>
                    <a:cubicBezTo>
                      <a:pt x="350444" y="28461"/>
                      <a:pt x="343586" y="34290"/>
                      <a:pt x="336728" y="39434"/>
                    </a:cubicBezTo>
                    <a:cubicBezTo>
                      <a:pt x="329870" y="44920"/>
                      <a:pt x="322326" y="49378"/>
                      <a:pt x="314782" y="53835"/>
                    </a:cubicBezTo>
                    <a:cubicBezTo>
                      <a:pt x="307238" y="58293"/>
                      <a:pt x="299351" y="62065"/>
                      <a:pt x="291122" y="65494"/>
                    </a:cubicBezTo>
                    <a:cubicBezTo>
                      <a:pt x="282893" y="68923"/>
                      <a:pt x="274663" y="72009"/>
                      <a:pt x="266433" y="74752"/>
                    </a:cubicBezTo>
                    <a:cubicBezTo>
                      <a:pt x="258203" y="77495"/>
                      <a:pt x="249631" y="79896"/>
                      <a:pt x="241058" y="81953"/>
                    </a:cubicBezTo>
                    <a:cubicBezTo>
                      <a:pt x="224257" y="86068"/>
                      <a:pt x="207112" y="89497"/>
                      <a:pt x="190310" y="92926"/>
                    </a:cubicBezTo>
                    <a:cubicBezTo>
                      <a:pt x="173507" y="96355"/>
                      <a:pt x="156705" y="100127"/>
                      <a:pt x="140246" y="104585"/>
                    </a:cubicBezTo>
                    <a:cubicBezTo>
                      <a:pt x="123787" y="109042"/>
                      <a:pt x="108014" y="114186"/>
                      <a:pt x="92240" y="120015"/>
                    </a:cubicBezTo>
                    <a:cubicBezTo>
                      <a:pt x="76466" y="125844"/>
                      <a:pt x="60693" y="132359"/>
                      <a:pt x="45605" y="139903"/>
                    </a:cubicBezTo>
                    <a:cubicBezTo>
                      <a:pt x="38062" y="143675"/>
                      <a:pt x="30518" y="147447"/>
                      <a:pt x="22974" y="151562"/>
                    </a:cubicBezTo>
                    <a:cubicBezTo>
                      <a:pt x="15431" y="155677"/>
                      <a:pt x="7886" y="160134"/>
                      <a:pt x="343" y="164249"/>
                    </a:cubicBezTo>
                    <a:lnTo>
                      <a:pt x="0" y="162878"/>
                    </a:ln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3" name="Google Shape;203;p2"/>
            <p:cNvGrpSpPr/>
            <p:nvPr/>
          </p:nvGrpSpPr>
          <p:grpSpPr>
            <a:xfrm>
              <a:off x="7365758" y="1788191"/>
              <a:ext cx="1711071" cy="528189"/>
              <a:chOff x="7365758" y="1788191"/>
              <a:chExt cx="1711071" cy="528189"/>
            </a:xfrm>
          </p:grpSpPr>
          <p:sp>
            <p:nvSpPr>
              <p:cNvPr id="204" name="Google Shape;204;p2"/>
              <p:cNvSpPr/>
              <p:nvPr/>
            </p:nvSpPr>
            <p:spPr>
              <a:xfrm>
                <a:off x="7365758" y="1788191"/>
                <a:ext cx="1711071" cy="528189"/>
              </a:xfrm>
              <a:custGeom>
                <a:avLst/>
                <a:gdLst/>
                <a:ahLst/>
                <a:cxnLst/>
                <a:rect l="l" t="t" r="r" b="b"/>
                <a:pathLst>
                  <a:path w="1711071" h="528189" extrusionOk="0">
                    <a:moveTo>
                      <a:pt x="0" y="404044"/>
                    </a:moveTo>
                    <a:cubicBezTo>
                      <a:pt x="204026" y="214078"/>
                      <a:pt x="520522" y="65602"/>
                      <a:pt x="823988" y="20339"/>
                    </a:cubicBezTo>
                    <a:cubicBezTo>
                      <a:pt x="1127455" y="-24581"/>
                      <a:pt x="1464526" y="2508"/>
                      <a:pt x="1711071" y="125610"/>
                    </a:cubicBezTo>
                    <a:cubicBezTo>
                      <a:pt x="1547850" y="241853"/>
                      <a:pt x="1369200" y="359810"/>
                      <a:pt x="1173404" y="435934"/>
                    </a:cubicBezTo>
                    <a:cubicBezTo>
                      <a:pt x="862736" y="557321"/>
                      <a:pt x="491033" y="559035"/>
                      <a:pt x="205054" y="440392"/>
                    </a:cubicBezTo>
                    <a:cubicBezTo>
                      <a:pt x="141275" y="414331"/>
                      <a:pt x="71666" y="416732"/>
                      <a:pt x="0" y="404044"/>
                    </a:cubicBezTo>
                    <a:close/>
                  </a:path>
                </a:pathLst>
              </a:custGeom>
              <a:solidFill>
                <a:srgbClr val="7D8C6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5" name="Google Shape;205;p2"/>
              <p:cNvSpPr/>
              <p:nvPr/>
            </p:nvSpPr>
            <p:spPr>
              <a:xfrm>
                <a:off x="7365758" y="1836572"/>
                <a:ext cx="1710042" cy="280835"/>
              </a:xfrm>
              <a:custGeom>
                <a:avLst/>
                <a:gdLst/>
                <a:ahLst/>
                <a:cxnLst/>
                <a:rect l="l" t="t" r="r" b="b"/>
                <a:pathLst>
                  <a:path w="1710042" h="280835" extrusionOk="0">
                    <a:moveTo>
                      <a:pt x="0" y="278778"/>
                    </a:moveTo>
                    <a:cubicBezTo>
                      <a:pt x="34976" y="270205"/>
                      <a:pt x="70295" y="261976"/>
                      <a:pt x="105270" y="253746"/>
                    </a:cubicBezTo>
                    <a:cubicBezTo>
                      <a:pt x="140589" y="245859"/>
                      <a:pt x="175907" y="237973"/>
                      <a:pt x="211226" y="230429"/>
                    </a:cubicBezTo>
                    <a:cubicBezTo>
                      <a:pt x="246545" y="222885"/>
                      <a:pt x="281864" y="215684"/>
                      <a:pt x="317525" y="208483"/>
                    </a:cubicBezTo>
                    <a:lnTo>
                      <a:pt x="423824" y="187909"/>
                    </a:lnTo>
                    <a:cubicBezTo>
                      <a:pt x="459486" y="181394"/>
                      <a:pt x="494804" y="174879"/>
                      <a:pt x="530466" y="168364"/>
                    </a:cubicBezTo>
                    <a:lnTo>
                      <a:pt x="637451" y="150533"/>
                    </a:lnTo>
                    <a:lnTo>
                      <a:pt x="744436" y="133731"/>
                    </a:lnTo>
                    <a:lnTo>
                      <a:pt x="851420" y="117272"/>
                    </a:lnTo>
                    <a:cubicBezTo>
                      <a:pt x="994410" y="95669"/>
                      <a:pt x="1137399" y="75095"/>
                      <a:pt x="1280388" y="55550"/>
                    </a:cubicBezTo>
                    <a:cubicBezTo>
                      <a:pt x="1423378" y="36348"/>
                      <a:pt x="1566710" y="18174"/>
                      <a:pt x="1710042" y="0"/>
                    </a:cubicBezTo>
                    <a:lnTo>
                      <a:pt x="1710042" y="1715"/>
                    </a:lnTo>
                    <a:cubicBezTo>
                      <a:pt x="1567053" y="21603"/>
                      <a:pt x="1424064" y="42177"/>
                      <a:pt x="1281074" y="63437"/>
                    </a:cubicBezTo>
                    <a:cubicBezTo>
                      <a:pt x="1138085" y="84354"/>
                      <a:pt x="995438" y="106299"/>
                      <a:pt x="853135" y="129616"/>
                    </a:cubicBezTo>
                    <a:lnTo>
                      <a:pt x="746493" y="147447"/>
                    </a:lnTo>
                    <a:lnTo>
                      <a:pt x="639851" y="165964"/>
                    </a:lnTo>
                    <a:lnTo>
                      <a:pt x="533210" y="184823"/>
                    </a:lnTo>
                    <a:cubicBezTo>
                      <a:pt x="497548" y="191338"/>
                      <a:pt x="462229" y="197511"/>
                      <a:pt x="426567" y="203683"/>
                    </a:cubicBezTo>
                    <a:lnTo>
                      <a:pt x="319925" y="222542"/>
                    </a:lnTo>
                    <a:cubicBezTo>
                      <a:pt x="284264" y="229057"/>
                      <a:pt x="248945" y="235572"/>
                      <a:pt x="213284" y="241745"/>
                    </a:cubicBezTo>
                    <a:lnTo>
                      <a:pt x="343" y="280835"/>
                    </a:lnTo>
                    <a:lnTo>
                      <a:pt x="0" y="278778"/>
                    </a:ln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6" name="Google Shape;206;p2"/>
            <p:cNvGrpSpPr/>
            <p:nvPr/>
          </p:nvGrpSpPr>
          <p:grpSpPr>
            <a:xfrm>
              <a:off x="7148703" y="1474812"/>
              <a:ext cx="2093746" cy="1826286"/>
              <a:chOff x="7148703" y="1474812"/>
              <a:chExt cx="2093746" cy="1826286"/>
            </a:xfrm>
          </p:grpSpPr>
          <p:sp>
            <p:nvSpPr>
              <p:cNvPr id="207" name="Google Shape;207;p2"/>
              <p:cNvSpPr/>
              <p:nvPr/>
            </p:nvSpPr>
            <p:spPr>
              <a:xfrm>
                <a:off x="8325959" y="2580665"/>
                <a:ext cx="224634" cy="720433"/>
              </a:xfrm>
              <a:custGeom>
                <a:avLst/>
                <a:gdLst/>
                <a:ahLst/>
                <a:cxnLst/>
                <a:rect l="l" t="t" r="r" b="b"/>
                <a:pathLst>
                  <a:path w="224634" h="720433" extrusionOk="0">
                    <a:moveTo>
                      <a:pt x="189543" y="720433"/>
                    </a:moveTo>
                    <a:cubicBezTo>
                      <a:pt x="103475" y="697116"/>
                      <a:pt x="41753" y="617220"/>
                      <a:pt x="17065" y="531495"/>
                    </a:cubicBezTo>
                    <a:cubicBezTo>
                      <a:pt x="-7625" y="445770"/>
                      <a:pt x="-1109" y="354559"/>
                      <a:pt x="9178" y="266091"/>
                    </a:cubicBezTo>
                    <a:cubicBezTo>
                      <a:pt x="19465" y="177622"/>
                      <a:pt x="33866" y="88468"/>
                      <a:pt x="24265" y="0"/>
                    </a:cubicBezTo>
                    <a:cubicBezTo>
                      <a:pt x="91816" y="100813"/>
                      <a:pt x="149081" y="201625"/>
                      <a:pt x="189200" y="316154"/>
                    </a:cubicBezTo>
                    <a:cubicBezTo>
                      <a:pt x="239263" y="459143"/>
                      <a:pt x="233434" y="575729"/>
                      <a:pt x="189543" y="720433"/>
                    </a:cubicBez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8" name="Google Shape;208;p2"/>
              <p:cNvSpPr/>
              <p:nvPr/>
            </p:nvSpPr>
            <p:spPr>
              <a:xfrm>
                <a:off x="7148703" y="1474812"/>
                <a:ext cx="1729244" cy="1228267"/>
              </a:xfrm>
              <a:custGeom>
                <a:avLst/>
                <a:gdLst/>
                <a:ahLst/>
                <a:cxnLst/>
                <a:rect l="l" t="t" r="r" b="b"/>
                <a:pathLst>
                  <a:path w="1729244" h="1228267" extrusionOk="0">
                    <a:moveTo>
                      <a:pt x="8573" y="0"/>
                    </a:moveTo>
                    <a:cubicBezTo>
                      <a:pt x="402908" y="602132"/>
                      <a:pt x="1030415" y="1046531"/>
                      <a:pt x="1729245" y="1218324"/>
                    </a:cubicBezTo>
                    <a:lnTo>
                      <a:pt x="1726844" y="1228268"/>
                    </a:lnTo>
                    <a:cubicBezTo>
                      <a:pt x="1025271" y="1055446"/>
                      <a:pt x="396050" y="610019"/>
                      <a:pt x="0" y="5486"/>
                    </a:cubicBezTo>
                    <a:lnTo>
                      <a:pt x="8573" y="0"/>
                    </a:ln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9" name="Google Shape;209;p2"/>
              <p:cNvSpPr/>
              <p:nvPr/>
            </p:nvSpPr>
            <p:spPr>
              <a:xfrm>
                <a:off x="8237067" y="2449334"/>
                <a:ext cx="143675" cy="224256"/>
              </a:xfrm>
              <a:custGeom>
                <a:avLst/>
                <a:gdLst/>
                <a:ahLst/>
                <a:cxnLst/>
                <a:rect l="l" t="t" r="r" b="b"/>
                <a:pathLst>
                  <a:path w="143675" h="224256" extrusionOk="0">
                    <a:moveTo>
                      <a:pt x="5829" y="0"/>
                    </a:moveTo>
                    <a:cubicBezTo>
                      <a:pt x="82296" y="49378"/>
                      <a:pt x="134074" y="132702"/>
                      <a:pt x="143675" y="223228"/>
                    </a:cubicBezTo>
                    <a:lnTo>
                      <a:pt x="133388" y="224257"/>
                    </a:lnTo>
                    <a:cubicBezTo>
                      <a:pt x="123787" y="136817"/>
                      <a:pt x="74066" y="55893"/>
                      <a:pt x="0" y="8230"/>
                    </a:cubicBezTo>
                    <a:lnTo>
                      <a:pt x="5829" y="0"/>
                    </a:ln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0" name="Google Shape;210;p2"/>
              <p:cNvSpPr/>
              <p:nvPr/>
            </p:nvSpPr>
            <p:spPr>
              <a:xfrm>
                <a:off x="8201406" y="2383155"/>
                <a:ext cx="282206" cy="66028"/>
              </a:xfrm>
              <a:custGeom>
                <a:avLst/>
                <a:gdLst/>
                <a:ahLst/>
                <a:cxnLst/>
                <a:rect l="l" t="t" r="r" b="b"/>
                <a:pathLst>
                  <a:path w="282206" h="66028" extrusionOk="0">
                    <a:moveTo>
                      <a:pt x="1715" y="50063"/>
                    </a:moveTo>
                    <a:cubicBezTo>
                      <a:pt x="94983" y="65837"/>
                      <a:pt x="195453" y="47663"/>
                      <a:pt x="277063" y="0"/>
                    </a:cubicBezTo>
                    <a:lnTo>
                      <a:pt x="282207" y="8915"/>
                    </a:lnTo>
                    <a:cubicBezTo>
                      <a:pt x="198539" y="57950"/>
                      <a:pt x="95669" y="76467"/>
                      <a:pt x="0" y="60350"/>
                    </a:cubicBezTo>
                    <a:lnTo>
                      <a:pt x="1715" y="50063"/>
                    </a:ln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1" name="Google Shape;211;p2"/>
              <p:cNvSpPr/>
              <p:nvPr/>
            </p:nvSpPr>
            <p:spPr>
              <a:xfrm>
                <a:off x="8423948" y="2123774"/>
                <a:ext cx="533209" cy="293587"/>
              </a:xfrm>
              <a:custGeom>
                <a:avLst/>
                <a:gdLst/>
                <a:ahLst/>
                <a:cxnLst/>
                <a:rect l="l" t="t" r="r" b="b"/>
                <a:pathLst>
                  <a:path w="533209" h="293587" extrusionOk="0">
                    <a:moveTo>
                      <a:pt x="0" y="286812"/>
                    </a:moveTo>
                    <a:cubicBezTo>
                      <a:pt x="103213" y="308758"/>
                      <a:pt x="211912" y="275153"/>
                      <a:pt x="300723" y="218232"/>
                    </a:cubicBezTo>
                    <a:cubicBezTo>
                      <a:pt x="389534" y="161311"/>
                      <a:pt x="461886" y="82787"/>
                      <a:pt x="533210" y="4948"/>
                    </a:cubicBezTo>
                    <a:cubicBezTo>
                      <a:pt x="402565" y="-12197"/>
                      <a:pt x="261632" y="14207"/>
                      <a:pt x="161506" y="99932"/>
                    </a:cubicBezTo>
                    <a:cubicBezTo>
                      <a:pt x="98069" y="154796"/>
                      <a:pt x="47320" y="217546"/>
                      <a:pt x="0" y="286812"/>
                    </a:cubicBez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2" name="Google Shape;212;p2"/>
              <p:cNvSpPr/>
              <p:nvPr/>
            </p:nvSpPr>
            <p:spPr>
              <a:xfrm>
                <a:off x="8088249" y="2364981"/>
                <a:ext cx="34547" cy="286664"/>
              </a:xfrm>
              <a:custGeom>
                <a:avLst/>
                <a:gdLst/>
                <a:ahLst/>
                <a:cxnLst/>
                <a:rect l="l" t="t" r="r" b="b"/>
                <a:pathLst>
                  <a:path w="34547" h="286664" extrusionOk="0">
                    <a:moveTo>
                      <a:pt x="0" y="3429"/>
                    </a:moveTo>
                    <a:lnTo>
                      <a:pt x="9601" y="0"/>
                    </a:lnTo>
                    <a:cubicBezTo>
                      <a:pt x="42863" y="91211"/>
                      <a:pt x="42863" y="195453"/>
                      <a:pt x="9601" y="286664"/>
                    </a:cubicBezTo>
                    <a:lnTo>
                      <a:pt x="0" y="283235"/>
                    </a:lnTo>
                    <a:cubicBezTo>
                      <a:pt x="32576" y="194424"/>
                      <a:pt x="32576" y="92240"/>
                      <a:pt x="0" y="3429"/>
                    </a:cubicBez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3" name="Google Shape;213;p2"/>
              <p:cNvSpPr/>
              <p:nvPr/>
            </p:nvSpPr>
            <p:spPr>
              <a:xfrm>
                <a:off x="7897273" y="2589580"/>
                <a:ext cx="233030" cy="575386"/>
              </a:xfrm>
              <a:custGeom>
                <a:avLst/>
                <a:gdLst/>
                <a:ahLst/>
                <a:cxnLst/>
                <a:rect l="l" t="t" r="r" b="b"/>
                <a:pathLst>
                  <a:path w="233030" h="575386" extrusionOk="0">
                    <a:moveTo>
                      <a:pt x="208806" y="0"/>
                    </a:moveTo>
                    <a:cubicBezTo>
                      <a:pt x="248926" y="97727"/>
                      <a:pt x="235553" y="210540"/>
                      <a:pt x="195433" y="308267"/>
                    </a:cubicBezTo>
                    <a:cubicBezTo>
                      <a:pt x="155314" y="405993"/>
                      <a:pt x="91192" y="491376"/>
                      <a:pt x="27412" y="575386"/>
                    </a:cubicBezTo>
                    <a:cubicBezTo>
                      <a:pt x="-13050" y="449885"/>
                      <a:pt x="-12364" y="306552"/>
                      <a:pt x="54158" y="192710"/>
                    </a:cubicBezTo>
                    <a:cubicBezTo>
                      <a:pt x="96335" y="120015"/>
                      <a:pt x="148799" y="58979"/>
                      <a:pt x="208806" y="0"/>
                    </a:cubicBez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4" name="Google Shape;214;p2"/>
              <p:cNvSpPr/>
              <p:nvPr/>
            </p:nvSpPr>
            <p:spPr>
              <a:xfrm>
                <a:off x="8477783" y="2517571"/>
                <a:ext cx="223571" cy="55723"/>
              </a:xfrm>
              <a:custGeom>
                <a:avLst/>
                <a:gdLst/>
                <a:ahLst/>
                <a:cxnLst/>
                <a:rect l="l" t="t" r="r" b="b"/>
                <a:pathLst>
                  <a:path w="223571" h="55723" extrusionOk="0">
                    <a:moveTo>
                      <a:pt x="1029" y="44234"/>
                    </a:moveTo>
                    <a:cubicBezTo>
                      <a:pt x="75438" y="51092"/>
                      <a:pt x="152933" y="35319"/>
                      <a:pt x="218770" y="0"/>
                    </a:cubicBezTo>
                    <a:lnTo>
                      <a:pt x="223571" y="8915"/>
                    </a:lnTo>
                    <a:cubicBezTo>
                      <a:pt x="156020" y="44920"/>
                      <a:pt x="76467" y="61036"/>
                      <a:pt x="0" y="54178"/>
                    </a:cubicBezTo>
                    <a:lnTo>
                      <a:pt x="1029" y="44234"/>
                    </a:ln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5" name="Google Shape;215;p2"/>
              <p:cNvSpPr/>
              <p:nvPr/>
            </p:nvSpPr>
            <p:spPr>
              <a:xfrm>
                <a:off x="8648890" y="2384011"/>
                <a:ext cx="496862" cy="190395"/>
              </a:xfrm>
              <a:custGeom>
                <a:avLst/>
                <a:gdLst/>
                <a:ahLst/>
                <a:cxnLst/>
                <a:rect l="l" t="t" r="r" b="b"/>
                <a:pathLst>
                  <a:path w="496862" h="190395" extrusionOk="0">
                    <a:moveTo>
                      <a:pt x="0" y="162021"/>
                    </a:moveTo>
                    <a:cubicBezTo>
                      <a:pt x="81267" y="203169"/>
                      <a:pt x="180023" y="195968"/>
                      <a:pt x="265062" y="163392"/>
                    </a:cubicBezTo>
                    <a:cubicBezTo>
                      <a:pt x="350101" y="130817"/>
                      <a:pt x="424167" y="75610"/>
                      <a:pt x="496862" y="21089"/>
                    </a:cubicBezTo>
                    <a:cubicBezTo>
                      <a:pt x="324383" y="-35833"/>
                      <a:pt x="120701" y="26232"/>
                      <a:pt x="0" y="162021"/>
                    </a:cubicBez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6" name="Google Shape;216;p2"/>
              <p:cNvSpPr/>
              <p:nvPr/>
            </p:nvSpPr>
            <p:spPr>
              <a:xfrm>
                <a:off x="8599512" y="2612212"/>
                <a:ext cx="642937" cy="263993"/>
              </a:xfrm>
              <a:custGeom>
                <a:avLst/>
                <a:gdLst/>
                <a:ahLst/>
                <a:cxnLst/>
                <a:rect l="l" t="t" r="r" b="b"/>
                <a:pathLst>
                  <a:path w="642937" h="263993" extrusionOk="0">
                    <a:moveTo>
                      <a:pt x="416281" y="258204"/>
                    </a:moveTo>
                    <a:cubicBezTo>
                      <a:pt x="492404" y="270891"/>
                      <a:pt x="567500" y="260947"/>
                      <a:pt x="642938" y="245517"/>
                    </a:cubicBezTo>
                    <a:cubicBezTo>
                      <a:pt x="589445" y="154305"/>
                      <a:pt x="520180" y="61036"/>
                      <a:pt x="418338" y="32233"/>
                    </a:cubicBezTo>
                    <a:cubicBezTo>
                      <a:pt x="330899" y="7544"/>
                      <a:pt x="218084" y="19888"/>
                      <a:pt x="127902" y="22974"/>
                    </a:cubicBezTo>
                    <a:cubicBezTo>
                      <a:pt x="84011" y="24346"/>
                      <a:pt x="38062" y="21603"/>
                      <a:pt x="0" y="0"/>
                    </a:cubicBezTo>
                    <a:cubicBezTo>
                      <a:pt x="66523" y="37719"/>
                      <a:pt x="121044" y="104928"/>
                      <a:pt x="183109" y="150533"/>
                    </a:cubicBezTo>
                    <a:cubicBezTo>
                      <a:pt x="252718" y="201282"/>
                      <a:pt x="330213" y="243802"/>
                      <a:pt x="416281" y="258204"/>
                    </a:cubicBez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7" name="Google Shape;217;p2"/>
            <p:cNvGrpSpPr/>
            <p:nvPr/>
          </p:nvGrpSpPr>
          <p:grpSpPr>
            <a:xfrm>
              <a:off x="7365415" y="2117064"/>
              <a:ext cx="1070534" cy="738263"/>
              <a:chOff x="7365415" y="2117064"/>
              <a:chExt cx="1070534" cy="738263"/>
            </a:xfrm>
          </p:grpSpPr>
          <p:sp>
            <p:nvSpPr>
              <p:cNvPr id="218" name="Google Shape;218;p2"/>
              <p:cNvSpPr/>
              <p:nvPr/>
            </p:nvSpPr>
            <p:spPr>
              <a:xfrm>
                <a:off x="7365415" y="2117407"/>
                <a:ext cx="1070191" cy="737920"/>
              </a:xfrm>
              <a:custGeom>
                <a:avLst/>
                <a:gdLst/>
                <a:ahLst/>
                <a:cxnLst/>
                <a:rect l="l" t="t" r="r" b="b"/>
                <a:pathLst>
                  <a:path w="1070191" h="737920" extrusionOk="0">
                    <a:moveTo>
                      <a:pt x="0" y="0"/>
                    </a:moveTo>
                    <a:cubicBezTo>
                      <a:pt x="209169" y="3086"/>
                      <a:pt x="457429" y="87097"/>
                      <a:pt x="644995" y="220485"/>
                    </a:cubicBezTo>
                    <a:cubicBezTo>
                      <a:pt x="832561" y="353530"/>
                      <a:pt x="1000925" y="543497"/>
                      <a:pt x="1070191" y="737921"/>
                    </a:cubicBezTo>
                    <a:cubicBezTo>
                      <a:pt x="921715" y="715975"/>
                      <a:pt x="763639" y="687172"/>
                      <a:pt x="618249" y="626821"/>
                    </a:cubicBezTo>
                    <a:cubicBezTo>
                      <a:pt x="387477" y="531152"/>
                      <a:pt x="185166" y="339128"/>
                      <a:pt x="92240" y="126530"/>
                    </a:cubicBezTo>
                    <a:cubicBezTo>
                      <a:pt x="71323" y="78867"/>
                      <a:pt x="32576" y="44234"/>
                      <a:pt x="0" y="0"/>
                    </a:cubicBezTo>
                    <a:close/>
                  </a:path>
                </a:pathLst>
              </a:custGeom>
              <a:solidFill>
                <a:srgbClr val="7D8C6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9" name="Google Shape;219;p2"/>
              <p:cNvSpPr/>
              <p:nvPr/>
            </p:nvSpPr>
            <p:spPr>
              <a:xfrm>
                <a:off x="7365415" y="2117064"/>
                <a:ext cx="1070534" cy="737577"/>
              </a:xfrm>
              <a:custGeom>
                <a:avLst/>
                <a:gdLst/>
                <a:ahLst/>
                <a:cxnLst/>
                <a:rect l="l" t="t" r="r" b="b"/>
                <a:pathLst>
                  <a:path w="1070534" h="737577" extrusionOk="0">
                    <a:moveTo>
                      <a:pt x="343" y="0"/>
                    </a:moveTo>
                    <a:cubicBezTo>
                      <a:pt x="23660" y="13373"/>
                      <a:pt x="46978" y="27432"/>
                      <a:pt x="70295" y="41148"/>
                    </a:cubicBezTo>
                    <a:cubicBezTo>
                      <a:pt x="93269" y="55207"/>
                      <a:pt x="116586" y="69266"/>
                      <a:pt x="139561" y="83325"/>
                    </a:cubicBezTo>
                    <a:cubicBezTo>
                      <a:pt x="162535" y="97727"/>
                      <a:pt x="185509" y="112128"/>
                      <a:pt x="208483" y="126530"/>
                    </a:cubicBezTo>
                    <a:lnTo>
                      <a:pt x="276721" y="170421"/>
                    </a:lnTo>
                    <a:cubicBezTo>
                      <a:pt x="299352" y="185509"/>
                      <a:pt x="321983" y="200253"/>
                      <a:pt x="344615" y="215341"/>
                    </a:cubicBezTo>
                    <a:lnTo>
                      <a:pt x="411823" y="261290"/>
                    </a:lnTo>
                    <a:lnTo>
                      <a:pt x="478689" y="307581"/>
                    </a:lnTo>
                    <a:lnTo>
                      <a:pt x="545211" y="354216"/>
                    </a:lnTo>
                    <a:cubicBezTo>
                      <a:pt x="633679" y="416624"/>
                      <a:pt x="721805" y="479717"/>
                      <a:pt x="809244" y="543497"/>
                    </a:cubicBezTo>
                    <a:cubicBezTo>
                      <a:pt x="896684" y="607276"/>
                      <a:pt x="983780" y="671741"/>
                      <a:pt x="1070534" y="736549"/>
                    </a:cubicBezTo>
                    <a:lnTo>
                      <a:pt x="1069848" y="737578"/>
                    </a:lnTo>
                    <a:cubicBezTo>
                      <a:pt x="982066" y="674141"/>
                      <a:pt x="894283" y="611048"/>
                      <a:pt x="805815" y="548297"/>
                    </a:cubicBezTo>
                    <a:cubicBezTo>
                      <a:pt x="717690" y="485546"/>
                      <a:pt x="629222" y="423138"/>
                      <a:pt x="539725" y="361760"/>
                    </a:cubicBezTo>
                    <a:lnTo>
                      <a:pt x="472859" y="315811"/>
                    </a:lnTo>
                    <a:lnTo>
                      <a:pt x="405651" y="270548"/>
                    </a:lnTo>
                    <a:lnTo>
                      <a:pt x="338100" y="225285"/>
                    </a:lnTo>
                    <a:cubicBezTo>
                      <a:pt x="315468" y="210198"/>
                      <a:pt x="293180" y="195110"/>
                      <a:pt x="270548" y="180023"/>
                    </a:cubicBezTo>
                    <a:lnTo>
                      <a:pt x="202997" y="134760"/>
                    </a:lnTo>
                    <a:cubicBezTo>
                      <a:pt x="180366" y="119672"/>
                      <a:pt x="157734" y="104927"/>
                      <a:pt x="135446" y="89840"/>
                    </a:cubicBezTo>
                    <a:lnTo>
                      <a:pt x="0" y="343"/>
                    </a:lnTo>
                    <a:lnTo>
                      <a:pt x="343" y="0"/>
                    </a:ln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0" name="Google Shape;220;p2"/>
            <p:cNvGrpSpPr/>
            <p:nvPr/>
          </p:nvGrpSpPr>
          <p:grpSpPr>
            <a:xfrm>
              <a:off x="6452616" y="393649"/>
              <a:ext cx="2368066" cy="1923668"/>
              <a:chOff x="6452616" y="393649"/>
              <a:chExt cx="2368066" cy="1923668"/>
            </a:xfrm>
          </p:grpSpPr>
          <p:sp>
            <p:nvSpPr>
              <p:cNvPr id="221" name="Google Shape;221;p2"/>
              <p:cNvSpPr/>
              <p:nvPr/>
            </p:nvSpPr>
            <p:spPr>
              <a:xfrm>
                <a:off x="6452616" y="618591"/>
                <a:ext cx="2176729" cy="1698726"/>
              </a:xfrm>
              <a:custGeom>
                <a:avLst/>
                <a:gdLst/>
                <a:ahLst/>
                <a:cxnLst/>
                <a:rect l="l" t="t" r="r" b="b"/>
                <a:pathLst>
                  <a:path w="2176729" h="1698726" extrusionOk="0">
                    <a:moveTo>
                      <a:pt x="0" y="1681239"/>
                    </a:moveTo>
                    <a:cubicBezTo>
                      <a:pt x="425539" y="1512189"/>
                      <a:pt x="829475" y="1280046"/>
                      <a:pt x="1200493" y="991324"/>
                    </a:cubicBezTo>
                    <a:cubicBezTo>
                      <a:pt x="1571511" y="702602"/>
                      <a:pt x="1894523" y="368960"/>
                      <a:pt x="2160613" y="0"/>
                    </a:cubicBezTo>
                    <a:lnTo>
                      <a:pt x="2176729" y="9601"/>
                    </a:lnTo>
                    <a:cubicBezTo>
                      <a:pt x="1909267" y="380619"/>
                      <a:pt x="1584541" y="715975"/>
                      <a:pt x="1211809" y="1005726"/>
                    </a:cubicBezTo>
                    <a:cubicBezTo>
                      <a:pt x="839076" y="1295819"/>
                      <a:pt x="433083" y="1528991"/>
                      <a:pt x="5486" y="1698727"/>
                    </a:cubicBezTo>
                    <a:lnTo>
                      <a:pt x="0" y="1681239"/>
                    </a:ln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2" name="Google Shape;222;p2"/>
              <p:cNvSpPr/>
              <p:nvPr/>
            </p:nvSpPr>
            <p:spPr>
              <a:xfrm>
                <a:off x="8379028" y="393649"/>
                <a:ext cx="441654" cy="532523"/>
              </a:xfrm>
              <a:custGeom>
                <a:avLst/>
                <a:gdLst/>
                <a:ahLst/>
                <a:cxnLst/>
                <a:rect l="l" t="t" r="r" b="b"/>
                <a:pathLst>
                  <a:path w="441654" h="532523" extrusionOk="0">
                    <a:moveTo>
                      <a:pt x="0" y="532524"/>
                    </a:moveTo>
                    <a:cubicBezTo>
                      <a:pt x="54864" y="311696"/>
                      <a:pt x="225285" y="106299"/>
                      <a:pt x="441655" y="0"/>
                    </a:cubicBezTo>
                    <a:cubicBezTo>
                      <a:pt x="380962" y="210884"/>
                      <a:pt x="199910" y="414566"/>
                      <a:pt x="0" y="532524"/>
                    </a:cubicBez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3" name="Google Shape;223;p2"/>
              <p:cNvSpPr/>
              <p:nvPr/>
            </p:nvSpPr>
            <p:spPr>
              <a:xfrm>
                <a:off x="8149971" y="534238"/>
                <a:ext cx="122238" cy="575043"/>
              </a:xfrm>
              <a:custGeom>
                <a:avLst/>
                <a:gdLst/>
                <a:ahLst/>
                <a:cxnLst/>
                <a:rect l="l" t="t" r="r" b="b"/>
                <a:pathLst>
                  <a:path w="122238" h="575043" extrusionOk="0">
                    <a:moveTo>
                      <a:pt x="76809" y="575043"/>
                    </a:moveTo>
                    <a:cubicBezTo>
                      <a:pt x="153962" y="377190"/>
                      <a:pt x="131673" y="157734"/>
                      <a:pt x="18859" y="0"/>
                    </a:cubicBezTo>
                    <a:cubicBezTo>
                      <a:pt x="-15774" y="204711"/>
                      <a:pt x="-6173" y="398107"/>
                      <a:pt x="76809" y="575043"/>
                    </a:cubicBez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4" name="Google Shape;224;p2"/>
              <p:cNvSpPr/>
              <p:nvPr/>
            </p:nvSpPr>
            <p:spPr>
              <a:xfrm>
                <a:off x="7909754" y="475945"/>
                <a:ext cx="184242" cy="779754"/>
              </a:xfrm>
              <a:custGeom>
                <a:avLst/>
                <a:gdLst/>
                <a:ahLst/>
                <a:cxnLst/>
                <a:rect l="l" t="t" r="r" b="b"/>
                <a:pathLst>
                  <a:path w="184242" h="779754" extrusionOk="0">
                    <a:moveTo>
                      <a:pt x="167864" y="779755"/>
                    </a:moveTo>
                    <a:cubicBezTo>
                      <a:pt x="216556" y="499605"/>
                      <a:pt x="155520" y="216370"/>
                      <a:pt x="186" y="0"/>
                    </a:cubicBezTo>
                    <a:cubicBezTo>
                      <a:pt x="-3586" y="276720"/>
                      <a:pt x="49907" y="541096"/>
                      <a:pt x="167864" y="779755"/>
                    </a:cubicBez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5" name="Google Shape;225;p2"/>
              <p:cNvSpPr/>
              <p:nvPr/>
            </p:nvSpPr>
            <p:spPr>
              <a:xfrm>
                <a:off x="7683739" y="565099"/>
                <a:ext cx="284173" cy="810958"/>
              </a:xfrm>
              <a:custGeom>
                <a:avLst/>
                <a:gdLst/>
                <a:ahLst/>
                <a:cxnLst/>
                <a:rect l="l" t="t" r="r" b="b"/>
                <a:pathLst>
                  <a:path w="284173" h="810958" extrusionOk="0">
                    <a:moveTo>
                      <a:pt x="284151" y="810958"/>
                    </a:moveTo>
                    <a:cubicBezTo>
                      <a:pt x="285866" y="510921"/>
                      <a:pt x="187110" y="223228"/>
                      <a:pt x="6060" y="0"/>
                    </a:cubicBezTo>
                    <a:cubicBezTo>
                      <a:pt x="-27545" y="313411"/>
                      <a:pt x="80469" y="592531"/>
                      <a:pt x="284151" y="810958"/>
                    </a:cubicBez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6" name="Google Shape;226;p2"/>
              <p:cNvSpPr/>
              <p:nvPr/>
            </p:nvSpPr>
            <p:spPr>
              <a:xfrm>
                <a:off x="7486099" y="853135"/>
                <a:ext cx="342917" cy="617219"/>
              </a:xfrm>
              <a:custGeom>
                <a:avLst/>
                <a:gdLst/>
                <a:ahLst/>
                <a:cxnLst/>
                <a:rect l="l" t="t" r="r" b="b"/>
                <a:pathLst>
                  <a:path w="342917" h="617219" extrusionOk="0">
                    <a:moveTo>
                      <a:pt x="342917" y="617220"/>
                    </a:moveTo>
                    <a:cubicBezTo>
                      <a:pt x="288053" y="381991"/>
                      <a:pt x="169067" y="167678"/>
                      <a:pt x="17" y="0"/>
                    </a:cubicBezTo>
                    <a:cubicBezTo>
                      <a:pt x="-1697" y="265747"/>
                      <a:pt x="125518" y="477317"/>
                      <a:pt x="342917" y="617220"/>
                    </a:cubicBez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7" name="Google Shape;227;p2"/>
              <p:cNvSpPr/>
              <p:nvPr/>
            </p:nvSpPr>
            <p:spPr>
              <a:xfrm>
                <a:off x="7286548" y="1202893"/>
                <a:ext cx="381305" cy="400850"/>
              </a:xfrm>
              <a:custGeom>
                <a:avLst/>
                <a:gdLst/>
                <a:ahLst/>
                <a:cxnLst/>
                <a:rect l="l" t="t" r="r" b="b"/>
                <a:pathLst>
                  <a:path w="381305" h="400850" extrusionOk="0">
                    <a:moveTo>
                      <a:pt x="381305" y="400850"/>
                    </a:moveTo>
                    <a:cubicBezTo>
                      <a:pt x="325069" y="217742"/>
                      <a:pt x="183795" y="69266"/>
                      <a:pt x="0" y="0"/>
                    </a:cubicBezTo>
                    <a:cubicBezTo>
                      <a:pt x="45606" y="184137"/>
                      <a:pt x="191338" y="351815"/>
                      <a:pt x="381305" y="400850"/>
                    </a:cubicBez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8" name="Google Shape;228;p2"/>
              <p:cNvSpPr/>
              <p:nvPr/>
            </p:nvSpPr>
            <p:spPr>
              <a:xfrm>
                <a:off x="7076351" y="1538944"/>
                <a:ext cx="430682" cy="198895"/>
              </a:xfrm>
              <a:custGeom>
                <a:avLst/>
                <a:gdLst/>
                <a:ahLst/>
                <a:cxnLst/>
                <a:rect l="l" t="t" r="r" b="b"/>
                <a:pathLst>
                  <a:path w="430682" h="198895" extrusionOk="0">
                    <a:moveTo>
                      <a:pt x="430682" y="193386"/>
                    </a:moveTo>
                    <a:cubicBezTo>
                      <a:pt x="337414" y="65485"/>
                      <a:pt x="172822" y="-7896"/>
                      <a:pt x="0" y="677"/>
                    </a:cubicBezTo>
                    <a:cubicBezTo>
                      <a:pt x="69266" y="148466"/>
                      <a:pt x="251689" y="220133"/>
                      <a:pt x="430682" y="193386"/>
                    </a:cubicBez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9" name="Google Shape;229;p2"/>
              <p:cNvSpPr/>
              <p:nvPr/>
            </p:nvSpPr>
            <p:spPr>
              <a:xfrm>
                <a:off x="8218893" y="995052"/>
                <a:ext cx="497205" cy="145945"/>
              </a:xfrm>
              <a:custGeom>
                <a:avLst/>
                <a:gdLst/>
                <a:ahLst/>
                <a:cxnLst/>
                <a:rect l="l" t="t" r="r" b="b"/>
                <a:pathLst>
                  <a:path w="497205" h="145945" extrusionOk="0">
                    <a:moveTo>
                      <a:pt x="497205" y="34676"/>
                    </a:moveTo>
                    <a:cubicBezTo>
                      <a:pt x="346672" y="-30818"/>
                      <a:pt x="146419" y="-1671"/>
                      <a:pt x="0" y="106342"/>
                    </a:cubicBezTo>
                    <a:cubicBezTo>
                      <a:pt x="145733" y="181437"/>
                      <a:pt x="351130" y="145433"/>
                      <a:pt x="497205" y="34676"/>
                    </a:cubicBez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0" name="Google Shape;230;p2"/>
              <p:cNvSpPr/>
              <p:nvPr/>
            </p:nvSpPr>
            <p:spPr>
              <a:xfrm>
                <a:off x="8080019" y="1225648"/>
                <a:ext cx="641565" cy="124611"/>
              </a:xfrm>
              <a:custGeom>
                <a:avLst/>
                <a:gdLst/>
                <a:ahLst/>
                <a:cxnLst/>
                <a:rect l="l" t="t" r="r" b="b"/>
                <a:pathLst>
                  <a:path w="641565" h="124611" extrusionOk="0">
                    <a:moveTo>
                      <a:pt x="641566" y="87316"/>
                    </a:moveTo>
                    <a:cubicBezTo>
                      <a:pt x="454000" y="-5267"/>
                      <a:pt x="221513" y="-25156"/>
                      <a:pt x="0" y="32109"/>
                    </a:cubicBezTo>
                    <a:cubicBezTo>
                      <a:pt x="189624" y="132236"/>
                      <a:pt x="414909" y="151781"/>
                      <a:pt x="641566" y="87316"/>
                    </a:cubicBez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1" name="Google Shape;231;p2"/>
              <p:cNvSpPr/>
              <p:nvPr/>
            </p:nvSpPr>
            <p:spPr>
              <a:xfrm>
                <a:off x="7951774" y="1349700"/>
                <a:ext cx="688886" cy="163107"/>
              </a:xfrm>
              <a:custGeom>
                <a:avLst/>
                <a:gdLst/>
                <a:ahLst/>
                <a:cxnLst/>
                <a:rect l="l" t="t" r="r" b="b"/>
                <a:pathLst>
                  <a:path w="688886" h="163107" extrusionOk="0">
                    <a:moveTo>
                      <a:pt x="688886" y="152888"/>
                    </a:moveTo>
                    <a:cubicBezTo>
                      <a:pt x="504406" y="16756"/>
                      <a:pt x="247917" y="-32278"/>
                      <a:pt x="0" y="21214"/>
                    </a:cubicBezTo>
                    <a:cubicBezTo>
                      <a:pt x="194425" y="138486"/>
                      <a:pt x="444742" y="185806"/>
                      <a:pt x="688886" y="152888"/>
                    </a:cubicBez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2" name="Google Shape;232;p2"/>
              <p:cNvSpPr/>
              <p:nvPr/>
            </p:nvSpPr>
            <p:spPr>
              <a:xfrm>
                <a:off x="7838960" y="1459690"/>
                <a:ext cx="593217" cy="227053"/>
              </a:xfrm>
              <a:custGeom>
                <a:avLst/>
                <a:gdLst/>
                <a:ahLst/>
                <a:cxnLst/>
                <a:rect l="l" t="t" r="r" b="b"/>
                <a:pathLst>
                  <a:path w="593217" h="227053" extrusionOk="0">
                    <a:moveTo>
                      <a:pt x="593217" y="217776"/>
                    </a:moveTo>
                    <a:cubicBezTo>
                      <a:pt x="462572" y="53184"/>
                      <a:pt x="230771" y="-28426"/>
                      <a:pt x="0" y="8950"/>
                    </a:cubicBezTo>
                    <a:cubicBezTo>
                      <a:pt x="141960" y="183486"/>
                      <a:pt x="346672" y="254124"/>
                      <a:pt x="593217" y="217776"/>
                    </a:cubicBez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3" name="Google Shape;233;p2"/>
              <p:cNvSpPr/>
              <p:nvPr/>
            </p:nvSpPr>
            <p:spPr>
              <a:xfrm>
                <a:off x="7659281" y="1617802"/>
                <a:ext cx="522922" cy="246888"/>
              </a:xfrm>
              <a:custGeom>
                <a:avLst/>
                <a:gdLst/>
                <a:ahLst/>
                <a:cxnLst/>
                <a:rect l="l" t="t" r="r" b="b"/>
                <a:pathLst>
                  <a:path w="522922" h="246888" extrusionOk="0">
                    <a:moveTo>
                      <a:pt x="522923" y="246888"/>
                    </a:moveTo>
                    <a:cubicBezTo>
                      <a:pt x="380276" y="105613"/>
                      <a:pt x="195453" y="18174"/>
                      <a:pt x="0" y="0"/>
                    </a:cubicBezTo>
                    <a:cubicBezTo>
                      <a:pt x="148475" y="172479"/>
                      <a:pt x="303467" y="224943"/>
                      <a:pt x="522923" y="246888"/>
                    </a:cubicBez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4" name="Google Shape;234;p2"/>
              <p:cNvSpPr/>
              <p:nvPr/>
            </p:nvSpPr>
            <p:spPr>
              <a:xfrm>
                <a:off x="7505319" y="1731017"/>
                <a:ext cx="444741" cy="275290"/>
              </a:xfrm>
              <a:custGeom>
                <a:avLst/>
                <a:gdLst/>
                <a:ahLst/>
                <a:cxnLst/>
                <a:rect l="l" t="t" r="r" b="b"/>
                <a:pathLst>
                  <a:path w="444741" h="275290" extrusionOk="0">
                    <a:moveTo>
                      <a:pt x="444741" y="275290"/>
                    </a:moveTo>
                    <a:cubicBezTo>
                      <a:pt x="392963" y="96640"/>
                      <a:pt x="201282" y="-20632"/>
                      <a:pt x="0" y="3028"/>
                    </a:cubicBezTo>
                    <a:cubicBezTo>
                      <a:pt x="98755" y="139159"/>
                      <a:pt x="269177" y="242372"/>
                      <a:pt x="444741" y="275290"/>
                    </a:cubicBez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5" name="Google Shape;235;p2"/>
            <p:cNvGrpSpPr/>
            <p:nvPr/>
          </p:nvGrpSpPr>
          <p:grpSpPr>
            <a:xfrm>
              <a:off x="4444593" y="767753"/>
              <a:ext cx="1029385" cy="1090421"/>
              <a:chOff x="4444593" y="767753"/>
              <a:chExt cx="1029385" cy="1090421"/>
            </a:xfrm>
          </p:grpSpPr>
          <p:sp>
            <p:nvSpPr>
              <p:cNvPr id="236" name="Google Shape;236;p2"/>
              <p:cNvSpPr/>
              <p:nvPr/>
            </p:nvSpPr>
            <p:spPr>
              <a:xfrm>
                <a:off x="4444936" y="767753"/>
                <a:ext cx="1028014" cy="1089736"/>
              </a:xfrm>
              <a:custGeom>
                <a:avLst/>
                <a:gdLst/>
                <a:ahLst/>
                <a:cxnLst/>
                <a:rect l="l" t="t" r="r" b="b"/>
                <a:pathLst>
                  <a:path w="1028014" h="1089736" extrusionOk="0">
                    <a:moveTo>
                      <a:pt x="1028014" y="1089736"/>
                    </a:moveTo>
                    <a:cubicBezTo>
                      <a:pt x="764324" y="1063676"/>
                      <a:pt x="486575" y="926516"/>
                      <a:pt x="308267" y="730377"/>
                    </a:cubicBezTo>
                    <a:cubicBezTo>
                      <a:pt x="129959" y="534238"/>
                      <a:pt x="1029" y="265062"/>
                      <a:pt x="0" y="0"/>
                    </a:cubicBezTo>
                    <a:cubicBezTo>
                      <a:pt x="178651" y="44577"/>
                      <a:pt x="365874" y="99441"/>
                      <a:pt x="523608" y="194424"/>
                    </a:cubicBezTo>
                    <a:cubicBezTo>
                      <a:pt x="773925" y="345300"/>
                      <a:pt x="944347" y="620992"/>
                      <a:pt x="967664" y="912457"/>
                    </a:cubicBezTo>
                    <a:cubicBezTo>
                      <a:pt x="973150" y="977951"/>
                      <a:pt x="1006754" y="1028014"/>
                      <a:pt x="1028014" y="1089736"/>
                    </a:cubicBezTo>
                    <a:close/>
                  </a:path>
                </a:pathLst>
              </a:custGeom>
              <a:solidFill>
                <a:srgbClr val="A6BA8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7" name="Google Shape;237;p2"/>
              <p:cNvSpPr/>
              <p:nvPr/>
            </p:nvSpPr>
            <p:spPr>
              <a:xfrm>
                <a:off x="4444593" y="768438"/>
                <a:ext cx="1029385" cy="1089736"/>
              </a:xfrm>
              <a:custGeom>
                <a:avLst/>
                <a:gdLst/>
                <a:ahLst/>
                <a:cxnLst/>
                <a:rect l="l" t="t" r="r" b="b"/>
                <a:pathLst>
                  <a:path w="1029385" h="1089736" extrusionOk="0">
                    <a:moveTo>
                      <a:pt x="1027671" y="1089736"/>
                    </a:moveTo>
                    <a:cubicBezTo>
                      <a:pt x="1004011" y="1069505"/>
                      <a:pt x="980694" y="1048588"/>
                      <a:pt x="957377" y="1028014"/>
                    </a:cubicBezTo>
                    <a:cubicBezTo>
                      <a:pt x="934403" y="1007097"/>
                      <a:pt x="911085" y="985838"/>
                      <a:pt x="888454" y="964578"/>
                    </a:cubicBezTo>
                    <a:cubicBezTo>
                      <a:pt x="865823" y="943318"/>
                      <a:pt x="843191" y="921715"/>
                      <a:pt x="820560" y="900113"/>
                    </a:cubicBezTo>
                    <a:lnTo>
                      <a:pt x="753694" y="834619"/>
                    </a:lnTo>
                    <a:cubicBezTo>
                      <a:pt x="731749" y="812330"/>
                      <a:pt x="709803" y="790385"/>
                      <a:pt x="687857" y="768096"/>
                    </a:cubicBezTo>
                    <a:lnTo>
                      <a:pt x="622706" y="700202"/>
                    </a:lnTo>
                    <a:lnTo>
                      <a:pt x="558927" y="631622"/>
                    </a:lnTo>
                    <a:lnTo>
                      <a:pt x="495491" y="562699"/>
                    </a:lnTo>
                    <a:cubicBezTo>
                      <a:pt x="411137" y="470802"/>
                      <a:pt x="327812" y="377876"/>
                      <a:pt x="245174" y="284264"/>
                    </a:cubicBezTo>
                    <a:cubicBezTo>
                      <a:pt x="162878" y="190310"/>
                      <a:pt x="81267" y="96012"/>
                      <a:pt x="0" y="1029"/>
                    </a:cubicBezTo>
                    <a:lnTo>
                      <a:pt x="1371" y="0"/>
                    </a:lnTo>
                    <a:cubicBezTo>
                      <a:pt x="84353" y="93269"/>
                      <a:pt x="167678" y="186195"/>
                      <a:pt x="251688" y="278435"/>
                    </a:cubicBezTo>
                    <a:cubicBezTo>
                      <a:pt x="335356" y="371018"/>
                      <a:pt x="420053" y="462572"/>
                      <a:pt x="505778" y="553441"/>
                    </a:cubicBezTo>
                    <a:lnTo>
                      <a:pt x="570243" y="620992"/>
                    </a:lnTo>
                    <a:lnTo>
                      <a:pt x="635394" y="688200"/>
                    </a:lnTo>
                    <a:lnTo>
                      <a:pt x="700888" y="755066"/>
                    </a:lnTo>
                    <a:cubicBezTo>
                      <a:pt x="722833" y="777354"/>
                      <a:pt x="744436" y="799643"/>
                      <a:pt x="766039" y="821931"/>
                    </a:cubicBezTo>
                    <a:lnTo>
                      <a:pt x="831533" y="888797"/>
                    </a:lnTo>
                    <a:cubicBezTo>
                      <a:pt x="853478" y="911085"/>
                      <a:pt x="875424" y="933031"/>
                      <a:pt x="897369" y="955319"/>
                    </a:cubicBezTo>
                    <a:lnTo>
                      <a:pt x="1029386" y="1088022"/>
                    </a:lnTo>
                    <a:lnTo>
                      <a:pt x="1027671" y="1089736"/>
                    </a:lnTo>
                    <a:close/>
                  </a:path>
                </a:pathLst>
              </a:custGeom>
              <a:solidFill>
                <a:srgbClr val="4C262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8" name="Google Shape;238;p2"/>
              <p:cNvSpPr/>
              <p:nvPr/>
            </p:nvSpPr>
            <p:spPr>
              <a:xfrm>
                <a:off x="4916424" y="1093165"/>
                <a:ext cx="86753" cy="295236"/>
              </a:xfrm>
              <a:custGeom>
                <a:avLst/>
                <a:gdLst/>
                <a:ahLst/>
                <a:cxnLst/>
                <a:rect l="l" t="t" r="r" b="b"/>
                <a:pathLst>
                  <a:path w="86753" h="295236" extrusionOk="0">
                    <a:moveTo>
                      <a:pt x="85039" y="295237"/>
                    </a:moveTo>
                    <a:cubicBezTo>
                      <a:pt x="80924" y="290093"/>
                      <a:pt x="77153" y="284607"/>
                      <a:pt x="73381" y="279464"/>
                    </a:cubicBezTo>
                    <a:cubicBezTo>
                      <a:pt x="69952" y="273977"/>
                      <a:pt x="66180" y="268491"/>
                      <a:pt x="63094" y="263004"/>
                    </a:cubicBezTo>
                    <a:cubicBezTo>
                      <a:pt x="59665" y="257518"/>
                      <a:pt x="56921" y="251689"/>
                      <a:pt x="53492" y="245859"/>
                    </a:cubicBezTo>
                    <a:cubicBezTo>
                      <a:pt x="50406" y="240030"/>
                      <a:pt x="47663" y="234201"/>
                      <a:pt x="44920" y="228371"/>
                    </a:cubicBezTo>
                    <a:cubicBezTo>
                      <a:pt x="39434" y="216370"/>
                      <a:pt x="34976" y="204368"/>
                      <a:pt x="31204" y="191681"/>
                    </a:cubicBezTo>
                    <a:cubicBezTo>
                      <a:pt x="27432" y="179337"/>
                      <a:pt x="24003" y="166649"/>
                      <a:pt x="20917" y="153962"/>
                    </a:cubicBezTo>
                    <a:cubicBezTo>
                      <a:pt x="17488" y="141275"/>
                      <a:pt x="14745" y="128588"/>
                      <a:pt x="12002" y="115900"/>
                    </a:cubicBezTo>
                    <a:cubicBezTo>
                      <a:pt x="9601" y="103213"/>
                      <a:pt x="7201" y="90183"/>
                      <a:pt x="5486" y="77495"/>
                    </a:cubicBezTo>
                    <a:cubicBezTo>
                      <a:pt x="2057" y="51778"/>
                      <a:pt x="0" y="25718"/>
                      <a:pt x="0" y="0"/>
                    </a:cubicBezTo>
                    <a:lnTo>
                      <a:pt x="1715" y="0"/>
                    </a:lnTo>
                    <a:cubicBezTo>
                      <a:pt x="4458" y="25718"/>
                      <a:pt x="8573" y="51092"/>
                      <a:pt x="14059" y="76124"/>
                    </a:cubicBezTo>
                    <a:cubicBezTo>
                      <a:pt x="16802" y="88468"/>
                      <a:pt x="19888" y="101156"/>
                      <a:pt x="23317" y="113500"/>
                    </a:cubicBezTo>
                    <a:cubicBezTo>
                      <a:pt x="26746" y="125844"/>
                      <a:pt x="30175" y="138189"/>
                      <a:pt x="34290" y="150190"/>
                    </a:cubicBezTo>
                    <a:cubicBezTo>
                      <a:pt x="38405" y="162192"/>
                      <a:pt x="42863" y="174193"/>
                      <a:pt x="47663" y="186195"/>
                    </a:cubicBezTo>
                    <a:cubicBezTo>
                      <a:pt x="52464" y="197853"/>
                      <a:pt x="56921" y="209855"/>
                      <a:pt x="61379" y="221856"/>
                    </a:cubicBezTo>
                    <a:lnTo>
                      <a:pt x="67894" y="240030"/>
                    </a:lnTo>
                    <a:cubicBezTo>
                      <a:pt x="69952" y="246202"/>
                      <a:pt x="72352" y="252032"/>
                      <a:pt x="74409" y="258204"/>
                    </a:cubicBezTo>
                    <a:cubicBezTo>
                      <a:pt x="76810" y="264376"/>
                      <a:pt x="78867" y="270205"/>
                      <a:pt x="80924" y="276377"/>
                    </a:cubicBezTo>
                    <a:cubicBezTo>
                      <a:pt x="82982" y="282550"/>
                      <a:pt x="85039" y="288722"/>
                      <a:pt x="86754" y="294894"/>
                    </a:cubicBezTo>
                    <a:lnTo>
                      <a:pt x="85039" y="295237"/>
                    </a:lnTo>
                    <a:close/>
                  </a:path>
                </a:pathLst>
              </a:custGeom>
              <a:solidFill>
                <a:srgbClr val="4C262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9" name="Google Shape;239;p2"/>
              <p:cNvSpPr/>
              <p:nvPr/>
            </p:nvSpPr>
            <p:spPr>
              <a:xfrm>
                <a:off x="4605756" y="1214851"/>
                <a:ext cx="299351" cy="82681"/>
              </a:xfrm>
              <a:custGeom>
                <a:avLst/>
                <a:gdLst/>
                <a:ahLst/>
                <a:cxnLst/>
                <a:rect l="l" t="t" r="r" b="b"/>
                <a:pathLst>
                  <a:path w="299351" h="82681" extrusionOk="0">
                    <a:moveTo>
                      <a:pt x="297980" y="82682"/>
                    </a:moveTo>
                    <a:cubicBezTo>
                      <a:pt x="276035" y="68280"/>
                      <a:pt x="252032" y="59707"/>
                      <a:pt x="227685" y="51135"/>
                    </a:cubicBezTo>
                    <a:cubicBezTo>
                      <a:pt x="224600" y="50106"/>
                      <a:pt x="221513" y="48735"/>
                      <a:pt x="218427" y="48049"/>
                    </a:cubicBezTo>
                    <a:lnTo>
                      <a:pt x="209169" y="44620"/>
                    </a:lnTo>
                    <a:lnTo>
                      <a:pt x="199911" y="41191"/>
                    </a:lnTo>
                    <a:cubicBezTo>
                      <a:pt x="196824" y="40162"/>
                      <a:pt x="193739" y="38791"/>
                      <a:pt x="190995" y="37762"/>
                    </a:cubicBezTo>
                    <a:cubicBezTo>
                      <a:pt x="184823" y="35362"/>
                      <a:pt x="178994" y="33304"/>
                      <a:pt x="172821" y="31247"/>
                    </a:cubicBezTo>
                    <a:cubicBezTo>
                      <a:pt x="166649" y="29189"/>
                      <a:pt x="160477" y="27475"/>
                      <a:pt x="154305" y="25417"/>
                    </a:cubicBezTo>
                    <a:cubicBezTo>
                      <a:pt x="148133" y="23703"/>
                      <a:pt x="141618" y="21988"/>
                      <a:pt x="135446" y="20617"/>
                    </a:cubicBezTo>
                    <a:cubicBezTo>
                      <a:pt x="129273" y="19245"/>
                      <a:pt x="122758" y="17531"/>
                      <a:pt x="116586" y="16502"/>
                    </a:cubicBezTo>
                    <a:lnTo>
                      <a:pt x="106985" y="14445"/>
                    </a:lnTo>
                    <a:lnTo>
                      <a:pt x="97383" y="12730"/>
                    </a:lnTo>
                    <a:cubicBezTo>
                      <a:pt x="90869" y="11359"/>
                      <a:pt x="84696" y="10673"/>
                      <a:pt x="78181" y="9644"/>
                    </a:cubicBezTo>
                    <a:cubicBezTo>
                      <a:pt x="52464" y="5872"/>
                      <a:pt x="26403" y="4158"/>
                      <a:pt x="0" y="3815"/>
                    </a:cubicBezTo>
                    <a:lnTo>
                      <a:pt x="0" y="2100"/>
                    </a:lnTo>
                    <a:cubicBezTo>
                      <a:pt x="26060" y="-300"/>
                      <a:pt x="52806" y="-643"/>
                      <a:pt x="79210" y="1072"/>
                    </a:cubicBezTo>
                    <a:cubicBezTo>
                      <a:pt x="85725" y="1757"/>
                      <a:pt x="92583" y="2100"/>
                      <a:pt x="99098" y="2786"/>
                    </a:cubicBezTo>
                    <a:lnTo>
                      <a:pt x="109042" y="3815"/>
                    </a:lnTo>
                    <a:lnTo>
                      <a:pt x="118986" y="5186"/>
                    </a:lnTo>
                    <a:cubicBezTo>
                      <a:pt x="125501" y="5872"/>
                      <a:pt x="132017" y="7244"/>
                      <a:pt x="138531" y="8272"/>
                    </a:cubicBezTo>
                    <a:cubicBezTo>
                      <a:pt x="145047" y="9644"/>
                      <a:pt x="151562" y="10673"/>
                      <a:pt x="158077" y="12044"/>
                    </a:cubicBezTo>
                    <a:cubicBezTo>
                      <a:pt x="171107" y="14788"/>
                      <a:pt x="184137" y="17874"/>
                      <a:pt x="196824" y="21303"/>
                    </a:cubicBezTo>
                    <a:cubicBezTo>
                      <a:pt x="203340" y="23017"/>
                      <a:pt x="209512" y="25075"/>
                      <a:pt x="216027" y="27132"/>
                    </a:cubicBezTo>
                    <a:cubicBezTo>
                      <a:pt x="222199" y="29532"/>
                      <a:pt x="228371" y="31933"/>
                      <a:pt x="234543" y="34676"/>
                    </a:cubicBezTo>
                    <a:cubicBezTo>
                      <a:pt x="246545" y="40162"/>
                      <a:pt x="258546" y="45991"/>
                      <a:pt x="269862" y="53535"/>
                    </a:cubicBezTo>
                    <a:cubicBezTo>
                      <a:pt x="281178" y="61079"/>
                      <a:pt x="291808" y="69994"/>
                      <a:pt x="299352" y="81310"/>
                    </a:cubicBezTo>
                    <a:lnTo>
                      <a:pt x="297980" y="82682"/>
                    </a:lnTo>
                    <a:close/>
                  </a:path>
                </a:pathLst>
              </a:custGeom>
              <a:solidFill>
                <a:srgbClr val="4C262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0" name="Google Shape;240;p2"/>
              <p:cNvSpPr/>
              <p:nvPr/>
            </p:nvSpPr>
            <p:spPr>
              <a:xfrm>
                <a:off x="4547463" y="1060246"/>
                <a:ext cx="211226" cy="67551"/>
              </a:xfrm>
              <a:custGeom>
                <a:avLst/>
                <a:gdLst/>
                <a:ahLst/>
                <a:cxnLst/>
                <a:rect l="l" t="t" r="r" b="b"/>
                <a:pathLst>
                  <a:path w="211226" h="67551" extrusionOk="0">
                    <a:moveTo>
                      <a:pt x="211226" y="67551"/>
                    </a:moveTo>
                    <a:cubicBezTo>
                      <a:pt x="206426" y="66866"/>
                      <a:pt x="201968" y="66180"/>
                      <a:pt x="197168" y="65151"/>
                    </a:cubicBezTo>
                    <a:cubicBezTo>
                      <a:pt x="192710" y="64122"/>
                      <a:pt x="187909" y="63094"/>
                      <a:pt x="183452" y="62065"/>
                    </a:cubicBezTo>
                    <a:cubicBezTo>
                      <a:pt x="178994" y="61036"/>
                      <a:pt x="174536" y="59665"/>
                      <a:pt x="170078" y="58636"/>
                    </a:cubicBezTo>
                    <a:cubicBezTo>
                      <a:pt x="165621" y="57264"/>
                      <a:pt x="161163" y="56236"/>
                      <a:pt x="156705" y="54864"/>
                    </a:cubicBezTo>
                    <a:cubicBezTo>
                      <a:pt x="147790" y="52121"/>
                      <a:pt x="139217" y="49035"/>
                      <a:pt x="130988" y="45606"/>
                    </a:cubicBezTo>
                    <a:cubicBezTo>
                      <a:pt x="122415" y="42177"/>
                      <a:pt x="113843" y="38748"/>
                      <a:pt x="105270" y="35319"/>
                    </a:cubicBezTo>
                    <a:cubicBezTo>
                      <a:pt x="96698" y="32233"/>
                      <a:pt x="87782" y="29147"/>
                      <a:pt x="79210" y="26403"/>
                    </a:cubicBezTo>
                    <a:cubicBezTo>
                      <a:pt x="70637" y="23317"/>
                      <a:pt x="61722" y="20574"/>
                      <a:pt x="53150" y="17831"/>
                    </a:cubicBezTo>
                    <a:cubicBezTo>
                      <a:pt x="35661" y="12002"/>
                      <a:pt x="17831" y="6858"/>
                      <a:pt x="0" y="1715"/>
                    </a:cubicBezTo>
                    <a:lnTo>
                      <a:pt x="343" y="0"/>
                    </a:lnTo>
                    <a:cubicBezTo>
                      <a:pt x="18860" y="2400"/>
                      <a:pt x="37033" y="5829"/>
                      <a:pt x="55207" y="9258"/>
                    </a:cubicBezTo>
                    <a:cubicBezTo>
                      <a:pt x="64465" y="10973"/>
                      <a:pt x="73380" y="13030"/>
                      <a:pt x="82296" y="15088"/>
                    </a:cubicBezTo>
                    <a:cubicBezTo>
                      <a:pt x="91211" y="17145"/>
                      <a:pt x="100470" y="19545"/>
                      <a:pt x="109385" y="21946"/>
                    </a:cubicBezTo>
                    <a:cubicBezTo>
                      <a:pt x="113843" y="23317"/>
                      <a:pt x="118301" y="24346"/>
                      <a:pt x="122758" y="25375"/>
                    </a:cubicBezTo>
                    <a:lnTo>
                      <a:pt x="136131" y="28804"/>
                    </a:lnTo>
                    <a:cubicBezTo>
                      <a:pt x="140589" y="30175"/>
                      <a:pt x="145047" y="31547"/>
                      <a:pt x="149504" y="32918"/>
                    </a:cubicBezTo>
                    <a:cubicBezTo>
                      <a:pt x="153962" y="34633"/>
                      <a:pt x="158077" y="36347"/>
                      <a:pt x="162534" y="38062"/>
                    </a:cubicBezTo>
                    <a:cubicBezTo>
                      <a:pt x="171107" y="41834"/>
                      <a:pt x="179337" y="45949"/>
                      <a:pt x="187566" y="50406"/>
                    </a:cubicBezTo>
                    <a:cubicBezTo>
                      <a:pt x="195796" y="54864"/>
                      <a:pt x="203682" y="60008"/>
                      <a:pt x="211226" y="65837"/>
                    </a:cubicBezTo>
                    <a:lnTo>
                      <a:pt x="211226" y="67551"/>
                    </a:lnTo>
                    <a:close/>
                  </a:path>
                </a:pathLst>
              </a:custGeom>
              <a:solidFill>
                <a:srgbClr val="4C262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1" name="Google Shape;241;p2"/>
              <p:cNvSpPr/>
              <p:nvPr/>
            </p:nvSpPr>
            <p:spPr>
              <a:xfrm>
                <a:off x="4668164" y="894283"/>
                <a:ext cx="29146" cy="152590"/>
              </a:xfrm>
              <a:custGeom>
                <a:avLst/>
                <a:gdLst/>
                <a:ahLst/>
                <a:cxnLst/>
                <a:rect l="l" t="t" r="r" b="b"/>
                <a:pathLst>
                  <a:path w="29146" h="152590" extrusionOk="0">
                    <a:moveTo>
                      <a:pt x="27432" y="152591"/>
                    </a:moveTo>
                    <a:cubicBezTo>
                      <a:pt x="25032" y="149847"/>
                      <a:pt x="23317" y="147104"/>
                      <a:pt x="21260" y="144361"/>
                    </a:cubicBezTo>
                    <a:cubicBezTo>
                      <a:pt x="19545" y="141618"/>
                      <a:pt x="17831" y="138532"/>
                      <a:pt x="16116" y="135788"/>
                    </a:cubicBezTo>
                    <a:cubicBezTo>
                      <a:pt x="14745" y="132702"/>
                      <a:pt x="13030" y="129959"/>
                      <a:pt x="11659" y="126873"/>
                    </a:cubicBezTo>
                    <a:cubicBezTo>
                      <a:pt x="10287" y="123787"/>
                      <a:pt x="9258" y="120701"/>
                      <a:pt x="8230" y="117615"/>
                    </a:cubicBezTo>
                    <a:cubicBezTo>
                      <a:pt x="7201" y="114529"/>
                      <a:pt x="6172" y="111443"/>
                      <a:pt x="5487" y="108014"/>
                    </a:cubicBezTo>
                    <a:cubicBezTo>
                      <a:pt x="4801" y="104927"/>
                      <a:pt x="4115" y="101498"/>
                      <a:pt x="3772" y="98412"/>
                    </a:cubicBezTo>
                    <a:lnTo>
                      <a:pt x="2743" y="88468"/>
                    </a:lnTo>
                    <a:cubicBezTo>
                      <a:pt x="2400" y="85039"/>
                      <a:pt x="2058" y="81953"/>
                      <a:pt x="1715" y="78524"/>
                    </a:cubicBezTo>
                    <a:lnTo>
                      <a:pt x="1029" y="68580"/>
                    </a:lnTo>
                    <a:lnTo>
                      <a:pt x="343" y="58636"/>
                    </a:lnTo>
                    <a:lnTo>
                      <a:pt x="0" y="48692"/>
                    </a:lnTo>
                    <a:lnTo>
                      <a:pt x="0" y="38748"/>
                    </a:lnTo>
                    <a:cubicBezTo>
                      <a:pt x="343" y="25718"/>
                      <a:pt x="1029" y="12687"/>
                      <a:pt x="3086" y="0"/>
                    </a:cubicBezTo>
                    <a:lnTo>
                      <a:pt x="4801" y="0"/>
                    </a:lnTo>
                    <a:cubicBezTo>
                      <a:pt x="5829" y="13030"/>
                      <a:pt x="6858" y="25718"/>
                      <a:pt x="8916" y="38405"/>
                    </a:cubicBezTo>
                    <a:lnTo>
                      <a:pt x="10287" y="48006"/>
                    </a:lnTo>
                    <a:lnTo>
                      <a:pt x="12002" y="57264"/>
                    </a:lnTo>
                    <a:lnTo>
                      <a:pt x="13716" y="66523"/>
                    </a:lnTo>
                    <a:lnTo>
                      <a:pt x="15774" y="75781"/>
                    </a:lnTo>
                    <a:cubicBezTo>
                      <a:pt x="16459" y="78867"/>
                      <a:pt x="17145" y="81953"/>
                      <a:pt x="18174" y="85039"/>
                    </a:cubicBezTo>
                    <a:lnTo>
                      <a:pt x="20917" y="94298"/>
                    </a:lnTo>
                    <a:cubicBezTo>
                      <a:pt x="22632" y="100470"/>
                      <a:pt x="24346" y="106299"/>
                      <a:pt x="25375" y="112471"/>
                    </a:cubicBezTo>
                    <a:cubicBezTo>
                      <a:pt x="26061" y="115557"/>
                      <a:pt x="26403" y="118643"/>
                      <a:pt x="26746" y="121730"/>
                    </a:cubicBezTo>
                    <a:cubicBezTo>
                      <a:pt x="27089" y="124816"/>
                      <a:pt x="27775" y="127902"/>
                      <a:pt x="28118" y="131331"/>
                    </a:cubicBezTo>
                    <a:cubicBezTo>
                      <a:pt x="28461" y="134417"/>
                      <a:pt x="28804" y="137846"/>
                      <a:pt x="28804" y="140932"/>
                    </a:cubicBezTo>
                    <a:cubicBezTo>
                      <a:pt x="29147" y="144361"/>
                      <a:pt x="29147" y="147447"/>
                      <a:pt x="29147" y="150876"/>
                    </a:cubicBezTo>
                    <a:lnTo>
                      <a:pt x="27432" y="152591"/>
                    </a:lnTo>
                    <a:close/>
                  </a:path>
                </a:pathLst>
              </a:custGeom>
              <a:solidFill>
                <a:srgbClr val="4C262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2" name="Google Shape;242;p2"/>
              <p:cNvSpPr/>
              <p:nvPr/>
            </p:nvSpPr>
            <p:spPr>
              <a:xfrm>
                <a:off x="4831727" y="1454238"/>
                <a:ext cx="270205" cy="46634"/>
              </a:xfrm>
              <a:custGeom>
                <a:avLst/>
                <a:gdLst/>
                <a:ahLst/>
                <a:cxnLst/>
                <a:rect l="l" t="t" r="r" b="b"/>
                <a:pathLst>
                  <a:path w="270205" h="46634" extrusionOk="0">
                    <a:moveTo>
                      <a:pt x="269177" y="46634"/>
                    </a:moveTo>
                    <a:cubicBezTo>
                      <a:pt x="248603" y="35662"/>
                      <a:pt x="227000" y="33261"/>
                      <a:pt x="204369" y="30175"/>
                    </a:cubicBezTo>
                    <a:cubicBezTo>
                      <a:pt x="193053" y="28461"/>
                      <a:pt x="181737" y="26746"/>
                      <a:pt x="170764" y="24346"/>
                    </a:cubicBezTo>
                    <a:cubicBezTo>
                      <a:pt x="159449" y="21946"/>
                      <a:pt x="148476" y="19888"/>
                      <a:pt x="137160" y="17831"/>
                    </a:cubicBezTo>
                    <a:cubicBezTo>
                      <a:pt x="125844" y="16116"/>
                      <a:pt x="114529" y="14402"/>
                      <a:pt x="103213" y="13030"/>
                    </a:cubicBezTo>
                    <a:cubicBezTo>
                      <a:pt x="91897" y="11659"/>
                      <a:pt x="80582" y="10287"/>
                      <a:pt x="68923" y="8915"/>
                    </a:cubicBezTo>
                    <a:cubicBezTo>
                      <a:pt x="45949" y="6172"/>
                      <a:pt x="23317" y="4801"/>
                      <a:pt x="0" y="3429"/>
                    </a:cubicBezTo>
                    <a:lnTo>
                      <a:pt x="0" y="1715"/>
                    </a:lnTo>
                    <a:cubicBezTo>
                      <a:pt x="22974" y="343"/>
                      <a:pt x="46292" y="0"/>
                      <a:pt x="69266" y="0"/>
                    </a:cubicBezTo>
                    <a:cubicBezTo>
                      <a:pt x="80925" y="0"/>
                      <a:pt x="92240" y="686"/>
                      <a:pt x="103899" y="1029"/>
                    </a:cubicBezTo>
                    <a:cubicBezTo>
                      <a:pt x="115557" y="1715"/>
                      <a:pt x="126873" y="2400"/>
                      <a:pt x="138532" y="3429"/>
                    </a:cubicBezTo>
                    <a:cubicBezTo>
                      <a:pt x="150190" y="4458"/>
                      <a:pt x="161506" y="5486"/>
                      <a:pt x="173165" y="6515"/>
                    </a:cubicBezTo>
                    <a:cubicBezTo>
                      <a:pt x="184823" y="7544"/>
                      <a:pt x="196139" y="9601"/>
                      <a:pt x="207455" y="12344"/>
                    </a:cubicBezTo>
                    <a:cubicBezTo>
                      <a:pt x="218770" y="15088"/>
                      <a:pt x="230429" y="18174"/>
                      <a:pt x="241402" y="23317"/>
                    </a:cubicBezTo>
                    <a:cubicBezTo>
                      <a:pt x="252375" y="28118"/>
                      <a:pt x="263004" y="35319"/>
                      <a:pt x="270205" y="44920"/>
                    </a:cubicBezTo>
                    <a:lnTo>
                      <a:pt x="269177" y="46634"/>
                    </a:lnTo>
                    <a:close/>
                  </a:path>
                </a:pathLst>
              </a:custGeom>
              <a:solidFill>
                <a:srgbClr val="4C262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3" name="Google Shape;243;p2"/>
              <p:cNvSpPr/>
              <p:nvPr/>
            </p:nvSpPr>
            <p:spPr>
              <a:xfrm>
                <a:off x="5134851" y="1300276"/>
                <a:ext cx="41833" cy="256832"/>
              </a:xfrm>
              <a:custGeom>
                <a:avLst/>
                <a:gdLst/>
                <a:ahLst/>
                <a:cxnLst/>
                <a:rect l="l" t="t" r="r" b="b"/>
                <a:pathLst>
                  <a:path w="41833" h="256832" extrusionOk="0">
                    <a:moveTo>
                      <a:pt x="40119" y="256832"/>
                    </a:moveTo>
                    <a:cubicBezTo>
                      <a:pt x="37033" y="252032"/>
                      <a:pt x="34633" y="247231"/>
                      <a:pt x="31890" y="242430"/>
                    </a:cubicBezTo>
                    <a:cubicBezTo>
                      <a:pt x="29489" y="237630"/>
                      <a:pt x="27089" y="232486"/>
                      <a:pt x="25032" y="227343"/>
                    </a:cubicBezTo>
                    <a:cubicBezTo>
                      <a:pt x="22974" y="222199"/>
                      <a:pt x="20917" y="217056"/>
                      <a:pt x="19202" y="211912"/>
                    </a:cubicBezTo>
                    <a:cubicBezTo>
                      <a:pt x="17488" y="206769"/>
                      <a:pt x="15773" y="201625"/>
                      <a:pt x="14059" y="196139"/>
                    </a:cubicBezTo>
                    <a:cubicBezTo>
                      <a:pt x="12687" y="190995"/>
                      <a:pt x="11316" y="185509"/>
                      <a:pt x="9944" y="180023"/>
                    </a:cubicBezTo>
                    <a:cubicBezTo>
                      <a:pt x="8915" y="174536"/>
                      <a:pt x="7887" y="169393"/>
                      <a:pt x="7201" y="163906"/>
                    </a:cubicBezTo>
                    <a:lnTo>
                      <a:pt x="5144" y="147447"/>
                    </a:lnTo>
                    <a:cubicBezTo>
                      <a:pt x="4458" y="141961"/>
                      <a:pt x="4115" y="136474"/>
                      <a:pt x="3429" y="130988"/>
                    </a:cubicBezTo>
                    <a:lnTo>
                      <a:pt x="2057" y="114529"/>
                    </a:lnTo>
                    <a:lnTo>
                      <a:pt x="1029" y="98069"/>
                    </a:lnTo>
                    <a:lnTo>
                      <a:pt x="343" y="81610"/>
                    </a:lnTo>
                    <a:lnTo>
                      <a:pt x="0" y="65151"/>
                    </a:lnTo>
                    <a:cubicBezTo>
                      <a:pt x="0" y="43205"/>
                      <a:pt x="1029" y="21603"/>
                      <a:pt x="3429" y="0"/>
                    </a:cubicBezTo>
                    <a:lnTo>
                      <a:pt x="5144" y="0"/>
                    </a:lnTo>
                    <a:cubicBezTo>
                      <a:pt x="5486" y="21603"/>
                      <a:pt x="6515" y="43205"/>
                      <a:pt x="8573" y="64808"/>
                    </a:cubicBezTo>
                    <a:lnTo>
                      <a:pt x="10287" y="80924"/>
                    </a:lnTo>
                    <a:lnTo>
                      <a:pt x="12344" y="97041"/>
                    </a:lnTo>
                    <a:lnTo>
                      <a:pt x="14745" y="113157"/>
                    </a:lnTo>
                    <a:lnTo>
                      <a:pt x="17488" y="128930"/>
                    </a:lnTo>
                    <a:cubicBezTo>
                      <a:pt x="18516" y="134074"/>
                      <a:pt x="19545" y="139560"/>
                      <a:pt x="20574" y="144704"/>
                    </a:cubicBezTo>
                    <a:lnTo>
                      <a:pt x="24346" y="160477"/>
                    </a:lnTo>
                    <a:cubicBezTo>
                      <a:pt x="25718" y="165621"/>
                      <a:pt x="26746" y="170764"/>
                      <a:pt x="28118" y="176251"/>
                    </a:cubicBezTo>
                    <a:cubicBezTo>
                      <a:pt x="29489" y="181394"/>
                      <a:pt x="30175" y="186538"/>
                      <a:pt x="31204" y="192024"/>
                    </a:cubicBezTo>
                    <a:cubicBezTo>
                      <a:pt x="32232" y="197168"/>
                      <a:pt x="33261" y="202654"/>
                      <a:pt x="34290" y="207797"/>
                    </a:cubicBezTo>
                    <a:cubicBezTo>
                      <a:pt x="35319" y="212941"/>
                      <a:pt x="36347" y="218427"/>
                      <a:pt x="37033" y="223571"/>
                    </a:cubicBezTo>
                    <a:cubicBezTo>
                      <a:pt x="38062" y="228714"/>
                      <a:pt x="38748" y="234201"/>
                      <a:pt x="39776" y="239687"/>
                    </a:cubicBezTo>
                    <a:cubicBezTo>
                      <a:pt x="40462" y="245174"/>
                      <a:pt x="41491" y="250317"/>
                      <a:pt x="41834" y="256146"/>
                    </a:cubicBezTo>
                    <a:lnTo>
                      <a:pt x="40119" y="256832"/>
                    </a:lnTo>
                    <a:close/>
                  </a:path>
                </a:pathLst>
              </a:custGeom>
              <a:solidFill>
                <a:srgbClr val="4C262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4" name="Google Shape;244;p2"/>
              <p:cNvSpPr/>
              <p:nvPr/>
            </p:nvSpPr>
            <p:spPr>
              <a:xfrm>
                <a:off x="5054612" y="1676438"/>
                <a:ext cx="259575" cy="36004"/>
              </a:xfrm>
              <a:custGeom>
                <a:avLst/>
                <a:gdLst/>
                <a:ahLst/>
                <a:cxnLst/>
                <a:rect l="l" t="t" r="r" b="b"/>
                <a:pathLst>
                  <a:path w="259575" h="36004" extrusionOk="0">
                    <a:moveTo>
                      <a:pt x="259233" y="36005"/>
                    </a:moveTo>
                    <a:cubicBezTo>
                      <a:pt x="253746" y="35662"/>
                      <a:pt x="248260" y="35319"/>
                      <a:pt x="242773" y="34633"/>
                    </a:cubicBezTo>
                    <a:cubicBezTo>
                      <a:pt x="237287" y="33947"/>
                      <a:pt x="231801" y="33604"/>
                      <a:pt x="226314" y="32576"/>
                    </a:cubicBezTo>
                    <a:cubicBezTo>
                      <a:pt x="220828" y="31890"/>
                      <a:pt x="215341" y="31204"/>
                      <a:pt x="210198" y="30518"/>
                    </a:cubicBezTo>
                    <a:cubicBezTo>
                      <a:pt x="204711" y="29832"/>
                      <a:pt x="199568" y="29147"/>
                      <a:pt x="194082" y="28118"/>
                    </a:cubicBezTo>
                    <a:cubicBezTo>
                      <a:pt x="188595" y="27432"/>
                      <a:pt x="183452" y="26403"/>
                      <a:pt x="177965" y="25375"/>
                    </a:cubicBezTo>
                    <a:cubicBezTo>
                      <a:pt x="172479" y="24346"/>
                      <a:pt x="167335" y="23317"/>
                      <a:pt x="162192" y="22289"/>
                    </a:cubicBezTo>
                    <a:lnTo>
                      <a:pt x="146076" y="18860"/>
                    </a:lnTo>
                    <a:cubicBezTo>
                      <a:pt x="140589" y="17831"/>
                      <a:pt x="135446" y="17145"/>
                      <a:pt x="129959" y="16116"/>
                    </a:cubicBezTo>
                    <a:lnTo>
                      <a:pt x="113843" y="13716"/>
                    </a:lnTo>
                    <a:lnTo>
                      <a:pt x="97727" y="11659"/>
                    </a:lnTo>
                    <a:lnTo>
                      <a:pt x="81610" y="9944"/>
                    </a:lnTo>
                    <a:lnTo>
                      <a:pt x="65494" y="8573"/>
                    </a:lnTo>
                    <a:cubicBezTo>
                      <a:pt x="43891" y="6858"/>
                      <a:pt x="21946" y="6172"/>
                      <a:pt x="0" y="6172"/>
                    </a:cubicBezTo>
                    <a:lnTo>
                      <a:pt x="0" y="4458"/>
                    </a:lnTo>
                    <a:cubicBezTo>
                      <a:pt x="21946" y="1715"/>
                      <a:pt x="43891" y="686"/>
                      <a:pt x="65837" y="0"/>
                    </a:cubicBezTo>
                    <a:lnTo>
                      <a:pt x="82296" y="0"/>
                    </a:lnTo>
                    <a:lnTo>
                      <a:pt x="98755" y="343"/>
                    </a:lnTo>
                    <a:lnTo>
                      <a:pt x="115215" y="1029"/>
                    </a:lnTo>
                    <a:lnTo>
                      <a:pt x="131674" y="2057"/>
                    </a:lnTo>
                    <a:cubicBezTo>
                      <a:pt x="137160" y="2400"/>
                      <a:pt x="142647" y="3086"/>
                      <a:pt x="148133" y="3429"/>
                    </a:cubicBezTo>
                    <a:lnTo>
                      <a:pt x="164592" y="4801"/>
                    </a:lnTo>
                    <a:cubicBezTo>
                      <a:pt x="170079" y="5486"/>
                      <a:pt x="175565" y="6172"/>
                      <a:pt x="181051" y="7201"/>
                    </a:cubicBezTo>
                    <a:cubicBezTo>
                      <a:pt x="186538" y="8230"/>
                      <a:pt x="192024" y="9258"/>
                      <a:pt x="197168" y="10630"/>
                    </a:cubicBezTo>
                    <a:cubicBezTo>
                      <a:pt x="202654" y="12002"/>
                      <a:pt x="207798" y="13373"/>
                      <a:pt x="213284" y="15088"/>
                    </a:cubicBezTo>
                    <a:cubicBezTo>
                      <a:pt x="218427" y="16802"/>
                      <a:pt x="223914" y="18517"/>
                      <a:pt x="229057" y="20574"/>
                    </a:cubicBezTo>
                    <a:cubicBezTo>
                      <a:pt x="234201" y="22631"/>
                      <a:pt x="239344" y="24689"/>
                      <a:pt x="244488" y="26746"/>
                    </a:cubicBezTo>
                    <a:cubicBezTo>
                      <a:pt x="249631" y="29147"/>
                      <a:pt x="254432" y="31547"/>
                      <a:pt x="259575" y="34290"/>
                    </a:cubicBezTo>
                    <a:lnTo>
                      <a:pt x="259233" y="36005"/>
                    </a:lnTo>
                    <a:close/>
                  </a:path>
                </a:pathLst>
              </a:custGeom>
              <a:solidFill>
                <a:srgbClr val="4C262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5" name="Google Shape;245;p2"/>
              <p:cNvSpPr/>
              <p:nvPr/>
            </p:nvSpPr>
            <p:spPr>
              <a:xfrm>
                <a:off x="5316267" y="1518704"/>
                <a:ext cx="56213" cy="242087"/>
              </a:xfrm>
              <a:custGeom>
                <a:avLst/>
                <a:gdLst/>
                <a:ahLst/>
                <a:cxnLst/>
                <a:rect l="l" t="t" r="r" b="b"/>
                <a:pathLst>
                  <a:path w="56213" h="242087" extrusionOk="0">
                    <a:moveTo>
                      <a:pt x="54842" y="242087"/>
                    </a:moveTo>
                    <a:cubicBezTo>
                      <a:pt x="51413" y="237973"/>
                      <a:pt x="48327" y="233515"/>
                      <a:pt x="45241" y="229400"/>
                    </a:cubicBezTo>
                    <a:cubicBezTo>
                      <a:pt x="42498" y="224942"/>
                      <a:pt x="39412" y="220485"/>
                      <a:pt x="36668" y="216027"/>
                    </a:cubicBezTo>
                    <a:cubicBezTo>
                      <a:pt x="33925" y="211569"/>
                      <a:pt x="31525" y="206769"/>
                      <a:pt x="29125" y="201968"/>
                    </a:cubicBezTo>
                    <a:cubicBezTo>
                      <a:pt x="26724" y="197168"/>
                      <a:pt x="24667" y="192367"/>
                      <a:pt x="22610" y="187566"/>
                    </a:cubicBezTo>
                    <a:cubicBezTo>
                      <a:pt x="20552" y="182766"/>
                      <a:pt x="18838" y="177622"/>
                      <a:pt x="17123" y="172479"/>
                    </a:cubicBezTo>
                    <a:cubicBezTo>
                      <a:pt x="15752" y="167335"/>
                      <a:pt x="14380" y="162192"/>
                      <a:pt x="13008" y="157048"/>
                    </a:cubicBezTo>
                    <a:lnTo>
                      <a:pt x="9922" y="141618"/>
                    </a:lnTo>
                    <a:cubicBezTo>
                      <a:pt x="8894" y="136474"/>
                      <a:pt x="7865" y="131331"/>
                      <a:pt x="7179" y="126187"/>
                    </a:cubicBezTo>
                    <a:lnTo>
                      <a:pt x="4779" y="110071"/>
                    </a:lnTo>
                    <a:lnTo>
                      <a:pt x="2721" y="94298"/>
                    </a:lnTo>
                    <a:lnTo>
                      <a:pt x="1350" y="78524"/>
                    </a:lnTo>
                    <a:lnTo>
                      <a:pt x="321" y="62751"/>
                    </a:lnTo>
                    <a:cubicBezTo>
                      <a:pt x="-365" y="41834"/>
                      <a:pt x="-22" y="20574"/>
                      <a:pt x="2036" y="0"/>
                    </a:cubicBezTo>
                    <a:lnTo>
                      <a:pt x="3750" y="0"/>
                    </a:lnTo>
                    <a:cubicBezTo>
                      <a:pt x="4436" y="20917"/>
                      <a:pt x="5807" y="41491"/>
                      <a:pt x="8894" y="62065"/>
                    </a:cubicBezTo>
                    <a:lnTo>
                      <a:pt x="11294" y="77495"/>
                    </a:lnTo>
                    <a:lnTo>
                      <a:pt x="14037" y="92583"/>
                    </a:lnTo>
                    <a:lnTo>
                      <a:pt x="17123" y="107671"/>
                    </a:lnTo>
                    <a:lnTo>
                      <a:pt x="20895" y="122758"/>
                    </a:lnTo>
                    <a:cubicBezTo>
                      <a:pt x="22267" y="127559"/>
                      <a:pt x="23638" y="132702"/>
                      <a:pt x="25010" y="137503"/>
                    </a:cubicBezTo>
                    <a:lnTo>
                      <a:pt x="29810" y="152248"/>
                    </a:lnTo>
                    <a:cubicBezTo>
                      <a:pt x="31525" y="157048"/>
                      <a:pt x="33239" y="161849"/>
                      <a:pt x="34611" y="166649"/>
                    </a:cubicBezTo>
                    <a:cubicBezTo>
                      <a:pt x="36326" y="171450"/>
                      <a:pt x="37697" y="176251"/>
                      <a:pt x="39069" y="181394"/>
                    </a:cubicBezTo>
                    <a:cubicBezTo>
                      <a:pt x="40440" y="186195"/>
                      <a:pt x="42155" y="191338"/>
                      <a:pt x="43526" y="196139"/>
                    </a:cubicBezTo>
                    <a:cubicBezTo>
                      <a:pt x="44898" y="200939"/>
                      <a:pt x="46613" y="206083"/>
                      <a:pt x="47984" y="210884"/>
                    </a:cubicBezTo>
                    <a:cubicBezTo>
                      <a:pt x="49699" y="215684"/>
                      <a:pt x="51070" y="220828"/>
                      <a:pt x="52442" y="225971"/>
                    </a:cubicBezTo>
                    <a:cubicBezTo>
                      <a:pt x="53813" y="231115"/>
                      <a:pt x="55185" y="235915"/>
                      <a:pt x="56214" y="241402"/>
                    </a:cubicBezTo>
                    <a:lnTo>
                      <a:pt x="54842" y="242087"/>
                    </a:lnTo>
                    <a:close/>
                  </a:path>
                </a:pathLst>
              </a:custGeom>
              <a:solidFill>
                <a:srgbClr val="4C262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46" name="Google Shape;246;p2"/>
            <p:cNvGrpSpPr/>
            <p:nvPr/>
          </p:nvGrpSpPr>
          <p:grpSpPr>
            <a:xfrm>
              <a:off x="5963983" y="692633"/>
              <a:ext cx="1002639" cy="771549"/>
              <a:chOff x="5963983" y="692633"/>
              <a:chExt cx="1002639" cy="771549"/>
            </a:xfrm>
          </p:grpSpPr>
          <p:sp>
            <p:nvSpPr>
              <p:cNvPr id="247" name="Google Shape;247;p2"/>
              <p:cNvSpPr/>
              <p:nvPr/>
            </p:nvSpPr>
            <p:spPr>
              <a:xfrm>
                <a:off x="5964326" y="692633"/>
                <a:ext cx="1002296" cy="771206"/>
              </a:xfrm>
              <a:custGeom>
                <a:avLst/>
                <a:gdLst/>
                <a:ahLst/>
                <a:cxnLst/>
                <a:rect l="l" t="t" r="r" b="b"/>
                <a:pathLst>
                  <a:path w="1002296" h="771206" extrusionOk="0">
                    <a:moveTo>
                      <a:pt x="0" y="771207"/>
                    </a:moveTo>
                    <a:cubicBezTo>
                      <a:pt x="44577" y="552437"/>
                      <a:pt x="183795" y="331609"/>
                      <a:pt x="363474" y="198907"/>
                    </a:cubicBezTo>
                    <a:cubicBezTo>
                      <a:pt x="543154" y="66205"/>
                      <a:pt x="780098" y="-18492"/>
                      <a:pt x="1002297" y="3454"/>
                    </a:cubicBezTo>
                    <a:cubicBezTo>
                      <a:pt x="949490" y="149529"/>
                      <a:pt x="887425" y="301777"/>
                      <a:pt x="793814" y="425907"/>
                    </a:cubicBezTo>
                    <a:cubicBezTo>
                      <a:pt x="645681" y="622731"/>
                      <a:pt x="399821" y="741718"/>
                      <a:pt x="153619" y="736231"/>
                    </a:cubicBezTo>
                    <a:cubicBezTo>
                      <a:pt x="98412" y="734517"/>
                      <a:pt x="53493" y="758520"/>
                      <a:pt x="0" y="771207"/>
                    </a:cubicBezTo>
                    <a:close/>
                  </a:path>
                </a:pathLst>
              </a:custGeom>
              <a:solidFill>
                <a:srgbClr val="A6BA8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8" name="Google Shape;248;p2"/>
              <p:cNvSpPr/>
              <p:nvPr/>
            </p:nvSpPr>
            <p:spPr>
              <a:xfrm>
                <a:off x="5963983" y="695744"/>
                <a:ext cx="1001953" cy="768438"/>
              </a:xfrm>
              <a:custGeom>
                <a:avLst/>
                <a:gdLst/>
                <a:ahLst/>
                <a:cxnLst/>
                <a:rect l="l" t="t" r="r" b="b"/>
                <a:pathLst>
                  <a:path w="1001953" h="768438" extrusionOk="0">
                    <a:moveTo>
                      <a:pt x="0" y="767410"/>
                    </a:moveTo>
                    <a:cubicBezTo>
                      <a:pt x="19202" y="749237"/>
                      <a:pt x="38748" y="731749"/>
                      <a:pt x="57950" y="713918"/>
                    </a:cubicBezTo>
                    <a:cubicBezTo>
                      <a:pt x="77495" y="696430"/>
                      <a:pt x="97384" y="678942"/>
                      <a:pt x="116929" y="661454"/>
                    </a:cubicBezTo>
                    <a:cubicBezTo>
                      <a:pt x="136817" y="644309"/>
                      <a:pt x="157048" y="627164"/>
                      <a:pt x="176936" y="610019"/>
                    </a:cubicBezTo>
                    <a:lnTo>
                      <a:pt x="237630" y="559613"/>
                    </a:lnTo>
                    <a:cubicBezTo>
                      <a:pt x="258204" y="543154"/>
                      <a:pt x="278435" y="526352"/>
                      <a:pt x="299009" y="510235"/>
                    </a:cubicBezTo>
                    <a:lnTo>
                      <a:pt x="361417" y="461886"/>
                    </a:lnTo>
                    <a:lnTo>
                      <a:pt x="424510" y="414223"/>
                    </a:lnTo>
                    <a:lnTo>
                      <a:pt x="487604" y="366903"/>
                    </a:lnTo>
                    <a:cubicBezTo>
                      <a:pt x="571957" y="304152"/>
                      <a:pt x="657339" y="242087"/>
                      <a:pt x="742721" y="181051"/>
                    </a:cubicBezTo>
                    <a:cubicBezTo>
                      <a:pt x="828446" y="120015"/>
                      <a:pt x="914857" y="60008"/>
                      <a:pt x="1001268" y="0"/>
                    </a:cubicBezTo>
                    <a:lnTo>
                      <a:pt x="1001954" y="1372"/>
                    </a:lnTo>
                    <a:cubicBezTo>
                      <a:pt x="916572" y="62751"/>
                      <a:pt x="831533" y="124816"/>
                      <a:pt x="746836" y="187223"/>
                    </a:cubicBezTo>
                    <a:cubicBezTo>
                      <a:pt x="662140" y="249631"/>
                      <a:pt x="577787" y="312382"/>
                      <a:pt x="494462" y="376504"/>
                    </a:cubicBezTo>
                    <a:lnTo>
                      <a:pt x="432054" y="424853"/>
                    </a:lnTo>
                    <a:lnTo>
                      <a:pt x="369989" y="473545"/>
                    </a:lnTo>
                    <a:lnTo>
                      <a:pt x="308267" y="522580"/>
                    </a:lnTo>
                    <a:cubicBezTo>
                      <a:pt x="287693" y="539039"/>
                      <a:pt x="267119" y="555155"/>
                      <a:pt x="246545" y="571614"/>
                    </a:cubicBezTo>
                    <a:lnTo>
                      <a:pt x="184823" y="620649"/>
                    </a:lnTo>
                    <a:cubicBezTo>
                      <a:pt x="164249" y="637108"/>
                      <a:pt x="144018" y="653567"/>
                      <a:pt x="123444" y="670027"/>
                    </a:cubicBezTo>
                    <a:lnTo>
                      <a:pt x="686" y="768439"/>
                    </a:lnTo>
                    <a:lnTo>
                      <a:pt x="0" y="767410"/>
                    </a:lnTo>
                    <a:close/>
                  </a:path>
                </a:pathLst>
              </a:custGeom>
              <a:solidFill>
                <a:srgbClr val="4C262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9" name="Google Shape;249;p2"/>
              <p:cNvSpPr/>
              <p:nvPr/>
            </p:nvSpPr>
            <p:spPr>
              <a:xfrm>
                <a:off x="6398437" y="1060675"/>
                <a:ext cx="255117" cy="49291"/>
              </a:xfrm>
              <a:custGeom>
                <a:avLst/>
                <a:gdLst/>
                <a:ahLst/>
                <a:cxnLst/>
                <a:rect l="l" t="t" r="r" b="b"/>
                <a:pathLst>
                  <a:path w="255117" h="49291" extrusionOk="0">
                    <a:moveTo>
                      <a:pt x="0" y="48263"/>
                    </a:moveTo>
                    <a:cubicBezTo>
                      <a:pt x="4801" y="45177"/>
                      <a:pt x="9601" y="42434"/>
                      <a:pt x="14402" y="40034"/>
                    </a:cubicBezTo>
                    <a:cubicBezTo>
                      <a:pt x="19203" y="37633"/>
                      <a:pt x="24346" y="35233"/>
                      <a:pt x="29147" y="32833"/>
                    </a:cubicBezTo>
                    <a:cubicBezTo>
                      <a:pt x="34290" y="30432"/>
                      <a:pt x="39091" y="28375"/>
                      <a:pt x="44234" y="26318"/>
                    </a:cubicBezTo>
                    <a:cubicBezTo>
                      <a:pt x="49378" y="24260"/>
                      <a:pt x="54521" y="22546"/>
                      <a:pt x="59665" y="20488"/>
                    </a:cubicBezTo>
                    <a:cubicBezTo>
                      <a:pt x="69952" y="17059"/>
                      <a:pt x="80582" y="14316"/>
                      <a:pt x="91555" y="11916"/>
                    </a:cubicBezTo>
                    <a:cubicBezTo>
                      <a:pt x="102527" y="9858"/>
                      <a:pt x="113157" y="8144"/>
                      <a:pt x="124130" y="6429"/>
                    </a:cubicBezTo>
                    <a:cubicBezTo>
                      <a:pt x="135103" y="4715"/>
                      <a:pt x="145733" y="3343"/>
                      <a:pt x="156706" y="2315"/>
                    </a:cubicBezTo>
                    <a:cubicBezTo>
                      <a:pt x="167678" y="1286"/>
                      <a:pt x="178651" y="600"/>
                      <a:pt x="189624" y="257"/>
                    </a:cubicBezTo>
                    <a:cubicBezTo>
                      <a:pt x="211570" y="-429"/>
                      <a:pt x="233515" y="257"/>
                      <a:pt x="255118" y="2315"/>
                    </a:cubicBezTo>
                    <a:lnTo>
                      <a:pt x="255118" y="3686"/>
                    </a:lnTo>
                    <a:cubicBezTo>
                      <a:pt x="233515" y="3686"/>
                      <a:pt x="211912" y="5058"/>
                      <a:pt x="190310" y="7458"/>
                    </a:cubicBezTo>
                    <a:cubicBezTo>
                      <a:pt x="179680" y="8830"/>
                      <a:pt x="169050" y="10201"/>
                      <a:pt x="158420" y="11916"/>
                    </a:cubicBezTo>
                    <a:cubicBezTo>
                      <a:pt x="147790" y="13630"/>
                      <a:pt x="137160" y="15688"/>
                      <a:pt x="126530" y="18088"/>
                    </a:cubicBezTo>
                    <a:cubicBezTo>
                      <a:pt x="115900" y="20488"/>
                      <a:pt x="105613" y="23231"/>
                      <a:pt x="95326" y="26318"/>
                    </a:cubicBezTo>
                    <a:cubicBezTo>
                      <a:pt x="85039" y="29404"/>
                      <a:pt x="74752" y="32147"/>
                      <a:pt x="64123" y="34547"/>
                    </a:cubicBezTo>
                    <a:lnTo>
                      <a:pt x="48349" y="38319"/>
                    </a:lnTo>
                    <a:cubicBezTo>
                      <a:pt x="43206" y="39691"/>
                      <a:pt x="38062" y="41062"/>
                      <a:pt x="32576" y="42091"/>
                    </a:cubicBezTo>
                    <a:cubicBezTo>
                      <a:pt x="27432" y="43463"/>
                      <a:pt x="21946" y="44491"/>
                      <a:pt x="16802" y="45863"/>
                    </a:cubicBezTo>
                    <a:cubicBezTo>
                      <a:pt x="11659" y="47234"/>
                      <a:pt x="6172" y="48263"/>
                      <a:pt x="686" y="49292"/>
                    </a:cubicBezTo>
                    <a:lnTo>
                      <a:pt x="0" y="48263"/>
                    </a:lnTo>
                    <a:close/>
                  </a:path>
                </a:pathLst>
              </a:custGeom>
              <a:solidFill>
                <a:srgbClr val="4C262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0" name="Google Shape;250;p2"/>
              <p:cNvSpPr/>
              <p:nvPr/>
            </p:nvSpPr>
            <p:spPr>
              <a:xfrm>
                <a:off x="6483134" y="792784"/>
                <a:ext cx="92583" cy="244144"/>
              </a:xfrm>
              <a:custGeom>
                <a:avLst/>
                <a:gdLst/>
                <a:ahLst/>
                <a:cxnLst/>
                <a:rect l="l" t="t" r="r" b="b"/>
                <a:pathLst>
                  <a:path w="92583" h="244144" extrusionOk="0">
                    <a:moveTo>
                      <a:pt x="0" y="242087"/>
                    </a:moveTo>
                    <a:cubicBezTo>
                      <a:pt x="14059" y="224942"/>
                      <a:pt x="23317" y="205740"/>
                      <a:pt x="32576" y="185852"/>
                    </a:cubicBezTo>
                    <a:cubicBezTo>
                      <a:pt x="33947" y="183452"/>
                      <a:pt x="34976" y="181051"/>
                      <a:pt x="36005" y="178651"/>
                    </a:cubicBezTo>
                    <a:lnTo>
                      <a:pt x="39434" y="171450"/>
                    </a:lnTo>
                    <a:lnTo>
                      <a:pt x="42863" y="164249"/>
                    </a:lnTo>
                    <a:cubicBezTo>
                      <a:pt x="44234" y="161849"/>
                      <a:pt x="45263" y="159449"/>
                      <a:pt x="46292" y="157048"/>
                    </a:cubicBezTo>
                    <a:cubicBezTo>
                      <a:pt x="48692" y="152248"/>
                      <a:pt x="51092" y="147104"/>
                      <a:pt x="53150" y="142304"/>
                    </a:cubicBezTo>
                    <a:cubicBezTo>
                      <a:pt x="55550" y="137503"/>
                      <a:pt x="57607" y="132359"/>
                      <a:pt x="59665" y="127216"/>
                    </a:cubicBezTo>
                    <a:cubicBezTo>
                      <a:pt x="61722" y="122072"/>
                      <a:pt x="63437" y="116929"/>
                      <a:pt x="65494" y="111785"/>
                    </a:cubicBezTo>
                    <a:cubicBezTo>
                      <a:pt x="67208" y="106642"/>
                      <a:pt x="69266" y="101498"/>
                      <a:pt x="70637" y="96355"/>
                    </a:cubicBezTo>
                    <a:lnTo>
                      <a:pt x="73037" y="88468"/>
                    </a:lnTo>
                    <a:lnTo>
                      <a:pt x="75438" y="80582"/>
                    </a:lnTo>
                    <a:cubicBezTo>
                      <a:pt x="77153" y="75438"/>
                      <a:pt x="78181" y="69952"/>
                      <a:pt x="79553" y="64808"/>
                    </a:cubicBezTo>
                    <a:cubicBezTo>
                      <a:pt x="85039" y="43548"/>
                      <a:pt x="88468" y="21946"/>
                      <a:pt x="91211" y="0"/>
                    </a:cubicBezTo>
                    <a:lnTo>
                      <a:pt x="92583" y="0"/>
                    </a:lnTo>
                    <a:cubicBezTo>
                      <a:pt x="92240" y="22289"/>
                      <a:pt x="90182" y="44234"/>
                      <a:pt x="86753" y="66523"/>
                    </a:cubicBezTo>
                    <a:cubicBezTo>
                      <a:pt x="85725" y="72009"/>
                      <a:pt x="85039" y="77495"/>
                      <a:pt x="83668" y="82982"/>
                    </a:cubicBezTo>
                    <a:lnTo>
                      <a:pt x="81953" y="91211"/>
                    </a:lnTo>
                    <a:lnTo>
                      <a:pt x="79895" y="99441"/>
                    </a:lnTo>
                    <a:cubicBezTo>
                      <a:pt x="78524" y="104927"/>
                      <a:pt x="77153" y="110071"/>
                      <a:pt x="75438" y="115557"/>
                    </a:cubicBezTo>
                    <a:cubicBezTo>
                      <a:pt x="73724" y="121044"/>
                      <a:pt x="72352" y="126187"/>
                      <a:pt x="70637" y="131674"/>
                    </a:cubicBezTo>
                    <a:cubicBezTo>
                      <a:pt x="67208" y="142304"/>
                      <a:pt x="63779" y="152933"/>
                      <a:pt x="59665" y="163563"/>
                    </a:cubicBezTo>
                    <a:cubicBezTo>
                      <a:pt x="57607" y="168707"/>
                      <a:pt x="55207" y="173850"/>
                      <a:pt x="53150" y="178994"/>
                    </a:cubicBezTo>
                    <a:cubicBezTo>
                      <a:pt x="50749" y="184137"/>
                      <a:pt x="48006" y="188938"/>
                      <a:pt x="45263" y="193739"/>
                    </a:cubicBezTo>
                    <a:cubicBezTo>
                      <a:pt x="39776" y="203340"/>
                      <a:pt x="33604" y="212941"/>
                      <a:pt x="26403" y="221856"/>
                    </a:cubicBezTo>
                    <a:cubicBezTo>
                      <a:pt x="19202" y="230772"/>
                      <a:pt x="10630" y="238658"/>
                      <a:pt x="686" y="244145"/>
                    </a:cubicBezTo>
                    <a:lnTo>
                      <a:pt x="0" y="242087"/>
                    </a:lnTo>
                    <a:close/>
                  </a:path>
                </a:pathLst>
              </a:custGeom>
              <a:solidFill>
                <a:srgbClr val="4C262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1" name="Google Shape;251;p2"/>
              <p:cNvSpPr/>
              <p:nvPr/>
            </p:nvSpPr>
            <p:spPr>
              <a:xfrm>
                <a:off x="6638124" y="756780"/>
                <a:ext cx="75095" cy="171792"/>
              </a:xfrm>
              <a:custGeom>
                <a:avLst/>
                <a:gdLst/>
                <a:ahLst/>
                <a:cxnLst/>
                <a:rect l="l" t="t" r="r" b="b"/>
                <a:pathLst>
                  <a:path w="75095" h="171792" extrusionOk="0">
                    <a:moveTo>
                      <a:pt x="0" y="171107"/>
                    </a:moveTo>
                    <a:cubicBezTo>
                      <a:pt x="1029" y="166992"/>
                      <a:pt x="2057" y="163220"/>
                      <a:pt x="3086" y="159449"/>
                    </a:cubicBezTo>
                    <a:cubicBezTo>
                      <a:pt x="4458" y="155677"/>
                      <a:pt x="5486" y="151905"/>
                      <a:pt x="6858" y="148476"/>
                    </a:cubicBezTo>
                    <a:cubicBezTo>
                      <a:pt x="8230" y="144704"/>
                      <a:pt x="9601" y="141275"/>
                      <a:pt x="10973" y="137503"/>
                    </a:cubicBezTo>
                    <a:cubicBezTo>
                      <a:pt x="12344" y="133731"/>
                      <a:pt x="13716" y="130302"/>
                      <a:pt x="15431" y="126873"/>
                    </a:cubicBezTo>
                    <a:cubicBezTo>
                      <a:pt x="18517" y="119672"/>
                      <a:pt x="21603" y="112814"/>
                      <a:pt x="25375" y="105956"/>
                    </a:cubicBezTo>
                    <a:cubicBezTo>
                      <a:pt x="29147" y="99098"/>
                      <a:pt x="32576" y="92240"/>
                      <a:pt x="36005" y="85382"/>
                    </a:cubicBezTo>
                    <a:cubicBezTo>
                      <a:pt x="39434" y="78524"/>
                      <a:pt x="42520" y="71323"/>
                      <a:pt x="45949" y="64465"/>
                    </a:cubicBezTo>
                    <a:cubicBezTo>
                      <a:pt x="49035" y="57264"/>
                      <a:pt x="52464" y="50406"/>
                      <a:pt x="55550" y="43205"/>
                    </a:cubicBezTo>
                    <a:cubicBezTo>
                      <a:pt x="62065" y="29147"/>
                      <a:pt x="67894" y="14745"/>
                      <a:pt x="73724" y="0"/>
                    </a:cubicBezTo>
                    <a:lnTo>
                      <a:pt x="75095" y="343"/>
                    </a:lnTo>
                    <a:cubicBezTo>
                      <a:pt x="71666" y="15431"/>
                      <a:pt x="67208" y="30518"/>
                      <a:pt x="62751" y="45606"/>
                    </a:cubicBezTo>
                    <a:cubicBezTo>
                      <a:pt x="60350" y="53150"/>
                      <a:pt x="57950" y="60350"/>
                      <a:pt x="55550" y="67894"/>
                    </a:cubicBezTo>
                    <a:cubicBezTo>
                      <a:pt x="52807" y="75438"/>
                      <a:pt x="50407" y="82639"/>
                      <a:pt x="47320" y="89840"/>
                    </a:cubicBezTo>
                    <a:cubicBezTo>
                      <a:pt x="45949" y="93612"/>
                      <a:pt x="44577" y="97041"/>
                      <a:pt x="43205" y="100813"/>
                    </a:cubicBezTo>
                    <a:lnTo>
                      <a:pt x="39091" y="111785"/>
                    </a:lnTo>
                    <a:cubicBezTo>
                      <a:pt x="37719" y="115557"/>
                      <a:pt x="36005" y="118986"/>
                      <a:pt x="34290" y="122758"/>
                    </a:cubicBezTo>
                    <a:cubicBezTo>
                      <a:pt x="32576" y="126187"/>
                      <a:pt x="30861" y="129616"/>
                      <a:pt x="28804" y="133388"/>
                    </a:cubicBezTo>
                    <a:cubicBezTo>
                      <a:pt x="25032" y="140246"/>
                      <a:pt x="20917" y="146761"/>
                      <a:pt x="16117" y="153276"/>
                    </a:cubicBezTo>
                    <a:cubicBezTo>
                      <a:pt x="11659" y="159791"/>
                      <a:pt x="6858" y="165964"/>
                      <a:pt x="1029" y="171793"/>
                    </a:cubicBezTo>
                    <a:lnTo>
                      <a:pt x="0" y="171107"/>
                    </a:lnTo>
                    <a:close/>
                  </a:path>
                </a:pathLst>
              </a:custGeom>
              <a:solidFill>
                <a:srgbClr val="4C262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2" name="Google Shape;252;p2"/>
              <p:cNvSpPr/>
              <p:nvPr/>
            </p:nvSpPr>
            <p:spPr>
              <a:xfrm>
                <a:off x="6711162" y="867537"/>
                <a:ext cx="128930" cy="16459"/>
              </a:xfrm>
              <a:custGeom>
                <a:avLst/>
                <a:gdLst/>
                <a:ahLst/>
                <a:cxnLst/>
                <a:rect l="l" t="t" r="r" b="b"/>
                <a:pathLst>
                  <a:path w="128930" h="16459" extrusionOk="0">
                    <a:moveTo>
                      <a:pt x="343" y="14745"/>
                    </a:moveTo>
                    <a:cubicBezTo>
                      <a:pt x="2743" y="13030"/>
                      <a:pt x="5144" y="11659"/>
                      <a:pt x="7544" y="10287"/>
                    </a:cubicBezTo>
                    <a:cubicBezTo>
                      <a:pt x="9944" y="8915"/>
                      <a:pt x="12687" y="7887"/>
                      <a:pt x="15088" y="6858"/>
                    </a:cubicBezTo>
                    <a:cubicBezTo>
                      <a:pt x="17831" y="5829"/>
                      <a:pt x="20231" y="4801"/>
                      <a:pt x="22974" y="4115"/>
                    </a:cubicBezTo>
                    <a:cubicBezTo>
                      <a:pt x="25718" y="3429"/>
                      <a:pt x="28460" y="2743"/>
                      <a:pt x="30861" y="2057"/>
                    </a:cubicBezTo>
                    <a:cubicBezTo>
                      <a:pt x="33604" y="1372"/>
                      <a:pt x="36347" y="1029"/>
                      <a:pt x="39091" y="686"/>
                    </a:cubicBezTo>
                    <a:cubicBezTo>
                      <a:pt x="41834" y="343"/>
                      <a:pt x="44577" y="343"/>
                      <a:pt x="47320" y="0"/>
                    </a:cubicBezTo>
                    <a:lnTo>
                      <a:pt x="55550" y="0"/>
                    </a:lnTo>
                    <a:cubicBezTo>
                      <a:pt x="58293" y="0"/>
                      <a:pt x="61036" y="0"/>
                      <a:pt x="63779" y="0"/>
                    </a:cubicBezTo>
                    <a:lnTo>
                      <a:pt x="72009" y="0"/>
                    </a:lnTo>
                    <a:lnTo>
                      <a:pt x="80239" y="343"/>
                    </a:lnTo>
                    <a:lnTo>
                      <a:pt x="88468" y="1029"/>
                    </a:lnTo>
                    <a:lnTo>
                      <a:pt x="96698" y="1715"/>
                    </a:lnTo>
                    <a:cubicBezTo>
                      <a:pt x="107671" y="3086"/>
                      <a:pt x="118301" y="4801"/>
                      <a:pt x="128930" y="7544"/>
                    </a:cubicBezTo>
                    <a:lnTo>
                      <a:pt x="128588" y="8915"/>
                    </a:lnTo>
                    <a:cubicBezTo>
                      <a:pt x="117614" y="8573"/>
                      <a:pt x="106985" y="8573"/>
                      <a:pt x="96012" y="8915"/>
                    </a:cubicBezTo>
                    <a:lnTo>
                      <a:pt x="88125" y="9258"/>
                    </a:lnTo>
                    <a:lnTo>
                      <a:pt x="80239" y="9944"/>
                    </a:lnTo>
                    <a:lnTo>
                      <a:pt x="72352" y="10630"/>
                    </a:lnTo>
                    <a:lnTo>
                      <a:pt x="64465" y="11316"/>
                    </a:lnTo>
                    <a:cubicBezTo>
                      <a:pt x="61722" y="11659"/>
                      <a:pt x="59321" y="12002"/>
                      <a:pt x="56579" y="12344"/>
                    </a:cubicBezTo>
                    <a:lnTo>
                      <a:pt x="48692" y="13716"/>
                    </a:lnTo>
                    <a:cubicBezTo>
                      <a:pt x="43548" y="14745"/>
                      <a:pt x="38405" y="15431"/>
                      <a:pt x="32918" y="15773"/>
                    </a:cubicBezTo>
                    <a:cubicBezTo>
                      <a:pt x="30175" y="16116"/>
                      <a:pt x="27775" y="16116"/>
                      <a:pt x="25031" y="16116"/>
                    </a:cubicBezTo>
                    <a:cubicBezTo>
                      <a:pt x="22289" y="16116"/>
                      <a:pt x="19545" y="16459"/>
                      <a:pt x="16802" y="16459"/>
                    </a:cubicBezTo>
                    <a:cubicBezTo>
                      <a:pt x="14059" y="16459"/>
                      <a:pt x="11315" y="16459"/>
                      <a:pt x="8573" y="16459"/>
                    </a:cubicBezTo>
                    <a:cubicBezTo>
                      <a:pt x="5829" y="16459"/>
                      <a:pt x="3086" y="16116"/>
                      <a:pt x="0" y="15773"/>
                    </a:cubicBezTo>
                    <a:lnTo>
                      <a:pt x="343" y="14745"/>
                    </a:lnTo>
                    <a:close/>
                  </a:path>
                </a:pathLst>
              </a:custGeom>
              <a:solidFill>
                <a:srgbClr val="4C262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3" name="Google Shape;253;p2"/>
              <p:cNvSpPr/>
              <p:nvPr/>
            </p:nvSpPr>
            <p:spPr>
              <a:xfrm>
                <a:off x="6295567" y="960462"/>
                <a:ext cx="60693" cy="223227"/>
              </a:xfrm>
              <a:custGeom>
                <a:avLst/>
                <a:gdLst/>
                <a:ahLst/>
                <a:cxnLst/>
                <a:rect l="l" t="t" r="r" b="b"/>
                <a:pathLst>
                  <a:path w="60693" h="223227" extrusionOk="0">
                    <a:moveTo>
                      <a:pt x="0" y="222199"/>
                    </a:moveTo>
                    <a:cubicBezTo>
                      <a:pt x="10973" y="206083"/>
                      <a:pt x="14745" y="187909"/>
                      <a:pt x="19546" y="169393"/>
                    </a:cubicBezTo>
                    <a:cubicBezTo>
                      <a:pt x="21946" y="160134"/>
                      <a:pt x="24346" y="150876"/>
                      <a:pt x="27432" y="141618"/>
                    </a:cubicBezTo>
                    <a:cubicBezTo>
                      <a:pt x="30518" y="132359"/>
                      <a:pt x="33262" y="123101"/>
                      <a:pt x="35662" y="113843"/>
                    </a:cubicBezTo>
                    <a:cubicBezTo>
                      <a:pt x="38062" y="104585"/>
                      <a:pt x="40462" y="94983"/>
                      <a:pt x="42520" y="85725"/>
                    </a:cubicBezTo>
                    <a:cubicBezTo>
                      <a:pt x="44577" y="76467"/>
                      <a:pt x="46978" y="66866"/>
                      <a:pt x="48692" y="57264"/>
                    </a:cubicBezTo>
                    <a:cubicBezTo>
                      <a:pt x="52807" y="38405"/>
                      <a:pt x="56236" y="19202"/>
                      <a:pt x="59322" y="0"/>
                    </a:cubicBezTo>
                    <a:lnTo>
                      <a:pt x="60694" y="0"/>
                    </a:lnTo>
                    <a:cubicBezTo>
                      <a:pt x="60008" y="19545"/>
                      <a:pt x="58293" y="38748"/>
                      <a:pt x="55893" y="58293"/>
                    </a:cubicBezTo>
                    <a:cubicBezTo>
                      <a:pt x="54864" y="67894"/>
                      <a:pt x="53493" y="77495"/>
                      <a:pt x="51778" y="87440"/>
                    </a:cubicBezTo>
                    <a:cubicBezTo>
                      <a:pt x="50064" y="97041"/>
                      <a:pt x="48692" y="106642"/>
                      <a:pt x="46635" y="116243"/>
                    </a:cubicBezTo>
                    <a:cubicBezTo>
                      <a:pt x="44920" y="125844"/>
                      <a:pt x="42863" y="135446"/>
                      <a:pt x="41148" y="145047"/>
                    </a:cubicBezTo>
                    <a:cubicBezTo>
                      <a:pt x="39091" y="154648"/>
                      <a:pt x="36691" y="163906"/>
                      <a:pt x="33262" y="173507"/>
                    </a:cubicBezTo>
                    <a:cubicBezTo>
                      <a:pt x="30175" y="182766"/>
                      <a:pt x="26404" y="192367"/>
                      <a:pt x="21260" y="200939"/>
                    </a:cubicBezTo>
                    <a:cubicBezTo>
                      <a:pt x="16117" y="209855"/>
                      <a:pt x="9259" y="218084"/>
                      <a:pt x="686" y="223228"/>
                    </a:cubicBezTo>
                    <a:lnTo>
                      <a:pt x="0" y="222199"/>
                    </a:lnTo>
                    <a:close/>
                  </a:path>
                </a:pathLst>
              </a:custGeom>
              <a:solidFill>
                <a:srgbClr val="4C262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4" name="Google Shape;254;p2"/>
              <p:cNvSpPr/>
              <p:nvPr/>
            </p:nvSpPr>
            <p:spPr>
              <a:xfrm>
                <a:off x="6241732" y="1220038"/>
                <a:ext cx="217741" cy="21259"/>
              </a:xfrm>
              <a:custGeom>
                <a:avLst/>
                <a:gdLst/>
                <a:ahLst/>
                <a:cxnLst/>
                <a:rect l="l" t="t" r="r" b="b"/>
                <a:pathLst>
                  <a:path w="217741" h="21259" extrusionOk="0">
                    <a:moveTo>
                      <a:pt x="343" y="19888"/>
                    </a:moveTo>
                    <a:cubicBezTo>
                      <a:pt x="4458" y="17831"/>
                      <a:pt x="8915" y="16116"/>
                      <a:pt x="13373" y="14402"/>
                    </a:cubicBezTo>
                    <a:cubicBezTo>
                      <a:pt x="17831" y="12687"/>
                      <a:pt x="22289" y="11316"/>
                      <a:pt x="26403" y="9944"/>
                    </a:cubicBezTo>
                    <a:cubicBezTo>
                      <a:pt x="30861" y="8573"/>
                      <a:pt x="35319" y="7544"/>
                      <a:pt x="39776" y="6172"/>
                    </a:cubicBezTo>
                    <a:cubicBezTo>
                      <a:pt x="44234" y="5144"/>
                      <a:pt x="48692" y="4115"/>
                      <a:pt x="53492" y="3429"/>
                    </a:cubicBezTo>
                    <a:cubicBezTo>
                      <a:pt x="57950" y="2743"/>
                      <a:pt x="62751" y="2057"/>
                      <a:pt x="67208" y="1372"/>
                    </a:cubicBezTo>
                    <a:cubicBezTo>
                      <a:pt x="71666" y="1029"/>
                      <a:pt x="76467" y="686"/>
                      <a:pt x="80924" y="343"/>
                    </a:cubicBezTo>
                    <a:lnTo>
                      <a:pt x="94640" y="0"/>
                    </a:lnTo>
                    <a:cubicBezTo>
                      <a:pt x="99098" y="0"/>
                      <a:pt x="103899" y="0"/>
                      <a:pt x="108356" y="0"/>
                    </a:cubicBezTo>
                    <a:lnTo>
                      <a:pt x="122072" y="0"/>
                    </a:lnTo>
                    <a:lnTo>
                      <a:pt x="135788" y="343"/>
                    </a:lnTo>
                    <a:lnTo>
                      <a:pt x="149504" y="1372"/>
                    </a:lnTo>
                    <a:lnTo>
                      <a:pt x="163220" y="2743"/>
                    </a:lnTo>
                    <a:cubicBezTo>
                      <a:pt x="181394" y="4801"/>
                      <a:pt x="199568" y="7544"/>
                      <a:pt x="217742" y="11316"/>
                    </a:cubicBezTo>
                    <a:lnTo>
                      <a:pt x="217399" y="12687"/>
                    </a:lnTo>
                    <a:cubicBezTo>
                      <a:pt x="199225" y="11316"/>
                      <a:pt x="181051" y="9944"/>
                      <a:pt x="162878" y="9944"/>
                    </a:cubicBezTo>
                    <a:lnTo>
                      <a:pt x="149162" y="9944"/>
                    </a:lnTo>
                    <a:lnTo>
                      <a:pt x="135446" y="10287"/>
                    </a:lnTo>
                    <a:lnTo>
                      <a:pt x="121730" y="10973"/>
                    </a:lnTo>
                    <a:lnTo>
                      <a:pt x="108356" y="12002"/>
                    </a:lnTo>
                    <a:cubicBezTo>
                      <a:pt x="103899" y="12344"/>
                      <a:pt x="99441" y="12687"/>
                      <a:pt x="94983" y="13373"/>
                    </a:cubicBezTo>
                    <a:lnTo>
                      <a:pt x="81610" y="15088"/>
                    </a:lnTo>
                    <a:cubicBezTo>
                      <a:pt x="77153" y="15773"/>
                      <a:pt x="72695" y="16459"/>
                      <a:pt x="68237" y="16802"/>
                    </a:cubicBezTo>
                    <a:cubicBezTo>
                      <a:pt x="63779" y="17488"/>
                      <a:pt x="59322" y="17831"/>
                      <a:pt x="54864" y="18174"/>
                    </a:cubicBezTo>
                    <a:cubicBezTo>
                      <a:pt x="50406" y="18517"/>
                      <a:pt x="45949" y="18860"/>
                      <a:pt x="41491" y="19202"/>
                    </a:cubicBezTo>
                    <a:cubicBezTo>
                      <a:pt x="37033" y="19545"/>
                      <a:pt x="32576" y="19888"/>
                      <a:pt x="27775" y="20231"/>
                    </a:cubicBezTo>
                    <a:cubicBezTo>
                      <a:pt x="23317" y="20574"/>
                      <a:pt x="18517" y="20917"/>
                      <a:pt x="14059" y="20917"/>
                    </a:cubicBezTo>
                    <a:cubicBezTo>
                      <a:pt x="9601" y="21260"/>
                      <a:pt x="4801" y="21260"/>
                      <a:pt x="0" y="21260"/>
                    </a:cubicBezTo>
                    <a:lnTo>
                      <a:pt x="343" y="19888"/>
                    </a:lnTo>
                    <a:close/>
                  </a:path>
                </a:pathLst>
              </a:custGeom>
              <a:solidFill>
                <a:srgbClr val="4C262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5" name="Google Shape;255;p2"/>
              <p:cNvSpPr/>
              <p:nvPr/>
            </p:nvSpPr>
            <p:spPr>
              <a:xfrm>
                <a:off x="6099771" y="1128483"/>
                <a:ext cx="49120" cy="214998"/>
              </a:xfrm>
              <a:custGeom>
                <a:avLst/>
                <a:gdLst/>
                <a:ahLst/>
                <a:cxnLst/>
                <a:rect l="l" t="t" r="r" b="b"/>
                <a:pathLst>
                  <a:path w="49120" h="214998" extrusionOk="0">
                    <a:moveTo>
                      <a:pt x="0" y="214655"/>
                    </a:moveTo>
                    <a:cubicBezTo>
                      <a:pt x="686" y="209855"/>
                      <a:pt x="1715" y="205397"/>
                      <a:pt x="2743" y="200939"/>
                    </a:cubicBezTo>
                    <a:cubicBezTo>
                      <a:pt x="3772" y="196482"/>
                      <a:pt x="4801" y="192024"/>
                      <a:pt x="5829" y="187566"/>
                    </a:cubicBezTo>
                    <a:cubicBezTo>
                      <a:pt x="6858" y="183109"/>
                      <a:pt x="7887" y="178651"/>
                      <a:pt x="8916" y="174193"/>
                    </a:cubicBezTo>
                    <a:cubicBezTo>
                      <a:pt x="9944" y="169736"/>
                      <a:pt x="10973" y="165278"/>
                      <a:pt x="12345" y="160820"/>
                    </a:cubicBezTo>
                    <a:cubicBezTo>
                      <a:pt x="13373" y="156362"/>
                      <a:pt x="14745" y="151905"/>
                      <a:pt x="16116" y="147790"/>
                    </a:cubicBezTo>
                    <a:cubicBezTo>
                      <a:pt x="17488" y="143332"/>
                      <a:pt x="18860" y="138875"/>
                      <a:pt x="20231" y="134760"/>
                    </a:cubicBezTo>
                    <a:lnTo>
                      <a:pt x="24346" y="121730"/>
                    </a:lnTo>
                    <a:cubicBezTo>
                      <a:pt x="25718" y="117272"/>
                      <a:pt x="26746" y="112814"/>
                      <a:pt x="28118" y="108356"/>
                    </a:cubicBezTo>
                    <a:lnTo>
                      <a:pt x="31547" y="94983"/>
                    </a:lnTo>
                    <a:lnTo>
                      <a:pt x="34633" y="81610"/>
                    </a:lnTo>
                    <a:lnTo>
                      <a:pt x="37376" y="68237"/>
                    </a:lnTo>
                    <a:lnTo>
                      <a:pt x="39777" y="54864"/>
                    </a:lnTo>
                    <a:cubicBezTo>
                      <a:pt x="43206" y="36690"/>
                      <a:pt x="45606" y="18517"/>
                      <a:pt x="47663" y="0"/>
                    </a:cubicBezTo>
                    <a:lnTo>
                      <a:pt x="49035" y="0"/>
                    </a:lnTo>
                    <a:cubicBezTo>
                      <a:pt x="49378" y="18517"/>
                      <a:pt x="48692" y="37033"/>
                      <a:pt x="46977" y="55550"/>
                    </a:cubicBezTo>
                    <a:lnTo>
                      <a:pt x="45606" y="69266"/>
                    </a:lnTo>
                    <a:lnTo>
                      <a:pt x="43891" y="82982"/>
                    </a:lnTo>
                    <a:lnTo>
                      <a:pt x="41834" y="96698"/>
                    </a:lnTo>
                    <a:lnTo>
                      <a:pt x="39434" y="110414"/>
                    </a:lnTo>
                    <a:cubicBezTo>
                      <a:pt x="38405" y="114872"/>
                      <a:pt x="37719" y="119672"/>
                      <a:pt x="37033" y="124130"/>
                    </a:cubicBezTo>
                    <a:lnTo>
                      <a:pt x="34290" y="137846"/>
                    </a:lnTo>
                    <a:cubicBezTo>
                      <a:pt x="33261" y="142304"/>
                      <a:pt x="32233" y="147104"/>
                      <a:pt x="30861" y="151562"/>
                    </a:cubicBezTo>
                    <a:cubicBezTo>
                      <a:pt x="29490" y="156020"/>
                      <a:pt x="28118" y="160477"/>
                      <a:pt x="26403" y="164935"/>
                    </a:cubicBezTo>
                    <a:cubicBezTo>
                      <a:pt x="24689" y="169393"/>
                      <a:pt x="22974" y="173507"/>
                      <a:pt x="21260" y="177965"/>
                    </a:cubicBezTo>
                    <a:cubicBezTo>
                      <a:pt x="19545" y="182080"/>
                      <a:pt x="17488" y="186538"/>
                      <a:pt x="15431" y="190652"/>
                    </a:cubicBezTo>
                    <a:cubicBezTo>
                      <a:pt x="13373" y="194767"/>
                      <a:pt x="10973" y="198882"/>
                      <a:pt x="8916" y="202997"/>
                    </a:cubicBezTo>
                    <a:cubicBezTo>
                      <a:pt x="6515" y="207112"/>
                      <a:pt x="4115" y="211226"/>
                      <a:pt x="1372" y="214998"/>
                    </a:cubicBezTo>
                    <a:lnTo>
                      <a:pt x="0" y="214655"/>
                    </a:lnTo>
                    <a:close/>
                  </a:path>
                </a:pathLst>
              </a:custGeom>
              <a:solidFill>
                <a:srgbClr val="4C262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6" name="Google Shape;256;p2"/>
              <p:cNvSpPr/>
              <p:nvPr/>
            </p:nvSpPr>
            <p:spPr>
              <a:xfrm>
                <a:off x="6054166" y="1356169"/>
                <a:ext cx="207797" cy="32232"/>
              </a:xfrm>
              <a:custGeom>
                <a:avLst/>
                <a:gdLst/>
                <a:ahLst/>
                <a:cxnLst/>
                <a:rect l="l" t="t" r="r" b="b"/>
                <a:pathLst>
                  <a:path w="207797" h="32232" extrusionOk="0">
                    <a:moveTo>
                      <a:pt x="0" y="30518"/>
                    </a:moveTo>
                    <a:cubicBezTo>
                      <a:pt x="3772" y="28118"/>
                      <a:pt x="7544" y="25718"/>
                      <a:pt x="11659" y="23660"/>
                    </a:cubicBezTo>
                    <a:cubicBezTo>
                      <a:pt x="15774" y="21603"/>
                      <a:pt x="19545" y="19545"/>
                      <a:pt x="23660" y="17831"/>
                    </a:cubicBezTo>
                    <a:cubicBezTo>
                      <a:pt x="27775" y="16116"/>
                      <a:pt x="31890" y="14402"/>
                      <a:pt x="36005" y="12687"/>
                    </a:cubicBezTo>
                    <a:cubicBezTo>
                      <a:pt x="40119" y="11316"/>
                      <a:pt x="44577" y="9944"/>
                      <a:pt x="48692" y="8573"/>
                    </a:cubicBezTo>
                    <a:cubicBezTo>
                      <a:pt x="53150" y="7544"/>
                      <a:pt x="57264" y="6172"/>
                      <a:pt x="61722" y="5486"/>
                    </a:cubicBezTo>
                    <a:cubicBezTo>
                      <a:pt x="66180" y="4801"/>
                      <a:pt x="70638" y="4115"/>
                      <a:pt x="75095" y="3429"/>
                    </a:cubicBezTo>
                    <a:lnTo>
                      <a:pt x="88468" y="2057"/>
                    </a:lnTo>
                    <a:cubicBezTo>
                      <a:pt x="92926" y="1715"/>
                      <a:pt x="97384" y="1372"/>
                      <a:pt x="101841" y="1029"/>
                    </a:cubicBezTo>
                    <a:lnTo>
                      <a:pt x="115215" y="343"/>
                    </a:lnTo>
                    <a:lnTo>
                      <a:pt x="128588" y="0"/>
                    </a:lnTo>
                    <a:lnTo>
                      <a:pt x="141960" y="0"/>
                    </a:lnTo>
                    <a:lnTo>
                      <a:pt x="155334" y="686"/>
                    </a:lnTo>
                    <a:cubicBezTo>
                      <a:pt x="173165" y="2057"/>
                      <a:pt x="190653" y="4115"/>
                      <a:pt x="207798" y="7544"/>
                    </a:cubicBezTo>
                    <a:lnTo>
                      <a:pt x="207455" y="8915"/>
                    </a:lnTo>
                    <a:cubicBezTo>
                      <a:pt x="189966" y="7544"/>
                      <a:pt x="172479" y="7201"/>
                      <a:pt x="154991" y="7887"/>
                    </a:cubicBezTo>
                    <a:lnTo>
                      <a:pt x="141960" y="8573"/>
                    </a:lnTo>
                    <a:lnTo>
                      <a:pt x="128931" y="9601"/>
                    </a:lnTo>
                    <a:lnTo>
                      <a:pt x="115900" y="10973"/>
                    </a:lnTo>
                    <a:lnTo>
                      <a:pt x="102870" y="12687"/>
                    </a:lnTo>
                    <a:cubicBezTo>
                      <a:pt x="98755" y="13373"/>
                      <a:pt x="94298" y="14059"/>
                      <a:pt x="90183" y="15088"/>
                    </a:cubicBezTo>
                    <a:lnTo>
                      <a:pt x="77496" y="17831"/>
                    </a:lnTo>
                    <a:cubicBezTo>
                      <a:pt x="73381" y="18860"/>
                      <a:pt x="69266" y="19888"/>
                      <a:pt x="64808" y="20574"/>
                    </a:cubicBezTo>
                    <a:cubicBezTo>
                      <a:pt x="60693" y="21603"/>
                      <a:pt x="56236" y="22289"/>
                      <a:pt x="52121" y="22974"/>
                    </a:cubicBezTo>
                    <a:cubicBezTo>
                      <a:pt x="48006" y="23660"/>
                      <a:pt x="43548" y="24689"/>
                      <a:pt x="39434" y="25375"/>
                    </a:cubicBezTo>
                    <a:cubicBezTo>
                      <a:pt x="35319" y="26060"/>
                      <a:pt x="30861" y="27089"/>
                      <a:pt x="26746" y="27775"/>
                    </a:cubicBezTo>
                    <a:cubicBezTo>
                      <a:pt x="22632" y="28804"/>
                      <a:pt x="18174" y="29489"/>
                      <a:pt x="13716" y="30175"/>
                    </a:cubicBezTo>
                    <a:cubicBezTo>
                      <a:pt x="9258" y="30861"/>
                      <a:pt x="5144" y="31547"/>
                      <a:pt x="343" y="32233"/>
                    </a:cubicBezTo>
                    <a:lnTo>
                      <a:pt x="0" y="30518"/>
                    </a:lnTo>
                    <a:close/>
                  </a:path>
                </a:pathLst>
              </a:custGeom>
              <a:solidFill>
                <a:srgbClr val="4C262E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57" name="Google Shape;257;p2"/>
            <p:cNvGrpSpPr/>
            <p:nvPr/>
          </p:nvGrpSpPr>
          <p:grpSpPr>
            <a:xfrm>
              <a:off x="4986375" y="360045"/>
              <a:ext cx="1059217" cy="1354797"/>
              <a:chOff x="4986375" y="360045"/>
              <a:chExt cx="1059217" cy="1354797"/>
            </a:xfrm>
          </p:grpSpPr>
          <p:sp>
            <p:nvSpPr>
              <p:cNvPr id="258" name="Google Shape;258;p2"/>
              <p:cNvSpPr/>
              <p:nvPr/>
            </p:nvSpPr>
            <p:spPr>
              <a:xfrm>
                <a:off x="4986718" y="360045"/>
                <a:ext cx="1057846" cy="1354112"/>
              </a:xfrm>
              <a:custGeom>
                <a:avLst/>
                <a:gdLst/>
                <a:ahLst/>
                <a:cxnLst/>
                <a:rect l="l" t="t" r="r" b="b"/>
                <a:pathLst>
                  <a:path w="1057846" h="1354112" extrusionOk="0">
                    <a:moveTo>
                      <a:pt x="1057847" y="1354112"/>
                    </a:moveTo>
                    <a:cubicBezTo>
                      <a:pt x="795528" y="1267358"/>
                      <a:pt x="515379" y="1063333"/>
                      <a:pt x="331584" y="820903"/>
                    </a:cubicBezTo>
                    <a:cubicBezTo>
                      <a:pt x="147790" y="578815"/>
                      <a:pt x="10630" y="272606"/>
                      <a:pt x="0" y="0"/>
                    </a:cubicBezTo>
                    <a:cubicBezTo>
                      <a:pt x="178651" y="86411"/>
                      <a:pt x="366560" y="185509"/>
                      <a:pt x="526009" y="319240"/>
                    </a:cubicBezTo>
                    <a:cubicBezTo>
                      <a:pt x="779412" y="531152"/>
                      <a:pt x="958406" y="853821"/>
                      <a:pt x="991667" y="1158659"/>
                    </a:cubicBezTo>
                    <a:cubicBezTo>
                      <a:pt x="999211" y="1226553"/>
                      <a:pt x="1034529" y="1285875"/>
                      <a:pt x="1057847" y="1354112"/>
                    </a:cubicBezTo>
                    <a:close/>
                  </a:path>
                </a:pathLst>
              </a:custGeom>
              <a:solidFill>
                <a:srgbClr val="7D8C6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9" name="Google Shape;259;p2"/>
              <p:cNvSpPr/>
              <p:nvPr/>
            </p:nvSpPr>
            <p:spPr>
              <a:xfrm>
                <a:off x="4986375" y="360387"/>
                <a:ext cx="1059217" cy="1354455"/>
              </a:xfrm>
              <a:custGeom>
                <a:avLst/>
                <a:gdLst/>
                <a:ahLst/>
                <a:cxnLst/>
                <a:rect l="l" t="t" r="r" b="b"/>
                <a:pathLst>
                  <a:path w="1059217" h="1354455" extrusionOk="0">
                    <a:moveTo>
                      <a:pt x="1057504" y="1354455"/>
                    </a:moveTo>
                    <a:cubicBezTo>
                      <a:pt x="1033158" y="1328052"/>
                      <a:pt x="1009498" y="1301306"/>
                      <a:pt x="985495" y="1274902"/>
                    </a:cubicBezTo>
                    <a:cubicBezTo>
                      <a:pt x="961835" y="1248156"/>
                      <a:pt x="938174" y="1221067"/>
                      <a:pt x="914857" y="1193978"/>
                    </a:cubicBezTo>
                    <a:cubicBezTo>
                      <a:pt x="891540" y="1166889"/>
                      <a:pt x="868223" y="1139457"/>
                      <a:pt x="845249" y="1112368"/>
                    </a:cubicBezTo>
                    <a:lnTo>
                      <a:pt x="776669" y="1029729"/>
                    </a:lnTo>
                    <a:cubicBezTo>
                      <a:pt x="754037" y="1001954"/>
                      <a:pt x="731406" y="974179"/>
                      <a:pt x="709117" y="946404"/>
                    </a:cubicBezTo>
                    <a:lnTo>
                      <a:pt x="642595" y="862051"/>
                    </a:lnTo>
                    <a:lnTo>
                      <a:pt x="576758" y="777011"/>
                    </a:lnTo>
                    <a:lnTo>
                      <a:pt x="511264" y="691629"/>
                    </a:lnTo>
                    <a:cubicBezTo>
                      <a:pt x="424167" y="577787"/>
                      <a:pt x="338442" y="463258"/>
                      <a:pt x="253060" y="348044"/>
                    </a:cubicBezTo>
                    <a:cubicBezTo>
                      <a:pt x="168021" y="232829"/>
                      <a:pt x="84011" y="116929"/>
                      <a:pt x="0" y="1029"/>
                    </a:cubicBezTo>
                    <a:lnTo>
                      <a:pt x="1371" y="0"/>
                    </a:lnTo>
                    <a:cubicBezTo>
                      <a:pt x="87096" y="114872"/>
                      <a:pt x="172821" y="229400"/>
                      <a:pt x="259575" y="343243"/>
                    </a:cubicBezTo>
                    <a:cubicBezTo>
                      <a:pt x="345986" y="457429"/>
                      <a:pt x="433083" y="570929"/>
                      <a:pt x="521208" y="683743"/>
                    </a:cubicBezTo>
                    <a:lnTo>
                      <a:pt x="587731" y="768096"/>
                    </a:lnTo>
                    <a:lnTo>
                      <a:pt x="654596" y="852107"/>
                    </a:lnTo>
                    <a:lnTo>
                      <a:pt x="721805" y="935774"/>
                    </a:lnTo>
                    <a:cubicBezTo>
                      <a:pt x="744436" y="963549"/>
                      <a:pt x="766724" y="991667"/>
                      <a:pt x="789013" y="1019442"/>
                    </a:cubicBezTo>
                    <a:lnTo>
                      <a:pt x="856221" y="1103109"/>
                    </a:lnTo>
                    <a:cubicBezTo>
                      <a:pt x="878853" y="1130884"/>
                      <a:pt x="901484" y="1158659"/>
                      <a:pt x="923773" y="1186434"/>
                    </a:cubicBezTo>
                    <a:lnTo>
                      <a:pt x="1059218" y="1353084"/>
                    </a:lnTo>
                    <a:lnTo>
                      <a:pt x="1057504" y="1354455"/>
                    </a:ln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60" name="Google Shape;260;p2"/>
            <p:cNvGrpSpPr/>
            <p:nvPr/>
          </p:nvGrpSpPr>
          <p:grpSpPr>
            <a:xfrm>
              <a:off x="6081255" y="1027753"/>
              <a:ext cx="1555394" cy="746440"/>
              <a:chOff x="6081255" y="1027753"/>
              <a:chExt cx="1555394" cy="746440"/>
            </a:xfrm>
          </p:grpSpPr>
          <p:sp>
            <p:nvSpPr>
              <p:cNvPr id="261" name="Google Shape;261;p2"/>
              <p:cNvSpPr/>
              <p:nvPr/>
            </p:nvSpPr>
            <p:spPr>
              <a:xfrm>
                <a:off x="6082284" y="1027753"/>
                <a:ext cx="1554365" cy="746440"/>
              </a:xfrm>
              <a:custGeom>
                <a:avLst/>
                <a:gdLst/>
                <a:ahLst/>
                <a:cxnLst/>
                <a:rect l="l" t="t" r="r" b="b"/>
                <a:pathLst>
                  <a:path w="1554365" h="746440" extrusionOk="0">
                    <a:moveTo>
                      <a:pt x="0" y="733381"/>
                    </a:moveTo>
                    <a:cubicBezTo>
                      <a:pt x="273291" y="774186"/>
                      <a:pt x="615506" y="717950"/>
                      <a:pt x="888454" y="584562"/>
                    </a:cubicBezTo>
                    <a:cubicBezTo>
                      <a:pt x="1161745" y="451174"/>
                      <a:pt x="1422006" y="239605"/>
                      <a:pt x="1554366" y="946"/>
                    </a:cubicBezTo>
                    <a:cubicBezTo>
                      <a:pt x="1355827" y="-2483"/>
                      <a:pt x="1143572" y="1289"/>
                      <a:pt x="940918" y="48609"/>
                    </a:cubicBezTo>
                    <a:cubicBezTo>
                      <a:pt x="618935" y="123704"/>
                      <a:pt x="314096" y="330816"/>
                      <a:pt x="147104" y="587991"/>
                    </a:cubicBezTo>
                    <a:cubicBezTo>
                      <a:pt x="109728" y="645941"/>
                      <a:pt x="51435" y="682974"/>
                      <a:pt x="0" y="733381"/>
                    </a:cubicBezTo>
                    <a:close/>
                  </a:path>
                </a:pathLst>
              </a:custGeom>
              <a:solidFill>
                <a:srgbClr val="7D8C6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2" name="Google Shape;262;p2"/>
              <p:cNvSpPr/>
              <p:nvPr/>
            </p:nvSpPr>
            <p:spPr>
              <a:xfrm>
                <a:off x="6081255" y="1028700"/>
                <a:ext cx="1555051" cy="733120"/>
              </a:xfrm>
              <a:custGeom>
                <a:avLst/>
                <a:gdLst/>
                <a:ahLst/>
                <a:cxnLst/>
                <a:rect l="l" t="t" r="r" b="b"/>
                <a:pathLst>
                  <a:path w="1555051" h="733120" extrusionOk="0">
                    <a:moveTo>
                      <a:pt x="1371" y="733120"/>
                    </a:moveTo>
                    <a:cubicBezTo>
                      <a:pt x="34976" y="720433"/>
                      <a:pt x="68237" y="707403"/>
                      <a:pt x="101499" y="694373"/>
                    </a:cubicBezTo>
                    <a:cubicBezTo>
                      <a:pt x="134760" y="680999"/>
                      <a:pt x="168021" y="667626"/>
                      <a:pt x="200940" y="653910"/>
                    </a:cubicBezTo>
                    <a:cubicBezTo>
                      <a:pt x="233858" y="640194"/>
                      <a:pt x="267119" y="626135"/>
                      <a:pt x="300037" y="612419"/>
                    </a:cubicBezTo>
                    <a:lnTo>
                      <a:pt x="398450" y="569557"/>
                    </a:lnTo>
                    <a:cubicBezTo>
                      <a:pt x="431025" y="554812"/>
                      <a:pt x="463944" y="540410"/>
                      <a:pt x="496519" y="525666"/>
                    </a:cubicBezTo>
                    <a:lnTo>
                      <a:pt x="593903" y="480403"/>
                    </a:lnTo>
                    <a:lnTo>
                      <a:pt x="690943" y="434111"/>
                    </a:lnTo>
                    <a:lnTo>
                      <a:pt x="787641" y="387477"/>
                    </a:lnTo>
                    <a:cubicBezTo>
                      <a:pt x="916572" y="325069"/>
                      <a:pt x="1044816" y="261633"/>
                      <a:pt x="1172718" y="197168"/>
                    </a:cubicBezTo>
                    <a:cubicBezTo>
                      <a:pt x="1300620" y="132702"/>
                      <a:pt x="1427836" y="67208"/>
                      <a:pt x="1555051" y="1372"/>
                    </a:cubicBezTo>
                    <a:lnTo>
                      <a:pt x="1554366" y="0"/>
                    </a:lnTo>
                    <a:cubicBezTo>
                      <a:pt x="1426121" y="63779"/>
                      <a:pt x="1297876" y="127559"/>
                      <a:pt x="1169289" y="190310"/>
                    </a:cubicBezTo>
                    <a:cubicBezTo>
                      <a:pt x="1040701" y="253403"/>
                      <a:pt x="911771" y="315468"/>
                      <a:pt x="782155" y="376504"/>
                    </a:cubicBezTo>
                    <a:lnTo>
                      <a:pt x="684771" y="421767"/>
                    </a:lnTo>
                    <a:lnTo>
                      <a:pt x="587045" y="466344"/>
                    </a:lnTo>
                    <a:lnTo>
                      <a:pt x="489318" y="510921"/>
                    </a:lnTo>
                    <a:cubicBezTo>
                      <a:pt x="456743" y="525666"/>
                      <a:pt x="424167" y="540410"/>
                      <a:pt x="391592" y="555498"/>
                    </a:cubicBezTo>
                    <a:lnTo>
                      <a:pt x="293865" y="599732"/>
                    </a:lnTo>
                    <a:cubicBezTo>
                      <a:pt x="261290" y="614477"/>
                      <a:pt x="228714" y="628879"/>
                      <a:pt x="196139" y="643966"/>
                    </a:cubicBezTo>
                    <a:lnTo>
                      <a:pt x="0" y="731749"/>
                    </a:lnTo>
                    <a:lnTo>
                      <a:pt x="1371" y="733120"/>
                    </a:ln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63" name="Google Shape;263;p2"/>
            <p:cNvGrpSpPr/>
            <p:nvPr/>
          </p:nvGrpSpPr>
          <p:grpSpPr>
            <a:xfrm>
              <a:off x="7525550" y="2279942"/>
              <a:ext cx="1502546" cy="1938505"/>
              <a:chOff x="7525550" y="2279942"/>
              <a:chExt cx="1502546" cy="1938505"/>
            </a:xfrm>
          </p:grpSpPr>
          <p:sp>
            <p:nvSpPr>
              <p:cNvPr id="264" name="Google Shape;264;p2"/>
              <p:cNvSpPr/>
              <p:nvPr/>
            </p:nvSpPr>
            <p:spPr>
              <a:xfrm>
                <a:off x="8748674" y="4028389"/>
                <a:ext cx="279422" cy="190058"/>
              </a:xfrm>
              <a:custGeom>
                <a:avLst/>
                <a:gdLst/>
                <a:ahLst/>
                <a:cxnLst/>
                <a:rect l="l" t="t" r="r" b="b"/>
                <a:pathLst>
                  <a:path w="279422" h="190058" extrusionOk="0">
                    <a:moveTo>
                      <a:pt x="10287" y="9601"/>
                    </a:moveTo>
                    <a:cubicBezTo>
                      <a:pt x="87440" y="14059"/>
                      <a:pt x="163564" y="38062"/>
                      <a:pt x="229057" y="79210"/>
                    </a:cubicBezTo>
                    <a:cubicBezTo>
                      <a:pt x="259918" y="98412"/>
                      <a:pt x="292151" y="135102"/>
                      <a:pt x="274320" y="166992"/>
                    </a:cubicBezTo>
                    <a:cubicBezTo>
                      <a:pt x="264376" y="184480"/>
                      <a:pt x="242087" y="192024"/>
                      <a:pt x="222199" y="189623"/>
                    </a:cubicBezTo>
                    <a:cubicBezTo>
                      <a:pt x="202311" y="187223"/>
                      <a:pt x="184138" y="176594"/>
                      <a:pt x="167335" y="165620"/>
                    </a:cubicBezTo>
                    <a:cubicBezTo>
                      <a:pt x="101498" y="122072"/>
                      <a:pt x="44234" y="65494"/>
                      <a:pt x="0" y="0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5" name="Google Shape;265;p2"/>
              <p:cNvSpPr/>
              <p:nvPr/>
            </p:nvSpPr>
            <p:spPr>
              <a:xfrm>
                <a:off x="8293646" y="3410111"/>
                <a:ext cx="384675" cy="212750"/>
              </a:xfrm>
              <a:custGeom>
                <a:avLst/>
                <a:gdLst/>
                <a:ahLst/>
                <a:cxnLst/>
                <a:rect l="l" t="t" r="r" b="b"/>
                <a:pathLst>
                  <a:path w="384675" h="212750" extrusionOk="0">
                    <a:moveTo>
                      <a:pt x="0" y="5515"/>
                    </a:moveTo>
                    <a:cubicBezTo>
                      <a:pt x="97040" y="-8544"/>
                      <a:pt x="197853" y="4486"/>
                      <a:pt x="288379" y="42205"/>
                    </a:cubicBezTo>
                    <a:cubicBezTo>
                      <a:pt x="323354" y="56950"/>
                      <a:pt x="358673" y="77181"/>
                      <a:pt x="376161" y="110785"/>
                    </a:cubicBezTo>
                    <a:cubicBezTo>
                      <a:pt x="393649" y="144389"/>
                      <a:pt x="384048" y="194110"/>
                      <a:pt x="348729" y="207826"/>
                    </a:cubicBezTo>
                    <a:cubicBezTo>
                      <a:pt x="302438" y="226000"/>
                      <a:pt x="242430" y="190338"/>
                      <a:pt x="204368" y="158448"/>
                    </a:cubicBezTo>
                    <a:cubicBezTo>
                      <a:pt x="160477" y="121758"/>
                      <a:pt x="116586" y="85411"/>
                      <a:pt x="72352" y="48720"/>
                    </a:cubicBezTo>
                    <a:cubicBezTo>
                      <a:pt x="45949" y="27118"/>
                      <a:pt x="34290" y="1057"/>
                      <a:pt x="0" y="5515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6" name="Google Shape;266;p2"/>
              <p:cNvSpPr/>
              <p:nvPr/>
            </p:nvSpPr>
            <p:spPr>
              <a:xfrm>
                <a:off x="7939293" y="3548329"/>
                <a:ext cx="196755" cy="411197"/>
              </a:xfrm>
              <a:custGeom>
                <a:avLst/>
                <a:gdLst/>
                <a:ahLst/>
                <a:cxnLst/>
                <a:rect l="l" t="t" r="r" b="b"/>
                <a:pathLst>
                  <a:path w="196755" h="411197" extrusionOk="0">
                    <a:moveTo>
                      <a:pt x="102664" y="406679"/>
                    </a:moveTo>
                    <a:cubicBezTo>
                      <a:pt x="169872" y="372047"/>
                      <a:pt x="201076" y="289407"/>
                      <a:pt x="196276" y="213969"/>
                    </a:cubicBezTo>
                    <a:cubicBezTo>
                      <a:pt x="191818" y="138531"/>
                      <a:pt x="158557" y="68237"/>
                      <a:pt x="125638" y="0"/>
                    </a:cubicBezTo>
                    <a:cubicBezTo>
                      <a:pt x="106093" y="78867"/>
                      <a:pt x="59116" y="157734"/>
                      <a:pt x="27912" y="232486"/>
                    </a:cubicBezTo>
                    <a:cubicBezTo>
                      <a:pt x="12481" y="269177"/>
                      <a:pt x="-4664" y="307581"/>
                      <a:pt x="1166" y="347015"/>
                    </a:cubicBezTo>
                    <a:cubicBezTo>
                      <a:pt x="6995" y="386448"/>
                      <a:pt x="67345" y="424510"/>
                      <a:pt x="102664" y="406679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7" name="Google Shape;267;p2"/>
              <p:cNvSpPr/>
              <p:nvPr/>
            </p:nvSpPr>
            <p:spPr>
              <a:xfrm>
                <a:off x="7663944" y="3090900"/>
                <a:ext cx="196755" cy="411294"/>
              </a:xfrm>
              <a:custGeom>
                <a:avLst/>
                <a:gdLst/>
                <a:ahLst/>
                <a:cxnLst/>
                <a:rect l="l" t="t" r="r" b="b"/>
                <a:pathLst>
                  <a:path w="196755" h="411294" extrusionOk="0">
                    <a:moveTo>
                      <a:pt x="102664" y="406679"/>
                    </a:moveTo>
                    <a:cubicBezTo>
                      <a:pt x="169873" y="372047"/>
                      <a:pt x="201077" y="289407"/>
                      <a:pt x="196276" y="213969"/>
                    </a:cubicBezTo>
                    <a:cubicBezTo>
                      <a:pt x="191818" y="138531"/>
                      <a:pt x="158557" y="68237"/>
                      <a:pt x="125639" y="0"/>
                    </a:cubicBezTo>
                    <a:cubicBezTo>
                      <a:pt x="106093" y="78867"/>
                      <a:pt x="59116" y="157734"/>
                      <a:pt x="27912" y="232486"/>
                    </a:cubicBezTo>
                    <a:cubicBezTo>
                      <a:pt x="12482" y="269177"/>
                      <a:pt x="-4663" y="307581"/>
                      <a:pt x="1166" y="347015"/>
                    </a:cubicBezTo>
                    <a:cubicBezTo>
                      <a:pt x="7338" y="386105"/>
                      <a:pt x="67346" y="424853"/>
                      <a:pt x="102664" y="406679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8" name="Google Shape;268;p2"/>
              <p:cNvSpPr/>
              <p:nvPr/>
            </p:nvSpPr>
            <p:spPr>
              <a:xfrm>
                <a:off x="7525550" y="2279942"/>
                <a:ext cx="1348968" cy="1829714"/>
              </a:xfrm>
              <a:custGeom>
                <a:avLst/>
                <a:gdLst/>
                <a:ahLst/>
                <a:cxnLst/>
                <a:rect l="l" t="t" r="r" b="b"/>
                <a:pathLst>
                  <a:path w="1348968" h="1829714" extrusionOk="0">
                    <a:moveTo>
                      <a:pt x="1347254" y="1829714"/>
                    </a:moveTo>
                    <a:cubicBezTo>
                      <a:pt x="1186091" y="1725473"/>
                      <a:pt x="1039673" y="1599629"/>
                      <a:pt x="906971" y="1461097"/>
                    </a:cubicBezTo>
                    <a:cubicBezTo>
                      <a:pt x="774611" y="1322222"/>
                      <a:pt x="655967" y="1170318"/>
                      <a:pt x="548297" y="1011555"/>
                    </a:cubicBezTo>
                    <a:cubicBezTo>
                      <a:pt x="494462" y="932002"/>
                      <a:pt x="443027" y="851078"/>
                      <a:pt x="393992" y="768439"/>
                    </a:cubicBezTo>
                    <a:lnTo>
                      <a:pt x="357644" y="706374"/>
                    </a:lnTo>
                    <a:lnTo>
                      <a:pt x="321983" y="643966"/>
                    </a:lnTo>
                    <a:lnTo>
                      <a:pt x="287350" y="580873"/>
                    </a:lnTo>
                    <a:lnTo>
                      <a:pt x="253403" y="517436"/>
                    </a:lnTo>
                    <a:lnTo>
                      <a:pt x="220142" y="453657"/>
                    </a:lnTo>
                    <a:lnTo>
                      <a:pt x="187223" y="389534"/>
                    </a:lnTo>
                    <a:lnTo>
                      <a:pt x="154991" y="325069"/>
                    </a:lnTo>
                    <a:lnTo>
                      <a:pt x="123101" y="260604"/>
                    </a:lnTo>
                    <a:lnTo>
                      <a:pt x="91897" y="195796"/>
                    </a:lnTo>
                    <a:lnTo>
                      <a:pt x="61036" y="130988"/>
                    </a:lnTo>
                    <a:cubicBezTo>
                      <a:pt x="40805" y="87440"/>
                      <a:pt x="20231" y="44234"/>
                      <a:pt x="0" y="686"/>
                    </a:cubicBezTo>
                    <a:lnTo>
                      <a:pt x="1372" y="0"/>
                    </a:lnTo>
                    <a:lnTo>
                      <a:pt x="18173" y="31890"/>
                    </a:lnTo>
                    <a:lnTo>
                      <a:pt x="34633" y="63779"/>
                    </a:lnTo>
                    <a:lnTo>
                      <a:pt x="67894" y="127559"/>
                    </a:lnTo>
                    <a:lnTo>
                      <a:pt x="134074" y="255117"/>
                    </a:lnTo>
                    <a:lnTo>
                      <a:pt x="167335" y="318897"/>
                    </a:lnTo>
                    <a:lnTo>
                      <a:pt x="200597" y="382334"/>
                    </a:lnTo>
                    <a:lnTo>
                      <a:pt x="234200" y="445770"/>
                    </a:lnTo>
                    <a:lnTo>
                      <a:pt x="268148" y="508863"/>
                    </a:lnTo>
                    <a:lnTo>
                      <a:pt x="302438" y="571957"/>
                    </a:lnTo>
                    <a:lnTo>
                      <a:pt x="337414" y="634708"/>
                    </a:lnTo>
                    <a:lnTo>
                      <a:pt x="372732" y="697116"/>
                    </a:lnTo>
                    <a:lnTo>
                      <a:pt x="408737" y="759181"/>
                    </a:lnTo>
                    <a:cubicBezTo>
                      <a:pt x="456743" y="841820"/>
                      <a:pt x="507149" y="923430"/>
                      <a:pt x="559955" y="1002983"/>
                    </a:cubicBezTo>
                    <a:cubicBezTo>
                      <a:pt x="665912" y="1162431"/>
                      <a:pt x="782840" y="1314679"/>
                      <a:pt x="913829" y="1454582"/>
                    </a:cubicBezTo>
                    <a:cubicBezTo>
                      <a:pt x="1044473" y="1594485"/>
                      <a:pt x="1189177" y="1721701"/>
                      <a:pt x="1348969" y="1827657"/>
                    </a:cubicBezTo>
                    <a:lnTo>
                      <a:pt x="1347254" y="1829714"/>
                    </a:ln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9" name="Google Shape;269;p2"/>
              <p:cNvSpPr/>
              <p:nvPr/>
            </p:nvSpPr>
            <p:spPr>
              <a:xfrm>
                <a:off x="8145170" y="3370021"/>
                <a:ext cx="497891" cy="182422"/>
              </a:xfrm>
              <a:custGeom>
                <a:avLst/>
                <a:gdLst/>
                <a:ahLst/>
                <a:cxnLst/>
                <a:rect l="l" t="t" r="r" b="b"/>
                <a:pathLst>
                  <a:path w="497891" h="182422" extrusionOk="0">
                    <a:moveTo>
                      <a:pt x="686" y="0"/>
                    </a:moveTo>
                    <a:cubicBezTo>
                      <a:pt x="21260" y="8573"/>
                      <a:pt x="42177" y="14402"/>
                      <a:pt x="63437" y="19203"/>
                    </a:cubicBezTo>
                    <a:cubicBezTo>
                      <a:pt x="74066" y="21603"/>
                      <a:pt x="84697" y="23660"/>
                      <a:pt x="95669" y="25718"/>
                    </a:cubicBezTo>
                    <a:cubicBezTo>
                      <a:pt x="106642" y="27775"/>
                      <a:pt x="117272" y="30175"/>
                      <a:pt x="128245" y="32233"/>
                    </a:cubicBezTo>
                    <a:cubicBezTo>
                      <a:pt x="149848" y="37033"/>
                      <a:pt x="171450" y="42520"/>
                      <a:pt x="192710" y="49378"/>
                    </a:cubicBezTo>
                    <a:cubicBezTo>
                      <a:pt x="213970" y="56236"/>
                      <a:pt x="234887" y="63094"/>
                      <a:pt x="255803" y="70638"/>
                    </a:cubicBezTo>
                    <a:cubicBezTo>
                      <a:pt x="276721" y="77838"/>
                      <a:pt x="297637" y="86068"/>
                      <a:pt x="318211" y="94298"/>
                    </a:cubicBezTo>
                    <a:cubicBezTo>
                      <a:pt x="328498" y="98412"/>
                      <a:pt x="338785" y="102527"/>
                      <a:pt x="349072" y="106985"/>
                    </a:cubicBezTo>
                    <a:lnTo>
                      <a:pt x="364503" y="113500"/>
                    </a:lnTo>
                    <a:lnTo>
                      <a:pt x="379591" y="120358"/>
                    </a:lnTo>
                    <a:cubicBezTo>
                      <a:pt x="384734" y="122758"/>
                      <a:pt x="389534" y="125159"/>
                      <a:pt x="394678" y="127559"/>
                    </a:cubicBezTo>
                    <a:lnTo>
                      <a:pt x="409766" y="134760"/>
                    </a:lnTo>
                    <a:cubicBezTo>
                      <a:pt x="419710" y="139560"/>
                      <a:pt x="429654" y="144361"/>
                      <a:pt x="439598" y="149505"/>
                    </a:cubicBezTo>
                    <a:cubicBezTo>
                      <a:pt x="459486" y="159449"/>
                      <a:pt x="478688" y="170421"/>
                      <a:pt x="497891" y="181051"/>
                    </a:cubicBezTo>
                    <a:lnTo>
                      <a:pt x="497205" y="182423"/>
                    </a:lnTo>
                    <a:cubicBezTo>
                      <a:pt x="457429" y="162878"/>
                      <a:pt x="417310" y="144361"/>
                      <a:pt x="376504" y="127902"/>
                    </a:cubicBezTo>
                    <a:lnTo>
                      <a:pt x="361074" y="121730"/>
                    </a:lnTo>
                    <a:lnTo>
                      <a:pt x="345643" y="115900"/>
                    </a:lnTo>
                    <a:cubicBezTo>
                      <a:pt x="335356" y="111786"/>
                      <a:pt x="325069" y="108014"/>
                      <a:pt x="314782" y="104242"/>
                    </a:cubicBezTo>
                    <a:cubicBezTo>
                      <a:pt x="293866" y="97041"/>
                      <a:pt x="273292" y="89840"/>
                      <a:pt x="252032" y="83325"/>
                    </a:cubicBezTo>
                    <a:cubicBezTo>
                      <a:pt x="241402" y="79896"/>
                      <a:pt x="230772" y="77153"/>
                      <a:pt x="220485" y="73724"/>
                    </a:cubicBezTo>
                    <a:cubicBezTo>
                      <a:pt x="215341" y="72009"/>
                      <a:pt x="209855" y="70980"/>
                      <a:pt x="204712" y="69266"/>
                    </a:cubicBezTo>
                    <a:cubicBezTo>
                      <a:pt x="199225" y="67894"/>
                      <a:pt x="194081" y="66180"/>
                      <a:pt x="188595" y="65151"/>
                    </a:cubicBezTo>
                    <a:lnTo>
                      <a:pt x="124816" y="48349"/>
                    </a:lnTo>
                    <a:lnTo>
                      <a:pt x="92583" y="39777"/>
                    </a:lnTo>
                    <a:cubicBezTo>
                      <a:pt x="81953" y="36690"/>
                      <a:pt x="70981" y="33604"/>
                      <a:pt x="60350" y="30175"/>
                    </a:cubicBezTo>
                    <a:cubicBezTo>
                      <a:pt x="39091" y="22974"/>
                      <a:pt x="18174" y="14059"/>
                      <a:pt x="0" y="1029"/>
                    </a:cubicBezTo>
                    <a:lnTo>
                      <a:pt x="686" y="0"/>
                    </a:ln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0" name="Google Shape;270;p2"/>
              <p:cNvSpPr/>
              <p:nvPr/>
            </p:nvSpPr>
            <p:spPr>
              <a:xfrm>
                <a:off x="7984693" y="2914504"/>
                <a:ext cx="489020" cy="270385"/>
              </a:xfrm>
              <a:custGeom>
                <a:avLst/>
                <a:gdLst/>
                <a:ahLst/>
                <a:cxnLst/>
                <a:rect l="l" t="t" r="r" b="b"/>
                <a:pathLst>
                  <a:path w="489020" h="270385" extrusionOk="0">
                    <a:moveTo>
                      <a:pt x="0" y="7003"/>
                    </a:moveTo>
                    <a:cubicBezTo>
                      <a:pt x="123444" y="-10828"/>
                      <a:pt x="251688" y="5631"/>
                      <a:pt x="366560" y="53637"/>
                    </a:cubicBezTo>
                    <a:cubicBezTo>
                      <a:pt x="411137" y="72154"/>
                      <a:pt x="456057" y="97872"/>
                      <a:pt x="478346" y="140734"/>
                    </a:cubicBezTo>
                    <a:cubicBezTo>
                      <a:pt x="500291" y="183597"/>
                      <a:pt x="488289" y="246690"/>
                      <a:pt x="443369" y="264178"/>
                    </a:cubicBezTo>
                    <a:cubicBezTo>
                      <a:pt x="384391" y="287152"/>
                      <a:pt x="308267" y="241890"/>
                      <a:pt x="259918" y="201427"/>
                    </a:cubicBezTo>
                    <a:cubicBezTo>
                      <a:pt x="204026" y="155136"/>
                      <a:pt x="148133" y="108501"/>
                      <a:pt x="92240" y="62210"/>
                    </a:cubicBezTo>
                    <a:cubicBezTo>
                      <a:pt x="58293" y="34778"/>
                      <a:pt x="43548" y="1517"/>
                      <a:pt x="0" y="7003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1" name="Google Shape;271;p2"/>
              <p:cNvSpPr/>
              <p:nvPr/>
            </p:nvSpPr>
            <p:spPr>
              <a:xfrm>
                <a:off x="7836217" y="2875902"/>
                <a:ext cx="497890" cy="182422"/>
              </a:xfrm>
              <a:custGeom>
                <a:avLst/>
                <a:gdLst/>
                <a:ahLst/>
                <a:cxnLst/>
                <a:rect l="l" t="t" r="r" b="b"/>
                <a:pathLst>
                  <a:path w="497890" h="182422" extrusionOk="0">
                    <a:moveTo>
                      <a:pt x="686" y="0"/>
                    </a:moveTo>
                    <a:cubicBezTo>
                      <a:pt x="21260" y="8573"/>
                      <a:pt x="42177" y="14402"/>
                      <a:pt x="63437" y="19202"/>
                    </a:cubicBezTo>
                    <a:cubicBezTo>
                      <a:pt x="74066" y="21603"/>
                      <a:pt x="84696" y="23660"/>
                      <a:pt x="95669" y="25718"/>
                    </a:cubicBezTo>
                    <a:cubicBezTo>
                      <a:pt x="106642" y="27775"/>
                      <a:pt x="117272" y="30175"/>
                      <a:pt x="128245" y="32232"/>
                    </a:cubicBezTo>
                    <a:cubicBezTo>
                      <a:pt x="149847" y="37033"/>
                      <a:pt x="171450" y="42519"/>
                      <a:pt x="192710" y="49377"/>
                    </a:cubicBezTo>
                    <a:cubicBezTo>
                      <a:pt x="213970" y="56235"/>
                      <a:pt x="234887" y="63093"/>
                      <a:pt x="255803" y="70637"/>
                    </a:cubicBezTo>
                    <a:cubicBezTo>
                      <a:pt x="276720" y="77838"/>
                      <a:pt x="297637" y="86068"/>
                      <a:pt x="318211" y="94298"/>
                    </a:cubicBezTo>
                    <a:cubicBezTo>
                      <a:pt x="328498" y="98412"/>
                      <a:pt x="338785" y="102527"/>
                      <a:pt x="349072" y="106985"/>
                    </a:cubicBezTo>
                    <a:lnTo>
                      <a:pt x="364503" y="113500"/>
                    </a:lnTo>
                    <a:lnTo>
                      <a:pt x="379590" y="120358"/>
                    </a:lnTo>
                    <a:cubicBezTo>
                      <a:pt x="384734" y="122758"/>
                      <a:pt x="389534" y="125159"/>
                      <a:pt x="394678" y="127559"/>
                    </a:cubicBezTo>
                    <a:lnTo>
                      <a:pt x="409766" y="134760"/>
                    </a:lnTo>
                    <a:cubicBezTo>
                      <a:pt x="419710" y="139560"/>
                      <a:pt x="429654" y="144361"/>
                      <a:pt x="439598" y="149504"/>
                    </a:cubicBezTo>
                    <a:cubicBezTo>
                      <a:pt x="459486" y="159449"/>
                      <a:pt x="478688" y="170421"/>
                      <a:pt x="497891" y="181051"/>
                    </a:cubicBezTo>
                    <a:lnTo>
                      <a:pt x="497205" y="182423"/>
                    </a:lnTo>
                    <a:cubicBezTo>
                      <a:pt x="457429" y="162878"/>
                      <a:pt x="417309" y="144361"/>
                      <a:pt x="376504" y="127902"/>
                    </a:cubicBezTo>
                    <a:lnTo>
                      <a:pt x="361074" y="121730"/>
                    </a:lnTo>
                    <a:lnTo>
                      <a:pt x="345643" y="115900"/>
                    </a:lnTo>
                    <a:cubicBezTo>
                      <a:pt x="335356" y="111785"/>
                      <a:pt x="325069" y="108014"/>
                      <a:pt x="314782" y="104241"/>
                    </a:cubicBezTo>
                    <a:cubicBezTo>
                      <a:pt x="293865" y="97041"/>
                      <a:pt x="273291" y="89840"/>
                      <a:pt x="252032" y="83325"/>
                    </a:cubicBezTo>
                    <a:cubicBezTo>
                      <a:pt x="241402" y="79896"/>
                      <a:pt x="230772" y="77153"/>
                      <a:pt x="220485" y="73724"/>
                    </a:cubicBezTo>
                    <a:cubicBezTo>
                      <a:pt x="215341" y="72009"/>
                      <a:pt x="209855" y="70980"/>
                      <a:pt x="204711" y="69266"/>
                    </a:cubicBezTo>
                    <a:cubicBezTo>
                      <a:pt x="199225" y="67894"/>
                      <a:pt x="194081" y="66180"/>
                      <a:pt x="188595" y="65151"/>
                    </a:cubicBezTo>
                    <a:lnTo>
                      <a:pt x="124816" y="48349"/>
                    </a:lnTo>
                    <a:lnTo>
                      <a:pt x="92583" y="39776"/>
                    </a:lnTo>
                    <a:cubicBezTo>
                      <a:pt x="81953" y="36690"/>
                      <a:pt x="70980" y="33604"/>
                      <a:pt x="60350" y="30175"/>
                    </a:cubicBezTo>
                    <a:cubicBezTo>
                      <a:pt x="39091" y="22974"/>
                      <a:pt x="18174" y="14059"/>
                      <a:pt x="0" y="1029"/>
                    </a:cubicBezTo>
                    <a:lnTo>
                      <a:pt x="686" y="0"/>
                    </a:ln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2" name="Google Shape;272;p2"/>
              <p:cNvSpPr/>
              <p:nvPr/>
            </p:nvSpPr>
            <p:spPr>
              <a:xfrm>
                <a:off x="8604313" y="3788689"/>
                <a:ext cx="307878" cy="170545"/>
              </a:xfrm>
              <a:custGeom>
                <a:avLst/>
                <a:gdLst/>
                <a:ahLst/>
                <a:cxnLst/>
                <a:rect l="l" t="t" r="r" b="b"/>
                <a:pathLst>
                  <a:path w="307878" h="170545" extrusionOk="0">
                    <a:moveTo>
                      <a:pt x="0" y="4470"/>
                    </a:moveTo>
                    <a:cubicBezTo>
                      <a:pt x="77838" y="-6845"/>
                      <a:pt x="158420" y="3442"/>
                      <a:pt x="230772" y="33960"/>
                    </a:cubicBezTo>
                    <a:cubicBezTo>
                      <a:pt x="258890" y="45618"/>
                      <a:pt x="287007" y="62078"/>
                      <a:pt x="301066" y="88824"/>
                    </a:cubicBezTo>
                    <a:cubicBezTo>
                      <a:pt x="315125" y="115913"/>
                      <a:pt x="307238" y="155689"/>
                      <a:pt x="279121" y="166662"/>
                    </a:cubicBezTo>
                    <a:cubicBezTo>
                      <a:pt x="242087" y="181064"/>
                      <a:pt x="194081" y="152603"/>
                      <a:pt x="163563" y="127229"/>
                    </a:cubicBezTo>
                    <a:cubicBezTo>
                      <a:pt x="128245" y="98082"/>
                      <a:pt x="93269" y="68593"/>
                      <a:pt x="57950" y="39446"/>
                    </a:cubicBezTo>
                    <a:cubicBezTo>
                      <a:pt x="36690" y="21615"/>
                      <a:pt x="27089" y="698"/>
                      <a:pt x="0" y="447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3" name="Google Shape;273;p2"/>
              <p:cNvSpPr/>
              <p:nvPr/>
            </p:nvSpPr>
            <p:spPr>
              <a:xfrm>
                <a:off x="8431834" y="3734181"/>
                <a:ext cx="398792" cy="146761"/>
              </a:xfrm>
              <a:custGeom>
                <a:avLst/>
                <a:gdLst/>
                <a:ahLst/>
                <a:cxnLst/>
                <a:rect l="l" t="t" r="r" b="b"/>
                <a:pathLst>
                  <a:path w="398792" h="146761" extrusionOk="0">
                    <a:moveTo>
                      <a:pt x="0" y="0"/>
                    </a:moveTo>
                    <a:cubicBezTo>
                      <a:pt x="16459" y="6515"/>
                      <a:pt x="33604" y="10630"/>
                      <a:pt x="50749" y="14402"/>
                    </a:cubicBezTo>
                    <a:cubicBezTo>
                      <a:pt x="67894" y="18174"/>
                      <a:pt x="85382" y="20917"/>
                      <a:pt x="102870" y="24689"/>
                    </a:cubicBezTo>
                    <a:cubicBezTo>
                      <a:pt x="120358" y="28461"/>
                      <a:pt x="137503" y="32918"/>
                      <a:pt x="154648" y="38405"/>
                    </a:cubicBezTo>
                    <a:cubicBezTo>
                      <a:pt x="171450" y="43891"/>
                      <a:pt x="188595" y="49721"/>
                      <a:pt x="205397" y="55893"/>
                    </a:cubicBezTo>
                    <a:cubicBezTo>
                      <a:pt x="222199" y="61722"/>
                      <a:pt x="238659" y="68237"/>
                      <a:pt x="255461" y="74752"/>
                    </a:cubicBezTo>
                    <a:cubicBezTo>
                      <a:pt x="271920" y="81610"/>
                      <a:pt x="288379" y="88468"/>
                      <a:pt x="304495" y="96012"/>
                    </a:cubicBezTo>
                    <a:cubicBezTo>
                      <a:pt x="312725" y="99784"/>
                      <a:pt x="320612" y="103556"/>
                      <a:pt x="328498" y="107671"/>
                    </a:cubicBezTo>
                    <a:cubicBezTo>
                      <a:pt x="336385" y="111785"/>
                      <a:pt x="344272" y="115557"/>
                      <a:pt x="352159" y="119672"/>
                    </a:cubicBezTo>
                    <a:cubicBezTo>
                      <a:pt x="367932" y="127902"/>
                      <a:pt x="383362" y="136474"/>
                      <a:pt x="398793" y="145390"/>
                    </a:cubicBezTo>
                    <a:lnTo>
                      <a:pt x="398107" y="146761"/>
                    </a:lnTo>
                    <a:cubicBezTo>
                      <a:pt x="366217" y="131331"/>
                      <a:pt x="333985" y="116586"/>
                      <a:pt x="301066" y="103899"/>
                    </a:cubicBezTo>
                    <a:cubicBezTo>
                      <a:pt x="284607" y="97384"/>
                      <a:pt x="268148" y="91211"/>
                      <a:pt x="251346" y="85382"/>
                    </a:cubicBezTo>
                    <a:cubicBezTo>
                      <a:pt x="234544" y="79553"/>
                      <a:pt x="218085" y="73724"/>
                      <a:pt x="201283" y="68580"/>
                    </a:cubicBezTo>
                    <a:cubicBezTo>
                      <a:pt x="192710" y="65837"/>
                      <a:pt x="184480" y="63437"/>
                      <a:pt x="175908" y="61036"/>
                    </a:cubicBezTo>
                    <a:cubicBezTo>
                      <a:pt x="167335" y="58636"/>
                      <a:pt x="158763" y="56579"/>
                      <a:pt x="150190" y="54178"/>
                    </a:cubicBezTo>
                    <a:lnTo>
                      <a:pt x="124473" y="47663"/>
                    </a:lnTo>
                    <a:lnTo>
                      <a:pt x="99098" y="40805"/>
                    </a:lnTo>
                    <a:cubicBezTo>
                      <a:pt x="82296" y="36347"/>
                      <a:pt x="64808" y="31547"/>
                      <a:pt x="48006" y="25718"/>
                    </a:cubicBezTo>
                    <a:cubicBezTo>
                      <a:pt x="31204" y="19888"/>
                      <a:pt x="14402" y="12002"/>
                      <a:pt x="0" y="137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4" name="Google Shape;274;p2"/>
              <p:cNvSpPr/>
              <p:nvPr/>
            </p:nvSpPr>
            <p:spPr>
              <a:xfrm>
                <a:off x="8018558" y="3212287"/>
                <a:ext cx="67290" cy="601446"/>
              </a:xfrm>
              <a:custGeom>
                <a:avLst/>
                <a:gdLst/>
                <a:ahLst/>
                <a:cxnLst/>
                <a:rect l="l" t="t" r="r" b="b"/>
                <a:pathLst>
                  <a:path w="67290" h="601446" extrusionOk="0">
                    <a:moveTo>
                      <a:pt x="21684" y="343"/>
                    </a:moveTo>
                    <a:cubicBezTo>
                      <a:pt x="14483" y="10630"/>
                      <a:pt x="11054" y="22974"/>
                      <a:pt x="10368" y="34976"/>
                    </a:cubicBezTo>
                    <a:cubicBezTo>
                      <a:pt x="9340" y="47320"/>
                      <a:pt x="10368" y="59665"/>
                      <a:pt x="11740" y="72009"/>
                    </a:cubicBezTo>
                    <a:lnTo>
                      <a:pt x="14141" y="90869"/>
                    </a:lnTo>
                    <a:cubicBezTo>
                      <a:pt x="15169" y="97041"/>
                      <a:pt x="15855" y="103213"/>
                      <a:pt x="16884" y="109728"/>
                    </a:cubicBezTo>
                    <a:cubicBezTo>
                      <a:pt x="17912" y="115900"/>
                      <a:pt x="18598" y="122073"/>
                      <a:pt x="19627" y="128588"/>
                    </a:cubicBezTo>
                    <a:lnTo>
                      <a:pt x="20999" y="137846"/>
                    </a:lnTo>
                    <a:lnTo>
                      <a:pt x="22713" y="147104"/>
                    </a:lnTo>
                    <a:lnTo>
                      <a:pt x="48773" y="297294"/>
                    </a:lnTo>
                    <a:cubicBezTo>
                      <a:pt x="57689" y="347358"/>
                      <a:pt x="65232" y="398107"/>
                      <a:pt x="66947" y="449542"/>
                    </a:cubicBezTo>
                    <a:cubicBezTo>
                      <a:pt x="67290" y="456057"/>
                      <a:pt x="66947" y="462229"/>
                      <a:pt x="67290" y="468744"/>
                    </a:cubicBezTo>
                    <a:cubicBezTo>
                      <a:pt x="67290" y="475260"/>
                      <a:pt x="66947" y="481431"/>
                      <a:pt x="66947" y="487947"/>
                    </a:cubicBezTo>
                    <a:cubicBezTo>
                      <a:pt x="66261" y="500634"/>
                      <a:pt x="65576" y="513664"/>
                      <a:pt x="63861" y="526352"/>
                    </a:cubicBezTo>
                    <a:lnTo>
                      <a:pt x="62489" y="535953"/>
                    </a:lnTo>
                    <a:cubicBezTo>
                      <a:pt x="62147" y="539039"/>
                      <a:pt x="61461" y="542125"/>
                      <a:pt x="61118" y="545554"/>
                    </a:cubicBezTo>
                    <a:cubicBezTo>
                      <a:pt x="60432" y="548640"/>
                      <a:pt x="60089" y="551726"/>
                      <a:pt x="59403" y="555155"/>
                    </a:cubicBezTo>
                    <a:lnTo>
                      <a:pt x="57346" y="564414"/>
                    </a:lnTo>
                    <a:lnTo>
                      <a:pt x="56317" y="569214"/>
                    </a:lnTo>
                    <a:lnTo>
                      <a:pt x="55289" y="574015"/>
                    </a:lnTo>
                    <a:lnTo>
                      <a:pt x="52888" y="583273"/>
                    </a:lnTo>
                    <a:cubicBezTo>
                      <a:pt x="51174" y="589445"/>
                      <a:pt x="49116" y="595617"/>
                      <a:pt x="47402" y="601447"/>
                    </a:cubicBezTo>
                    <a:lnTo>
                      <a:pt x="45687" y="601104"/>
                    </a:lnTo>
                    <a:cubicBezTo>
                      <a:pt x="59060" y="552069"/>
                      <a:pt x="62147" y="500977"/>
                      <a:pt x="58374" y="450570"/>
                    </a:cubicBezTo>
                    <a:cubicBezTo>
                      <a:pt x="54945" y="400164"/>
                      <a:pt x="45687" y="350101"/>
                      <a:pt x="35400" y="300381"/>
                    </a:cubicBezTo>
                    <a:cubicBezTo>
                      <a:pt x="30257" y="275692"/>
                      <a:pt x="24770" y="250660"/>
                      <a:pt x="19284" y="225971"/>
                    </a:cubicBezTo>
                    <a:cubicBezTo>
                      <a:pt x="13797" y="200940"/>
                      <a:pt x="9340" y="175908"/>
                      <a:pt x="5911" y="150533"/>
                    </a:cubicBezTo>
                    <a:lnTo>
                      <a:pt x="4882" y="140932"/>
                    </a:lnTo>
                    <a:lnTo>
                      <a:pt x="3854" y="131331"/>
                    </a:lnTo>
                    <a:cubicBezTo>
                      <a:pt x="3168" y="124816"/>
                      <a:pt x="2482" y="118644"/>
                      <a:pt x="2139" y="112128"/>
                    </a:cubicBezTo>
                    <a:cubicBezTo>
                      <a:pt x="1110" y="99441"/>
                      <a:pt x="425" y="86411"/>
                      <a:pt x="81" y="73724"/>
                    </a:cubicBezTo>
                    <a:cubicBezTo>
                      <a:pt x="-261" y="60693"/>
                      <a:pt x="425" y="47663"/>
                      <a:pt x="3168" y="34633"/>
                    </a:cubicBezTo>
                    <a:cubicBezTo>
                      <a:pt x="4539" y="28118"/>
                      <a:pt x="6597" y="21946"/>
                      <a:pt x="9683" y="15774"/>
                    </a:cubicBezTo>
                    <a:cubicBezTo>
                      <a:pt x="12426" y="9944"/>
                      <a:pt x="16541" y="4458"/>
                      <a:pt x="20999" y="0"/>
                    </a:cubicBezTo>
                    <a:lnTo>
                      <a:pt x="21684" y="343"/>
                    </a:ln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5" name="Google Shape;275;p2"/>
              <p:cNvSpPr/>
              <p:nvPr/>
            </p:nvSpPr>
            <p:spPr>
              <a:xfrm>
                <a:off x="7742867" y="2754858"/>
                <a:ext cx="67289" cy="601446"/>
              </a:xfrm>
              <a:custGeom>
                <a:avLst/>
                <a:gdLst/>
                <a:ahLst/>
                <a:cxnLst/>
                <a:rect l="l" t="t" r="r" b="b"/>
                <a:pathLst>
                  <a:path w="67289" h="601446" extrusionOk="0">
                    <a:moveTo>
                      <a:pt x="21684" y="343"/>
                    </a:moveTo>
                    <a:cubicBezTo>
                      <a:pt x="14483" y="10630"/>
                      <a:pt x="11054" y="22974"/>
                      <a:pt x="10369" y="34976"/>
                    </a:cubicBezTo>
                    <a:cubicBezTo>
                      <a:pt x="9340" y="47320"/>
                      <a:pt x="10369" y="59664"/>
                      <a:pt x="11740" y="72009"/>
                    </a:cubicBezTo>
                    <a:lnTo>
                      <a:pt x="14140" y="90869"/>
                    </a:lnTo>
                    <a:cubicBezTo>
                      <a:pt x="15169" y="97041"/>
                      <a:pt x="15855" y="103213"/>
                      <a:pt x="16883" y="109728"/>
                    </a:cubicBezTo>
                    <a:cubicBezTo>
                      <a:pt x="17912" y="115900"/>
                      <a:pt x="18598" y="122072"/>
                      <a:pt x="19627" y="128588"/>
                    </a:cubicBezTo>
                    <a:lnTo>
                      <a:pt x="20998" y="137846"/>
                    </a:lnTo>
                    <a:lnTo>
                      <a:pt x="22713" y="147104"/>
                    </a:lnTo>
                    <a:lnTo>
                      <a:pt x="48773" y="297294"/>
                    </a:lnTo>
                    <a:cubicBezTo>
                      <a:pt x="57689" y="347358"/>
                      <a:pt x="65233" y="398107"/>
                      <a:pt x="66947" y="449542"/>
                    </a:cubicBezTo>
                    <a:cubicBezTo>
                      <a:pt x="67290" y="456057"/>
                      <a:pt x="66947" y="462229"/>
                      <a:pt x="67290" y="468744"/>
                    </a:cubicBezTo>
                    <a:cubicBezTo>
                      <a:pt x="67290" y="475259"/>
                      <a:pt x="66947" y="481431"/>
                      <a:pt x="66947" y="487947"/>
                    </a:cubicBezTo>
                    <a:cubicBezTo>
                      <a:pt x="66261" y="500634"/>
                      <a:pt x="65575" y="513664"/>
                      <a:pt x="63861" y="526352"/>
                    </a:cubicBezTo>
                    <a:lnTo>
                      <a:pt x="62489" y="535953"/>
                    </a:lnTo>
                    <a:cubicBezTo>
                      <a:pt x="62146" y="539039"/>
                      <a:pt x="61460" y="542125"/>
                      <a:pt x="61118" y="545554"/>
                    </a:cubicBezTo>
                    <a:cubicBezTo>
                      <a:pt x="60432" y="548640"/>
                      <a:pt x="60089" y="551726"/>
                      <a:pt x="59403" y="555155"/>
                    </a:cubicBezTo>
                    <a:lnTo>
                      <a:pt x="57346" y="564413"/>
                    </a:lnTo>
                    <a:lnTo>
                      <a:pt x="56317" y="569214"/>
                    </a:lnTo>
                    <a:lnTo>
                      <a:pt x="55288" y="574015"/>
                    </a:lnTo>
                    <a:lnTo>
                      <a:pt x="52888" y="583273"/>
                    </a:lnTo>
                    <a:cubicBezTo>
                      <a:pt x="51173" y="589445"/>
                      <a:pt x="49116" y="595617"/>
                      <a:pt x="47402" y="601447"/>
                    </a:cubicBezTo>
                    <a:lnTo>
                      <a:pt x="45687" y="601104"/>
                    </a:lnTo>
                    <a:cubicBezTo>
                      <a:pt x="59060" y="552069"/>
                      <a:pt x="62146" y="500977"/>
                      <a:pt x="58375" y="450570"/>
                    </a:cubicBezTo>
                    <a:cubicBezTo>
                      <a:pt x="54946" y="400164"/>
                      <a:pt x="45687" y="350101"/>
                      <a:pt x="35400" y="300380"/>
                    </a:cubicBezTo>
                    <a:cubicBezTo>
                      <a:pt x="30257" y="275691"/>
                      <a:pt x="24770" y="250660"/>
                      <a:pt x="19284" y="225971"/>
                    </a:cubicBezTo>
                    <a:cubicBezTo>
                      <a:pt x="13798" y="200939"/>
                      <a:pt x="9340" y="175908"/>
                      <a:pt x="5911" y="150533"/>
                    </a:cubicBezTo>
                    <a:lnTo>
                      <a:pt x="4882" y="140932"/>
                    </a:lnTo>
                    <a:lnTo>
                      <a:pt x="3853" y="131331"/>
                    </a:lnTo>
                    <a:cubicBezTo>
                      <a:pt x="3167" y="124815"/>
                      <a:pt x="2482" y="118643"/>
                      <a:pt x="2139" y="112128"/>
                    </a:cubicBezTo>
                    <a:cubicBezTo>
                      <a:pt x="1110" y="99441"/>
                      <a:pt x="424" y="86411"/>
                      <a:pt x="82" y="73724"/>
                    </a:cubicBezTo>
                    <a:cubicBezTo>
                      <a:pt x="-262" y="60693"/>
                      <a:pt x="424" y="47663"/>
                      <a:pt x="3167" y="34633"/>
                    </a:cubicBezTo>
                    <a:cubicBezTo>
                      <a:pt x="4539" y="28118"/>
                      <a:pt x="6596" y="21945"/>
                      <a:pt x="9683" y="15773"/>
                    </a:cubicBezTo>
                    <a:cubicBezTo>
                      <a:pt x="12426" y="9944"/>
                      <a:pt x="16541" y="4458"/>
                      <a:pt x="20998" y="0"/>
                    </a:cubicBezTo>
                    <a:lnTo>
                      <a:pt x="21684" y="343"/>
                    </a:ln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6" name="Google Shape;276;p2"/>
              <p:cNvSpPr/>
              <p:nvPr/>
            </p:nvSpPr>
            <p:spPr>
              <a:xfrm>
                <a:off x="8343340" y="3906316"/>
                <a:ext cx="161879" cy="278014"/>
              </a:xfrm>
              <a:custGeom>
                <a:avLst/>
                <a:gdLst/>
                <a:ahLst/>
                <a:cxnLst/>
                <a:rect l="l" t="t" r="r" b="b"/>
                <a:pathLst>
                  <a:path w="161879" h="278014" extrusionOk="0">
                    <a:moveTo>
                      <a:pt x="106325" y="89154"/>
                    </a:moveTo>
                    <a:cubicBezTo>
                      <a:pt x="140273" y="130302"/>
                      <a:pt x="170105" y="182080"/>
                      <a:pt x="159818" y="234544"/>
                    </a:cubicBezTo>
                    <a:cubicBezTo>
                      <a:pt x="157074" y="247917"/>
                      <a:pt x="151588" y="261633"/>
                      <a:pt x="140615" y="269863"/>
                    </a:cubicBezTo>
                    <a:cubicBezTo>
                      <a:pt x="125185" y="281521"/>
                      <a:pt x="102554" y="279807"/>
                      <a:pt x="85751" y="270205"/>
                    </a:cubicBezTo>
                    <a:cubicBezTo>
                      <a:pt x="68949" y="260604"/>
                      <a:pt x="56948" y="244145"/>
                      <a:pt x="47346" y="227686"/>
                    </a:cubicBezTo>
                    <a:cubicBezTo>
                      <a:pt x="15457" y="174193"/>
                      <a:pt x="-29463" y="48006"/>
                      <a:pt x="26772" y="0"/>
                    </a:cubicBezTo>
                    <a:cubicBezTo>
                      <a:pt x="55576" y="21946"/>
                      <a:pt x="81294" y="58979"/>
                      <a:pt x="106325" y="8915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7" name="Google Shape;277;p2"/>
              <p:cNvSpPr/>
              <p:nvPr/>
            </p:nvSpPr>
            <p:spPr>
              <a:xfrm>
                <a:off x="8321763" y="3610051"/>
                <a:ext cx="95326" cy="395020"/>
              </a:xfrm>
              <a:custGeom>
                <a:avLst/>
                <a:gdLst/>
                <a:ahLst/>
                <a:cxnLst/>
                <a:rect l="l" t="t" r="r" b="b"/>
                <a:pathLst>
                  <a:path w="95326" h="395020" extrusionOk="0">
                    <a:moveTo>
                      <a:pt x="1029" y="0"/>
                    </a:moveTo>
                    <a:cubicBezTo>
                      <a:pt x="6172" y="7201"/>
                      <a:pt x="10973" y="14402"/>
                      <a:pt x="15088" y="21945"/>
                    </a:cubicBezTo>
                    <a:cubicBezTo>
                      <a:pt x="19202" y="29489"/>
                      <a:pt x="23317" y="37376"/>
                      <a:pt x="26746" y="45605"/>
                    </a:cubicBezTo>
                    <a:cubicBezTo>
                      <a:pt x="33604" y="61722"/>
                      <a:pt x="39434" y="78524"/>
                      <a:pt x="43549" y="95669"/>
                    </a:cubicBezTo>
                    <a:cubicBezTo>
                      <a:pt x="47663" y="112814"/>
                      <a:pt x="49721" y="130645"/>
                      <a:pt x="50407" y="148133"/>
                    </a:cubicBezTo>
                    <a:cubicBezTo>
                      <a:pt x="50749" y="157048"/>
                      <a:pt x="50749" y="165620"/>
                      <a:pt x="50407" y="174536"/>
                    </a:cubicBezTo>
                    <a:cubicBezTo>
                      <a:pt x="50407" y="183108"/>
                      <a:pt x="50063" y="192024"/>
                      <a:pt x="49721" y="200597"/>
                    </a:cubicBezTo>
                    <a:cubicBezTo>
                      <a:pt x="49378" y="217742"/>
                      <a:pt x="48692" y="234887"/>
                      <a:pt x="49035" y="252032"/>
                    </a:cubicBezTo>
                    <a:cubicBezTo>
                      <a:pt x="49378" y="269177"/>
                      <a:pt x="50407" y="285978"/>
                      <a:pt x="53150" y="302780"/>
                    </a:cubicBezTo>
                    <a:cubicBezTo>
                      <a:pt x="54521" y="311010"/>
                      <a:pt x="56236" y="319583"/>
                      <a:pt x="58636" y="327470"/>
                    </a:cubicBezTo>
                    <a:cubicBezTo>
                      <a:pt x="61036" y="335699"/>
                      <a:pt x="63779" y="343586"/>
                      <a:pt x="67208" y="351473"/>
                    </a:cubicBezTo>
                    <a:cubicBezTo>
                      <a:pt x="70637" y="359359"/>
                      <a:pt x="74752" y="366903"/>
                      <a:pt x="79210" y="373761"/>
                    </a:cubicBezTo>
                    <a:cubicBezTo>
                      <a:pt x="84011" y="380962"/>
                      <a:pt x="89154" y="387477"/>
                      <a:pt x="95326" y="393649"/>
                    </a:cubicBezTo>
                    <a:lnTo>
                      <a:pt x="94298" y="395021"/>
                    </a:lnTo>
                    <a:cubicBezTo>
                      <a:pt x="87782" y="389192"/>
                      <a:pt x="81953" y="382676"/>
                      <a:pt x="76467" y="375818"/>
                    </a:cubicBezTo>
                    <a:cubicBezTo>
                      <a:pt x="71323" y="368960"/>
                      <a:pt x="66523" y="361416"/>
                      <a:pt x="62751" y="353530"/>
                    </a:cubicBezTo>
                    <a:cubicBezTo>
                      <a:pt x="58636" y="345643"/>
                      <a:pt x="55550" y="337757"/>
                      <a:pt x="52464" y="329527"/>
                    </a:cubicBezTo>
                    <a:cubicBezTo>
                      <a:pt x="49378" y="321297"/>
                      <a:pt x="47320" y="312725"/>
                      <a:pt x="45263" y="304152"/>
                    </a:cubicBezTo>
                    <a:cubicBezTo>
                      <a:pt x="43205" y="295580"/>
                      <a:pt x="41834" y="287007"/>
                      <a:pt x="40805" y="278435"/>
                    </a:cubicBezTo>
                    <a:cubicBezTo>
                      <a:pt x="39776" y="269862"/>
                      <a:pt x="38748" y="260947"/>
                      <a:pt x="38405" y="252374"/>
                    </a:cubicBezTo>
                    <a:cubicBezTo>
                      <a:pt x="37376" y="234887"/>
                      <a:pt x="37033" y="217742"/>
                      <a:pt x="36691" y="200253"/>
                    </a:cubicBezTo>
                    <a:cubicBezTo>
                      <a:pt x="36347" y="183108"/>
                      <a:pt x="35662" y="165963"/>
                      <a:pt x="33947" y="149162"/>
                    </a:cubicBezTo>
                    <a:cubicBezTo>
                      <a:pt x="32576" y="132359"/>
                      <a:pt x="30175" y="115557"/>
                      <a:pt x="27432" y="99098"/>
                    </a:cubicBezTo>
                    <a:cubicBezTo>
                      <a:pt x="24689" y="82639"/>
                      <a:pt x="20917" y="65837"/>
                      <a:pt x="16117" y="49721"/>
                    </a:cubicBezTo>
                    <a:cubicBezTo>
                      <a:pt x="13716" y="41491"/>
                      <a:pt x="11316" y="33261"/>
                      <a:pt x="8573" y="25374"/>
                    </a:cubicBezTo>
                    <a:cubicBezTo>
                      <a:pt x="5830" y="17145"/>
                      <a:pt x="2743" y="9258"/>
                      <a:pt x="0" y="1028"/>
                    </a:cubicBezTo>
                    <a:lnTo>
                      <a:pt x="1029" y="0"/>
                    </a:lnTo>
                    <a:close/>
                  </a:path>
                </a:pathLst>
              </a:custGeom>
              <a:solidFill>
                <a:srgbClr val="40512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278" name="Google Shape;278;p2"/>
          <p:cNvSpPr txBox="1">
            <a:spLocks noGrp="1"/>
          </p:cNvSpPr>
          <p:nvPr>
            <p:ph type="title"/>
          </p:nvPr>
        </p:nvSpPr>
        <p:spPr>
          <a:xfrm>
            <a:off x="1570313" y="1759481"/>
            <a:ext cx="6253875" cy="92295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5250"/>
            </a:lvl1pPr>
            <a:lvl2pPr lvl="1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5250"/>
            </a:lvl2pPr>
            <a:lvl3pPr lvl="2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5250"/>
            </a:lvl3pPr>
            <a:lvl4pPr lvl="3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5250"/>
            </a:lvl4pPr>
            <a:lvl5pPr lvl="4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5250"/>
            </a:lvl5pPr>
            <a:lvl6pPr lvl="5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5250"/>
            </a:lvl6pPr>
            <a:lvl7pPr lvl="6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5250"/>
            </a:lvl7pPr>
            <a:lvl8pPr lvl="7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5250"/>
            </a:lvl8pPr>
            <a:lvl9pPr lvl="8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5250"/>
            </a:lvl9pPr>
          </a:lstStyle>
          <a:p>
            <a:endParaRPr/>
          </a:p>
        </p:txBody>
      </p:sp>
      <p:sp>
        <p:nvSpPr>
          <p:cNvPr id="279" name="Google Shape;279;p2"/>
          <p:cNvSpPr txBox="1">
            <a:spLocks noGrp="1"/>
          </p:cNvSpPr>
          <p:nvPr>
            <p:ph type="subTitle" idx="1"/>
          </p:nvPr>
        </p:nvSpPr>
        <p:spPr>
          <a:xfrm>
            <a:off x="304538" y="3335129"/>
            <a:ext cx="8534925" cy="538425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1pPr>
            <a:lvl2pPr lvl="1" algn="ctr">
              <a:spcBef>
                <a:spcPts val="1575"/>
              </a:spcBef>
              <a:spcAft>
                <a:spcPts val="0"/>
              </a:spcAft>
              <a:buSzPts val="1900"/>
              <a:buNone/>
              <a:defRPr/>
            </a:lvl2pPr>
            <a:lvl3pPr lvl="2" algn="ctr">
              <a:spcBef>
                <a:spcPts val="1575"/>
              </a:spcBef>
              <a:spcAft>
                <a:spcPts val="0"/>
              </a:spcAft>
              <a:buSzPts val="1900"/>
              <a:buNone/>
              <a:defRPr/>
            </a:lvl3pPr>
            <a:lvl4pPr lvl="3" algn="ctr">
              <a:spcBef>
                <a:spcPts val="1575"/>
              </a:spcBef>
              <a:spcAft>
                <a:spcPts val="0"/>
              </a:spcAft>
              <a:buSzPts val="1900"/>
              <a:buNone/>
              <a:defRPr/>
            </a:lvl4pPr>
            <a:lvl5pPr lvl="4" algn="ctr">
              <a:spcBef>
                <a:spcPts val="1575"/>
              </a:spcBef>
              <a:spcAft>
                <a:spcPts val="0"/>
              </a:spcAft>
              <a:buSzPts val="1900"/>
              <a:buNone/>
              <a:defRPr/>
            </a:lvl5pPr>
            <a:lvl6pPr lvl="5" algn="ctr">
              <a:spcBef>
                <a:spcPts val="1575"/>
              </a:spcBef>
              <a:spcAft>
                <a:spcPts val="0"/>
              </a:spcAft>
              <a:buSzPts val="1900"/>
              <a:buNone/>
              <a:defRPr/>
            </a:lvl6pPr>
            <a:lvl7pPr lvl="6" algn="ctr">
              <a:spcBef>
                <a:spcPts val="1575"/>
              </a:spcBef>
              <a:spcAft>
                <a:spcPts val="0"/>
              </a:spcAft>
              <a:buSzPts val="1900"/>
              <a:buNone/>
              <a:defRPr/>
            </a:lvl7pPr>
            <a:lvl8pPr lvl="7" algn="ctr">
              <a:spcBef>
                <a:spcPts val="1575"/>
              </a:spcBef>
              <a:spcAft>
                <a:spcPts val="0"/>
              </a:spcAft>
              <a:buSzPts val="1900"/>
              <a:buNone/>
              <a:defRPr/>
            </a:lvl8pPr>
            <a:lvl9pPr lvl="8" algn="ctr">
              <a:spcBef>
                <a:spcPts val="1575"/>
              </a:spcBef>
              <a:spcAft>
                <a:spcPts val="1575"/>
              </a:spcAft>
              <a:buSzPts val="1900"/>
              <a:buNone/>
              <a:defRPr/>
            </a:lvl9pPr>
          </a:lstStyle>
          <a:p>
            <a:endParaRPr/>
          </a:p>
        </p:txBody>
      </p:sp>
      <p:grpSp>
        <p:nvGrpSpPr>
          <p:cNvPr id="280" name="Google Shape;280;p2"/>
          <p:cNvGrpSpPr/>
          <p:nvPr/>
        </p:nvGrpSpPr>
        <p:grpSpPr>
          <a:xfrm>
            <a:off x="1299959" y="4342243"/>
            <a:ext cx="592277" cy="801253"/>
            <a:chOff x="4759028" y="5488457"/>
            <a:chExt cx="789703" cy="1068337"/>
          </a:xfrm>
        </p:grpSpPr>
        <p:sp>
          <p:nvSpPr>
            <p:cNvPr id="281" name="Google Shape;281;p2"/>
            <p:cNvSpPr/>
            <p:nvPr/>
          </p:nvSpPr>
          <p:spPr>
            <a:xfrm>
              <a:off x="4817566" y="6254838"/>
              <a:ext cx="147206" cy="301956"/>
            </a:xfrm>
            <a:custGeom>
              <a:avLst/>
              <a:gdLst/>
              <a:ahLst/>
              <a:cxnLst/>
              <a:rect l="l" t="t" r="r" b="b"/>
              <a:pathLst>
                <a:path w="147206" h="301956" extrusionOk="0">
                  <a:moveTo>
                    <a:pt x="139663" y="12002"/>
                  </a:moveTo>
                  <a:cubicBezTo>
                    <a:pt x="149264" y="88811"/>
                    <a:pt x="138977" y="167678"/>
                    <a:pt x="110173" y="239687"/>
                  </a:cubicBezTo>
                  <a:cubicBezTo>
                    <a:pt x="96800" y="273634"/>
                    <a:pt x="66282" y="311696"/>
                    <a:pt x="31649" y="299695"/>
                  </a:cubicBezTo>
                  <a:cubicBezTo>
                    <a:pt x="12447" y="293180"/>
                    <a:pt x="1131" y="272263"/>
                    <a:pt x="103" y="252374"/>
                  </a:cubicBezTo>
                  <a:cubicBezTo>
                    <a:pt x="-926" y="232144"/>
                    <a:pt x="5932" y="212598"/>
                    <a:pt x="14161" y="194081"/>
                  </a:cubicBezTo>
                  <a:cubicBezTo>
                    <a:pt x="45365" y="121387"/>
                    <a:pt x="90628" y="55207"/>
                    <a:pt x="147206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p2"/>
            <p:cNvSpPr/>
            <p:nvPr/>
          </p:nvSpPr>
          <p:spPr>
            <a:xfrm>
              <a:off x="4907165" y="5488457"/>
              <a:ext cx="641566" cy="903884"/>
            </a:xfrm>
            <a:custGeom>
              <a:avLst/>
              <a:gdLst/>
              <a:ahLst/>
              <a:cxnLst/>
              <a:rect l="l" t="t" r="r" b="b"/>
              <a:pathLst>
                <a:path w="641566" h="903884" extrusionOk="0">
                  <a:moveTo>
                    <a:pt x="634022" y="0"/>
                  </a:moveTo>
                  <a:cubicBezTo>
                    <a:pt x="507835" y="125845"/>
                    <a:pt x="389877" y="260261"/>
                    <a:pt x="284607" y="404279"/>
                  </a:cubicBezTo>
                  <a:cubicBezTo>
                    <a:pt x="171793" y="559270"/>
                    <a:pt x="74067" y="726262"/>
                    <a:pt x="0" y="903199"/>
                  </a:cubicBezTo>
                  <a:lnTo>
                    <a:pt x="1715" y="903884"/>
                  </a:lnTo>
                  <a:cubicBezTo>
                    <a:pt x="77838" y="727977"/>
                    <a:pt x="177279" y="562699"/>
                    <a:pt x="291465" y="409423"/>
                  </a:cubicBezTo>
                  <a:cubicBezTo>
                    <a:pt x="397078" y="267462"/>
                    <a:pt x="515379" y="135103"/>
                    <a:pt x="641566" y="11316"/>
                  </a:cubicBezTo>
                  <a:cubicBezTo>
                    <a:pt x="638823" y="7544"/>
                    <a:pt x="636423" y="4115"/>
                    <a:pt x="634022" y="0"/>
                  </a:cubicBez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2"/>
            <p:cNvSpPr/>
            <p:nvPr/>
          </p:nvSpPr>
          <p:spPr>
            <a:xfrm>
              <a:off x="5052132" y="6071044"/>
              <a:ext cx="141017" cy="324269"/>
            </a:xfrm>
            <a:custGeom>
              <a:avLst/>
              <a:gdLst/>
              <a:ahLst/>
              <a:cxnLst/>
              <a:rect l="l" t="t" r="r" b="b"/>
              <a:pathLst>
                <a:path w="141017" h="324269" extrusionOk="0">
                  <a:moveTo>
                    <a:pt x="118723" y="0"/>
                  </a:moveTo>
                  <a:cubicBezTo>
                    <a:pt x="143412" y="74409"/>
                    <a:pt x="147870" y="155677"/>
                    <a:pt x="130725" y="232486"/>
                  </a:cubicBezTo>
                  <a:cubicBezTo>
                    <a:pt x="124209" y="261976"/>
                    <a:pt x="113237" y="292837"/>
                    <a:pt x="89234" y="311353"/>
                  </a:cubicBezTo>
                  <a:cubicBezTo>
                    <a:pt x="65231" y="329870"/>
                    <a:pt x="24768" y="329527"/>
                    <a:pt x="8995" y="303467"/>
                  </a:cubicBezTo>
                  <a:cubicBezTo>
                    <a:pt x="-11922" y="269519"/>
                    <a:pt x="7623" y="217399"/>
                    <a:pt x="27169" y="182766"/>
                  </a:cubicBezTo>
                  <a:cubicBezTo>
                    <a:pt x="49800" y="142989"/>
                    <a:pt x="72089" y="103213"/>
                    <a:pt x="94720" y="63094"/>
                  </a:cubicBezTo>
                  <a:cubicBezTo>
                    <a:pt x="108436" y="39091"/>
                    <a:pt x="127296" y="26060"/>
                    <a:pt x="1187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p2"/>
            <p:cNvSpPr/>
            <p:nvPr/>
          </p:nvSpPr>
          <p:spPr>
            <a:xfrm>
              <a:off x="5123878" y="5888964"/>
              <a:ext cx="74066" cy="419023"/>
            </a:xfrm>
            <a:custGeom>
              <a:avLst/>
              <a:gdLst/>
              <a:ahLst/>
              <a:cxnLst/>
              <a:rect l="l" t="t" r="r" b="b"/>
              <a:pathLst>
                <a:path w="74066" h="419023" extrusionOk="0">
                  <a:moveTo>
                    <a:pt x="74066" y="1715"/>
                  </a:moveTo>
                  <a:cubicBezTo>
                    <a:pt x="70637" y="19202"/>
                    <a:pt x="69266" y="36690"/>
                    <a:pt x="68923" y="54178"/>
                  </a:cubicBezTo>
                  <a:cubicBezTo>
                    <a:pt x="68237" y="71666"/>
                    <a:pt x="68580" y="89154"/>
                    <a:pt x="68237" y="106985"/>
                  </a:cubicBezTo>
                  <a:cubicBezTo>
                    <a:pt x="67551" y="124816"/>
                    <a:pt x="66180" y="142646"/>
                    <a:pt x="64122" y="160477"/>
                  </a:cubicBezTo>
                  <a:cubicBezTo>
                    <a:pt x="61722" y="178308"/>
                    <a:pt x="58979" y="195796"/>
                    <a:pt x="55893" y="213284"/>
                  </a:cubicBezTo>
                  <a:cubicBezTo>
                    <a:pt x="53150" y="230771"/>
                    <a:pt x="49721" y="248260"/>
                    <a:pt x="45949" y="265748"/>
                  </a:cubicBezTo>
                  <a:cubicBezTo>
                    <a:pt x="42177" y="283235"/>
                    <a:pt x="38062" y="300380"/>
                    <a:pt x="33604" y="317525"/>
                  </a:cubicBezTo>
                  <a:cubicBezTo>
                    <a:pt x="31547" y="326098"/>
                    <a:pt x="28804" y="334670"/>
                    <a:pt x="26403" y="343243"/>
                  </a:cubicBezTo>
                  <a:cubicBezTo>
                    <a:pt x="24003" y="351815"/>
                    <a:pt x="21603" y="360388"/>
                    <a:pt x="18860" y="368618"/>
                  </a:cubicBezTo>
                  <a:cubicBezTo>
                    <a:pt x="13716" y="385763"/>
                    <a:pt x="7887" y="402565"/>
                    <a:pt x="1715" y="419024"/>
                  </a:cubicBezTo>
                  <a:lnTo>
                    <a:pt x="0" y="418338"/>
                  </a:lnTo>
                  <a:cubicBezTo>
                    <a:pt x="9601" y="384048"/>
                    <a:pt x="18174" y="349758"/>
                    <a:pt x="25032" y="315125"/>
                  </a:cubicBezTo>
                  <a:cubicBezTo>
                    <a:pt x="28461" y="297980"/>
                    <a:pt x="31547" y="280492"/>
                    <a:pt x="34633" y="263004"/>
                  </a:cubicBezTo>
                  <a:cubicBezTo>
                    <a:pt x="37376" y="245516"/>
                    <a:pt x="40119" y="228029"/>
                    <a:pt x="42177" y="210541"/>
                  </a:cubicBezTo>
                  <a:cubicBezTo>
                    <a:pt x="43205" y="201625"/>
                    <a:pt x="43891" y="193052"/>
                    <a:pt x="44920" y="184137"/>
                  </a:cubicBezTo>
                  <a:cubicBezTo>
                    <a:pt x="45606" y="175222"/>
                    <a:pt x="46292" y="166649"/>
                    <a:pt x="46977" y="157734"/>
                  </a:cubicBezTo>
                  <a:lnTo>
                    <a:pt x="49035" y="131330"/>
                  </a:lnTo>
                  <a:lnTo>
                    <a:pt x="51092" y="104927"/>
                  </a:lnTo>
                  <a:cubicBezTo>
                    <a:pt x="52464" y="87440"/>
                    <a:pt x="53835" y="69608"/>
                    <a:pt x="56921" y="51778"/>
                  </a:cubicBezTo>
                  <a:cubicBezTo>
                    <a:pt x="59665" y="33947"/>
                    <a:pt x="64465" y="16116"/>
                    <a:pt x="72352" y="0"/>
                  </a:cubicBezTo>
                  <a:lnTo>
                    <a:pt x="74066" y="1715"/>
                  </a:ln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2"/>
            <p:cNvSpPr/>
            <p:nvPr/>
          </p:nvSpPr>
          <p:spPr>
            <a:xfrm>
              <a:off x="4759028" y="5844416"/>
              <a:ext cx="258550" cy="188917"/>
            </a:xfrm>
            <a:custGeom>
              <a:avLst/>
              <a:gdLst/>
              <a:ahLst/>
              <a:cxnLst/>
              <a:rect l="l" t="t" r="r" b="b"/>
              <a:pathLst>
                <a:path w="258550" h="188917" extrusionOk="0">
                  <a:moveTo>
                    <a:pt x="185170" y="110384"/>
                  </a:moveTo>
                  <a:cubicBezTo>
                    <a:pt x="150537" y="150847"/>
                    <a:pt x="105274" y="189594"/>
                    <a:pt x="51782" y="188909"/>
                  </a:cubicBezTo>
                  <a:cubicBezTo>
                    <a:pt x="38066" y="188566"/>
                    <a:pt x="23664" y="185480"/>
                    <a:pt x="13720" y="176222"/>
                  </a:cubicBezTo>
                  <a:cubicBezTo>
                    <a:pt x="-682" y="163191"/>
                    <a:pt x="-3082" y="140560"/>
                    <a:pt x="3433" y="122386"/>
                  </a:cubicBezTo>
                  <a:cubicBezTo>
                    <a:pt x="9948" y="104213"/>
                    <a:pt x="23664" y="89468"/>
                    <a:pt x="38409" y="76781"/>
                  </a:cubicBezTo>
                  <a:cubicBezTo>
                    <a:pt x="85386" y="35975"/>
                    <a:pt x="201629" y="-30890"/>
                    <a:pt x="258551" y="16087"/>
                  </a:cubicBezTo>
                  <a:cubicBezTo>
                    <a:pt x="242091" y="48662"/>
                    <a:pt x="210545" y="80552"/>
                    <a:pt x="185170" y="1103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2"/>
            <p:cNvSpPr/>
            <p:nvPr/>
          </p:nvSpPr>
          <p:spPr>
            <a:xfrm>
              <a:off x="4928768" y="5760034"/>
              <a:ext cx="372046" cy="164248"/>
            </a:xfrm>
            <a:custGeom>
              <a:avLst/>
              <a:gdLst/>
              <a:ahLst/>
              <a:cxnLst/>
              <a:rect l="l" t="t" r="r" b="b"/>
              <a:pathLst>
                <a:path w="372046" h="164248" extrusionOk="0">
                  <a:moveTo>
                    <a:pt x="372047" y="1371"/>
                  </a:moveTo>
                  <a:cubicBezTo>
                    <a:pt x="365874" y="7544"/>
                    <a:pt x="359702" y="13716"/>
                    <a:pt x="352844" y="19202"/>
                  </a:cubicBezTo>
                  <a:cubicBezTo>
                    <a:pt x="345986" y="24689"/>
                    <a:pt x="339128" y="30175"/>
                    <a:pt x="331584" y="34976"/>
                  </a:cubicBezTo>
                  <a:cubicBezTo>
                    <a:pt x="316840" y="44920"/>
                    <a:pt x="301409" y="53150"/>
                    <a:pt x="285293" y="60350"/>
                  </a:cubicBezTo>
                  <a:cubicBezTo>
                    <a:pt x="269177" y="67208"/>
                    <a:pt x="252032" y="72695"/>
                    <a:pt x="234887" y="76124"/>
                  </a:cubicBezTo>
                  <a:cubicBezTo>
                    <a:pt x="226314" y="77838"/>
                    <a:pt x="217742" y="79553"/>
                    <a:pt x="209169" y="80924"/>
                  </a:cubicBezTo>
                  <a:cubicBezTo>
                    <a:pt x="200597" y="82296"/>
                    <a:pt x="192024" y="83667"/>
                    <a:pt x="183452" y="85039"/>
                  </a:cubicBezTo>
                  <a:cubicBezTo>
                    <a:pt x="166307" y="87782"/>
                    <a:pt x="149505" y="90182"/>
                    <a:pt x="132702" y="93611"/>
                  </a:cubicBezTo>
                  <a:cubicBezTo>
                    <a:pt x="115900" y="96698"/>
                    <a:pt x="99441" y="100812"/>
                    <a:pt x="83325" y="106642"/>
                  </a:cubicBezTo>
                  <a:cubicBezTo>
                    <a:pt x="75438" y="109385"/>
                    <a:pt x="67551" y="112814"/>
                    <a:pt x="60008" y="116586"/>
                  </a:cubicBezTo>
                  <a:cubicBezTo>
                    <a:pt x="52464" y="120358"/>
                    <a:pt x="44920" y="124472"/>
                    <a:pt x="38062" y="129273"/>
                  </a:cubicBezTo>
                  <a:cubicBezTo>
                    <a:pt x="31204" y="134074"/>
                    <a:pt x="24346" y="139217"/>
                    <a:pt x="18174" y="145046"/>
                  </a:cubicBezTo>
                  <a:cubicBezTo>
                    <a:pt x="12002" y="150876"/>
                    <a:pt x="6515" y="157391"/>
                    <a:pt x="1372" y="164249"/>
                  </a:cubicBezTo>
                  <a:lnTo>
                    <a:pt x="0" y="163220"/>
                  </a:lnTo>
                  <a:cubicBezTo>
                    <a:pt x="4458" y="155676"/>
                    <a:pt x="9944" y="148818"/>
                    <a:pt x="15774" y="142304"/>
                  </a:cubicBezTo>
                  <a:cubicBezTo>
                    <a:pt x="21603" y="135788"/>
                    <a:pt x="28461" y="129959"/>
                    <a:pt x="35319" y="124815"/>
                  </a:cubicBezTo>
                  <a:cubicBezTo>
                    <a:pt x="42177" y="119329"/>
                    <a:pt x="49721" y="114872"/>
                    <a:pt x="57264" y="110414"/>
                  </a:cubicBezTo>
                  <a:cubicBezTo>
                    <a:pt x="64808" y="105956"/>
                    <a:pt x="72695" y="102184"/>
                    <a:pt x="80925" y="98755"/>
                  </a:cubicBezTo>
                  <a:cubicBezTo>
                    <a:pt x="89154" y="95326"/>
                    <a:pt x="97384" y="92240"/>
                    <a:pt x="105613" y="89497"/>
                  </a:cubicBezTo>
                  <a:cubicBezTo>
                    <a:pt x="113843" y="86753"/>
                    <a:pt x="122415" y="84353"/>
                    <a:pt x="130988" y="82296"/>
                  </a:cubicBezTo>
                  <a:cubicBezTo>
                    <a:pt x="147790" y="78181"/>
                    <a:pt x="164935" y="74752"/>
                    <a:pt x="181737" y="71323"/>
                  </a:cubicBezTo>
                  <a:cubicBezTo>
                    <a:pt x="198539" y="67894"/>
                    <a:pt x="215341" y="64122"/>
                    <a:pt x="231801" y="59664"/>
                  </a:cubicBezTo>
                  <a:cubicBezTo>
                    <a:pt x="248260" y="55207"/>
                    <a:pt x="264033" y="50063"/>
                    <a:pt x="279807" y="44234"/>
                  </a:cubicBezTo>
                  <a:cubicBezTo>
                    <a:pt x="295580" y="38405"/>
                    <a:pt x="311353" y="31889"/>
                    <a:pt x="326441" y="24346"/>
                  </a:cubicBezTo>
                  <a:cubicBezTo>
                    <a:pt x="333985" y="20574"/>
                    <a:pt x="341529" y="16802"/>
                    <a:pt x="349072" y="12687"/>
                  </a:cubicBezTo>
                  <a:cubicBezTo>
                    <a:pt x="356616" y="8573"/>
                    <a:pt x="364160" y="4115"/>
                    <a:pt x="371704" y="0"/>
                  </a:cubicBezTo>
                  <a:lnTo>
                    <a:pt x="372047" y="1371"/>
                  </a:ln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7" name="Google Shape;287;p2"/>
          <p:cNvGrpSpPr/>
          <p:nvPr/>
        </p:nvGrpSpPr>
        <p:grpSpPr>
          <a:xfrm>
            <a:off x="67066" y="3689265"/>
            <a:ext cx="1283303" cy="396142"/>
            <a:chOff x="3115170" y="4617819"/>
            <a:chExt cx="1711071" cy="528189"/>
          </a:xfrm>
        </p:grpSpPr>
        <p:sp>
          <p:nvSpPr>
            <p:cNvPr id="288" name="Google Shape;288;p2"/>
            <p:cNvSpPr/>
            <p:nvPr/>
          </p:nvSpPr>
          <p:spPr>
            <a:xfrm>
              <a:off x="3115170" y="4617819"/>
              <a:ext cx="1711071" cy="528189"/>
            </a:xfrm>
            <a:custGeom>
              <a:avLst/>
              <a:gdLst/>
              <a:ahLst/>
              <a:cxnLst/>
              <a:rect l="l" t="t" r="r" b="b"/>
              <a:pathLst>
                <a:path w="1711071" h="528189" extrusionOk="0">
                  <a:moveTo>
                    <a:pt x="1711071" y="124145"/>
                  </a:moveTo>
                  <a:cubicBezTo>
                    <a:pt x="1507046" y="314112"/>
                    <a:pt x="1190549" y="462587"/>
                    <a:pt x="887082" y="507850"/>
                  </a:cubicBezTo>
                  <a:cubicBezTo>
                    <a:pt x="583616" y="552770"/>
                    <a:pt x="246545" y="525681"/>
                    <a:pt x="0" y="402580"/>
                  </a:cubicBezTo>
                  <a:cubicBezTo>
                    <a:pt x="163220" y="286336"/>
                    <a:pt x="341871" y="168379"/>
                    <a:pt x="537667" y="92255"/>
                  </a:cubicBezTo>
                  <a:cubicBezTo>
                    <a:pt x="848335" y="-29132"/>
                    <a:pt x="1220038" y="-30846"/>
                    <a:pt x="1506017" y="87798"/>
                  </a:cubicBezTo>
                  <a:cubicBezTo>
                    <a:pt x="1569796" y="113858"/>
                    <a:pt x="1639405" y="111457"/>
                    <a:pt x="1711071" y="124145"/>
                  </a:cubicBezTo>
                  <a:close/>
                </a:path>
              </a:pathLst>
            </a:custGeom>
            <a:solidFill>
              <a:srgbClr val="7D8C6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2"/>
            <p:cNvSpPr/>
            <p:nvPr/>
          </p:nvSpPr>
          <p:spPr>
            <a:xfrm>
              <a:off x="3116199" y="4740592"/>
              <a:ext cx="1710042" cy="280835"/>
            </a:xfrm>
            <a:custGeom>
              <a:avLst/>
              <a:gdLst/>
              <a:ahLst/>
              <a:cxnLst/>
              <a:rect l="l" t="t" r="r" b="b"/>
              <a:pathLst>
                <a:path w="1710042" h="280835" extrusionOk="0">
                  <a:moveTo>
                    <a:pt x="1710042" y="2057"/>
                  </a:moveTo>
                  <a:cubicBezTo>
                    <a:pt x="1675067" y="10630"/>
                    <a:pt x="1639748" y="18860"/>
                    <a:pt x="1604772" y="27089"/>
                  </a:cubicBezTo>
                  <a:cubicBezTo>
                    <a:pt x="1569453" y="34976"/>
                    <a:pt x="1534135" y="42863"/>
                    <a:pt x="1498816" y="50406"/>
                  </a:cubicBezTo>
                  <a:cubicBezTo>
                    <a:pt x="1463497" y="57950"/>
                    <a:pt x="1428179" y="65151"/>
                    <a:pt x="1392517" y="72352"/>
                  </a:cubicBezTo>
                  <a:lnTo>
                    <a:pt x="1286218" y="92926"/>
                  </a:lnTo>
                  <a:cubicBezTo>
                    <a:pt x="1250556" y="99441"/>
                    <a:pt x="1215238" y="105956"/>
                    <a:pt x="1179576" y="112471"/>
                  </a:cubicBezTo>
                  <a:lnTo>
                    <a:pt x="1072591" y="130302"/>
                  </a:lnTo>
                  <a:lnTo>
                    <a:pt x="965606" y="147104"/>
                  </a:lnTo>
                  <a:lnTo>
                    <a:pt x="858622" y="163563"/>
                  </a:lnTo>
                  <a:cubicBezTo>
                    <a:pt x="715632" y="185166"/>
                    <a:pt x="572643" y="205740"/>
                    <a:pt x="429654" y="225285"/>
                  </a:cubicBezTo>
                  <a:cubicBezTo>
                    <a:pt x="286664" y="244488"/>
                    <a:pt x="143332" y="262661"/>
                    <a:pt x="0" y="280835"/>
                  </a:cubicBezTo>
                  <a:lnTo>
                    <a:pt x="0" y="279121"/>
                  </a:lnTo>
                  <a:cubicBezTo>
                    <a:pt x="142989" y="259232"/>
                    <a:pt x="285979" y="238658"/>
                    <a:pt x="428968" y="217399"/>
                  </a:cubicBezTo>
                  <a:cubicBezTo>
                    <a:pt x="571957" y="196482"/>
                    <a:pt x="714604" y="174536"/>
                    <a:pt x="856907" y="151219"/>
                  </a:cubicBezTo>
                  <a:lnTo>
                    <a:pt x="963549" y="133388"/>
                  </a:lnTo>
                  <a:lnTo>
                    <a:pt x="1070191" y="114872"/>
                  </a:lnTo>
                  <a:lnTo>
                    <a:pt x="1176833" y="96012"/>
                  </a:lnTo>
                  <a:cubicBezTo>
                    <a:pt x="1212494" y="89497"/>
                    <a:pt x="1247813" y="83325"/>
                    <a:pt x="1283475" y="77153"/>
                  </a:cubicBezTo>
                  <a:lnTo>
                    <a:pt x="1390117" y="58293"/>
                  </a:lnTo>
                  <a:cubicBezTo>
                    <a:pt x="1425778" y="51778"/>
                    <a:pt x="1461097" y="45263"/>
                    <a:pt x="1496759" y="39091"/>
                  </a:cubicBezTo>
                  <a:lnTo>
                    <a:pt x="1709699" y="0"/>
                  </a:lnTo>
                  <a:lnTo>
                    <a:pt x="1710042" y="2057"/>
                  </a:ln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0" name="Google Shape;290;p2"/>
          <p:cNvGrpSpPr/>
          <p:nvPr/>
        </p:nvGrpSpPr>
        <p:grpSpPr>
          <a:xfrm>
            <a:off x="-57150" y="2893576"/>
            <a:ext cx="1570310" cy="1369715"/>
            <a:chOff x="2949549" y="3556901"/>
            <a:chExt cx="2093747" cy="1826286"/>
          </a:xfrm>
        </p:grpSpPr>
        <p:sp>
          <p:nvSpPr>
            <p:cNvPr id="291" name="Google Shape;291;p2"/>
            <p:cNvSpPr/>
            <p:nvPr/>
          </p:nvSpPr>
          <p:spPr>
            <a:xfrm>
              <a:off x="3641406" y="3556901"/>
              <a:ext cx="224634" cy="720432"/>
            </a:xfrm>
            <a:custGeom>
              <a:avLst/>
              <a:gdLst/>
              <a:ahLst/>
              <a:cxnLst/>
              <a:rect l="l" t="t" r="r" b="b"/>
              <a:pathLst>
                <a:path w="224634" h="720432" extrusionOk="0">
                  <a:moveTo>
                    <a:pt x="35091" y="0"/>
                  </a:moveTo>
                  <a:cubicBezTo>
                    <a:pt x="121159" y="23317"/>
                    <a:pt x="182881" y="103213"/>
                    <a:pt x="207570" y="188938"/>
                  </a:cubicBezTo>
                  <a:cubicBezTo>
                    <a:pt x="232259" y="274663"/>
                    <a:pt x="225744" y="365874"/>
                    <a:pt x="215457" y="454343"/>
                  </a:cubicBezTo>
                  <a:cubicBezTo>
                    <a:pt x="205170" y="542810"/>
                    <a:pt x="190768" y="631964"/>
                    <a:pt x="200369" y="720433"/>
                  </a:cubicBezTo>
                  <a:cubicBezTo>
                    <a:pt x="132818" y="619620"/>
                    <a:pt x="75554" y="518807"/>
                    <a:pt x="35434" y="404279"/>
                  </a:cubicBezTo>
                  <a:cubicBezTo>
                    <a:pt x="-14629" y="261290"/>
                    <a:pt x="-8800" y="144704"/>
                    <a:pt x="35091" y="0"/>
                  </a:cubicBez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2"/>
            <p:cNvSpPr/>
            <p:nvPr/>
          </p:nvSpPr>
          <p:spPr>
            <a:xfrm>
              <a:off x="3314052" y="4154919"/>
              <a:ext cx="1729244" cy="1228268"/>
            </a:xfrm>
            <a:custGeom>
              <a:avLst/>
              <a:gdLst/>
              <a:ahLst/>
              <a:cxnLst/>
              <a:rect l="l" t="t" r="r" b="b"/>
              <a:pathLst>
                <a:path w="1729244" h="1228268" extrusionOk="0">
                  <a:moveTo>
                    <a:pt x="1720672" y="1228268"/>
                  </a:moveTo>
                  <a:cubicBezTo>
                    <a:pt x="1326337" y="626136"/>
                    <a:pt x="698830" y="181737"/>
                    <a:pt x="0" y="9944"/>
                  </a:cubicBezTo>
                  <a:lnTo>
                    <a:pt x="2400" y="0"/>
                  </a:lnTo>
                  <a:cubicBezTo>
                    <a:pt x="703974" y="172822"/>
                    <a:pt x="1333195" y="618249"/>
                    <a:pt x="1729245" y="1222782"/>
                  </a:cubicBezTo>
                  <a:lnTo>
                    <a:pt x="1720672" y="1228268"/>
                  </a:ln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3" name="Google Shape;293;p2"/>
            <p:cNvSpPr/>
            <p:nvPr/>
          </p:nvSpPr>
          <p:spPr>
            <a:xfrm>
              <a:off x="3811257" y="4184408"/>
              <a:ext cx="143675" cy="224256"/>
            </a:xfrm>
            <a:custGeom>
              <a:avLst/>
              <a:gdLst/>
              <a:ahLst/>
              <a:cxnLst/>
              <a:rect l="l" t="t" r="r" b="b"/>
              <a:pathLst>
                <a:path w="143675" h="224256" extrusionOk="0">
                  <a:moveTo>
                    <a:pt x="137846" y="224256"/>
                  </a:moveTo>
                  <a:cubicBezTo>
                    <a:pt x="61379" y="174879"/>
                    <a:pt x="9601" y="91554"/>
                    <a:pt x="0" y="1028"/>
                  </a:cubicBezTo>
                  <a:lnTo>
                    <a:pt x="10287" y="0"/>
                  </a:lnTo>
                  <a:cubicBezTo>
                    <a:pt x="19888" y="87440"/>
                    <a:pt x="69609" y="168364"/>
                    <a:pt x="143675" y="216027"/>
                  </a:cubicBezTo>
                  <a:lnTo>
                    <a:pt x="137846" y="224256"/>
                  </a:ln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2"/>
            <p:cNvSpPr/>
            <p:nvPr/>
          </p:nvSpPr>
          <p:spPr>
            <a:xfrm>
              <a:off x="3708387" y="4408816"/>
              <a:ext cx="282206" cy="66028"/>
            </a:xfrm>
            <a:custGeom>
              <a:avLst/>
              <a:gdLst/>
              <a:ahLst/>
              <a:cxnLst/>
              <a:rect l="l" t="t" r="r" b="b"/>
              <a:pathLst>
                <a:path w="282206" h="66028" extrusionOk="0">
                  <a:moveTo>
                    <a:pt x="280492" y="15965"/>
                  </a:moveTo>
                  <a:cubicBezTo>
                    <a:pt x="187223" y="191"/>
                    <a:pt x="86754" y="18365"/>
                    <a:pt x="5144" y="66028"/>
                  </a:cubicBezTo>
                  <a:lnTo>
                    <a:pt x="0" y="57113"/>
                  </a:lnTo>
                  <a:cubicBezTo>
                    <a:pt x="83668" y="8078"/>
                    <a:pt x="186538" y="-10439"/>
                    <a:pt x="282207" y="5678"/>
                  </a:cubicBezTo>
                  <a:lnTo>
                    <a:pt x="280492" y="15965"/>
                  </a:ln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2"/>
            <p:cNvSpPr/>
            <p:nvPr/>
          </p:nvSpPr>
          <p:spPr>
            <a:xfrm>
              <a:off x="3234842" y="4440637"/>
              <a:ext cx="533209" cy="293586"/>
            </a:xfrm>
            <a:custGeom>
              <a:avLst/>
              <a:gdLst/>
              <a:ahLst/>
              <a:cxnLst/>
              <a:rect l="l" t="t" r="r" b="b"/>
              <a:pathLst>
                <a:path w="533209" h="293586" extrusionOk="0">
                  <a:moveTo>
                    <a:pt x="533210" y="6775"/>
                  </a:moveTo>
                  <a:cubicBezTo>
                    <a:pt x="429997" y="-15171"/>
                    <a:pt x="321297" y="18434"/>
                    <a:pt x="232486" y="75355"/>
                  </a:cubicBezTo>
                  <a:cubicBezTo>
                    <a:pt x="143675" y="132276"/>
                    <a:pt x="71323" y="210801"/>
                    <a:pt x="0" y="288639"/>
                  </a:cubicBezTo>
                  <a:cubicBezTo>
                    <a:pt x="130645" y="305784"/>
                    <a:pt x="271577" y="279381"/>
                    <a:pt x="371704" y="193656"/>
                  </a:cubicBezTo>
                  <a:cubicBezTo>
                    <a:pt x="435140" y="138792"/>
                    <a:pt x="485889" y="76041"/>
                    <a:pt x="533210" y="6775"/>
                  </a:cubicBez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p2"/>
            <p:cNvSpPr/>
            <p:nvPr/>
          </p:nvSpPr>
          <p:spPr>
            <a:xfrm>
              <a:off x="4069203" y="4206354"/>
              <a:ext cx="34547" cy="286664"/>
            </a:xfrm>
            <a:custGeom>
              <a:avLst/>
              <a:gdLst/>
              <a:ahLst/>
              <a:cxnLst/>
              <a:rect l="l" t="t" r="r" b="b"/>
              <a:pathLst>
                <a:path w="34547" h="286664" extrusionOk="0">
                  <a:moveTo>
                    <a:pt x="34547" y="283236"/>
                  </a:moveTo>
                  <a:lnTo>
                    <a:pt x="24946" y="286665"/>
                  </a:lnTo>
                  <a:cubicBezTo>
                    <a:pt x="-8315" y="195453"/>
                    <a:pt x="-8315" y="91212"/>
                    <a:pt x="24946" y="0"/>
                  </a:cubicBezTo>
                  <a:lnTo>
                    <a:pt x="34547" y="3429"/>
                  </a:lnTo>
                  <a:cubicBezTo>
                    <a:pt x="1972" y="92240"/>
                    <a:pt x="1972" y="194425"/>
                    <a:pt x="34547" y="283236"/>
                  </a:cubicBez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2"/>
            <p:cNvSpPr/>
            <p:nvPr/>
          </p:nvSpPr>
          <p:spPr>
            <a:xfrm>
              <a:off x="4061696" y="3693033"/>
              <a:ext cx="233030" cy="575386"/>
            </a:xfrm>
            <a:custGeom>
              <a:avLst/>
              <a:gdLst/>
              <a:ahLst/>
              <a:cxnLst/>
              <a:rect l="l" t="t" r="r" b="b"/>
              <a:pathLst>
                <a:path w="233030" h="575386" extrusionOk="0">
                  <a:moveTo>
                    <a:pt x="24224" y="575386"/>
                  </a:moveTo>
                  <a:cubicBezTo>
                    <a:pt x="-15895" y="477660"/>
                    <a:pt x="-2522" y="364846"/>
                    <a:pt x="37597" y="267119"/>
                  </a:cubicBezTo>
                  <a:cubicBezTo>
                    <a:pt x="77716" y="169393"/>
                    <a:pt x="141839" y="84011"/>
                    <a:pt x="205618" y="0"/>
                  </a:cubicBezTo>
                  <a:cubicBezTo>
                    <a:pt x="246080" y="125501"/>
                    <a:pt x="245394" y="268834"/>
                    <a:pt x="178872" y="382676"/>
                  </a:cubicBezTo>
                  <a:cubicBezTo>
                    <a:pt x="136695" y="455371"/>
                    <a:pt x="84231" y="516407"/>
                    <a:pt x="24224" y="575386"/>
                  </a:cubicBez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" name="Google Shape;298;p2"/>
            <p:cNvSpPr/>
            <p:nvPr/>
          </p:nvSpPr>
          <p:spPr>
            <a:xfrm>
              <a:off x="3490645" y="4284704"/>
              <a:ext cx="223570" cy="55724"/>
            </a:xfrm>
            <a:custGeom>
              <a:avLst/>
              <a:gdLst/>
              <a:ahLst/>
              <a:cxnLst/>
              <a:rect l="l" t="t" r="r" b="b"/>
              <a:pathLst>
                <a:path w="223570" h="55724" extrusionOk="0">
                  <a:moveTo>
                    <a:pt x="222542" y="11490"/>
                  </a:moveTo>
                  <a:cubicBezTo>
                    <a:pt x="148133" y="4632"/>
                    <a:pt x="70637" y="20405"/>
                    <a:pt x="4801" y="55724"/>
                  </a:cubicBezTo>
                  <a:lnTo>
                    <a:pt x="0" y="46808"/>
                  </a:lnTo>
                  <a:cubicBezTo>
                    <a:pt x="67551" y="10804"/>
                    <a:pt x="147104" y="-5312"/>
                    <a:pt x="223571" y="1546"/>
                  </a:cubicBezTo>
                  <a:lnTo>
                    <a:pt x="222542" y="11490"/>
                  </a:ln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9" name="Google Shape;299;p2"/>
            <p:cNvSpPr/>
            <p:nvPr/>
          </p:nvSpPr>
          <p:spPr>
            <a:xfrm>
              <a:off x="3046247" y="4283592"/>
              <a:ext cx="496862" cy="190395"/>
            </a:xfrm>
            <a:custGeom>
              <a:avLst/>
              <a:gdLst/>
              <a:ahLst/>
              <a:cxnLst/>
              <a:rect l="l" t="t" r="r" b="b"/>
              <a:pathLst>
                <a:path w="496862" h="190395" extrusionOk="0">
                  <a:moveTo>
                    <a:pt x="496862" y="28375"/>
                  </a:moveTo>
                  <a:cubicBezTo>
                    <a:pt x="415595" y="-12773"/>
                    <a:pt x="316840" y="-5572"/>
                    <a:pt x="231800" y="27004"/>
                  </a:cubicBezTo>
                  <a:cubicBezTo>
                    <a:pt x="146761" y="59579"/>
                    <a:pt x="72695" y="114786"/>
                    <a:pt x="0" y="169307"/>
                  </a:cubicBezTo>
                  <a:cubicBezTo>
                    <a:pt x="172479" y="226228"/>
                    <a:pt x="376161" y="164164"/>
                    <a:pt x="496862" y="28375"/>
                  </a:cubicBez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0" name="Google Shape;300;p2"/>
            <p:cNvSpPr/>
            <p:nvPr/>
          </p:nvSpPr>
          <p:spPr>
            <a:xfrm>
              <a:off x="2949549" y="3981794"/>
              <a:ext cx="642937" cy="263992"/>
            </a:xfrm>
            <a:custGeom>
              <a:avLst/>
              <a:gdLst/>
              <a:ahLst/>
              <a:cxnLst/>
              <a:rect l="l" t="t" r="r" b="b"/>
              <a:pathLst>
                <a:path w="642937" h="263992" extrusionOk="0">
                  <a:moveTo>
                    <a:pt x="226657" y="5789"/>
                  </a:moveTo>
                  <a:cubicBezTo>
                    <a:pt x="150533" y="-6898"/>
                    <a:pt x="75438" y="3046"/>
                    <a:pt x="0" y="18477"/>
                  </a:cubicBezTo>
                  <a:cubicBezTo>
                    <a:pt x="53492" y="109688"/>
                    <a:pt x="122758" y="202957"/>
                    <a:pt x="224599" y="231761"/>
                  </a:cubicBezTo>
                  <a:cubicBezTo>
                    <a:pt x="312039" y="256449"/>
                    <a:pt x="424853" y="244105"/>
                    <a:pt x="515036" y="241019"/>
                  </a:cubicBezTo>
                  <a:cubicBezTo>
                    <a:pt x="558927" y="239647"/>
                    <a:pt x="604876" y="242390"/>
                    <a:pt x="642938" y="263993"/>
                  </a:cubicBezTo>
                  <a:cubicBezTo>
                    <a:pt x="576415" y="226274"/>
                    <a:pt x="521894" y="159066"/>
                    <a:pt x="459829" y="113460"/>
                  </a:cubicBezTo>
                  <a:cubicBezTo>
                    <a:pt x="390220" y="62711"/>
                    <a:pt x="312725" y="20191"/>
                    <a:pt x="226657" y="5789"/>
                  </a:cubicBez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1" name="Google Shape;301;p2"/>
          <p:cNvGrpSpPr/>
          <p:nvPr/>
        </p:nvGrpSpPr>
        <p:grpSpPr>
          <a:xfrm>
            <a:off x="547725" y="3227904"/>
            <a:ext cx="802900" cy="553697"/>
            <a:chOff x="3756050" y="4002671"/>
            <a:chExt cx="1070533" cy="738263"/>
          </a:xfrm>
        </p:grpSpPr>
        <p:sp>
          <p:nvSpPr>
            <p:cNvPr id="302" name="Google Shape;302;p2"/>
            <p:cNvSpPr/>
            <p:nvPr/>
          </p:nvSpPr>
          <p:spPr>
            <a:xfrm>
              <a:off x="3756393" y="4002671"/>
              <a:ext cx="1070190" cy="737920"/>
            </a:xfrm>
            <a:custGeom>
              <a:avLst/>
              <a:gdLst/>
              <a:ahLst/>
              <a:cxnLst/>
              <a:rect l="l" t="t" r="r" b="b"/>
              <a:pathLst>
                <a:path w="1070190" h="737920" extrusionOk="0">
                  <a:moveTo>
                    <a:pt x="1070191" y="737921"/>
                  </a:moveTo>
                  <a:cubicBezTo>
                    <a:pt x="861022" y="734834"/>
                    <a:pt x="612762" y="650824"/>
                    <a:pt x="425196" y="517436"/>
                  </a:cubicBezTo>
                  <a:cubicBezTo>
                    <a:pt x="237630" y="384391"/>
                    <a:pt x="69266" y="194424"/>
                    <a:pt x="0" y="0"/>
                  </a:cubicBezTo>
                  <a:cubicBezTo>
                    <a:pt x="148476" y="21945"/>
                    <a:pt x="306553" y="50749"/>
                    <a:pt x="451942" y="111099"/>
                  </a:cubicBezTo>
                  <a:cubicBezTo>
                    <a:pt x="682714" y="206768"/>
                    <a:pt x="885025" y="398792"/>
                    <a:pt x="977951" y="611390"/>
                  </a:cubicBezTo>
                  <a:cubicBezTo>
                    <a:pt x="998868" y="659054"/>
                    <a:pt x="1037615" y="693686"/>
                    <a:pt x="1070191" y="737921"/>
                  </a:cubicBezTo>
                  <a:close/>
                </a:path>
              </a:pathLst>
            </a:custGeom>
            <a:solidFill>
              <a:srgbClr val="7D8C6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p2"/>
            <p:cNvSpPr/>
            <p:nvPr/>
          </p:nvSpPr>
          <p:spPr>
            <a:xfrm>
              <a:off x="3756050" y="4003357"/>
              <a:ext cx="1070533" cy="737577"/>
            </a:xfrm>
            <a:custGeom>
              <a:avLst/>
              <a:gdLst/>
              <a:ahLst/>
              <a:cxnLst/>
              <a:rect l="l" t="t" r="r" b="b"/>
              <a:pathLst>
                <a:path w="1070533" h="737577" extrusionOk="0">
                  <a:moveTo>
                    <a:pt x="1070191" y="737578"/>
                  </a:moveTo>
                  <a:cubicBezTo>
                    <a:pt x="1046874" y="724205"/>
                    <a:pt x="1023556" y="710146"/>
                    <a:pt x="1000239" y="696430"/>
                  </a:cubicBezTo>
                  <a:cubicBezTo>
                    <a:pt x="977265" y="682371"/>
                    <a:pt x="953948" y="668312"/>
                    <a:pt x="930973" y="654253"/>
                  </a:cubicBezTo>
                  <a:cubicBezTo>
                    <a:pt x="907999" y="639851"/>
                    <a:pt x="885025" y="625450"/>
                    <a:pt x="862051" y="611048"/>
                  </a:cubicBezTo>
                  <a:lnTo>
                    <a:pt x="793813" y="567157"/>
                  </a:lnTo>
                  <a:cubicBezTo>
                    <a:pt x="771182" y="552069"/>
                    <a:pt x="748551" y="537324"/>
                    <a:pt x="725919" y="522237"/>
                  </a:cubicBezTo>
                  <a:lnTo>
                    <a:pt x="658711" y="476288"/>
                  </a:lnTo>
                  <a:lnTo>
                    <a:pt x="591845" y="429997"/>
                  </a:lnTo>
                  <a:lnTo>
                    <a:pt x="525323" y="383362"/>
                  </a:lnTo>
                  <a:cubicBezTo>
                    <a:pt x="436855" y="320954"/>
                    <a:pt x="348729" y="257861"/>
                    <a:pt x="261290" y="194081"/>
                  </a:cubicBezTo>
                  <a:cubicBezTo>
                    <a:pt x="173850" y="130302"/>
                    <a:pt x="86754" y="65837"/>
                    <a:pt x="0" y="1029"/>
                  </a:cubicBezTo>
                  <a:lnTo>
                    <a:pt x="686" y="0"/>
                  </a:lnTo>
                  <a:cubicBezTo>
                    <a:pt x="88468" y="63437"/>
                    <a:pt x="176251" y="126530"/>
                    <a:pt x="264719" y="189281"/>
                  </a:cubicBezTo>
                  <a:cubicBezTo>
                    <a:pt x="352844" y="252032"/>
                    <a:pt x="441312" y="314439"/>
                    <a:pt x="530809" y="375818"/>
                  </a:cubicBezTo>
                  <a:lnTo>
                    <a:pt x="597675" y="421767"/>
                  </a:lnTo>
                  <a:lnTo>
                    <a:pt x="664883" y="467030"/>
                  </a:lnTo>
                  <a:lnTo>
                    <a:pt x="732434" y="512293"/>
                  </a:lnTo>
                  <a:cubicBezTo>
                    <a:pt x="755066" y="527380"/>
                    <a:pt x="777354" y="542468"/>
                    <a:pt x="799986" y="557555"/>
                  </a:cubicBezTo>
                  <a:lnTo>
                    <a:pt x="867537" y="602818"/>
                  </a:lnTo>
                  <a:cubicBezTo>
                    <a:pt x="890168" y="617906"/>
                    <a:pt x="912800" y="632651"/>
                    <a:pt x="935088" y="647738"/>
                  </a:cubicBezTo>
                  <a:lnTo>
                    <a:pt x="1070534" y="737235"/>
                  </a:lnTo>
                  <a:lnTo>
                    <a:pt x="1070191" y="737578"/>
                  </a:ln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4" name="Google Shape;304;p2"/>
          <p:cNvGrpSpPr/>
          <p:nvPr/>
        </p:nvGrpSpPr>
        <p:grpSpPr>
          <a:xfrm>
            <a:off x="259178" y="3704557"/>
            <a:ext cx="1486199" cy="1369748"/>
            <a:chOff x="3371316" y="4540681"/>
            <a:chExt cx="2368067" cy="1923669"/>
          </a:xfrm>
        </p:grpSpPr>
        <p:sp>
          <p:nvSpPr>
            <p:cNvPr id="305" name="Google Shape;305;p2"/>
            <p:cNvSpPr/>
            <p:nvPr/>
          </p:nvSpPr>
          <p:spPr>
            <a:xfrm>
              <a:off x="3562654" y="4540681"/>
              <a:ext cx="2176729" cy="1698726"/>
            </a:xfrm>
            <a:custGeom>
              <a:avLst/>
              <a:gdLst/>
              <a:ahLst/>
              <a:cxnLst/>
              <a:rect l="l" t="t" r="r" b="b"/>
              <a:pathLst>
                <a:path w="2176729" h="1698726" extrusionOk="0">
                  <a:moveTo>
                    <a:pt x="2176729" y="17488"/>
                  </a:moveTo>
                  <a:cubicBezTo>
                    <a:pt x="1751190" y="186538"/>
                    <a:pt x="1347254" y="418681"/>
                    <a:pt x="976236" y="707403"/>
                  </a:cubicBezTo>
                  <a:cubicBezTo>
                    <a:pt x="605219" y="996125"/>
                    <a:pt x="282207" y="1329766"/>
                    <a:pt x="16116" y="1698727"/>
                  </a:cubicBezTo>
                  <a:lnTo>
                    <a:pt x="0" y="1689126"/>
                  </a:lnTo>
                  <a:cubicBezTo>
                    <a:pt x="267462" y="1318108"/>
                    <a:pt x="592188" y="982752"/>
                    <a:pt x="964921" y="693001"/>
                  </a:cubicBezTo>
                  <a:cubicBezTo>
                    <a:pt x="1337653" y="402908"/>
                    <a:pt x="1743647" y="169736"/>
                    <a:pt x="2171243" y="0"/>
                  </a:cubicBezTo>
                  <a:lnTo>
                    <a:pt x="2176729" y="17488"/>
                  </a:ln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6" name="Google Shape;306;p2"/>
            <p:cNvSpPr/>
            <p:nvPr/>
          </p:nvSpPr>
          <p:spPr>
            <a:xfrm>
              <a:off x="3371316" y="5931827"/>
              <a:ext cx="441655" cy="532523"/>
            </a:xfrm>
            <a:custGeom>
              <a:avLst/>
              <a:gdLst/>
              <a:ahLst/>
              <a:cxnLst/>
              <a:rect l="l" t="t" r="r" b="b"/>
              <a:pathLst>
                <a:path w="441655" h="532523" extrusionOk="0">
                  <a:moveTo>
                    <a:pt x="441655" y="0"/>
                  </a:moveTo>
                  <a:cubicBezTo>
                    <a:pt x="386791" y="220828"/>
                    <a:pt x="216370" y="426224"/>
                    <a:pt x="0" y="532523"/>
                  </a:cubicBezTo>
                  <a:cubicBezTo>
                    <a:pt x="60693" y="321640"/>
                    <a:pt x="241745" y="117958"/>
                    <a:pt x="441655" y="0"/>
                  </a:cubicBez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7" name="Google Shape;307;p2"/>
            <p:cNvSpPr/>
            <p:nvPr/>
          </p:nvSpPr>
          <p:spPr>
            <a:xfrm>
              <a:off x="3919790" y="5748718"/>
              <a:ext cx="122238" cy="575043"/>
            </a:xfrm>
            <a:custGeom>
              <a:avLst/>
              <a:gdLst/>
              <a:ahLst/>
              <a:cxnLst/>
              <a:rect l="l" t="t" r="r" b="b"/>
              <a:pathLst>
                <a:path w="122238" h="575043" extrusionOk="0">
                  <a:moveTo>
                    <a:pt x="45429" y="0"/>
                  </a:moveTo>
                  <a:cubicBezTo>
                    <a:pt x="-31723" y="197853"/>
                    <a:pt x="-9435" y="417309"/>
                    <a:pt x="103379" y="575043"/>
                  </a:cubicBezTo>
                  <a:cubicBezTo>
                    <a:pt x="138012" y="370332"/>
                    <a:pt x="128411" y="176936"/>
                    <a:pt x="45429" y="0"/>
                  </a:cubicBez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" name="Google Shape;308;p2"/>
            <p:cNvSpPr/>
            <p:nvPr/>
          </p:nvSpPr>
          <p:spPr>
            <a:xfrm>
              <a:off x="4098003" y="5602300"/>
              <a:ext cx="184242" cy="779754"/>
            </a:xfrm>
            <a:custGeom>
              <a:avLst/>
              <a:gdLst/>
              <a:ahLst/>
              <a:cxnLst/>
              <a:rect l="l" t="t" r="r" b="b"/>
              <a:pathLst>
                <a:path w="184242" h="779754" extrusionOk="0">
                  <a:moveTo>
                    <a:pt x="16378" y="0"/>
                  </a:moveTo>
                  <a:cubicBezTo>
                    <a:pt x="-32314" y="280149"/>
                    <a:pt x="28722" y="563384"/>
                    <a:pt x="184056" y="779754"/>
                  </a:cubicBezTo>
                  <a:cubicBezTo>
                    <a:pt x="187828" y="503034"/>
                    <a:pt x="134335" y="238658"/>
                    <a:pt x="16378" y="0"/>
                  </a:cubicBez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p2"/>
            <p:cNvSpPr/>
            <p:nvPr/>
          </p:nvSpPr>
          <p:spPr>
            <a:xfrm>
              <a:off x="4224086" y="5481942"/>
              <a:ext cx="284173" cy="810958"/>
            </a:xfrm>
            <a:custGeom>
              <a:avLst/>
              <a:gdLst/>
              <a:ahLst/>
              <a:cxnLst/>
              <a:rect l="l" t="t" r="r" b="b"/>
              <a:pathLst>
                <a:path w="284173" h="810958" extrusionOk="0">
                  <a:moveTo>
                    <a:pt x="22" y="0"/>
                  </a:moveTo>
                  <a:cubicBezTo>
                    <a:pt x="-1693" y="300038"/>
                    <a:pt x="97063" y="587731"/>
                    <a:pt x="278114" y="810959"/>
                  </a:cubicBezTo>
                  <a:cubicBezTo>
                    <a:pt x="311718" y="497548"/>
                    <a:pt x="203705" y="218428"/>
                    <a:pt x="22" y="0"/>
                  </a:cubicBez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0" name="Google Shape;310;p2"/>
            <p:cNvSpPr/>
            <p:nvPr/>
          </p:nvSpPr>
          <p:spPr>
            <a:xfrm>
              <a:off x="4362983" y="5387644"/>
              <a:ext cx="342917" cy="617220"/>
            </a:xfrm>
            <a:custGeom>
              <a:avLst/>
              <a:gdLst/>
              <a:ahLst/>
              <a:cxnLst/>
              <a:rect l="l" t="t" r="r" b="b"/>
              <a:pathLst>
                <a:path w="342917" h="617220" extrusionOk="0">
                  <a:moveTo>
                    <a:pt x="0" y="0"/>
                  </a:moveTo>
                  <a:cubicBezTo>
                    <a:pt x="54864" y="235230"/>
                    <a:pt x="173850" y="449542"/>
                    <a:pt x="342900" y="617220"/>
                  </a:cubicBezTo>
                  <a:cubicBezTo>
                    <a:pt x="344614" y="351473"/>
                    <a:pt x="217399" y="139903"/>
                    <a:pt x="0" y="0"/>
                  </a:cubicBez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" name="Google Shape;311;p2"/>
            <p:cNvSpPr/>
            <p:nvPr/>
          </p:nvSpPr>
          <p:spPr>
            <a:xfrm>
              <a:off x="4524146" y="5254256"/>
              <a:ext cx="381304" cy="400849"/>
            </a:xfrm>
            <a:custGeom>
              <a:avLst/>
              <a:gdLst/>
              <a:ahLst/>
              <a:cxnLst/>
              <a:rect l="l" t="t" r="r" b="b"/>
              <a:pathLst>
                <a:path w="381304" h="400849" extrusionOk="0">
                  <a:moveTo>
                    <a:pt x="0" y="0"/>
                  </a:moveTo>
                  <a:cubicBezTo>
                    <a:pt x="56236" y="183108"/>
                    <a:pt x="197511" y="331584"/>
                    <a:pt x="381305" y="400850"/>
                  </a:cubicBezTo>
                  <a:cubicBezTo>
                    <a:pt x="335699" y="216713"/>
                    <a:pt x="189967" y="49034"/>
                    <a:pt x="0" y="0"/>
                  </a:cubicBez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" name="Google Shape;312;p2"/>
            <p:cNvSpPr/>
            <p:nvPr/>
          </p:nvSpPr>
          <p:spPr>
            <a:xfrm>
              <a:off x="4684966" y="5120160"/>
              <a:ext cx="430682" cy="198895"/>
            </a:xfrm>
            <a:custGeom>
              <a:avLst/>
              <a:gdLst/>
              <a:ahLst/>
              <a:cxnLst/>
              <a:rect l="l" t="t" r="r" b="b"/>
              <a:pathLst>
                <a:path w="430682" h="198895" extrusionOk="0">
                  <a:moveTo>
                    <a:pt x="0" y="5509"/>
                  </a:moveTo>
                  <a:cubicBezTo>
                    <a:pt x="93269" y="133411"/>
                    <a:pt x="257861" y="206791"/>
                    <a:pt x="430682" y="198219"/>
                  </a:cubicBezTo>
                  <a:cubicBezTo>
                    <a:pt x="361417" y="50429"/>
                    <a:pt x="178994" y="-21237"/>
                    <a:pt x="0" y="5509"/>
                  </a:cubicBez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" name="Google Shape;313;p2"/>
            <p:cNvSpPr/>
            <p:nvPr/>
          </p:nvSpPr>
          <p:spPr>
            <a:xfrm>
              <a:off x="3475901" y="5717002"/>
              <a:ext cx="497205" cy="145945"/>
            </a:xfrm>
            <a:custGeom>
              <a:avLst/>
              <a:gdLst/>
              <a:ahLst/>
              <a:cxnLst/>
              <a:rect l="l" t="t" r="r" b="b"/>
              <a:pathLst>
                <a:path w="497205" h="145945" extrusionOk="0">
                  <a:moveTo>
                    <a:pt x="0" y="111269"/>
                  </a:moveTo>
                  <a:cubicBezTo>
                    <a:pt x="150533" y="176763"/>
                    <a:pt x="350787" y="147617"/>
                    <a:pt x="497205" y="39603"/>
                  </a:cubicBezTo>
                  <a:cubicBezTo>
                    <a:pt x="351473" y="-35492"/>
                    <a:pt x="146075" y="513"/>
                    <a:pt x="0" y="111269"/>
                  </a:cubicBez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" name="Google Shape;314;p2"/>
            <p:cNvSpPr/>
            <p:nvPr/>
          </p:nvSpPr>
          <p:spPr>
            <a:xfrm>
              <a:off x="3470414" y="5507739"/>
              <a:ext cx="641565" cy="124611"/>
            </a:xfrm>
            <a:custGeom>
              <a:avLst/>
              <a:gdLst/>
              <a:ahLst/>
              <a:cxnLst/>
              <a:rect l="l" t="t" r="r" b="b"/>
              <a:pathLst>
                <a:path w="641565" h="124611" extrusionOk="0">
                  <a:moveTo>
                    <a:pt x="0" y="37296"/>
                  </a:moveTo>
                  <a:cubicBezTo>
                    <a:pt x="187566" y="129879"/>
                    <a:pt x="420052" y="149768"/>
                    <a:pt x="641566" y="92503"/>
                  </a:cubicBezTo>
                  <a:cubicBezTo>
                    <a:pt x="451942" y="-7624"/>
                    <a:pt x="226657" y="-27169"/>
                    <a:pt x="0" y="37296"/>
                  </a:cubicBez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2"/>
            <p:cNvSpPr/>
            <p:nvPr/>
          </p:nvSpPr>
          <p:spPr>
            <a:xfrm>
              <a:off x="3551339" y="5345192"/>
              <a:ext cx="688886" cy="163107"/>
            </a:xfrm>
            <a:custGeom>
              <a:avLst/>
              <a:gdLst/>
              <a:ahLst/>
              <a:cxnLst/>
              <a:rect l="l" t="t" r="r" b="b"/>
              <a:pathLst>
                <a:path w="688886" h="163107" extrusionOk="0">
                  <a:moveTo>
                    <a:pt x="0" y="10219"/>
                  </a:moveTo>
                  <a:cubicBezTo>
                    <a:pt x="184480" y="146351"/>
                    <a:pt x="440969" y="195385"/>
                    <a:pt x="688886" y="141893"/>
                  </a:cubicBezTo>
                  <a:cubicBezTo>
                    <a:pt x="494462" y="24621"/>
                    <a:pt x="244145" y="-22699"/>
                    <a:pt x="0" y="10219"/>
                  </a:cubicBez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2"/>
            <p:cNvSpPr/>
            <p:nvPr/>
          </p:nvSpPr>
          <p:spPr>
            <a:xfrm>
              <a:off x="3759822" y="5171256"/>
              <a:ext cx="593217" cy="227052"/>
            </a:xfrm>
            <a:custGeom>
              <a:avLst/>
              <a:gdLst/>
              <a:ahLst/>
              <a:cxnLst/>
              <a:rect l="l" t="t" r="r" b="b"/>
              <a:pathLst>
                <a:path w="593217" h="227052" extrusionOk="0">
                  <a:moveTo>
                    <a:pt x="0" y="9277"/>
                  </a:moveTo>
                  <a:cubicBezTo>
                    <a:pt x="130645" y="173869"/>
                    <a:pt x="362445" y="255479"/>
                    <a:pt x="593217" y="218103"/>
                  </a:cubicBezTo>
                  <a:cubicBezTo>
                    <a:pt x="451256" y="43567"/>
                    <a:pt x="246545" y="-27071"/>
                    <a:pt x="0" y="9277"/>
                  </a:cubicBez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p2"/>
            <p:cNvSpPr/>
            <p:nvPr/>
          </p:nvSpPr>
          <p:spPr>
            <a:xfrm>
              <a:off x="4009796" y="4993309"/>
              <a:ext cx="522922" cy="246888"/>
            </a:xfrm>
            <a:custGeom>
              <a:avLst/>
              <a:gdLst/>
              <a:ahLst/>
              <a:cxnLst/>
              <a:rect l="l" t="t" r="r" b="b"/>
              <a:pathLst>
                <a:path w="522922" h="246888" extrusionOk="0">
                  <a:moveTo>
                    <a:pt x="0" y="0"/>
                  </a:moveTo>
                  <a:cubicBezTo>
                    <a:pt x="142646" y="141275"/>
                    <a:pt x="327470" y="228715"/>
                    <a:pt x="522922" y="246888"/>
                  </a:cubicBezTo>
                  <a:cubicBezTo>
                    <a:pt x="374447" y="74410"/>
                    <a:pt x="219456" y="21946"/>
                    <a:pt x="0" y="0"/>
                  </a:cubicBez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2"/>
            <p:cNvSpPr/>
            <p:nvPr/>
          </p:nvSpPr>
          <p:spPr>
            <a:xfrm>
              <a:off x="4241939" y="4851692"/>
              <a:ext cx="444741" cy="275290"/>
            </a:xfrm>
            <a:custGeom>
              <a:avLst/>
              <a:gdLst/>
              <a:ahLst/>
              <a:cxnLst/>
              <a:rect l="l" t="t" r="r" b="b"/>
              <a:pathLst>
                <a:path w="444741" h="275290" extrusionOk="0">
                  <a:moveTo>
                    <a:pt x="0" y="0"/>
                  </a:moveTo>
                  <a:cubicBezTo>
                    <a:pt x="51778" y="178651"/>
                    <a:pt x="243459" y="295922"/>
                    <a:pt x="444741" y="272263"/>
                  </a:cubicBezTo>
                  <a:cubicBezTo>
                    <a:pt x="345986" y="136131"/>
                    <a:pt x="175565" y="32918"/>
                    <a:pt x="0" y="0"/>
                  </a:cubicBez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9" name="Google Shape;319;p2"/>
          <p:cNvGrpSpPr/>
          <p:nvPr/>
        </p:nvGrpSpPr>
        <p:grpSpPr>
          <a:xfrm>
            <a:off x="1649720" y="4270749"/>
            <a:ext cx="751979" cy="579176"/>
            <a:chOff x="5225376" y="5393131"/>
            <a:chExt cx="1002639" cy="772235"/>
          </a:xfrm>
        </p:grpSpPr>
        <p:sp>
          <p:nvSpPr>
            <p:cNvPr id="320" name="Google Shape;320;p2"/>
            <p:cNvSpPr/>
            <p:nvPr/>
          </p:nvSpPr>
          <p:spPr>
            <a:xfrm>
              <a:off x="5225376" y="5394159"/>
              <a:ext cx="1002296" cy="771207"/>
            </a:xfrm>
            <a:custGeom>
              <a:avLst/>
              <a:gdLst/>
              <a:ahLst/>
              <a:cxnLst/>
              <a:rect l="l" t="t" r="r" b="b"/>
              <a:pathLst>
                <a:path w="1002296" h="771207" extrusionOk="0">
                  <a:moveTo>
                    <a:pt x="1002297" y="0"/>
                  </a:moveTo>
                  <a:cubicBezTo>
                    <a:pt x="957720" y="218770"/>
                    <a:pt x="818502" y="439598"/>
                    <a:pt x="638823" y="572300"/>
                  </a:cubicBezTo>
                  <a:cubicBezTo>
                    <a:pt x="459143" y="705002"/>
                    <a:pt x="222199" y="789699"/>
                    <a:pt x="0" y="767753"/>
                  </a:cubicBezTo>
                  <a:cubicBezTo>
                    <a:pt x="52807" y="621678"/>
                    <a:pt x="114872" y="469430"/>
                    <a:pt x="208483" y="345301"/>
                  </a:cubicBezTo>
                  <a:cubicBezTo>
                    <a:pt x="356616" y="148476"/>
                    <a:pt x="602475" y="29489"/>
                    <a:pt x="848678" y="34976"/>
                  </a:cubicBezTo>
                  <a:cubicBezTo>
                    <a:pt x="903885" y="36691"/>
                    <a:pt x="948804" y="12688"/>
                    <a:pt x="1002297" y="0"/>
                  </a:cubicBezTo>
                  <a:close/>
                </a:path>
              </a:pathLst>
            </a:custGeom>
            <a:solidFill>
              <a:srgbClr val="A6BA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1" name="Google Shape;321;p2"/>
            <p:cNvSpPr/>
            <p:nvPr/>
          </p:nvSpPr>
          <p:spPr>
            <a:xfrm>
              <a:off x="5226062" y="5393131"/>
              <a:ext cx="1001953" cy="769124"/>
            </a:xfrm>
            <a:custGeom>
              <a:avLst/>
              <a:gdLst/>
              <a:ahLst/>
              <a:cxnLst/>
              <a:rect l="l" t="t" r="r" b="b"/>
              <a:pathLst>
                <a:path w="1001953" h="769124" extrusionOk="0">
                  <a:moveTo>
                    <a:pt x="1001954" y="1715"/>
                  </a:moveTo>
                  <a:cubicBezTo>
                    <a:pt x="982752" y="19888"/>
                    <a:pt x="963206" y="37376"/>
                    <a:pt x="944004" y="55207"/>
                  </a:cubicBezTo>
                  <a:cubicBezTo>
                    <a:pt x="924459" y="72695"/>
                    <a:pt x="904570" y="90182"/>
                    <a:pt x="885025" y="107670"/>
                  </a:cubicBezTo>
                  <a:cubicBezTo>
                    <a:pt x="865137" y="124815"/>
                    <a:pt x="844906" y="141960"/>
                    <a:pt x="825018" y="159105"/>
                  </a:cubicBezTo>
                  <a:lnTo>
                    <a:pt x="764324" y="209512"/>
                  </a:lnTo>
                  <a:cubicBezTo>
                    <a:pt x="743750" y="225971"/>
                    <a:pt x="723519" y="242773"/>
                    <a:pt x="702945" y="258890"/>
                  </a:cubicBezTo>
                  <a:lnTo>
                    <a:pt x="640537" y="307238"/>
                  </a:lnTo>
                  <a:lnTo>
                    <a:pt x="577444" y="354902"/>
                  </a:lnTo>
                  <a:lnTo>
                    <a:pt x="514350" y="402221"/>
                  </a:lnTo>
                  <a:cubicBezTo>
                    <a:pt x="429997" y="464972"/>
                    <a:pt x="344615" y="527037"/>
                    <a:pt x="259233" y="588074"/>
                  </a:cubicBezTo>
                  <a:cubicBezTo>
                    <a:pt x="173508" y="649109"/>
                    <a:pt x="87097" y="709117"/>
                    <a:pt x="686" y="769124"/>
                  </a:cubicBezTo>
                  <a:lnTo>
                    <a:pt x="0" y="767753"/>
                  </a:lnTo>
                  <a:cubicBezTo>
                    <a:pt x="85382" y="706374"/>
                    <a:pt x="170421" y="644309"/>
                    <a:pt x="255118" y="581901"/>
                  </a:cubicBezTo>
                  <a:cubicBezTo>
                    <a:pt x="339814" y="519494"/>
                    <a:pt x="424167" y="456743"/>
                    <a:pt x="507492" y="392621"/>
                  </a:cubicBezTo>
                  <a:lnTo>
                    <a:pt x="569900" y="344271"/>
                  </a:lnTo>
                  <a:lnTo>
                    <a:pt x="631965" y="295580"/>
                  </a:lnTo>
                  <a:lnTo>
                    <a:pt x="693687" y="246545"/>
                  </a:lnTo>
                  <a:cubicBezTo>
                    <a:pt x="714261" y="230086"/>
                    <a:pt x="734835" y="213969"/>
                    <a:pt x="755409" y="197510"/>
                  </a:cubicBezTo>
                  <a:lnTo>
                    <a:pt x="817131" y="148475"/>
                  </a:lnTo>
                  <a:cubicBezTo>
                    <a:pt x="837705" y="132017"/>
                    <a:pt x="857936" y="115557"/>
                    <a:pt x="878510" y="99098"/>
                  </a:cubicBezTo>
                  <a:lnTo>
                    <a:pt x="1001268" y="0"/>
                  </a:lnTo>
                  <a:lnTo>
                    <a:pt x="1001954" y="1715"/>
                  </a:lnTo>
                  <a:close/>
                </a:path>
              </a:pathLst>
            </a:custGeom>
            <a:solidFill>
              <a:srgbClr val="4C26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2" name="Google Shape;322;p2"/>
            <p:cNvSpPr/>
            <p:nvPr/>
          </p:nvSpPr>
          <p:spPr>
            <a:xfrm>
              <a:off x="5538444" y="5748032"/>
              <a:ext cx="255117" cy="49291"/>
            </a:xfrm>
            <a:custGeom>
              <a:avLst/>
              <a:gdLst/>
              <a:ahLst/>
              <a:cxnLst/>
              <a:rect l="l" t="t" r="r" b="b"/>
              <a:pathLst>
                <a:path w="255117" h="49291" extrusionOk="0">
                  <a:moveTo>
                    <a:pt x="255117" y="1028"/>
                  </a:moveTo>
                  <a:cubicBezTo>
                    <a:pt x="250317" y="4115"/>
                    <a:pt x="245516" y="6858"/>
                    <a:pt x="240716" y="9258"/>
                  </a:cubicBezTo>
                  <a:cubicBezTo>
                    <a:pt x="235915" y="11658"/>
                    <a:pt x="230772" y="14059"/>
                    <a:pt x="225971" y="16459"/>
                  </a:cubicBezTo>
                  <a:cubicBezTo>
                    <a:pt x="220827" y="18860"/>
                    <a:pt x="216027" y="20917"/>
                    <a:pt x="210884" y="22974"/>
                  </a:cubicBezTo>
                  <a:cubicBezTo>
                    <a:pt x="205740" y="25031"/>
                    <a:pt x="200597" y="26746"/>
                    <a:pt x="195453" y="28803"/>
                  </a:cubicBezTo>
                  <a:cubicBezTo>
                    <a:pt x="185166" y="32232"/>
                    <a:pt x="174536" y="34976"/>
                    <a:pt x="163563" y="37376"/>
                  </a:cubicBezTo>
                  <a:cubicBezTo>
                    <a:pt x="152591" y="39434"/>
                    <a:pt x="141960" y="41148"/>
                    <a:pt x="130988" y="42863"/>
                  </a:cubicBezTo>
                  <a:cubicBezTo>
                    <a:pt x="120015" y="44577"/>
                    <a:pt x="109385" y="45948"/>
                    <a:pt x="98412" y="46977"/>
                  </a:cubicBezTo>
                  <a:cubicBezTo>
                    <a:pt x="87440" y="48006"/>
                    <a:pt x="76467" y="48692"/>
                    <a:pt x="65494" y="49034"/>
                  </a:cubicBezTo>
                  <a:cubicBezTo>
                    <a:pt x="43548" y="49721"/>
                    <a:pt x="21603" y="49034"/>
                    <a:pt x="0" y="46977"/>
                  </a:cubicBezTo>
                  <a:lnTo>
                    <a:pt x="0" y="45605"/>
                  </a:lnTo>
                  <a:cubicBezTo>
                    <a:pt x="21603" y="45605"/>
                    <a:pt x="43205" y="44234"/>
                    <a:pt x="64808" y="41834"/>
                  </a:cubicBezTo>
                  <a:cubicBezTo>
                    <a:pt x="75438" y="40462"/>
                    <a:pt x="86068" y="39090"/>
                    <a:pt x="96698" y="37376"/>
                  </a:cubicBezTo>
                  <a:cubicBezTo>
                    <a:pt x="107328" y="35661"/>
                    <a:pt x="117957" y="33604"/>
                    <a:pt x="128588" y="31204"/>
                  </a:cubicBezTo>
                  <a:cubicBezTo>
                    <a:pt x="139217" y="28803"/>
                    <a:pt x="149504" y="26060"/>
                    <a:pt x="159791" y="22974"/>
                  </a:cubicBezTo>
                  <a:cubicBezTo>
                    <a:pt x="170078" y="19888"/>
                    <a:pt x="180365" y="17145"/>
                    <a:pt x="190995" y="14744"/>
                  </a:cubicBezTo>
                  <a:lnTo>
                    <a:pt x="206769" y="10973"/>
                  </a:lnTo>
                  <a:cubicBezTo>
                    <a:pt x="211912" y="9601"/>
                    <a:pt x="217056" y="8229"/>
                    <a:pt x="222542" y="7201"/>
                  </a:cubicBezTo>
                  <a:cubicBezTo>
                    <a:pt x="227685" y="5829"/>
                    <a:pt x="233172" y="4800"/>
                    <a:pt x="238316" y="3429"/>
                  </a:cubicBezTo>
                  <a:cubicBezTo>
                    <a:pt x="243459" y="2057"/>
                    <a:pt x="248945" y="1028"/>
                    <a:pt x="254432" y="0"/>
                  </a:cubicBezTo>
                  <a:lnTo>
                    <a:pt x="255117" y="1028"/>
                  </a:lnTo>
                  <a:close/>
                </a:path>
              </a:pathLst>
            </a:custGeom>
            <a:solidFill>
              <a:srgbClr val="4C26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" name="Google Shape;323;p2"/>
            <p:cNvSpPr/>
            <p:nvPr/>
          </p:nvSpPr>
          <p:spPr>
            <a:xfrm>
              <a:off x="5616282" y="5821070"/>
              <a:ext cx="92583" cy="244145"/>
            </a:xfrm>
            <a:custGeom>
              <a:avLst/>
              <a:gdLst/>
              <a:ahLst/>
              <a:cxnLst/>
              <a:rect l="l" t="t" r="r" b="b"/>
              <a:pathLst>
                <a:path w="92583" h="244145" extrusionOk="0">
                  <a:moveTo>
                    <a:pt x="92583" y="2057"/>
                  </a:moveTo>
                  <a:cubicBezTo>
                    <a:pt x="78524" y="19202"/>
                    <a:pt x="69266" y="38405"/>
                    <a:pt x="60008" y="58293"/>
                  </a:cubicBezTo>
                  <a:cubicBezTo>
                    <a:pt x="58636" y="60694"/>
                    <a:pt x="57607" y="63094"/>
                    <a:pt x="56579" y="65494"/>
                  </a:cubicBezTo>
                  <a:lnTo>
                    <a:pt x="53150" y="72695"/>
                  </a:lnTo>
                  <a:lnTo>
                    <a:pt x="49721" y="79896"/>
                  </a:lnTo>
                  <a:cubicBezTo>
                    <a:pt x="48349" y="82296"/>
                    <a:pt x="47320" y="84697"/>
                    <a:pt x="46292" y="87097"/>
                  </a:cubicBezTo>
                  <a:cubicBezTo>
                    <a:pt x="43891" y="91897"/>
                    <a:pt x="41491" y="97041"/>
                    <a:pt x="39434" y="101842"/>
                  </a:cubicBezTo>
                  <a:cubicBezTo>
                    <a:pt x="37033" y="106642"/>
                    <a:pt x="34976" y="111785"/>
                    <a:pt x="32919" y="116929"/>
                  </a:cubicBezTo>
                  <a:cubicBezTo>
                    <a:pt x="30861" y="122072"/>
                    <a:pt x="29147" y="127216"/>
                    <a:pt x="27089" y="132359"/>
                  </a:cubicBezTo>
                  <a:cubicBezTo>
                    <a:pt x="25375" y="137503"/>
                    <a:pt x="23317" y="142646"/>
                    <a:pt x="21946" y="147790"/>
                  </a:cubicBezTo>
                  <a:lnTo>
                    <a:pt x="19545" y="155677"/>
                  </a:lnTo>
                  <a:lnTo>
                    <a:pt x="17145" y="163564"/>
                  </a:lnTo>
                  <a:cubicBezTo>
                    <a:pt x="15431" y="168707"/>
                    <a:pt x="14402" y="174193"/>
                    <a:pt x="13030" y="179337"/>
                  </a:cubicBezTo>
                  <a:cubicBezTo>
                    <a:pt x="7544" y="200597"/>
                    <a:pt x="4115" y="222199"/>
                    <a:pt x="1372" y="244145"/>
                  </a:cubicBezTo>
                  <a:lnTo>
                    <a:pt x="0" y="244145"/>
                  </a:lnTo>
                  <a:cubicBezTo>
                    <a:pt x="343" y="221857"/>
                    <a:pt x="2400" y="199911"/>
                    <a:pt x="5829" y="177622"/>
                  </a:cubicBezTo>
                  <a:cubicBezTo>
                    <a:pt x="6858" y="172136"/>
                    <a:pt x="7544" y="166649"/>
                    <a:pt x="8916" y="161163"/>
                  </a:cubicBezTo>
                  <a:lnTo>
                    <a:pt x="10630" y="152933"/>
                  </a:lnTo>
                  <a:lnTo>
                    <a:pt x="12687" y="144704"/>
                  </a:lnTo>
                  <a:cubicBezTo>
                    <a:pt x="14059" y="139217"/>
                    <a:pt x="15431" y="134074"/>
                    <a:pt x="17145" y="128588"/>
                  </a:cubicBezTo>
                  <a:cubicBezTo>
                    <a:pt x="18860" y="123101"/>
                    <a:pt x="20231" y="117958"/>
                    <a:pt x="21946" y="112471"/>
                  </a:cubicBezTo>
                  <a:cubicBezTo>
                    <a:pt x="25375" y="101842"/>
                    <a:pt x="28804" y="91211"/>
                    <a:pt x="32919" y="80582"/>
                  </a:cubicBezTo>
                  <a:cubicBezTo>
                    <a:pt x="34976" y="75438"/>
                    <a:pt x="37376" y="70295"/>
                    <a:pt x="39434" y="65151"/>
                  </a:cubicBezTo>
                  <a:cubicBezTo>
                    <a:pt x="41834" y="60008"/>
                    <a:pt x="44577" y="55207"/>
                    <a:pt x="47320" y="50407"/>
                  </a:cubicBezTo>
                  <a:cubicBezTo>
                    <a:pt x="52807" y="40805"/>
                    <a:pt x="58979" y="31204"/>
                    <a:pt x="66180" y="22289"/>
                  </a:cubicBezTo>
                  <a:cubicBezTo>
                    <a:pt x="73381" y="13373"/>
                    <a:pt x="81953" y="5486"/>
                    <a:pt x="91897" y="0"/>
                  </a:cubicBezTo>
                  <a:lnTo>
                    <a:pt x="92583" y="2057"/>
                  </a:lnTo>
                  <a:close/>
                </a:path>
              </a:pathLst>
            </a:custGeom>
            <a:solidFill>
              <a:srgbClr val="4C26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p2"/>
            <p:cNvSpPr/>
            <p:nvPr/>
          </p:nvSpPr>
          <p:spPr>
            <a:xfrm>
              <a:off x="5478780" y="5929426"/>
              <a:ext cx="75095" cy="171793"/>
            </a:xfrm>
            <a:custGeom>
              <a:avLst/>
              <a:gdLst/>
              <a:ahLst/>
              <a:cxnLst/>
              <a:rect l="l" t="t" r="r" b="b"/>
              <a:pathLst>
                <a:path w="75095" h="171793" extrusionOk="0">
                  <a:moveTo>
                    <a:pt x="75095" y="686"/>
                  </a:moveTo>
                  <a:cubicBezTo>
                    <a:pt x="74066" y="4801"/>
                    <a:pt x="73038" y="8573"/>
                    <a:pt x="72009" y="12345"/>
                  </a:cubicBezTo>
                  <a:cubicBezTo>
                    <a:pt x="70637" y="16117"/>
                    <a:pt x="69609" y="19888"/>
                    <a:pt x="68237" y="23317"/>
                  </a:cubicBezTo>
                  <a:cubicBezTo>
                    <a:pt x="66866" y="27089"/>
                    <a:pt x="65494" y="30518"/>
                    <a:pt x="64122" y="34290"/>
                  </a:cubicBezTo>
                  <a:cubicBezTo>
                    <a:pt x="62751" y="38062"/>
                    <a:pt x="61379" y="41491"/>
                    <a:pt x="59665" y="44920"/>
                  </a:cubicBezTo>
                  <a:cubicBezTo>
                    <a:pt x="56579" y="52121"/>
                    <a:pt x="53492" y="58979"/>
                    <a:pt x="49721" y="65837"/>
                  </a:cubicBezTo>
                  <a:cubicBezTo>
                    <a:pt x="45949" y="72695"/>
                    <a:pt x="42520" y="79553"/>
                    <a:pt x="39091" y="86411"/>
                  </a:cubicBezTo>
                  <a:cubicBezTo>
                    <a:pt x="35662" y="93269"/>
                    <a:pt x="32576" y="100470"/>
                    <a:pt x="29147" y="107328"/>
                  </a:cubicBezTo>
                  <a:cubicBezTo>
                    <a:pt x="26060" y="114529"/>
                    <a:pt x="22631" y="121387"/>
                    <a:pt x="19545" y="128588"/>
                  </a:cubicBezTo>
                  <a:cubicBezTo>
                    <a:pt x="13030" y="142647"/>
                    <a:pt x="7201" y="157048"/>
                    <a:pt x="1372" y="171793"/>
                  </a:cubicBezTo>
                  <a:lnTo>
                    <a:pt x="0" y="171450"/>
                  </a:lnTo>
                  <a:cubicBezTo>
                    <a:pt x="3429" y="156363"/>
                    <a:pt x="7887" y="141275"/>
                    <a:pt x="12344" y="126187"/>
                  </a:cubicBezTo>
                  <a:cubicBezTo>
                    <a:pt x="14745" y="118644"/>
                    <a:pt x="17145" y="111443"/>
                    <a:pt x="19545" y="103899"/>
                  </a:cubicBezTo>
                  <a:cubicBezTo>
                    <a:pt x="22289" y="96355"/>
                    <a:pt x="24689" y="89154"/>
                    <a:pt x="27775" y="81953"/>
                  </a:cubicBezTo>
                  <a:cubicBezTo>
                    <a:pt x="29147" y="78181"/>
                    <a:pt x="30518" y="74752"/>
                    <a:pt x="31890" y="70981"/>
                  </a:cubicBezTo>
                  <a:lnTo>
                    <a:pt x="36005" y="60008"/>
                  </a:lnTo>
                  <a:cubicBezTo>
                    <a:pt x="37376" y="56236"/>
                    <a:pt x="39091" y="52807"/>
                    <a:pt x="40805" y="49035"/>
                  </a:cubicBezTo>
                  <a:cubicBezTo>
                    <a:pt x="42520" y="45606"/>
                    <a:pt x="44234" y="42177"/>
                    <a:pt x="46292" y="38405"/>
                  </a:cubicBezTo>
                  <a:cubicBezTo>
                    <a:pt x="50063" y="31547"/>
                    <a:pt x="54178" y="25032"/>
                    <a:pt x="58979" y="18517"/>
                  </a:cubicBezTo>
                  <a:cubicBezTo>
                    <a:pt x="63437" y="12002"/>
                    <a:pt x="68237" y="5830"/>
                    <a:pt x="74066" y="0"/>
                  </a:cubicBezTo>
                  <a:lnTo>
                    <a:pt x="75095" y="686"/>
                  </a:lnTo>
                  <a:close/>
                </a:path>
              </a:pathLst>
            </a:custGeom>
            <a:solidFill>
              <a:srgbClr val="4C26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p2"/>
            <p:cNvSpPr/>
            <p:nvPr/>
          </p:nvSpPr>
          <p:spPr>
            <a:xfrm>
              <a:off x="5351907" y="5974003"/>
              <a:ext cx="128930" cy="16459"/>
            </a:xfrm>
            <a:custGeom>
              <a:avLst/>
              <a:gdLst/>
              <a:ahLst/>
              <a:cxnLst/>
              <a:rect l="l" t="t" r="r" b="b"/>
              <a:pathLst>
                <a:path w="128930" h="16459" extrusionOk="0">
                  <a:moveTo>
                    <a:pt x="128588" y="1715"/>
                  </a:moveTo>
                  <a:cubicBezTo>
                    <a:pt x="126187" y="3429"/>
                    <a:pt x="123787" y="4801"/>
                    <a:pt x="121387" y="6172"/>
                  </a:cubicBezTo>
                  <a:cubicBezTo>
                    <a:pt x="118986" y="7544"/>
                    <a:pt x="116243" y="8573"/>
                    <a:pt x="113843" y="9601"/>
                  </a:cubicBezTo>
                  <a:cubicBezTo>
                    <a:pt x="111100" y="10630"/>
                    <a:pt x="108699" y="11659"/>
                    <a:pt x="105956" y="12345"/>
                  </a:cubicBezTo>
                  <a:cubicBezTo>
                    <a:pt x="103213" y="13030"/>
                    <a:pt x="100470" y="13716"/>
                    <a:pt x="98069" y="14402"/>
                  </a:cubicBezTo>
                  <a:cubicBezTo>
                    <a:pt x="95326" y="15088"/>
                    <a:pt x="92583" y="15431"/>
                    <a:pt x="89840" y="15774"/>
                  </a:cubicBezTo>
                  <a:cubicBezTo>
                    <a:pt x="87097" y="16117"/>
                    <a:pt x="84353" y="16117"/>
                    <a:pt x="81610" y="16459"/>
                  </a:cubicBezTo>
                  <a:lnTo>
                    <a:pt x="73381" y="16459"/>
                  </a:lnTo>
                  <a:cubicBezTo>
                    <a:pt x="70637" y="16459"/>
                    <a:pt x="67894" y="16459"/>
                    <a:pt x="65151" y="16459"/>
                  </a:cubicBezTo>
                  <a:lnTo>
                    <a:pt x="56921" y="16459"/>
                  </a:lnTo>
                  <a:lnTo>
                    <a:pt x="48692" y="16117"/>
                  </a:lnTo>
                  <a:lnTo>
                    <a:pt x="40462" y="15431"/>
                  </a:lnTo>
                  <a:lnTo>
                    <a:pt x="32233" y="14745"/>
                  </a:lnTo>
                  <a:cubicBezTo>
                    <a:pt x="21260" y="13373"/>
                    <a:pt x="10630" y="11659"/>
                    <a:pt x="0" y="8916"/>
                  </a:cubicBezTo>
                  <a:lnTo>
                    <a:pt x="343" y="7544"/>
                  </a:lnTo>
                  <a:cubicBezTo>
                    <a:pt x="11316" y="7887"/>
                    <a:pt x="21946" y="7887"/>
                    <a:pt x="32918" y="7544"/>
                  </a:cubicBezTo>
                  <a:lnTo>
                    <a:pt x="40805" y="7201"/>
                  </a:lnTo>
                  <a:lnTo>
                    <a:pt x="48692" y="6515"/>
                  </a:lnTo>
                  <a:lnTo>
                    <a:pt x="56579" y="5830"/>
                  </a:lnTo>
                  <a:lnTo>
                    <a:pt x="64465" y="5144"/>
                  </a:lnTo>
                  <a:cubicBezTo>
                    <a:pt x="67208" y="4801"/>
                    <a:pt x="69609" y="4458"/>
                    <a:pt x="72352" y="4115"/>
                  </a:cubicBezTo>
                  <a:lnTo>
                    <a:pt x="80239" y="2743"/>
                  </a:lnTo>
                  <a:cubicBezTo>
                    <a:pt x="85382" y="1715"/>
                    <a:pt x="90526" y="1029"/>
                    <a:pt x="96012" y="686"/>
                  </a:cubicBezTo>
                  <a:cubicBezTo>
                    <a:pt x="98755" y="343"/>
                    <a:pt x="101156" y="343"/>
                    <a:pt x="103899" y="343"/>
                  </a:cubicBezTo>
                  <a:cubicBezTo>
                    <a:pt x="106642" y="343"/>
                    <a:pt x="109385" y="0"/>
                    <a:pt x="112128" y="0"/>
                  </a:cubicBezTo>
                  <a:cubicBezTo>
                    <a:pt x="114872" y="0"/>
                    <a:pt x="117615" y="0"/>
                    <a:pt x="120358" y="0"/>
                  </a:cubicBezTo>
                  <a:cubicBezTo>
                    <a:pt x="123101" y="0"/>
                    <a:pt x="125844" y="343"/>
                    <a:pt x="128930" y="686"/>
                  </a:cubicBezTo>
                  <a:lnTo>
                    <a:pt x="128588" y="1715"/>
                  </a:lnTo>
                  <a:close/>
                </a:path>
              </a:pathLst>
            </a:custGeom>
            <a:solidFill>
              <a:srgbClr val="4C26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6" name="Google Shape;326;p2"/>
            <p:cNvSpPr/>
            <p:nvPr/>
          </p:nvSpPr>
          <p:spPr>
            <a:xfrm>
              <a:off x="5835738" y="5674309"/>
              <a:ext cx="60693" cy="223227"/>
            </a:xfrm>
            <a:custGeom>
              <a:avLst/>
              <a:gdLst/>
              <a:ahLst/>
              <a:cxnLst/>
              <a:rect l="l" t="t" r="r" b="b"/>
              <a:pathLst>
                <a:path w="60693" h="223227" extrusionOk="0">
                  <a:moveTo>
                    <a:pt x="60693" y="1028"/>
                  </a:moveTo>
                  <a:cubicBezTo>
                    <a:pt x="49721" y="17145"/>
                    <a:pt x="45949" y="35318"/>
                    <a:pt x="41148" y="53835"/>
                  </a:cubicBezTo>
                  <a:cubicBezTo>
                    <a:pt x="38748" y="63093"/>
                    <a:pt x="36348" y="72352"/>
                    <a:pt x="33261" y="81610"/>
                  </a:cubicBezTo>
                  <a:cubicBezTo>
                    <a:pt x="30175" y="90869"/>
                    <a:pt x="27432" y="100127"/>
                    <a:pt x="25032" y="109385"/>
                  </a:cubicBezTo>
                  <a:cubicBezTo>
                    <a:pt x="22632" y="118643"/>
                    <a:pt x="20231" y="128244"/>
                    <a:pt x="18174" y="137503"/>
                  </a:cubicBezTo>
                  <a:cubicBezTo>
                    <a:pt x="16116" y="146761"/>
                    <a:pt x="13716" y="156362"/>
                    <a:pt x="12002" y="165963"/>
                  </a:cubicBezTo>
                  <a:cubicBezTo>
                    <a:pt x="7887" y="184823"/>
                    <a:pt x="4458" y="204026"/>
                    <a:pt x="1372" y="223228"/>
                  </a:cubicBezTo>
                  <a:lnTo>
                    <a:pt x="0" y="223228"/>
                  </a:lnTo>
                  <a:cubicBezTo>
                    <a:pt x="686" y="203682"/>
                    <a:pt x="2400" y="184480"/>
                    <a:pt x="4801" y="164935"/>
                  </a:cubicBezTo>
                  <a:cubicBezTo>
                    <a:pt x="5829" y="155333"/>
                    <a:pt x="7201" y="145733"/>
                    <a:pt x="8916" y="135788"/>
                  </a:cubicBezTo>
                  <a:cubicBezTo>
                    <a:pt x="10630" y="126187"/>
                    <a:pt x="12002" y="116586"/>
                    <a:pt x="14059" y="106985"/>
                  </a:cubicBezTo>
                  <a:cubicBezTo>
                    <a:pt x="15774" y="97383"/>
                    <a:pt x="17831" y="87782"/>
                    <a:pt x="19545" y="78181"/>
                  </a:cubicBezTo>
                  <a:cubicBezTo>
                    <a:pt x="21603" y="68580"/>
                    <a:pt x="24003" y="59321"/>
                    <a:pt x="27432" y="49721"/>
                  </a:cubicBezTo>
                  <a:cubicBezTo>
                    <a:pt x="30518" y="40462"/>
                    <a:pt x="34290" y="30861"/>
                    <a:pt x="39434" y="22289"/>
                  </a:cubicBezTo>
                  <a:cubicBezTo>
                    <a:pt x="44577" y="13373"/>
                    <a:pt x="51435" y="5144"/>
                    <a:pt x="60008" y="0"/>
                  </a:cubicBezTo>
                  <a:lnTo>
                    <a:pt x="60693" y="1028"/>
                  </a:lnTo>
                  <a:close/>
                </a:path>
              </a:pathLst>
            </a:custGeom>
            <a:solidFill>
              <a:srgbClr val="4C26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7" name="Google Shape;327;p2"/>
            <p:cNvSpPr/>
            <p:nvPr/>
          </p:nvSpPr>
          <p:spPr>
            <a:xfrm>
              <a:off x="5732526" y="5616702"/>
              <a:ext cx="217741" cy="21259"/>
            </a:xfrm>
            <a:custGeom>
              <a:avLst/>
              <a:gdLst/>
              <a:ahLst/>
              <a:cxnLst/>
              <a:rect l="l" t="t" r="r" b="b"/>
              <a:pathLst>
                <a:path w="217741" h="21259" extrusionOk="0">
                  <a:moveTo>
                    <a:pt x="217399" y="1372"/>
                  </a:moveTo>
                  <a:cubicBezTo>
                    <a:pt x="213284" y="3429"/>
                    <a:pt x="208826" y="5144"/>
                    <a:pt x="204368" y="6858"/>
                  </a:cubicBezTo>
                  <a:cubicBezTo>
                    <a:pt x="199911" y="8573"/>
                    <a:pt x="195453" y="9944"/>
                    <a:pt x="191338" y="11316"/>
                  </a:cubicBezTo>
                  <a:cubicBezTo>
                    <a:pt x="186881" y="12687"/>
                    <a:pt x="182423" y="13716"/>
                    <a:pt x="177965" y="15088"/>
                  </a:cubicBezTo>
                  <a:cubicBezTo>
                    <a:pt x="173507" y="16116"/>
                    <a:pt x="169050" y="17145"/>
                    <a:pt x="164249" y="17831"/>
                  </a:cubicBezTo>
                  <a:cubicBezTo>
                    <a:pt x="159791" y="18517"/>
                    <a:pt x="154991" y="19202"/>
                    <a:pt x="150533" y="19888"/>
                  </a:cubicBezTo>
                  <a:cubicBezTo>
                    <a:pt x="146075" y="20231"/>
                    <a:pt x="141275" y="20574"/>
                    <a:pt x="136817" y="20917"/>
                  </a:cubicBezTo>
                  <a:lnTo>
                    <a:pt x="123101" y="21260"/>
                  </a:lnTo>
                  <a:cubicBezTo>
                    <a:pt x="118643" y="21260"/>
                    <a:pt x="113843" y="21260"/>
                    <a:pt x="109385" y="21260"/>
                  </a:cubicBezTo>
                  <a:lnTo>
                    <a:pt x="95669" y="21260"/>
                  </a:lnTo>
                  <a:lnTo>
                    <a:pt x="81953" y="20917"/>
                  </a:lnTo>
                  <a:lnTo>
                    <a:pt x="68237" y="19888"/>
                  </a:lnTo>
                  <a:lnTo>
                    <a:pt x="54521" y="18517"/>
                  </a:lnTo>
                  <a:cubicBezTo>
                    <a:pt x="36347" y="16459"/>
                    <a:pt x="18174" y="13716"/>
                    <a:pt x="0" y="9944"/>
                  </a:cubicBezTo>
                  <a:lnTo>
                    <a:pt x="343" y="8573"/>
                  </a:lnTo>
                  <a:cubicBezTo>
                    <a:pt x="18517" y="9944"/>
                    <a:pt x="36690" y="11316"/>
                    <a:pt x="54864" y="11316"/>
                  </a:cubicBezTo>
                  <a:lnTo>
                    <a:pt x="68580" y="11316"/>
                  </a:lnTo>
                  <a:lnTo>
                    <a:pt x="82296" y="10973"/>
                  </a:lnTo>
                  <a:lnTo>
                    <a:pt x="96012" y="10287"/>
                  </a:lnTo>
                  <a:lnTo>
                    <a:pt x="109385" y="9258"/>
                  </a:lnTo>
                  <a:cubicBezTo>
                    <a:pt x="113843" y="8915"/>
                    <a:pt x="118301" y="8573"/>
                    <a:pt x="122758" y="7887"/>
                  </a:cubicBezTo>
                  <a:lnTo>
                    <a:pt x="136131" y="6172"/>
                  </a:lnTo>
                  <a:cubicBezTo>
                    <a:pt x="140589" y="5486"/>
                    <a:pt x="145047" y="4801"/>
                    <a:pt x="149504" y="4458"/>
                  </a:cubicBezTo>
                  <a:cubicBezTo>
                    <a:pt x="153962" y="3772"/>
                    <a:pt x="158420" y="3429"/>
                    <a:pt x="162878" y="3086"/>
                  </a:cubicBezTo>
                  <a:cubicBezTo>
                    <a:pt x="167335" y="2743"/>
                    <a:pt x="171793" y="2400"/>
                    <a:pt x="176251" y="2057"/>
                  </a:cubicBezTo>
                  <a:cubicBezTo>
                    <a:pt x="180708" y="1715"/>
                    <a:pt x="185166" y="1372"/>
                    <a:pt x="189967" y="1029"/>
                  </a:cubicBezTo>
                  <a:cubicBezTo>
                    <a:pt x="194424" y="686"/>
                    <a:pt x="199225" y="343"/>
                    <a:pt x="203683" y="343"/>
                  </a:cubicBezTo>
                  <a:cubicBezTo>
                    <a:pt x="208140" y="0"/>
                    <a:pt x="212941" y="0"/>
                    <a:pt x="217742" y="0"/>
                  </a:cubicBezTo>
                  <a:lnTo>
                    <a:pt x="217399" y="1372"/>
                  </a:lnTo>
                  <a:close/>
                </a:path>
              </a:pathLst>
            </a:custGeom>
            <a:solidFill>
              <a:srgbClr val="4C26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p2"/>
            <p:cNvSpPr/>
            <p:nvPr/>
          </p:nvSpPr>
          <p:spPr>
            <a:xfrm>
              <a:off x="6043107" y="5514517"/>
              <a:ext cx="49120" cy="214998"/>
            </a:xfrm>
            <a:custGeom>
              <a:avLst/>
              <a:gdLst/>
              <a:ahLst/>
              <a:cxnLst/>
              <a:rect l="l" t="t" r="r" b="b"/>
              <a:pathLst>
                <a:path w="49120" h="214998" extrusionOk="0">
                  <a:moveTo>
                    <a:pt x="49121" y="343"/>
                  </a:moveTo>
                  <a:cubicBezTo>
                    <a:pt x="48435" y="5144"/>
                    <a:pt x="47406" y="9601"/>
                    <a:pt x="46377" y="14059"/>
                  </a:cubicBezTo>
                  <a:cubicBezTo>
                    <a:pt x="45349" y="18517"/>
                    <a:pt x="44320" y="22975"/>
                    <a:pt x="43291" y="27432"/>
                  </a:cubicBezTo>
                  <a:cubicBezTo>
                    <a:pt x="42263" y="31890"/>
                    <a:pt x="41234" y="36348"/>
                    <a:pt x="40205" y="40805"/>
                  </a:cubicBezTo>
                  <a:cubicBezTo>
                    <a:pt x="39176" y="45263"/>
                    <a:pt x="38148" y="49721"/>
                    <a:pt x="36776" y="54178"/>
                  </a:cubicBezTo>
                  <a:cubicBezTo>
                    <a:pt x="35747" y="58636"/>
                    <a:pt x="34376" y="63094"/>
                    <a:pt x="33004" y="67209"/>
                  </a:cubicBezTo>
                  <a:cubicBezTo>
                    <a:pt x="31633" y="71666"/>
                    <a:pt x="30261" y="76124"/>
                    <a:pt x="28889" y="80239"/>
                  </a:cubicBezTo>
                  <a:lnTo>
                    <a:pt x="24775" y="93269"/>
                  </a:lnTo>
                  <a:cubicBezTo>
                    <a:pt x="23403" y="97727"/>
                    <a:pt x="22374" y="102184"/>
                    <a:pt x="21003" y="106642"/>
                  </a:cubicBezTo>
                  <a:lnTo>
                    <a:pt x="17574" y="120015"/>
                  </a:lnTo>
                  <a:lnTo>
                    <a:pt x="14488" y="133388"/>
                  </a:lnTo>
                  <a:lnTo>
                    <a:pt x="11744" y="146761"/>
                  </a:lnTo>
                  <a:lnTo>
                    <a:pt x="9344" y="160135"/>
                  </a:lnTo>
                  <a:cubicBezTo>
                    <a:pt x="5915" y="178308"/>
                    <a:pt x="3515" y="196482"/>
                    <a:pt x="1457" y="214999"/>
                  </a:cubicBezTo>
                  <a:lnTo>
                    <a:pt x="86" y="214999"/>
                  </a:lnTo>
                  <a:cubicBezTo>
                    <a:pt x="-257" y="196482"/>
                    <a:pt x="429" y="177965"/>
                    <a:pt x="2143" y="159449"/>
                  </a:cubicBezTo>
                  <a:lnTo>
                    <a:pt x="3515" y="145733"/>
                  </a:lnTo>
                  <a:lnTo>
                    <a:pt x="5229" y="132017"/>
                  </a:lnTo>
                  <a:lnTo>
                    <a:pt x="7287" y="118301"/>
                  </a:lnTo>
                  <a:lnTo>
                    <a:pt x="9687" y="104585"/>
                  </a:lnTo>
                  <a:cubicBezTo>
                    <a:pt x="10716" y="100127"/>
                    <a:pt x="11402" y="95326"/>
                    <a:pt x="12087" y="90869"/>
                  </a:cubicBezTo>
                  <a:lnTo>
                    <a:pt x="14831" y="77153"/>
                  </a:lnTo>
                  <a:cubicBezTo>
                    <a:pt x="15859" y="72695"/>
                    <a:pt x="16888" y="67894"/>
                    <a:pt x="18260" y="63437"/>
                  </a:cubicBezTo>
                  <a:cubicBezTo>
                    <a:pt x="19631" y="58979"/>
                    <a:pt x="21003" y="54521"/>
                    <a:pt x="22717" y="50064"/>
                  </a:cubicBezTo>
                  <a:cubicBezTo>
                    <a:pt x="24432" y="45606"/>
                    <a:pt x="26146" y="41491"/>
                    <a:pt x="27861" y="37033"/>
                  </a:cubicBezTo>
                  <a:cubicBezTo>
                    <a:pt x="29575" y="32919"/>
                    <a:pt x="31633" y="28461"/>
                    <a:pt x="33690" y="24346"/>
                  </a:cubicBezTo>
                  <a:cubicBezTo>
                    <a:pt x="35747" y="20231"/>
                    <a:pt x="38148" y="16117"/>
                    <a:pt x="40205" y="12002"/>
                  </a:cubicBezTo>
                  <a:cubicBezTo>
                    <a:pt x="42605" y="7887"/>
                    <a:pt x="45006" y="3772"/>
                    <a:pt x="47749" y="0"/>
                  </a:cubicBezTo>
                  <a:lnTo>
                    <a:pt x="49121" y="343"/>
                  </a:lnTo>
                  <a:close/>
                </a:path>
              </a:pathLst>
            </a:custGeom>
            <a:solidFill>
              <a:srgbClr val="4C26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Google Shape;329;p2"/>
            <p:cNvSpPr/>
            <p:nvPr/>
          </p:nvSpPr>
          <p:spPr>
            <a:xfrm>
              <a:off x="5930036" y="5469597"/>
              <a:ext cx="207797" cy="32232"/>
            </a:xfrm>
            <a:custGeom>
              <a:avLst/>
              <a:gdLst/>
              <a:ahLst/>
              <a:cxnLst/>
              <a:rect l="l" t="t" r="r" b="b"/>
              <a:pathLst>
                <a:path w="207797" h="32232" extrusionOk="0">
                  <a:moveTo>
                    <a:pt x="207798" y="1715"/>
                  </a:moveTo>
                  <a:cubicBezTo>
                    <a:pt x="204026" y="4115"/>
                    <a:pt x="200254" y="6515"/>
                    <a:pt x="196139" y="8573"/>
                  </a:cubicBezTo>
                  <a:cubicBezTo>
                    <a:pt x="192024" y="10630"/>
                    <a:pt x="188252" y="12688"/>
                    <a:pt x="184137" y="14402"/>
                  </a:cubicBezTo>
                  <a:cubicBezTo>
                    <a:pt x="180023" y="16117"/>
                    <a:pt x="175908" y="17831"/>
                    <a:pt x="171793" y="19546"/>
                  </a:cubicBezTo>
                  <a:cubicBezTo>
                    <a:pt x="167678" y="20917"/>
                    <a:pt x="163221" y="22289"/>
                    <a:pt x="159106" y="23660"/>
                  </a:cubicBezTo>
                  <a:cubicBezTo>
                    <a:pt x="154648" y="24689"/>
                    <a:pt x="150533" y="26060"/>
                    <a:pt x="146076" y="26746"/>
                  </a:cubicBezTo>
                  <a:cubicBezTo>
                    <a:pt x="141618" y="27432"/>
                    <a:pt x="137160" y="28118"/>
                    <a:pt x="132702" y="28804"/>
                  </a:cubicBezTo>
                  <a:lnTo>
                    <a:pt x="119329" y="30175"/>
                  </a:lnTo>
                  <a:cubicBezTo>
                    <a:pt x="114872" y="30518"/>
                    <a:pt x="110414" y="30861"/>
                    <a:pt x="105956" y="31204"/>
                  </a:cubicBezTo>
                  <a:lnTo>
                    <a:pt x="92583" y="31890"/>
                  </a:lnTo>
                  <a:lnTo>
                    <a:pt x="79210" y="32233"/>
                  </a:lnTo>
                  <a:lnTo>
                    <a:pt x="65837" y="32233"/>
                  </a:lnTo>
                  <a:lnTo>
                    <a:pt x="52464" y="31547"/>
                  </a:lnTo>
                  <a:cubicBezTo>
                    <a:pt x="34633" y="30175"/>
                    <a:pt x="17145" y="28118"/>
                    <a:pt x="0" y="24689"/>
                  </a:cubicBezTo>
                  <a:lnTo>
                    <a:pt x="343" y="23317"/>
                  </a:lnTo>
                  <a:cubicBezTo>
                    <a:pt x="17831" y="24689"/>
                    <a:pt x="35319" y="25032"/>
                    <a:pt x="52807" y="24346"/>
                  </a:cubicBezTo>
                  <a:lnTo>
                    <a:pt x="65837" y="23660"/>
                  </a:lnTo>
                  <a:lnTo>
                    <a:pt x="78867" y="22631"/>
                  </a:lnTo>
                  <a:lnTo>
                    <a:pt x="91897" y="21260"/>
                  </a:lnTo>
                  <a:lnTo>
                    <a:pt x="104928" y="19546"/>
                  </a:lnTo>
                  <a:cubicBezTo>
                    <a:pt x="109042" y="18860"/>
                    <a:pt x="113500" y="18174"/>
                    <a:pt x="117615" y="17145"/>
                  </a:cubicBezTo>
                  <a:lnTo>
                    <a:pt x="130302" y="14402"/>
                  </a:lnTo>
                  <a:cubicBezTo>
                    <a:pt x="134417" y="13373"/>
                    <a:pt x="138532" y="12344"/>
                    <a:pt x="142989" y="11659"/>
                  </a:cubicBezTo>
                  <a:cubicBezTo>
                    <a:pt x="147104" y="10630"/>
                    <a:pt x="151562" y="9944"/>
                    <a:pt x="155677" y="9259"/>
                  </a:cubicBezTo>
                  <a:cubicBezTo>
                    <a:pt x="159792" y="8573"/>
                    <a:pt x="164249" y="7544"/>
                    <a:pt x="168364" y="6858"/>
                  </a:cubicBezTo>
                  <a:cubicBezTo>
                    <a:pt x="172479" y="6172"/>
                    <a:pt x="176937" y="5144"/>
                    <a:pt x="181051" y="4458"/>
                  </a:cubicBezTo>
                  <a:cubicBezTo>
                    <a:pt x="185166" y="3429"/>
                    <a:pt x="189624" y="2743"/>
                    <a:pt x="194082" y="2057"/>
                  </a:cubicBezTo>
                  <a:cubicBezTo>
                    <a:pt x="198539" y="1372"/>
                    <a:pt x="202654" y="686"/>
                    <a:pt x="207455" y="0"/>
                  </a:cubicBezTo>
                  <a:lnTo>
                    <a:pt x="207798" y="1715"/>
                  </a:lnTo>
                  <a:close/>
                </a:path>
              </a:pathLst>
            </a:custGeom>
            <a:solidFill>
              <a:srgbClr val="4C26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30" name="Google Shape;330;p2"/>
          <p:cNvGrpSpPr/>
          <p:nvPr/>
        </p:nvGrpSpPr>
        <p:grpSpPr>
          <a:xfrm>
            <a:off x="1147200" y="4038754"/>
            <a:ext cx="1166546" cy="559830"/>
            <a:chOff x="4555350" y="5083805"/>
            <a:chExt cx="1555394" cy="746440"/>
          </a:xfrm>
        </p:grpSpPr>
        <p:sp>
          <p:nvSpPr>
            <p:cNvPr id="331" name="Google Shape;331;p2"/>
            <p:cNvSpPr/>
            <p:nvPr/>
          </p:nvSpPr>
          <p:spPr>
            <a:xfrm>
              <a:off x="4555350" y="5083805"/>
              <a:ext cx="1554365" cy="746440"/>
            </a:xfrm>
            <a:custGeom>
              <a:avLst/>
              <a:gdLst/>
              <a:ahLst/>
              <a:cxnLst/>
              <a:rect l="l" t="t" r="r" b="b"/>
              <a:pathLst>
                <a:path w="1554365" h="746440" extrusionOk="0">
                  <a:moveTo>
                    <a:pt x="1554366" y="13060"/>
                  </a:moveTo>
                  <a:cubicBezTo>
                    <a:pt x="1281074" y="-27745"/>
                    <a:pt x="938860" y="28490"/>
                    <a:pt x="665912" y="161879"/>
                  </a:cubicBezTo>
                  <a:cubicBezTo>
                    <a:pt x="392621" y="295266"/>
                    <a:pt x="132359" y="506836"/>
                    <a:pt x="0" y="745494"/>
                  </a:cubicBezTo>
                  <a:cubicBezTo>
                    <a:pt x="198539" y="748923"/>
                    <a:pt x="410794" y="745151"/>
                    <a:pt x="613448" y="697831"/>
                  </a:cubicBezTo>
                  <a:cubicBezTo>
                    <a:pt x="935431" y="622736"/>
                    <a:pt x="1240269" y="415625"/>
                    <a:pt x="1407262" y="158450"/>
                  </a:cubicBezTo>
                  <a:cubicBezTo>
                    <a:pt x="1444638" y="100499"/>
                    <a:pt x="1502931" y="63466"/>
                    <a:pt x="1554366" y="13060"/>
                  </a:cubicBezTo>
                  <a:close/>
                </a:path>
              </a:pathLst>
            </a:custGeom>
            <a:solidFill>
              <a:srgbClr val="7D8C6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2"/>
            <p:cNvSpPr/>
            <p:nvPr/>
          </p:nvSpPr>
          <p:spPr>
            <a:xfrm>
              <a:off x="4555693" y="5096179"/>
              <a:ext cx="1555051" cy="733120"/>
            </a:xfrm>
            <a:custGeom>
              <a:avLst/>
              <a:gdLst/>
              <a:ahLst/>
              <a:cxnLst/>
              <a:rect l="l" t="t" r="r" b="b"/>
              <a:pathLst>
                <a:path w="1555051" h="733120" extrusionOk="0">
                  <a:moveTo>
                    <a:pt x="1553680" y="0"/>
                  </a:moveTo>
                  <a:cubicBezTo>
                    <a:pt x="1520076" y="12688"/>
                    <a:pt x="1486815" y="25718"/>
                    <a:pt x="1453553" y="38748"/>
                  </a:cubicBezTo>
                  <a:cubicBezTo>
                    <a:pt x="1420292" y="52121"/>
                    <a:pt x="1387031" y="65494"/>
                    <a:pt x="1354112" y="79210"/>
                  </a:cubicBezTo>
                  <a:cubicBezTo>
                    <a:pt x="1321194" y="92926"/>
                    <a:pt x="1287933" y="106985"/>
                    <a:pt x="1255014" y="120701"/>
                  </a:cubicBezTo>
                  <a:lnTo>
                    <a:pt x="1156602" y="163564"/>
                  </a:lnTo>
                  <a:cubicBezTo>
                    <a:pt x="1124026" y="178308"/>
                    <a:pt x="1091108" y="192710"/>
                    <a:pt x="1058532" y="207455"/>
                  </a:cubicBezTo>
                  <a:lnTo>
                    <a:pt x="961149" y="252718"/>
                  </a:lnTo>
                  <a:lnTo>
                    <a:pt x="864108" y="299009"/>
                  </a:lnTo>
                  <a:lnTo>
                    <a:pt x="767410" y="345643"/>
                  </a:lnTo>
                  <a:cubicBezTo>
                    <a:pt x="638480" y="408051"/>
                    <a:pt x="510235" y="471488"/>
                    <a:pt x="382334" y="535953"/>
                  </a:cubicBezTo>
                  <a:cubicBezTo>
                    <a:pt x="254432" y="600418"/>
                    <a:pt x="127216" y="665912"/>
                    <a:pt x="0" y="731749"/>
                  </a:cubicBezTo>
                  <a:lnTo>
                    <a:pt x="686" y="733120"/>
                  </a:lnTo>
                  <a:cubicBezTo>
                    <a:pt x="128931" y="669341"/>
                    <a:pt x="257175" y="605562"/>
                    <a:pt x="385763" y="542811"/>
                  </a:cubicBezTo>
                  <a:cubicBezTo>
                    <a:pt x="514350" y="479717"/>
                    <a:pt x="643281" y="417652"/>
                    <a:pt x="772897" y="356616"/>
                  </a:cubicBezTo>
                  <a:lnTo>
                    <a:pt x="870280" y="311353"/>
                  </a:lnTo>
                  <a:lnTo>
                    <a:pt x="968007" y="266776"/>
                  </a:lnTo>
                  <a:lnTo>
                    <a:pt x="1065733" y="222199"/>
                  </a:lnTo>
                  <a:cubicBezTo>
                    <a:pt x="1098309" y="207455"/>
                    <a:pt x="1130884" y="192710"/>
                    <a:pt x="1163460" y="177622"/>
                  </a:cubicBezTo>
                  <a:lnTo>
                    <a:pt x="1261186" y="133388"/>
                  </a:lnTo>
                  <a:cubicBezTo>
                    <a:pt x="1293762" y="118644"/>
                    <a:pt x="1326337" y="104242"/>
                    <a:pt x="1358913" y="89154"/>
                  </a:cubicBezTo>
                  <a:lnTo>
                    <a:pt x="1555052" y="1372"/>
                  </a:lnTo>
                  <a:lnTo>
                    <a:pt x="1553680" y="0"/>
                  </a:ln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33" name="Google Shape;333;p2"/>
          <p:cNvGrpSpPr/>
          <p:nvPr/>
        </p:nvGrpSpPr>
        <p:grpSpPr>
          <a:xfrm>
            <a:off x="103614" y="2205564"/>
            <a:ext cx="1126910" cy="1453879"/>
            <a:chOff x="3163902" y="2639552"/>
            <a:chExt cx="1502547" cy="1938505"/>
          </a:xfrm>
        </p:grpSpPr>
        <p:sp>
          <p:nvSpPr>
            <p:cNvPr id="334" name="Google Shape;334;p2"/>
            <p:cNvSpPr/>
            <p:nvPr/>
          </p:nvSpPr>
          <p:spPr>
            <a:xfrm>
              <a:off x="3163902" y="2639552"/>
              <a:ext cx="279422" cy="190058"/>
            </a:xfrm>
            <a:custGeom>
              <a:avLst/>
              <a:gdLst/>
              <a:ahLst/>
              <a:cxnLst/>
              <a:rect l="l" t="t" r="r" b="b"/>
              <a:pathLst>
                <a:path w="279422" h="190058" extrusionOk="0">
                  <a:moveTo>
                    <a:pt x="269136" y="180457"/>
                  </a:moveTo>
                  <a:cubicBezTo>
                    <a:pt x="191983" y="175999"/>
                    <a:pt x="115859" y="151996"/>
                    <a:pt x="50366" y="110848"/>
                  </a:cubicBezTo>
                  <a:cubicBezTo>
                    <a:pt x="19505" y="91646"/>
                    <a:pt x="-12728" y="54956"/>
                    <a:pt x="5103" y="23066"/>
                  </a:cubicBezTo>
                  <a:cubicBezTo>
                    <a:pt x="15047" y="5578"/>
                    <a:pt x="37335" y="-1966"/>
                    <a:pt x="57224" y="435"/>
                  </a:cubicBezTo>
                  <a:cubicBezTo>
                    <a:pt x="77112" y="2835"/>
                    <a:pt x="95285" y="13465"/>
                    <a:pt x="112088" y="24438"/>
                  </a:cubicBezTo>
                  <a:cubicBezTo>
                    <a:pt x="177924" y="67986"/>
                    <a:pt x="235189" y="124564"/>
                    <a:pt x="279423" y="190058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2"/>
            <p:cNvSpPr/>
            <p:nvPr/>
          </p:nvSpPr>
          <p:spPr>
            <a:xfrm>
              <a:off x="3513678" y="3235137"/>
              <a:ext cx="384675" cy="212750"/>
            </a:xfrm>
            <a:custGeom>
              <a:avLst/>
              <a:gdLst/>
              <a:ahLst/>
              <a:cxnLst/>
              <a:rect l="l" t="t" r="r" b="b"/>
              <a:pathLst>
                <a:path w="384675" h="212750" extrusionOk="0">
                  <a:moveTo>
                    <a:pt x="384675" y="207236"/>
                  </a:moveTo>
                  <a:cubicBezTo>
                    <a:pt x="287635" y="221294"/>
                    <a:pt x="186822" y="208264"/>
                    <a:pt x="96296" y="170545"/>
                  </a:cubicBezTo>
                  <a:cubicBezTo>
                    <a:pt x="61321" y="155801"/>
                    <a:pt x="26002" y="135569"/>
                    <a:pt x="8514" y="101965"/>
                  </a:cubicBezTo>
                  <a:cubicBezTo>
                    <a:pt x="-8974" y="68361"/>
                    <a:pt x="627" y="18641"/>
                    <a:pt x="35946" y="4925"/>
                  </a:cubicBezTo>
                  <a:cubicBezTo>
                    <a:pt x="82237" y="-13249"/>
                    <a:pt x="142245" y="22412"/>
                    <a:pt x="180307" y="54302"/>
                  </a:cubicBezTo>
                  <a:cubicBezTo>
                    <a:pt x="224198" y="90992"/>
                    <a:pt x="268089" y="127340"/>
                    <a:pt x="312323" y="164030"/>
                  </a:cubicBezTo>
                  <a:cubicBezTo>
                    <a:pt x="338727" y="185633"/>
                    <a:pt x="350385" y="211693"/>
                    <a:pt x="384675" y="20723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2"/>
            <p:cNvSpPr/>
            <p:nvPr/>
          </p:nvSpPr>
          <p:spPr>
            <a:xfrm>
              <a:off x="4055950" y="2898498"/>
              <a:ext cx="196755" cy="411172"/>
            </a:xfrm>
            <a:custGeom>
              <a:avLst/>
              <a:gdLst/>
              <a:ahLst/>
              <a:cxnLst/>
              <a:rect l="l" t="t" r="r" b="b"/>
              <a:pathLst>
                <a:path w="196755" h="411172" extrusionOk="0">
                  <a:moveTo>
                    <a:pt x="94092" y="4493"/>
                  </a:moveTo>
                  <a:cubicBezTo>
                    <a:pt x="26883" y="39126"/>
                    <a:pt x="-4321" y="121764"/>
                    <a:pt x="480" y="197202"/>
                  </a:cubicBezTo>
                  <a:cubicBezTo>
                    <a:pt x="4938" y="272640"/>
                    <a:pt x="38199" y="342935"/>
                    <a:pt x="71117" y="411172"/>
                  </a:cubicBezTo>
                  <a:cubicBezTo>
                    <a:pt x="90663" y="332305"/>
                    <a:pt x="137640" y="253438"/>
                    <a:pt x="168844" y="178686"/>
                  </a:cubicBezTo>
                  <a:cubicBezTo>
                    <a:pt x="184274" y="141996"/>
                    <a:pt x="201419" y="103591"/>
                    <a:pt x="195590" y="64157"/>
                  </a:cubicBezTo>
                  <a:cubicBezTo>
                    <a:pt x="189418" y="25067"/>
                    <a:pt x="129410" y="-13338"/>
                    <a:pt x="94092" y="449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2"/>
            <p:cNvSpPr/>
            <p:nvPr/>
          </p:nvSpPr>
          <p:spPr>
            <a:xfrm>
              <a:off x="4331299" y="3355805"/>
              <a:ext cx="196755" cy="411294"/>
            </a:xfrm>
            <a:custGeom>
              <a:avLst/>
              <a:gdLst/>
              <a:ahLst/>
              <a:cxnLst/>
              <a:rect l="l" t="t" r="r" b="b"/>
              <a:pathLst>
                <a:path w="196755" h="411294" extrusionOk="0">
                  <a:moveTo>
                    <a:pt x="94092" y="4615"/>
                  </a:moveTo>
                  <a:cubicBezTo>
                    <a:pt x="26883" y="39248"/>
                    <a:pt x="-4321" y="121887"/>
                    <a:pt x="480" y="197324"/>
                  </a:cubicBezTo>
                  <a:cubicBezTo>
                    <a:pt x="4938" y="272762"/>
                    <a:pt x="38199" y="343057"/>
                    <a:pt x="71117" y="411294"/>
                  </a:cubicBezTo>
                  <a:cubicBezTo>
                    <a:pt x="90663" y="332427"/>
                    <a:pt x="137640" y="253560"/>
                    <a:pt x="168844" y="178808"/>
                  </a:cubicBezTo>
                  <a:cubicBezTo>
                    <a:pt x="184274" y="142118"/>
                    <a:pt x="201419" y="103713"/>
                    <a:pt x="195590" y="64279"/>
                  </a:cubicBezTo>
                  <a:cubicBezTo>
                    <a:pt x="189418" y="25189"/>
                    <a:pt x="129410" y="-13559"/>
                    <a:pt x="94092" y="461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2"/>
            <p:cNvSpPr/>
            <p:nvPr/>
          </p:nvSpPr>
          <p:spPr>
            <a:xfrm>
              <a:off x="3318167" y="2748343"/>
              <a:ext cx="1348282" cy="1829714"/>
            </a:xfrm>
            <a:custGeom>
              <a:avLst/>
              <a:gdLst/>
              <a:ahLst/>
              <a:cxnLst/>
              <a:rect l="l" t="t" r="r" b="b"/>
              <a:pathLst>
                <a:path w="1348282" h="1829714" extrusionOk="0">
                  <a:moveTo>
                    <a:pt x="1029" y="0"/>
                  </a:moveTo>
                  <a:cubicBezTo>
                    <a:pt x="162192" y="104242"/>
                    <a:pt x="308610" y="230086"/>
                    <a:pt x="441312" y="368618"/>
                  </a:cubicBezTo>
                  <a:cubicBezTo>
                    <a:pt x="573672" y="507492"/>
                    <a:pt x="692315" y="659397"/>
                    <a:pt x="799986" y="818159"/>
                  </a:cubicBezTo>
                  <a:cubicBezTo>
                    <a:pt x="853821" y="897712"/>
                    <a:pt x="905256" y="978637"/>
                    <a:pt x="954291" y="1061276"/>
                  </a:cubicBezTo>
                  <a:lnTo>
                    <a:pt x="990638" y="1123340"/>
                  </a:lnTo>
                  <a:lnTo>
                    <a:pt x="1026300" y="1185748"/>
                  </a:lnTo>
                  <a:lnTo>
                    <a:pt x="1060933" y="1248842"/>
                  </a:lnTo>
                  <a:lnTo>
                    <a:pt x="1094880" y="1312278"/>
                  </a:lnTo>
                  <a:lnTo>
                    <a:pt x="1128141" y="1376058"/>
                  </a:lnTo>
                  <a:lnTo>
                    <a:pt x="1161059" y="1440180"/>
                  </a:lnTo>
                  <a:lnTo>
                    <a:pt x="1193292" y="1504645"/>
                  </a:lnTo>
                  <a:lnTo>
                    <a:pt x="1225182" y="1569110"/>
                  </a:lnTo>
                  <a:lnTo>
                    <a:pt x="1256386" y="1633919"/>
                  </a:lnTo>
                  <a:lnTo>
                    <a:pt x="1287247" y="1698727"/>
                  </a:lnTo>
                  <a:cubicBezTo>
                    <a:pt x="1307478" y="1742275"/>
                    <a:pt x="1328052" y="1785480"/>
                    <a:pt x="1348283" y="1829029"/>
                  </a:cubicBezTo>
                  <a:lnTo>
                    <a:pt x="1346911" y="1829714"/>
                  </a:lnTo>
                  <a:lnTo>
                    <a:pt x="1330109" y="1797825"/>
                  </a:lnTo>
                  <a:lnTo>
                    <a:pt x="1313650" y="1765935"/>
                  </a:lnTo>
                  <a:lnTo>
                    <a:pt x="1280389" y="1702156"/>
                  </a:lnTo>
                  <a:lnTo>
                    <a:pt x="1214209" y="1574597"/>
                  </a:lnTo>
                  <a:lnTo>
                    <a:pt x="1180948" y="1510817"/>
                  </a:lnTo>
                  <a:lnTo>
                    <a:pt x="1147686" y="1447381"/>
                  </a:lnTo>
                  <a:lnTo>
                    <a:pt x="1114082" y="1383944"/>
                  </a:lnTo>
                  <a:lnTo>
                    <a:pt x="1080135" y="1320851"/>
                  </a:lnTo>
                  <a:lnTo>
                    <a:pt x="1045845" y="1257757"/>
                  </a:lnTo>
                  <a:lnTo>
                    <a:pt x="1010869" y="1195007"/>
                  </a:lnTo>
                  <a:lnTo>
                    <a:pt x="975551" y="1132599"/>
                  </a:lnTo>
                  <a:lnTo>
                    <a:pt x="939546" y="1070534"/>
                  </a:lnTo>
                  <a:cubicBezTo>
                    <a:pt x="891540" y="987895"/>
                    <a:pt x="841134" y="906285"/>
                    <a:pt x="788327" y="826732"/>
                  </a:cubicBezTo>
                  <a:cubicBezTo>
                    <a:pt x="682371" y="667283"/>
                    <a:pt x="565442" y="515036"/>
                    <a:pt x="434454" y="375133"/>
                  </a:cubicBezTo>
                  <a:cubicBezTo>
                    <a:pt x="304495" y="234887"/>
                    <a:pt x="159791" y="107671"/>
                    <a:pt x="0" y="1715"/>
                  </a:cubicBezTo>
                  <a:lnTo>
                    <a:pt x="1029" y="0"/>
                  </a:ln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2"/>
            <p:cNvSpPr/>
            <p:nvPr/>
          </p:nvSpPr>
          <p:spPr>
            <a:xfrm>
              <a:off x="3548938" y="3305556"/>
              <a:ext cx="497890" cy="182422"/>
            </a:xfrm>
            <a:custGeom>
              <a:avLst/>
              <a:gdLst/>
              <a:ahLst/>
              <a:cxnLst/>
              <a:rect l="l" t="t" r="r" b="b"/>
              <a:pathLst>
                <a:path w="497890" h="182422" extrusionOk="0">
                  <a:moveTo>
                    <a:pt x="497205" y="182423"/>
                  </a:moveTo>
                  <a:cubicBezTo>
                    <a:pt x="476631" y="173850"/>
                    <a:pt x="455714" y="168021"/>
                    <a:pt x="434454" y="163220"/>
                  </a:cubicBezTo>
                  <a:cubicBezTo>
                    <a:pt x="423824" y="160820"/>
                    <a:pt x="413195" y="158763"/>
                    <a:pt x="402222" y="156705"/>
                  </a:cubicBezTo>
                  <a:cubicBezTo>
                    <a:pt x="391249" y="154648"/>
                    <a:pt x="380619" y="152248"/>
                    <a:pt x="369646" y="150190"/>
                  </a:cubicBezTo>
                  <a:cubicBezTo>
                    <a:pt x="348044" y="145390"/>
                    <a:pt x="326441" y="139903"/>
                    <a:pt x="305181" y="133045"/>
                  </a:cubicBezTo>
                  <a:cubicBezTo>
                    <a:pt x="283921" y="126187"/>
                    <a:pt x="263004" y="119329"/>
                    <a:pt x="242087" y="111785"/>
                  </a:cubicBezTo>
                  <a:cubicBezTo>
                    <a:pt x="221171" y="104585"/>
                    <a:pt x="200254" y="96355"/>
                    <a:pt x="179680" y="88125"/>
                  </a:cubicBezTo>
                  <a:cubicBezTo>
                    <a:pt x="169393" y="84011"/>
                    <a:pt x="159106" y="79896"/>
                    <a:pt x="148819" y="75438"/>
                  </a:cubicBezTo>
                  <a:lnTo>
                    <a:pt x="133388" y="68923"/>
                  </a:lnTo>
                  <a:lnTo>
                    <a:pt x="118301" y="62065"/>
                  </a:lnTo>
                  <a:cubicBezTo>
                    <a:pt x="113157" y="59665"/>
                    <a:pt x="108356" y="57264"/>
                    <a:pt x="103213" y="54864"/>
                  </a:cubicBezTo>
                  <a:lnTo>
                    <a:pt x="88125" y="47663"/>
                  </a:lnTo>
                  <a:cubicBezTo>
                    <a:pt x="78181" y="42863"/>
                    <a:pt x="68237" y="38062"/>
                    <a:pt x="58293" y="32918"/>
                  </a:cubicBezTo>
                  <a:cubicBezTo>
                    <a:pt x="38405" y="22974"/>
                    <a:pt x="19202" y="12002"/>
                    <a:pt x="0" y="1372"/>
                  </a:cubicBezTo>
                  <a:lnTo>
                    <a:pt x="686" y="0"/>
                  </a:lnTo>
                  <a:cubicBezTo>
                    <a:pt x="40462" y="19545"/>
                    <a:pt x="80582" y="38062"/>
                    <a:pt x="121387" y="54521"/>
                  </a:cubicBezTo>
                  <a:lnTo>
                    <a:pt x="136817" y="60693"/>
                  </a:lnTo>
                  <a:lnTo>
                    <a:pt x="152248" y="66523"/>
                  </a:lnTo>
                  <a:cubicBezTo>
                    <a:pt x="162535" y="70637"/>
                    <a:pt x="172822" y="74409"/>
                    <a:pt x="183109" y="78181"/>
                  </a:cubicBezTo>
                  <a:cubicBezTo>
                    <a:pt x="204026" y="85382"/>
                    <a:pt x="224600" y="92583"/>
                    <a:pt x="245859" y="99098"/>
                  </a:cubicBezTo>
                  <a:cubicBezTo>
                    <a:pt x="256489" y="102527"/>
                    <a:pt x="267119" y="105270"/>
                    <a:pt x="277406" y="108699"/>
                  </a:cubicBezTo>
                  <a:cubicBezTo>
                    <a:pt x="282550" y="110414"/>
                    <a:pt x="288036" y="111443"/>
                    <a:pt x="293180" y="113157"/>
                  </a:cubicBezTo>
                  <a:cubicBezTo>
                    <a:pt x="298666" y="114529"/>
                    <a:pt x="303809" y="116243"/>
                    <a:pt x="309296" y="117272"/>
                  </a:cubicBezTo>
                  <a:lnTo>
                    <a:pt x="373075" y="134074"/>
                  </a:lnTo>
                  <a:lnTo>
                    <a:pt x="405308" y="142646"/>
                  </a:lnTo>
                  <a:cubicBezTo>
                    <a:pt x="415938" y="145733"/>
                    <a:pt x="426911" y="148819"/>
                    <a:pt x="437540" y="152248"/>
                  </a:cubicBezTo>
                  <a:cubicBezTo>
                    <a:pt x="458800" y="159449"/>
                    <a:pt x="479717" y="168364"/>
                    <a:pt x="497891" y="181394"/>
                  </a:cubicBezTo>
                  <a:lnTo>
                    <a:pt x="497205" y="182423"/>
                  </a:ln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2"/>
            <p:cNvSpPr/>
            <p:nvPr/>
          </p:nvSpPr>
          <p:spPr>
            <a:xfrm>
              <a:off x="3718285" y="3673109"/>
              <a:ext cx="489020" cy="270385"/>
            </a:xfrm>
            <a:custGeom>
              <a:avLst/>
              <a:gdLst/>
              <a:ahLst/>
              <a:cxnLst/>
              <a:rect l="l" t="t" r="r" b="b"/>
              <a:pathLst>
                <a:path w="489020" h="270385" extrusionOk="0">
                  <a:moveTo>
                    <a:pt x="489021" y="263383"/>
                  </a:moveTo>
                  <a:cubicBezTo>
                    <a:pt x="365577" y="281213"/>
                    <a:pt x="237332" y="264754"/>
                    <a:pt x="122461" y="216748"/>
                  </a:cubicBezTo>
                  <a:cubicBezTo>
                    <a:pt x="77884" y="198232"/>
                    <a:pt x="32964" y="172514"/>
                    <a:pt x="10675" y="129652"/>
                  </a:cubicBezTo>
                  <a:cubicBezTo>
                    <a:pt x="-11270" y="86789"/>
                    <a:pt x="731" y="23695"/>
                    <a:pt x="45651" y="6208"/>
                  </a:cubicBezTo>
                  <a:cubicBezTo>
                    <a:pt x="104630" y="-16767"/>
                    <a:pt x="180754" y="28496"/>
                    <a:pt x="229103" y="68958"/>
                  </a:cubicBezTo>
                  <a:cubicBezTo>
                    <a:pt x="284995" y="115250"/>
                    <a:pt x="340888" y="161884"/>
                    <a:pt x="396781" y="208176"/>
                  </a:cubicBezTo>
                  <a:cubicBezTo>
                    <a:pt x="430728" y="235608"/>
                    <a:pt x="445473" y="268869"/>
                    <a:pt x="489021" y="26338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" name="Google Shape;341;p2"/>
            <p:cNvSpPr/>
            <p:nvPr/>
          </p:nvSpPr>
          <p:spPr>
            <a:xfrm>
              <a:off x="3857891" y="3799674"/>
              <a:ext cx="497890" cy="182423"/>
            </a:xfrm>
            <a:custGeom>
              <a:avLst/>
              <a:gdLst/>
              <a:ahLst/>
              <a:cxnLst/>
              <a:rect l="l" t="t" r="r" b="b"/>
              <a:pathLst>
                <a:path w="497890" h="182423" extrusionOk="0">
                  <a:moveTo>
                    <a:pt x="497205" y="182423"/>
                  </a:moveTo>
                  <a:cubicBezTo>
                    <a:pt x="476631" y="173851"/>
                    <a:pt x="455714" y="168021"/>
                    <a:pt x="434454" y="163220"/>
                  </a:cubicBezTo>
                  <a:cubicBezTo>
                    <a:pt x="423824" y="160820"/>
                    <a:pt x="413195" y="158763"/>
                    <a:pt x="402222" y="156706"/>
                  </a:cubicBezTo>
                  <a:cubicBezTo>
                    <a:pt x="391249" y="154648"/>
                    <a:pt x="380619" y="152248"/>
                    <a:pt x="369646" y="150190"/>
                  </a:cubicBezTo>
                  <a:cubicBezTo>
                    <a:pt x="348044" y="145390"/>
                    <a:pt x="326441" y="139903"/>
                    <a:pt x="305181" y="133045"/>
                  </a:cubicBezTo>
                  <a:cubicBezTo>
                    <a:pt x="283921" y="126187"/>
                    <a:pt x="263004" y="119329"/>
                    <a:pt x="242087" y="111785"/>
                  </a:cubicBezTo>
                  <a:cubicBezTo>
                    <a:pt x="221171" y="104585"/>
                    <a:pt x="200254" y="96355"/>
                    <a:pt x="179680" y="88126"/>
                  </a:cubicBezTo>
                  <a:cubicBezTo>
                    <a:pt x="169393" y="84011"/>
                    <a:pt x="159106" y="79896"/>
                    <a:pt x="148819" y="75438"/>
                  </a:cubicBezTo>
                  <a:lnTo>
                    <a:pt x="133388" y="68923"/>
                  </a:lnTo>
                  <a:lnTo>
                    <a:pt x="118301" y="62065"/>
                  </a:lnTo>
                  <a:cubicBezTo>
                    <a:pt x="113157" y="59665"/>
                    <a:pt x="108356" y="57265"/>
                    <a:pt x="103213" y="54864"/>
                  </a:cubicBezTo>
                  <a:lnTo>
                    <a:pt x="88125" y="47663"/>
                  </a:lnTo>
                  <a:cubicBezTo>
                    <a:pt x="78181" y="42863"/>
                    <a:pt x="68237" y="38062"/>
                    <a:pt x="58293" y="32918"/>
                  </a:cubicBezTo>
                  <a:cubicBezTo>
                    <a:pt x="38405" y="22975"/>
                    <a:pt x="19202" y="12002"/>
                    <a:pt x="0" y="1372"/>
                  </a:cubicBezTo>
                  <a:lnTo>
                    <a:pt x="686" y="0"/>
                  </a:lnTo>
                  <a:cubicBezTo>
                    <a:pt x="40462" y="19546"/>
                    <a:pt x="80582" y="38062"/>
                    <a:pt x="121387" y="54521"/>
                  </a:cubicBezTo>
                  <a:lnTo>
                    <a:pt x="136817" y="60694"/>
                  </a:lnTo>
                  <a:lnTo>
                    <a:pt x="152248" y="66523"/>
                  </a:lnTo>
                  <a:cubicBezTo>
                    <a:pt x="162535" y="70637"/>
                    <a:pt x="172822" y="74410"/>
                    <a:pt x="183109" y="78181"/>
                  </a:cubicBezTo>
                  <a:cubicBezTo>
                    <a:pt x="204026" y="85382"/>
                    <a:pt x="224600" y="92583"/>
                    <a:pt x="245859" y="99098"/>
                  </a:cubicBezTo>
                  <a:cubicBezTo>
                    <a:pt x="256489" y="102527"/>
                    <a:pt x="267119" y="105271"/>
                    <a:pt x="277406" y="108700"/>
                  </a:cubicBezTo>
                  <a:cubicBezTo>
                    <a:pt x="282550" y="110414"/>
                    <a:pt x="288036" y="111443"/>
                    <a:pt x="293180" y="113157"/>
                  </a:cubicBezTo>
                  <a:cubicBezTo>
                    <a:pt x="298666" y="114529"/>
                    <a:pt x="303809" y="116243"/>
                    <a:pt x="309296" y="117272"/>
                  </a:cubicBezTo>
                  <a:lnTo>
                    <a:pt x="373075" y="134074"/>
                  </a:lnTo>
                  <a:lnTo>
                    <a:pt x="405308" y="142646"/>
                  </a:lnTo>
                  <a:cubicBezTo>
                    <a:pt x="415938" y="145733"/>
                    <a:pt x="426911" y="148819"/>
                    <a:pt x="437540" y="152248"/>
                  </a:cubicBezTo>
                  <a:cubicBezTo>
                    <a:pt x="458800" y="159449"/>
                    <a:pt x="479717" y="168364"/>
                    <a:pt x="497891" y="181394"/>
                  </a:cubicBezTo>
                  <a:lnTo>
                    <a:pt x="497205" y="182423"/>
                  </a:ln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2" name="Google Shape;342;p2"/>
            <p:cNvSpPr/>
            <p:nvPr/>
          </p:nvSpPr>
          <p:spPr>
            <a:xfrm>
              <a:off x="3279808" y="2898765"/>
              <a:ext cx="307878" cy="170545"/>
            </a:xfrm>
            <a:custGeom>
              <a:avLst/>
              <a:gdLst/>
              <a:ahLst/>
              <a:cxnLst/>
              <a:rect l="l" t="t" r="r" b="b"/>
              <a:pathLst>
                <a:path w="307878" h="170545" extrusionOk="0">
                  <a:moveTo>
                    <a:pt x="307879" y="166075"/>
                  </a:moveTo>
                  <a:cubicBezTo>
                    <a:pt x="230040" y="177391"/>
                    <a:pt x="149459" y="167104"/>
                    <a:pt x="77107" y="136586"/>
                  </a:cubicBezTo>
                  <a:cubicBezTo>
                    <a:pt x="48989" y="124927"/>
                    <a:pt x="20871" y="108468"/>
                    <a:pt x="6812" y="81722"/>
                  </a:cubicBezTo>
                  <a:cubicBezTo>
                    <a:pt x="-7247" y="54632"/>
                    <a:pt x="640" y="14856"/>
                    <a:pt x="28758" y="3883"/>
                  </a:cubicBezTo>
                  <a:cubicBezTo>
                    <a:pt x="65791" y="-10519"/>
                    <a:pt x="113797" y="17942"/>
                    <a:pt x="144315" y="43317"/>
                  </a:cubicBezTo>
                  <a:cubicBezTo>
                    <a:pt x="179634" y="72463"/>
                    <a:pt x="214610" y="101953"/>
                    <a:pt x="249928" y="131099"/>
                  </a:cubicBezTo>
                  <a:cubicBezTo>
                    <a:pt x="271188" y="148930"/>
                    <a:pt x="280789" y="169847"/>
                    <a:pt x="307879" y="16607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2"/>
            <p:cNvSpPr/>
            <p:nvPr/>
          </p:nvSpPr>
          <p:spPr>
            <a:xfrm>
              <a:off x="3361372" y="2977057"/>
              <a:ext cx="398792" cy="146761"/>
            </a:xfrm>
            <a:custGeom>
              <a:avLst/>
              <a:gdLst/>
              <a:ahLst/>
              <a:cxnLst/>
              <a:rect l="l" t="t" r="r" b="b"/>
              <a:pathLst>
                <a:path w="398792" h="146761" extrusionOk="0">
                  <a:moveTo>
                    <a:pt x="398793" y="146761"/>
                  </a:moveTo>
                  <a:cubicBezTo>
                    <a:pt x="382334" y="140246"/>
                    <a:pt x="365189" y="136131"/>
                    <a:pt x="348044" y="132359"/>
                  </a:cubicBezTo>
                  <a:cubicBezTo>
                    <a:pt x="330899" y="128588"/>
                    <a:pt x="313411" y="125844"/>
                    <a:pt x="295923" y="122072"/>
                  </a:cubicBezTo>
                  <a:cubicBezTo>
                    <a:pt x="278435" y="118301"/>
                    <a:pt x="261290" y="113843"/>
                    <a:pt x="244145" y="108356"/>
                  </a:cubicBezTo>
                  <a:cubicBezTo>
                    <a:pt x="227343" y="102870"/>
                    <a:pt x="210198" y="97041"/>
                    <a:pt x="193396" y="90869"/>
                  </a:cubicBezTo>
                  <a:cubicBezTo>
                    <a:pt x="176594" y="85039"/>
                    <a:pt x="160134" y="78524"/>
                    <a:pt x="143332" y="72009"/>
                  </a:cubicBezTo>
                  <a:cubicBezTo>
                    <a:pt x="126873" y="65151"/>
                    <a:pt x="110414" y="58293"/>
                    <a:pt x="94298" y="50749"/>
                  </a:cubicBezTo>
                  <a:cubicBezTo>
                    <a:pt x="86068" y="46977"/>
                    <a:pt x="78181" y="43205"/>
                    <a:pt x="70295" y="39090"/>
                  </a:cubicBezTo>
                  <a:cubicBezTo>
                    <a:pt x="62408" y="34976"/>
                    <a:pt x="54521" y="31204"/>
                    <a:pt x="46634" y="27089"/>
                  </a:cubicBezTo>
                  <a:cubicBezTo>
                    <a:pt x="30861" y="18860"/>
                    <a:pt x="15431" y="10287"/>
                    <a:pt x="0" y="1371"/>
                  </a:cubicBezTo>
                  <a:lnTo>
                    <a:pt x="686" y="0"/>
                  </a:lnTo>
                  <a:cubicBezTo>
                    <a:pt x="32576" y="15431"/>
                    <a:pt x="64808" y="30175"/>
                    <a:pt x="97727" y="42863"/>
                  </a:cubicBezTo>
                  <a:cubicBezTo>
                    <a:pt x="114186" y="49377"/>
                    <a:pt x="130645" y="55550"/>
                    <a:pt x="147447" y="61379"/>
                  </a:cubicBezTo>
                  <a:cubicBezTo>
                    <a:pt x="164249" y="67208"/>
                    <a:pt x="180708" y="73038"/>
                    <a:pt x="197510" y="78181"/>
                  </a:cubicBezTo>
                  <a:cubicBezTo>
                    <a:pt x="206083" y="80924"/>
                    <a:pt x="214313" y="83325"/>
                    <a:pt x="222885" y="85725"/>
                  </a:cubicBezTo>
                  <a:cubicBezTo>
                    <a:pt x="231458" y="88125"/>
                    <a:pt x="240030" y="90183"/>
                    <a:pt x="248603" y="92583"/>
                  </a:cubicBezTo>
                  <a:lnTo>
                    <a:pt x="274320" y="99098"/>
                  </a:lnTo>
                  <a:lnTo>
                    <a:pt x="299695" y="105956"/>
                  </a:lnTo>
                  <a:cubicBezTo>
                    <a:pt x="316497" y="110414"/>
                    <a:pt x="333985" y="115214"/>
                    <a:pt x="350787" y="121044"/>
                  </a:cubicBezTo>
                  <a:cubicBezTo>
                    <a:pt x="367589" y="126873"/>
                    <a:pt x="384391" y="134760"/>
                    <a:pt x="398793" y="145389"/>
                  </a:cubicBezTo>
                  <a:lnTo>
                    <a:pt x="398793" y="146761"/>
                  </a:ln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4" name="Google Shape;344;p2"/>
            <p:cNvSpPr/>
            <p:nvPr/>
          </p:nvSpPr>
          <p:spPr>
            <a:xfrm>
              <a:off x="4106151" y="3044266"/>
              <a:ext cx="67289" cy="601446"/>
            </a:xfrm>
            <a:custGeom>
              <a:avLst/>
              <a:gdLst/>
              <a:ahLst/>
              <a:cxnLst/>
              <a:rect l="l" t="t" r="r" b="b"/>
              <a:pathLst>
                <a:path w="67289" h="601446" extrusionOk="0">
                  <a:moveTo>
                    <a:pt x="45606" y="601104"/>
                  </a:moveTo>
                  <a:cubicBezTo>
                    <a:pt x="52807" y="590817"/>
                    <a:pt x="56236" y="578472"/>
                    <a:pt x="56921" y="566471"/>
                  </a:cubicBezTo>
                  <a:cubicBezTo>
                    <a:pt x="57950" y="554127"/>
                    <a:pt x="56921" y="541782"/>
                    <a:pt x="55550" y="529438"/>
                  </a:cubicBezTo>
                  <a:lnTo>
                    <a:pt x="53150" y="510578"/>
                  </a:lnTo>
                  <a:cubicBezTo>
                    <a:pt x="52121" y="504406"/>
                    <a:pt x="51435" y="498234"/>
                    <a:pt x="50406" y="491718"/>
                  </a:cubicBezTo>
                  <a:cubicBezTo>
                    <a:pt x="49378" y="485547"/>
                    <a:pt x="48692" y="479374"/>
                    <a:pt x="47663" y="472859"/>
                  </a:cubicBezTo>
                  <a:lnTo>
                    <a:pt x="46292" y="463601"/>
                  </a:lnTo>
                  <a:lnTo>
                    <a:pt x="44577" y="454343"/>
                  </a:lnTo>
                  <a:lnTo>
                    <a:pt x="18517" y="304152"/>
                  </a:lnTo>
                  <a:cubicBezTo>
                    <a:pt x="9601" y="254089"/>
                    <a:pt x="2057" y="203340"/>
                    <a:pt x="343" y="151905"/>
                  </a:cubicBezTo>
                  <a:cubicBezTo>
                    <a:pt x="0" y="145390"/>
                    <a:pt x="343" y="139218"/>
                    <a:pt x="0" y="132702"/>
                  </a:cubicBezTo>
                  <a:cubicBezTo>
                    <a:pt x="0" y="126187"/>
                    <a:pt x="343" y="120015"/>
                    <a:pt x="343" y="113500"/>
                  </a:cubicBezTo>
                  <a:cubicBezTo>
                    <a:pt x="1029" y="100813"/>
                    <a:pt x="1715" y="87783"/>
                    <a:pt x="3429" y="75095"/>
                  </a:cubicBezTo>
                  <a:lnTo>
                    <a:pt x="4801" y="65494"/>
                  </a:lnTo>
                  <a:cubicBezTo>
                    <a:pt x="5144" y="62408"/>
                    <a:pt x="5829" y="59322"/>
                    <a:pt x="6172" y="55893"/>
                  </a:cubicBezTo>
                  <a:cubicBezTo>
                    <a:pt x="6858" y="52807"/>
                    <a:pt x="7201" y="49721"/>
                    <a:pt x="7887" y="46292"/>
                  </a:cubicBezTo>
                  <a:lnTo>
                    <a:pt x="9944" y="37033"/>
                  </a:lnTo>
                  <a:lnTo>
                    <a:pt x="10973" y="32233"/>
                  </a:lnTo>
                  <a:lnTo>
                    <a:pt x="12002" y="27432"/>
                  </a:lnTo>
                  <a:lnTo>
                    <a:pt x="14402" y="18174"/>
                  </a:lnTo>
                  <a:cubicBezTo>
                    <a:pt x="16116" y="12002"/>
                    <a:pt x="18174" y="5829"/>
                    <a:pt x="19888" y="0"/>
                  </a:cubicBezTo>
                  <a:lnTo>
                    <a:pt x="21603" y="343"/>
                  </a:lnTo>
                  <a:cubicBezTo>
                    <a:pt x="8230" y="49378"/>
                    <a:pt x="5144" y="100470"/>
                    <a:pt x="8915" y="150876"/>
                  </a:cubicBezTo>
                  <a:cubicBezTo>
                    <a:pt x="12344" y="201282"/>
                    <a:pt x="21603" y="251346"/>
                    <a:pt x="31890" y="301066"/>
                  </a:cubicBezTo>
                  <a:cubicBezTo>
                    <a:pt x="37033" y="325755"/>
                    <a:pt x="42520" y="350787"/>
                    <a:pt x="48006" y="375476"/>
                  </a:cubicBezTo>
                  <a:cubicBezTo>
                    <a:pt x="53492" y="400507"/>
                    <a:pt x="57950" y="425539"/>
                    <a:pt x="61379" y="450914"/>
                  </a:cubicBezTo>
                  <a:lnTo>
                    <a:pt x="62408" y="460515"/>
                  </a:lnTo>
                  <a:lnTo>
                    <a:pt x="63437" y="470116"/>
                  </a:lnTo>
                  <a:cubicBezTo>
                    <a:pt x="64122" y="476631"/>
                    <a:pt x="64808" y="482803"/>
                    <a:pt x="65151" y="489318"/>
                  </a:cubicBezTo>
                  <a:cubicBezTo>
                    <a:pt x="66180" y="502005"/>
                    <a:pt x="66866" y="515036"/>
                    <a:pt x="67208" y="527723"/>
                  </a:cubicBezTo>
                  <a:cubicBezTo>
                    <a:pt x="67551" y="540753"/>
                    <a:pt x="66866" y="553784"/>
                    <a:pt x="64122" y="566814"/>
                  </a:cubicBezTo>
                  <a:cubicBezTo>
                    <a:pt x="62751" y="573329"/>
                    <a:pt x="60693" y="579501"/>
                    <a:pt x="57607" y="585673"/>
                  </a:cubicBezTo>
                  <a:cubicBezTo>
                    <a:pt x="54864" y="591503"/>
                    <a:pt x="50749" y="596989"/>
                    <a:pt x="46292" y="601447"/>
                  </a:cubicBezTo>
                  <a:lnTo>
                    <a:pt x="45606" y="601104"/>
                  </a:ln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5" name="Google Shape;345;p2"/>
            <p:cNvSpPr/>
            <p:nvPr/>
          </p:nvSpPr>
          <p:spPr>
            <a:xfrm>
              <a:off x="4381842" y="3501694"/>
              <a:ext cx="67289" cy="601446"/>
            </a:xfrm>
            <a:custGeom>
              <a:avLst/>
              <a:gdLst/>
              <a:ahLst/>
              <a:cxnLst/>
              <a:rect l="l" t="t" r="r" b="b"/>
              <a:pathLst>
                <a:path w="67289" h="601446" extrusionOk="0">
                  <a:moveTo>
                    <a:pt x="45606" y="601104"/>
                  </a:moveTo>
                  <a:cubicBezTo>
                    <a:pt x="52807" y="590817"/>
                    <a:pt x="56236" y="578472"/>
                    <a:pt x="56921" y="566471"/>
                  </a:cubicBezTo>
                  <a:cubicBezTo>
                    <a:pt x="57950" y="554127"/>
                    <a:pt x="56921" y="541782"/>
                    <a:pt x="55550" y="529438"/>
                  </a:cubicBezTo>
                  <a:lnTo>
                    <a:pt x="53149" y="510578"/>
                  </a:lnTo>
                  <a:cubicBezTo>
                    <a:pt x="52121" y="504406"/>
                    <a:pt x="51435" y="498234"/>
                    <a:pt x="50406" y="491718"/>
                  </a:cubicBezTo>
                  <a:cubicBezTo>
                    <a:pt x="49378" y="485547"/>
                    <a:pt x="48692" y="479374"/>
                    <a:pt x="47663" y="472859"/>
                  </a:cubicBezTo>
                  <a:lnTo>
                    <a:pt x="46291" y="463601"/>
                  </a:lnTo>
                  <a:lnTo>
                    <a:pt x="44577" y="454342"/>
                  </a:lnTo>
                  <a:lnTo>
                    <a:pt x="18517" y="304152"/>
                  </a:lnTo>
                  <a:cubicBezTo>
                    <a:pt x="9601" y="254089"/>
                    <a:pt x="2057" y="203340"/>
                    <a:pt x="343" y="151905"/>
                  </a:cubicBezTo>
                  <a:cubicBezTo>
                    <a:pt x="0" y="145389"/>
                    <a:pt x="343" y="139218"/>
                    <a:pt x="0" y="132702"/>
                  </a:cubicBezTo>
                  <a:cubicBezTo>
                    <a:pt x="0" y="126187"/>
                    <a:pt x="343" y="120015"/>
                    <a:pt x="343" y="113500"/>
                  </a:cubicBezTo>
                  <a:cubicBezTo>
                    <a:pt x="1029" y="100812"/>
                    <a:pt x="1715" y="87783"/>
                    <a:pt x="3429" y="75095"/>
                  </a:cubicBezTo>
                  <a:lnTo>
                    <a:pt x="4801" y="65494"/>
                  </a:lnTo>
                  <a:cubicBezTo>
                    <a:pt x="5144" y="62408"/>
                    <a:pt x="5829" y="59322"/>
                    <a:pt x="6172" y="55893"/>
                  </a:cubicBezTo>
                  <a:cubicBezTo>
                    <a:pt x="6858" y="52806"/>
                    <a:pt x="7201" y="49720"/>
                    <a:pt x="7887" y="46291"/>
                  </a:cubicBezTo>
                  <a:lnTo>
                    <a:pt x="9944" y="37033"/>
                  </a:lnTo>
                  <a:lnTo>
                    <a:pt x="10973" y="32232"/>
                  </a:lnTo>
                  <a:lnTo>
                    <a:pt x="12002" y="27432"/>
                  </a:lnTo>
                  <a:lnTo>
                    <a:pt x="14402" y="18174"/>
                  </a:lnTo>
                  <a:cubicBezTo>
                    <a:pt x="16116" y="12001"/>
                    <a:pt x="18174" y="5829"/>
                    <a:pt x="19888" y="0"/>
                  </a:cubicBezTo>
                  <a:lnTo>
                    <a:pt x="21603" y="343"/>
                  </a:lnTo>
                  <a:cubicBezTo>
                    <a:pt x="8230" y="49377"/>
                    <a:pt x="5144" y="100470"/>
                    <a:pt x="8915" y="150876"/>
                  </a:cubicBezTo>
                  <a:cubicBezTo>
                    <a:pt x="12344" y="201282"/>
                    <a:pt x="21603" y="251346"/>
                    <a:pt x="31890" y="301066"/>
                  </a:cubicBezTo>
                  <a:cubicBezTo>
                    <a:pt x="37033" y="325755"/>
                    <a:pt x="42520" y="350787"/>
                    <a:pt x="48006" y="375475"/>
                  </a:cubicBezTo>
                  <a:cubicBezTo>
                    <a:pt x="53492" y="400507"/>
                    <a:pt x="57950" y="425539"/>
                    <a:pt x="61379" y="450913"/>
                  </a:cubicBezTo>
                  <a:lnTo>
                    <a:pt x="62408" y="460515"/>
                  </a:lnTo>
                  <a:lnTo>
                    <a:pt x="63436" y="470116"/>
                  </a:lnTo>
                  <a:cubicBezTo>
                    <a:pt x="64122" y="476631"/>
                    <a:pt x="64808" y="482803"/>
                    <a:pt x="65151" y="489318"/>
                  </a:cubicBezTo>
                  <a:cubicBezTo>
                    <a:pt x="66180" y="502005"/>
                    <a:pt x="66865" y="515036"/>
                    <a:pt x="67208" y="527723"/>
                  </a:cubicBezTo>
                  <a:cubicBezTo>
                    <a:pt x="67551" y="540753"/>
                    <a:pt x="66865" y="553783"/>
                    <a:pt x="64122" y="566814"/>
                  </a:cubicBezTo>
                  <a:cubicBezTo>
                    <a:pt x="62751" y="573329"/>
                    <a:pt x="60693" y="579501"/>
                    <a:pt x="57607" y="585673"/>
                  </a:cubicBezTo>
                  <a:cubicBezTo>
                    <a:pt x="54864" y="591502"/>
                    <a:pt x="50749" y="596989"/>
                    <a:pt x="46291" y="601447"/>
                  </a:cubicBezTo>
                  <a:lnTo>
                    <a:pt x="45606" y="601104"/>
                  </a:ln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2"/>
            <p:cNvSpPr/>
            <p:nvPr/>
          </p:nvSpPr>
          <p:spPr>
            <a:xfrm>
              <a:off x="3686780" y="2673668"/>
              <a:ext cx="161879" cy="278014"/>
            </a:xfrm>
            <a:custGeom>
              <a:avLst/>
              <a:gdLst/>
              <a:ahLst/>
              <a:cxnLst/>
              <a:rect l="l" t="t" r="r" b="b"/>
              <a:pathLst>
                <a:path w="161879" h="278014" extrusionOk="0">
                  <a:moveTo>
                    <a:pt x="55554" y="188860"/>
                  </a:moveTo>
                  <a:cubicBezTo>
                    <a:pt x="21607" y="147712"/>
                    <a:pt x="-8225" y="95935"/>
                    <a:pt x="2062" y="43471"/>
                  </a:cubicBezTo>
                  <a:cubicBezTo>
                    <a:pt x="4805" y="30098"/>
                    <a:pt x="10291" y="16382"/>
                    <a:pt x="21264" y="8152"/>
                  </a:cubicBezTo>
                  <a:cubicBezTo>
                    <a:pt x="36694" y="-3506"/>
                    <a:pt x="59326" y="-1792"/>
                    <a:pt x="76128" y="7809"/>
                  </a:cubicBezTo>
                  <a:cubicBezTo>
                    <a:pt x="92930" y="17410"/>
                    <a:pt x="104932" y="33870"/>
                    <a:pt x="114533" y="50329"/>
                  </a:cubicBezTo>
                  <a:cubicBezTo>
                    <a:pt x="146422" y="103821"/>
                    <a:pt x="191342" y="230008"/>
                    <a:pt x="135107" y="278014"/>
                  </a:cubicBezTo>
                  <a:cubicBezTo>
                    <a:pt x="106303" y="256069"/>
                    <a:pt x="80586" y="219036"/>
                    <a:pt x="55554" y="18886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2"/>
            <p:cNvSpPr/>
            <p:nvPr/>
          </p:nvSpPr>
          <p:spPr>
            <a:xfrm>
              <a:off x="3774909" y="2852928"/>
              <a:ext cx="95326" cy="395020"/>
            </a:xfrm>
            <a:custGeom>
              <a:avLst/>
              <a:gdLst/>
              <a:ahLst/>
              <a:cxnLst/>
              <a:rect l="l" t="t" r="r" b="b"/>
              <a:pathLst>
                <a:path w="95326" h="395020" extrusionOk="0">
                  <a:moveTo>
                    <a:pt x="94298" y="395021"/>
                  </a:moveTo>
                  <a:cubicBezTo>
                    <a:pt x="89154" y="387820"/>
                    <a:pt x="84353" y="380619"/>
                    <a:pt x="80239" y="373075"/>
                  </a:cubicBezTo>
                  <a:cubicBezTo>
                    <a:pt x="76124" y="365531"/>
                    <a:pt x="72009" y="357645"/>
                    <a:pt x="68580" y="349415"/>
                  </a:cubicBezTo>
                  <a:cubicBezTo>
                    <a:pt x="61722" y="333299"/>
                    <a:pt x="55893" y="316497"/>
                    <a:pt x="51778" y="299352"/>
                  </a:cubicBezTo>
                  <a:cubicBezTo>
                    <a:pt x="47663" y="282207"/>
                    <a:pt x="45606" y="264376"/>
                    <a:pt x="44920" y="246888"/>
                  </a:cubicBezTo>
                  <a:cubicBezTo>
                    <a:pt x="44577" y="237973"/>
                    <a:pt x="44577" y="229400"/>
                    <a:pt x="44920" y="220485"/>
                  </a:cubicBezTo>
                  <a:cubicBezTo>
                    <a:pt x="44920" y="211912"/>
                    <a:pt x="45263" y="202997"/>
                    <a:pt x="45606" y="194424"/>
                  </a:cubicBezTo>
                  <a:cubicBezTo>
                    <a:pt x="45949" y="177279"/>
                    <a:pt x="46634" y="160134"/>
                    <a:pt x="46292" y="142989"/>
                  </a:cubicBezTo>
                  <a:cubicBezTo>
                    <a:pt x="45949" y="125844"/>
                    <a:pt x="44920" y="109042"/>
                    <a:pt x="42177" y="92240"/>
                  </a:cubicBezTo>
                  <a:cubicBezTo>
                    <a:pt x="40805" y="84011"/>
                    <a:pt x="39091" y="75438"/>
                    <a:pt x="36690" y="67551"/>
                  </a:cubicBezTo>
                  <a:cubicBezTo>
                    <a:pt x="34290" y="59322"/>
                    <a:pt x="31547" y="51435"/>
                    <a:pt x="28118" y="43548"/>
                  </a:cubicBezTo>
                  <a:cubicBezTo>
                    <a:pt x="24689" y="35662"/>
                    <a:pt x="20574" y="28118"/>
                    <a:pt x="16116" y="21260"/>
                  </a:cubicBezTo>
                  <a:cubicBezTo>
                    <a:pt x="11316" y="14059"/>
                    <a:pt x="6172" y="7544"/>
                    <a:pt x="0" y="1372"/>
                  </a:cubicBezTo>
                  <a:lnTo>
                    <a:pt x="1029" y="0"/>
                  </a:lnTo>
                  <a:cubicBezTo>
                    <a:pt x="7544" y="5829"/>
                    <a:pt x="13373" y="12344"/>
                    <a:pt x="18860" y="19202"/>
                  </a:cubicBezTo>
                  <a:cubicBezTo>
                    <a:pt x="24003" y="26060"/>
                    <a:pt x="28804" y="33604"/>
                    <a:pt x="32576" y="41491"/>
                  </a:cubicBezTo>
                  <a:cubicBezTo>
                    <a:pt x="36690" y="49378"/>
                    <a:pt x="39776" y="57264"/>
                    <a:pt x="42863" y="65494"/>
                  </a:cubicBezTo>
                  <a:cubicBezTo>
                    <a:pt x="45949" y="73724"/>
                    <a:pt x="48006" y="82296"/>
                    <a:pt x="50063" y="90869"/>
                  </a:cubicBezTo>
                  <a:cubicBezTo>
                    <a:pt x="52121" y="99441"/>
                    <a:pt x="53492" y="108014"/>
                    <a:pt x="54521" y="116586"/>
                  </a:cubicBezTo>
                  <a:cubicBezTo>
                    <a:pt x="55550" y="125159"/>
                    <a:pt x="56579" y="134074"/>
                    <a:pt x="56921" y="142646"/>
                  </a:cubicBezTo>
                  <a:cubicBezTo>
                    <a:pt x="57950" y="160134"/>
                    <a:pt x="58293" y="177279"/>
                    <a:pt x="58636" y="194767"/>
                  </a:cubicBezTo>
                  <a:cubicBezTo>
                    <a:pt x="58979" y="211912"/>
                    <a:pt x="59665" y="229057"/>
                    <a:pt x="61379" y="245859"/>
                  </a:cubicBezTo>
                  <a:cubicBezTo>
                    <a:pt x="62751" y="262661"/>
                    <a:pt x="65151" y="279464"/>
                    <a:pt x="67894" y="295923"/>
                  </a:cubicBezTo>
                  <a:cubicBezTo>
                    <a:pt x="70637" y="312382"/>
                    <a:pt x="74409" y="329184"/>
                    <a:pt x="79210" y="345300"/>
                  </a:cubicBezTo>
                  <a:cubicBezTo>
                    <a:pt x="81610" y="353530"/>
                    <a:pt x="84011" y="361760"/>
                    <a:pt x="86754" y="369646"/>
                  </a:cubicBezTo>
                  <a:cubicBezTo>
                    <a:pt x="89497" y="377876"/>
                    <a:pt x="92583" y="385763"/>
                    <a:pt x="95326" y="393992"/>
                  </a:cubicBezTo>
                  <a:lnTo>
                    <a:pt x="94298" y="395021"/>
                  </a:lnTo>
                  <a:close/>
                </a:path>
              </a:pathLst>
            </a:custGeom>
            <a:solidFill>
              <a:srgbClr val="4051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8" name="Google Shape;348;p2"/>
          <p:cNvGrpSpPr/>
          <p:nvPr/>
        </p:nvGrpSpPr>
        <p:grpSpPr>
          <a:xfrm>
            <a:off x="686470" y="3218903"/>
            <a:ext cx="1187249" cy="1291847"/>
            <a:chOff x="3941043" y="3990670"/>
            <a:chExt cx="1582998" cy="1722463"/>
          </a:xfrm>
        </p:grpSpPr>
        <p:grpSp>
          <p:nvGrpSpPr>
            <p:cNvPr id="349" name="Google Shape;349;p2"/>
            <p:cNvGrpSpPr/>
            <p:nvPr/>
          </p:nvGrpSpPr>
          <p:grpSpPr>
            <a:xfrm>
              <a:off x="3941043" y="3990670"/>
              <a:ext cx="1582998" cy="1722463"/>
              <a:chOff x="3941043" y="3990670"/>
              <a:chExt cx="1582998" cy="1722463"/>
            </a:xfrm>
          </p:grpSpPr>
          <p:grpSp>
            <p:nvGrpSpPr>
              <p:cNvPr id="350" name="Google Shape;350;p2"/>
              <p:cNvGrpSpPr/>
              <p:nvPr/>
            </p:nvGrpSpPr>
            <p:grpSpPr>
              <a:xfrm>
                <a:off x="3941043" y="4413009"/>
                <a:ext cx="736521" cy="614995"/>
                <a:chOff x="3941043" y="4413009"/>
                <a:chExt cx="736521" cy="614995"/>
              </a:xfrm>
            </p:grpSpPr>
            <p:sp>
              <p:nvSpPr>
                <p:cNvPr id="351" name="Google Shape;351;p2"/>
                <p:cNvSpPr/>
                <p:nvPr/>
              </p:nvSpPr>
              <p:spPr>
                <a:xfrm>
                  <a:off x="3941043" y="4413009"/>
                  <a:ext cx="736521" cy="6149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6521" h="614995" extrusionOk="0">
                      <a:moveTo>
                        <a:pt x="696946" y="481888"/>
                      </a:moveTo>
                      <a:lnTo>
                        <a:pt x="696946" y="481888"/>
                      </a:lnTo>
                      <a:cubicBezTo>
                        <a:pt x="690431" y="483945"/>
                        <a:pt x="683230" y="484974"/>
                        <a:pt x="674657" y="485659"/>
                      </a:cubicBezTo>
                      <a:cubicBezTo>
                        <a:pt x="670542" y="486002"/>
                        <a:pt x="666085" y="486346"/>
                        <a:pt x="661627" y="486346"/>
                      </a:cubicBezTo>
                      <a:cubicBezTo>
                        <a:pt x="657169" y="486346"/>
                        <a:pt x="652712" y="486346"/>
                        <a:pt x="647911" y="486002"/>
                      </a:cubicBezTo>
                      <a:cubicBezTo>
                        <a:pt x="632823" y="485317"/>
                        <a:pt x="618079" y="482573"/>
                        <a:pt x="603334" y="479830"/>
                      </a:cubicBezTo>
                      <a:cubicBezTo>
                        <a:pt x="593733" y="478116"/>
                        <a:pt x="584132" y="476059"/>
                        <a:pt x="574188" y="474687"/>
                      </a:cubicBezTo>
                      <a:cubicBezTo>
                        <a:pt x="558414" y="472286"/>
                        <a:pt x="542984" y="470572"/>
                        <a:pt x="527210" y="471258"/>
                      </a:cubicBezTo>
                      <a:cubicBezTo>
                        <a:pt x="521038" y="471601"/>
                        <a:pt x="515209" y="472286"/>
                        <a:pt x="509379" y="473315"/>
                      </a:cubicBezTo>
                      <a:cubicBezTo>
                        <a:pt x="477147" y="478459"/>
                        <a:pt x="446286" y="492860"/>
                        <a:pt x="416454" y="506920"/>
                      </a:cubicBezTo>
                      <a:cubicBezTo>
                        <a:pt x="371877" y="527836"/>
                        <a:pt x="326957" y="549096"/>
                        <a:pt x="282380" y="570013"/>
                      </a:cubicBezTo>
                      <a:cubicBezTo>
                        <a:pt x="228544" y="595387"/>
                        <a:pt x="170594" y="621448"/>
                        <a:pt x="111615" y="613561"/>
                      </a:cubicBezTo>
                      <a:cubicBezTo>
                        <a:pt x="109215" y="613219"/>
                        <a:pt x="106472" y="612875"/>
                        <a:pt x="104072" y="612190"/>
                      </a:cubicBezTo>
                      <a:cubicBezTo>
                        <a:pt x="99614" y="611161"/>
                        <a:pt x="95156" y="610132"/>
                        <a:pt x="90699" y="608761"/>
                      </a:cubicBezTo>
                      <a:cubicBezTo>
                        <a:pt x="60523" y="598816"/>
                        <a:pt x="33434" y="576871"/>
                        <a:pt x="19718" y="550125"/>
                      </a:cubicBezTo>
                      <a:cubicBezTo>
                        <a:pt x="18004" y="547039"/>
                        <a:pt x="16632" y="543952"/>
                        <a:pt x="15603" y="540866"/>
                      </a:cubicBezTo>
                      <a:cubicBezTo>
                        <a:pt x="9431" y="525093"/>
                        <a:pt x="8060" y="508291"/>
                        <a:pt x="12860" y="491146"/>
                      </a:cubicBezTo>
                      <a:cubicBezTo>
                        <a:pt x="19032" y="469201"/>
                        <a:pt x="34806" y="451027"/>
                        <a:pt x="40635" y="429081"/>
                      </a:cubicBezTo>
                      <a:cubicBezTo>
                        <a:pt x="44750" y="412965"/>
                        <a:pt x="43721" y="396848"/>
                        <a:pt x="39949" y="381075"/>
                      </a:cubicBezTo>
                      <a:cubicBezTo>
                        <a:pt x="39264" y="377989"/>
                        <a:pt x="38235" y="374560"/>
                        <a:pt x="37206" y="371474"/>
                      </a:cubicBezTo>
                      <a:cubicBezTo>
                        <a:pt x="31377" y="352615"/>
                        <a:pt x="22461" y="334098"/>
                        <a:pt x="14918" y="316267"/>
                      </a:cubicBezTo>
                      <a:cubicBezTo>
                        <a:pt x="10460" y="305980"/>
                        <a:pt x="6688" y="295007"/>
                        <a:pt x="3945" y="283691"/>
                      </a:cubicBezTo>
                      <a:cubicBezTo>
                        <a:pt x="3259" y="280606"/>
                        <a:pt x="2573" y="277177"/>
                        <a:pt x="1887" y="274090"/>
                      </a:cubicBezTo>
                      <a:cubicBezTo>
                        <a:pt x="-2570" y="248373"/>
                        <a:pt x="173" y="222998"/>
                        <a:pt x="17661" y="204824"/>
                      </a:cubicBezTo>
                      <a:cubicBezTo>
                        <a:pt x="20747" y="201395"/>
                        <a:pt x="24519" y="198652"/>
                        <a:pt x="27948" y="195909"/>
                      </a:cubicBezTo>
                      <a:cubicBezTo>
                        <a:pt x="32406" y="192480"/>
                        <a:pt x="37549" y="189737"/>
                        <a:pt x="42350" y="186651"/>
                      </a:cubicBezTo>
                      <a:cubicBezTo>
                        <a:pt x="45093" y="184936"/>
                        <a:pt x="47836" y="183222"/>
                        <a:pt x="50579" y="181507"/>
                      </a:cubicBezTo>
                      <a:cubicBezTo>
                        <a:pt x="65324" y="171220"/>
                        <a:pt x="77325" y="158190"/>
                        <a:pt x="87955" y="144131"/>
                      </a:cubicBezTo>
                      <a:cubicBezTo>
                        <a:pt x="90356" y="141045"/>
                        <a:pt x="92413" y="137959"/>
                        <a:pt x="94470" y="135216"/>
                      </a:cubicBezTo>
                      <a:cubicBezTo>
                        <a:pt x="102014" y="124586"/>
                        <a:pt x="108872" y="113270"/>
                        <a:pt x="116073" y="101954"/>
                      </a:cubicBezTo>
                      <a:cubicBezTo>
                        <a:pt x="118131" y="98869"/>
                        <a:pt x="119845" y="95782"/>
                        <a:pt x="121902" y="92696"/>
                      </a:cubicBezTo>
                      <a:cubicBezTo>
                        <a:pt x="128075" y="83095"/>
                        <a:pt x="133904" y="73837"/>
                        <a:pt x="140762" y="64921"/>
                      </a:cubicBezTo>
                      <a:cubicBezTo>
                        <a:pt x="143162" y="61835"/>
                        <a:pt x="145563" y="58406"/>
                        <a:pt x="147963" y="55320"/>
                      </a:cubicBezTo>
                      <a:cubicBezTo>
                        <a:pt x="157564" y="43661"/>
                        <a:pt x="167851" y="33374"/>
                        <a:pt x="180195" y="24802"/>
                      </a:cubicBezTo>
                      <a:cubicBezTo>
                        <a:pt x="241575" y="-18061"/>
                        <a:pt x="326271" y="1142"/>
                        <a:pt x="393822" y="33374"/>
                      </a:cubicBezTo>
                      <a:cubicBezTo>
                        <a:pt x="502179" y="85153"/>
                        <a:pt x="595104" y="167449"/>
                        <a:pt x="661970" y="267232"/>
                      </a:cubicBezTo>
                      <a:cubicBezTo>
                        <a:pt x="682544" y="298436"/>
                        <a:pt x="714434" y="347128"/>
                        <a:pt x="728835" y="391019"/>
                      </a:cubicBezTo>
                      <a:lnTo>
                        <a:pt x="728835" y="391019"/>
                      </a:lnTo>
                      <a:cubicBezTo>
                        <a:pt x="732264" y="400963"/>
                        <a:pt x="734665" y="410564"/>
                        <a:pt x="735693" y="419823"/>
                      </a:cubicBezTo>
                      <a:lnTo>
                        <a:pt x="735693" y="419823"/>
                      </a:lnTo>
                      <a:cubicBezTo>
                        <a:pt x="735693" y="421195"/>
                        <a:pt x="736036" y="422566"/>
                        <a:pt x="736036" y="423937"/>
                      </a:cubicBezTo>
                      <a:cubicBezTo>
                        <a:pt x="736379" y="428738"/>
                        <a:pt x="736722" y="433196"/>
                        <a:pt x="736379" y="437653"/>
                      </a:cubicBezTo>
                      <a:cubicBezTo>
                        <a:pt x="736036" y="445198"/>
                        <a:pt x="734322" y="452056"/>
                        <a:pt x="731236" y="457885"/>
                      </a:cubicBezTo>
                      <a:cubicBezTo>
                        <a:pt x="729864" y="460971"/>
                        <a:pt x="727807" y="463714"/>
                        <a:pt x="725749" y="466457"/>
                      </a:cubicBezTo>
                      <a:cubicBezTo>
                        <a:pt x="723349" y="469201"/>
                        <a:pt x="720606" y="471943"/>
                        <a:pt x="717520" y="474344"/>
                      </a:cubicBezTo>
                      <a:cubicBezTo>
                        <a:pt x="715119" y="476059"/>
                        <a:pt x="712719" y="477773"/>
                        <a:pt x="709633" y="479144"/>
                      </a:cubicBezTo>
                      <a:cubicBezTo>
                        <a:pt x="708947" y="479488"/>
                        <a:pt x="708261" y="479830"/>
                        <a:pt x="707576" y="480173"/>
                      </a:cubicBezTo>
                      <a:cubicBezTo>
                        <a:pt x="703804" y="479830"/>
                        <a:pt x="700375" y="481202"/>
                        <a:pt x="696946" y="481888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52" name="Google Shape;352;p2"/>
                <p:cNvSpPr/>
                <p:nvPr/>
              </p:nvSpPr>
              <p:spPr>
                <a:xfrm>
                  <a:off x="4081462" y="4466958"/>
                  <a:ext cx="594588" cy="3645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4588" h="364502" extrusionOk="0">
                      <a:moveTo>
                        <a:pt x="594589" y="364503"/>
                      </a:moveTo>
                      <a:cubicBezTo>
                        <a:pt x="465658" y="161163"/>
                        <a:pt x="239344" y="27432"/>
                        <a:pt x="0" y="9601"/>
                      </a:cubicBezTo>
                      <a:cubicBezTo>
                        <a:pt x="2400" y="6515"/>
                        <a:pt x="4801" y="3086"/>
                        <a:pt x="7201" y="0"/>
                      </a:cubicBezTo>
                      <a:cubicBezTo>
                        <a:pt x="237973" y="19203"/>
                        <a:pt x="456057" y="144361"/>
                        <a:pt x="587388" y="335356"/>
                      </a:cubicBezTo>
                      <a:lnTo>
                        <a:pt x="587388" y="335356"/>
                      </a:lnTo>
                      <a:cubicBezTo>
                        <a:pt x="590817" y="345643"/>
                        <a:pt x="593217" y="355245"/>
                        <a:pt x="594589" y="364503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53" name="Google Shape;353;p2"/>
                <p:cNvSpPr/>
                <p:nvPr/>
              </p:nvSpPr>
              <p:spPr>
                <a:xfrm>
                  <a:off x="4057116" y="4504677"/>
                  <a:ext cx="619762" cy="3446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9762" h="344614" extrusionOk="0">
                      <a:moveTo>
                        <a:pt x="619277" y="330899"/>
                      </a:moveTo>
                      <a:cubicBezTo>
                        <a:pt x="619620" y="335699"/>
                        <a:pt x="619963" y="340157"/>
                        <a:pt x="619620" y="344615"/>
                      </a:cubicBezTo>
                      <a:cubicBezTo>
                        <a:pt x="444741" y="181737"/>
                        <a:pt x="235572" y="41148"/>
                        <a:pt x="0" y="9259"/>
                      </a:cubicBezTo>
                      <a:cubicBezTo>
                        <a:pt x="2057" y="6172"/>
                        <a:pt x="3772" y="3086"/>
                        <a:pt x="5829" y="0"/>
                      </a:cubicBezTo>
                      <a:cubicBezTo>
                        <a:pt x="238316" y="32919"/>
                        <a:pt x="445427" y="170079"/>
                        <a:pt x="619277" y="330899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54" name="Google Shape;354;p2"/>
                <p:cNvSpPr/>
                <p:nvPr/>
              </p:nvSpPr>
              <p:spPr>
                <a:xfrm>
                  <a:off x="4028998" y="4547539"/>
                  <a:ext cx="642594" cy="3305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2594" h="330555" extrusionOk="0">
                      <a:moveTo>
                        <a:pt x="636765" y="330556"/>
                      </a:moveTo>
                      <a:cubicBezTo>
                        <a:pt x="528409" y="232829"/>
                        <a:pt x="404965" y="152248"/>
                        <a:pt x="271234" y="93612"/>
                      </a:cubicBezTo>
                      <a:cubicBezTo>
                        <a:pt x="189281" y="57950"/>
                        <a:pt x="103556" y="29490"/>
                        <a:pt x="16116" y="12002"/>
                      </a:cubicBezTo>
                      <a:cubicBezTo>
                        <a:pt x="10630" y="10973"/>
                        <a:pt x="5144" y="9944"/>
                        <a:pt x="0" y="8916"/>
                      </a:cubicBezTo>
                      <a:cubicBezTo>
                        <a:pt x="2400" y="5830"/>
                        <a:pt x="4458" y="2743"/>
                        <a:pt x="6515" y="0"/>
                      </a:cubicBezTo>
                      <a:cubicBezTo>
                        <a:pt x="92926" y="16117"/>
                        <a:pt x="177965" y="43549"/>
                        <a:pt x="258890" y="77496"/>
                      </a:cubicBezTo>
                      <a:cubicBezTo>
                        <a:pt x="399821" y="136817"/>
                        <a:pt x="529438" y="220142"/>
                        <a:pt x="642595" y="322326"/>
                      </a:cubicBezTo>
                      <a:cubicBezTo>
                        <a:pt x="640880" y="325069"/>
                        <a:pt x="639166" y="327813"/>
                        <a:pt x="636765" y="330556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55" name="Google Shape;355;p2"/>
                <p:cNvSpPr/>
                <p:nvPr/>
              </p:nvSpPr>
              <p:spPr>
                <a:xfrm>
                  <a:off x="3968305" y="4598631"/>
                  <a:ext cx="690257" cy="2993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0257" h="299351" extrusionOk="0">
                      <a:moveTo>
                        <a:pt x="690258" y="299352"/>
                      </a:moveTo>
                      <a:cubicBezTo>
                        <a:pt x="686486" y="297295"/>
                        <a:pt x="683057" y="294894"/>
                        <a:pt x="679285" y="292837"/>
                      </a:cubicBezTo>
                      <a:cubicBezTo>
                        <a:pt x="659397" y="280835"/>
                        <a:pt x="639509" y="268834"/>
                        <a:pt x="619620" y="256832"/>
                      </a:cubicBezTo>
                      <a:cubicBezTo>
                        <a:pt x="508178" y="190310"/>
                        <a:pt x="393649" y="126187"/>
                        <a:pt x="274320" y="75438"/>
                      </a:cubicBezTo>
                      <a:cubicBezTo>
                        <a:pt x="187566" y="38748"/>
                        <a:pt x="93955" y="12002"/>
                        <a:pt x="0" y="9259"/>
                      </a:cubicBezTo>
                      <a:cubicBezTo>
                        <a:pt x="4458" y="5830"/>
                        <a:pt x="9601" y="3086"/>
                        <a:pt x="14402" y="0"/>
                      </a:cubicBezTo>
                      <a:cubicBezTo>
                        <a:pt x="98755" y="4458"/>
                        <a:pt x="183109" y="27432"/>
                        <a:pt x="261633" y="59322"/>
                      </a:cubicBezTo>
                      <a:cubicBezTo>
                        <a:pt x="410451" y="119672"/>
                        <a:pt x="551726" y="203340"/>
                        <a:pt x="689229" y="287008"/>
                      </a:cubicBezTo>
                      <a:cubicBezTo>
                        <a:pt x="686829" y="288722"/>
                        <a:pt x="684428" y="290437"/>
                        <a:pt x="681342" y="291808"/>
                      </a:cubicBezTo>
                      <a:cubicBezTo>
                        <a:pt x="683400" y="293180"/>
                        <a:pt x="685800" y="294208"/>
                        <a:pt x="687857" y="295580"/>
                      </a:cubicBezTo>
                      <a:cubicBezTo>
                        <a:pt x="689572" y="296609"/>
                        <a:pt x="690258" y="297980"/>
                        <a:pt x="690258" y="299352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56" name="Google Shape;356;p2"/>
                <p:cNvSpPr/>
                <p:nvPr/>
              </p:nvSpPr>
              <p:spPr>
                <a:xfrm>
                  <a:off x="3977220" y="4741222"/>
                  <a:ext cx="676968" cy="1676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6968" h="167681" extrusionOk="0">
                      <a:moveTo>
                        <a:pt x="672084" y="167391"/>
                      </a:moveTo>
                      <a:cubicBezTo>
                        <a:pt x="660768" y="164304"/>
                        <a:pt x="649795" y="160875"/>
                        <a:pt x="638480" y="157789"/>
                      </a:cubicBezTo>
                      <a:cubicBezTo>
                        <a:pt x="579158" y="139959"/>
                        <a:pt x="520865" y="119385"/>
                        <a:pt x="463944" y="95724"/>
                      </a:cubicBezTo>
                      <a:cubicBezTo>
                        <a:pt x="400850" y="69321"/>
                        <a:pt x="339128" y="38117"/>
                        <a:pt x="272263" y="20972"/>
                      </a:cubicBezTo>
                      <a:cubicBezTo>
                        <a:pt x="195110" y="1427"/>
                        <a:pt x="123444" y="11714"/>
                        <a:pt x="48692" y="36746"/>
                      </a:cubicBezTo>
                      <a:cubicBezTo>
                        <a:pt x="33604" y="41889"/>
                        <a:pt x="18174" y="47033"/>
                        <a:pt x="2743" y="52519"/>
                      </a:cubicBezTo>
                      <a:cubicBezTo>
                        <a:pt x="2057" y="49433"/>
                        <a:pt x="1029" y="46004"/>
                        <a:pt x="0" y="42918"/>
                      </a:cubicBezTo>
                      <a:cubicBezTo>
                        <a:pt x="14745" y="37774"/>
                        <a:pt x="29832" y="32631"/>
                        <a:pt x="44577" y="27487"/>
                      </a:cubicBezTo>
                      <a:cubicBezTo>
                        <a:pt x="111785" y="4513"/>
                        <a:pt x="178994" y="-8174"/>
                        <a:pt x="249631" y="5885"/>
                      </a:cubicBezTo>
                      <a:cubicBezTo>
                        <a:pt x="316154" y="18915"/>
                        <a:pt x="377876" y="47718"/>
                        <a:pt x="439255" y="74808"/>
                      </a:cubicBezTo>
                      <a:cubicBezTo>
                        <a:pt x="511264" y="106011"/>
                        <a:pt x="584644" y="132415"/>
                        <a:pt x="660082" y="154360"/>
                      </a:cubicBezTo>
                      <a:cubicBezTo>
                        <a:pt x="660082" y="154360"/>
                        <a:pt x="660082" y="154360"/>
                        <a:pt x="660082" y="154360"/>
                      </a:cubicBezTo>
                      <a:lnTo>
                        <a:pt x="660082" y="154360"/>
                      </a:lnTo>
                      <a:cubicBezTo>
                        <a:pt x="664197" y="155732"/>
                        <a:pt x="668655" y="156761"/>
                        <a:pt x="672770" y="158132"/>
                      </a:cubicBezTo>
                      <a:cubicBezTo>
                        <a:pt x="674827" y="158818"/>
                        <a:pt x="676199" y="160533"/>
                        <a:pt x="676542" y="162247"/>
                      </a:cubicBezTo>
                      <a:cubicBezTo>
                        <a:pt x="677913" y="164990"/>
                        <a:pt x="675856" y="168762"/>
                        <a:pt x="672084" y="16739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57" name="Google Shape;357;p2"/>
                <p:cNvSpPr/>
                <p:nvPr/>
              </p:nvSpPr>
              <p:spPr>
                <a:xfrm>
                  <a:off x="3956304" y="4848293"/>
                  <a:ext cx="656620" cy="1144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6620" h="114498" extrusionOk="0">
                      <a:moveTo>
                        <a:pt x="649453" y="62720"/>
                      </a:moveTo>
                      <a:cubicBezTo>
                        <a:pt x="629222" y="56548"/>
                        <a:pt x="608648" y="50376"/>
                        <a:pt x="587731" y="44890"/>
                      </a:cubicBezTo>
                      <a:cubicBezTo>
                        <a:pt x="578129" y="42490"/>
                        <a:pt x="568528" y="39746"/>
                        <a:pt x="558927" y="37689"/>
                      </a:cubicBezTo>
                      <a:cubicBezTo>
                        <a:pt x="547268" y="34946"/>
                        <a:pt x="535267" y="32203"/>
                        <a:pt x="523608" y="29459"/>
                      </a:cubicBezTo>
                      <a:cubicBezTo>
                        <a:pt x="523608" y="29459"/>
                        <a:pt x="523608" y="29459"/>
                        <a:pt x="523608" y="29459"/>
                      </a:cubicBezTo>
                      <a:cubicBezTo>
                        <a:pt x="442341" y="12314"/>
                        <a:pt x="359359" y="4427"/>
                        <a:pt x="276720" y="15058"/>
                      </a:cubicBezTo>
                      <a:cubicBezTo>
                        <a:pt x="178994" y="27402"/>
                        <a:pt x="89497" y="67178"/>
                        <a:pt x="4115" y="114499"/>
                      </a:cubicBezTo>
                      <a:cubicBezTo>
                        <a:pt x="2400" y="111412"/>
                        <a:pt x="1029" y="108326"/>
                        <a:pt x="0" y="105240"/>
                      </a:cubicBezTo>
                      <a:cubicBezTo>
                        <a:pt x="86411" y="57234"/>
                        <a:pt x="176936" y="17458"/>
                        <a:pt x="275692" y="4771"/>
                      </a:cubicBezTo>
                      <a:cubicBezTo>
                        <a:pt x="400850" y="-11003"/>
                        <a:pt x="527037" y="14372"/>
                        <a:pt x="646367" y="51062"/>
                      </a:cubicBezTo>
                      <a:cubicBezTo>
                        <a:pt x="648767" y="51748"/>
                        <a:pt x="651167" y="52433"/>
                        <a:pt x="653567" y="53119"/>
                      </a:cubicBezTo>
                      <a:cubicBezTo>
                        <a:pt x="659740" y="55520"/>
                        <a:pt x="655625" y="64778"/>
                        <a:pt x="649453" y="6272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58" name="Google Shape;358;p2"/>
                <p:cNvSpPr/>
                <p:nvPr/>
              </p:nvSpPr>
              <p:spPr>
                <a:xfrm>
                  <a:off x="3942245" y="4670563"/>
                  <a:ext cx="716060" cy="232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060" h="232425" extrusionOk="0">
                      <a:moveTo>
                        <a:pt x="712203" y="232221"/>
                      </a:moveTo>
                      <a:cubicBezTo>
                        <a:pt x="710832" y="232564"/>
                        <a:pt x="709460" y="232564"/>
                        <a:pt x="707746" y="231535"/>
                      </a:cubicBezTo>
                      <a:cubicBezTo>
                        <a:pt x="703631" y="229135"/>
                        <a:pt x="699516" y="226734"/>
                        <a:pt x="695401" y="224334"/>
                      </a:cubicBezTo>
                      <a:lnTo>
                        <a:pt x="695401" y="224334"/>
                      </a:lnTo>
                      <a:lnTo>
                        <a:pt x="695401" y="224334"/>
                      </a:lnTo>
                      <a:cubicBezTo>
                        <a:pt x="581216" y="157811"/>
                        <a:pt x="460858" y="101919"/>
                        <a:pt x="336042" y="58370"/>
                      </a:cubicBezTo>
                      <a:cubicBezTo>
                        <a:pt x="230772" y="21680"/>
                        <a:pt x="109385" y="-10553"/>
                        <a:pt x="2057" y="25452"/>
                      </a:cubicBezTo>
                      <a:cubicBezTo>
                        <a:pt x="1372" y="22366"/>
                        <a:pt x="686" y="18937"/>
                        <a:pt x="0" y="15850"/>
                      </a:cubicBezTo>
                      <a:cubicBezTo>
                        <a:pt x="100813" y="-17411"/>
                        <a:pt x="213627" y="6935"/>
                        <a:pt x="314096" y="40539"/>
                      </a:cubicBezTo>
                      <a:cubicBezTo>
                        <a:pt x="428625" y="78944"/>
                        <a:pt x="539725" y="127636"/>
                        <a:pt x="645681" y="185243"/>
                      </a:cubicBezTo>
                      <a:cubicBezTo>
                        <a:pt x="666598" y="196559"/>
                        <a:pt x="687172" y="208218"/>
                        <a:pt x="707403" y="220219"/>
                      </a:cubicBezTo>
                      <a:cubicBezTo>
                        <a:pt x="709460" y="221590"/>
                        <a:pt x="711860" y="222619"/>
                        <a:pt x="713918" y="223991"/>
                      </a:cubicBezTo>
                      <a:cubicBezTo>
                        <a:pt x="715632" y="225019"/>
                        <a:pt x="716318" y="226391"/>
                        <a:pt x="715975" y="227763"/>
                      </a:cubicBezTo>
                      <a:cubicBezTo>
                        <a:pt x="715975" y="229477"/>
                        <a:pt x="714261" y="231535"/>
                        <a:pt x="712203" y="23222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59" name="Google Shape;359;p2"/>
                <p:cNvSpPr/>
                <p:nvPr/>
              </p:nvSpPr>
              <p:spPr>
                <a:xfrm>
                  <a:off x="4031056" y="4876025"/>
                  <a:ext cx="483832" cy="1488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832" h="148831" extrusionOk="0">
                      <a:moveTo>
                        <a:pt x="478689" y="15100"/>
                      </a:moveTo>
                      <a:cubicBezTo>
                        <a:pt x="458457" y="12357"/>
                        <a:pt x="438912" y="10643"/>
                        <a:pt x="419024" y="10300"/>
                      </a:cubicBezTo>
                      <a:cubicBezTo>
                        <a:pt x="272948" y="7900"/>
                        <a:pt x="138189" y="72707"/>
                        <a:pt x="13373" y="148831"/>
                      </a:cubicBezTo>
                      <a:cubicBezTo>
                        <a:pt x="8915" y="147803"/>
                        <a:pt x="4458" y="146774"/>
                        <a:pt x="0" y="145402"/>
                      </a:cubicBezTo>
                      <a:cubicBezTo>
                        <a:pt x="136817" y="61049"/>
                        <a:pt x="285979" y="-10960"/>
                        <a:pt x="448513" y="1384"/>
                      </a:cubicBezTo>
                      <a:cubicBezTo>
                        <a:pt x="448513" y="1384"/>
                        <a:pt x="448513" y="1384"/>
                        <a:pt x="448513" y="1384"/>
                      </a:cubicBezTo>
                      <a:cubicBezTo>
                        <a:pt x="458800" y="2070"/>
                        <a:pt x="469430" y="3442"/>
                        <a:pt x="479717" y="4813"/>
                      </a:cubicBezTo>
                      <a:cubicBezTo>
                        <a:pt x="482460" y="5156"/>
                        <a:pt x="483832" y="7214"/>
                        <a:pt x="483832" y="9271"/>
                      </a:cubicBezTo>
                      <a:cubicBezTo>
                        <a:pt x="483832" y="9957"/>
                        <a:pt x="483832" y="10643"/>
                        <a:pt x="483489" y="11329"/>
                      </a:cubicBezTo>
                      <a:cubicBezTo>
                        <a:pt x="483489" y="14072"/>
                        <a:pt x="481432" y="15443"/>
                        <a:pt x="478689" y="1510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360" name="Google Shape;360;p2"/>
              <p:cNvSpPr/>
              <p:nvPr/>
            </p:nvSpPr>
            <p:spPr>
              <a:xfrm>
                <a:off x="4067180" y="4853063"/>
                <a:ext cx="665822" cy="695331"/>
              </a:xfrm>
              <a:custGeom>
                <a:avLst/>
                <a:gdLst/>
                <a:ahLst/>
                <a:cxnLst/>
                <a:rect l="l" t="t" r="r" b="b"/>
                <a:pathLst>
                  <a:path w="665822" h="695331" extrusionOk="0">
                    <a:moveTo>
                      <a:pt x="389072" y="677570"/>
                    </a:moveTo>
                    <a:cubicBezTo>
                      <a:pt x="365755" y="683399"/>
                      <a:pt x="342095" y="686143"/>
                      <a:pt x="318435" y="689229"/>
                    </a:cubicBezTo>
                    <a:cubicBezTo>
                      <a:pt x="281058" y="693686"/>
                      <a:pt x="252255" y="699859"/>
                      <a:pt x="223794" y="690257"/>
                    </a:cubicBezTo>
                    <a:cubicBezTo>
                      <a:pt x="219679" y="688886"/>
                      <a:pt x="215565" y="687171"/>
                      <a:pt x="211793" y="685114"/>
                    </a:cubicBezTo>
                    <a:cubicBezTo>
                      <a:pt x="204592" y="681685"/>
                      <a:pt x="197391" y="676884"/>
                      <a:pt x="190190" y="670712"/>
                    </a:cubicBezTo>
                    <a:cubicBezTo>
                      <a:pt x="156243" y="642938"/>
                      <a:pt x="157957" y="610705"/>
                      <a:pt x="153500" y="579501"/>
                    </a:cubicBezTo>
                    <a:cubicBezTo>
                      <a:pt x="153157" y="576072"/>
                      <a:pt x="152471" y="572643"/>
                      <a:pt x="151785" y="569214"/>
                    </a:cubicBezTo>
                    <a:cubicBezTo>
                      <a:pt x="148699" y="553440"/>
                      <a:pt x="142870" y="537667"/>
                      <a:pt x="129154" y="522923"/>
                    </a:cubicBezTo>
                    <a:cubicBezTo>
                      <a:pt x="121267" y="514693"/>
                      <a:pt x="112695" y="507149"/>
                      <a:pt x="103779" y="500291"/>
                    </a:cubicBezTo>
                    <a:cubicBezTo>
                      <a:pt x="100693" y="497891"/>
                      <a:pt x="97607" y="495491"/>
                      <a:pt x="94178" y="493090"/>
                    </a:cubicBezTo>
                    <a:cubicBezTo>
                      <a:pt x="78062" y="481088"/>
                      <a:pt x="61602" y="469773"/>
                      <a:pt x="47544" y="455028"/>
                    </a:cubicBezTo>
                    <a:cubicBezTo>
                      <a:pt x="35199" y="441655"/>
                      <a:pt x="25255" y="428968"/>
                      <a:pt x="18054" y="416966"/>
                    </a:cubicBezTo>
                    <a:cubicBezTo>
                      <a:pt x="16340" y="413880"/>
                      <a:pt x="14625" y="410794"/>
                      <a:pt x="12911" y="408051"/>
                    </a:cubicBezTo>
                    <a:cubicBezTo>
                      <a:pt x="-805" y="381647"/>
                      <a:pt x="-2863" y="357644"/>
                      <a:pt x="3309" y="336042"/>
                    </a:cubicBezTo>
                    <a:cubicBezTo>
                      <a:pt x="4338" y="332270"/>
                      <a:pt x="5710" y="328841"/>
                      <a:pt x="7081" y="325069"/>
                    </a:cubicBezTo>
                    <a:cubicBezTo>
                      <a:pt x="38628" y="250660"/>
                      <a:pt x="166873" y="205054"/>
                      <a:pt x="232024" y="171793"/>
                    </a:cubicBezTo>
                    <a:cubicBezTo>
                      <a:pt x="280373" y="147447"/>
                      <a:pt x="320149" y="109385"/>
                      <a:pt x="366098" y="80582"/>
                    </a:cubicBezTo>
                    <a:cubicBezTo>
                      <a:pt x="380157" y="71666"/>
                      <a:pt x="416847" y="53492"/>
                      <a:pt x="459366" y="36690"/>
                    </a:cubicBezTo>
                    <a:cubicBezTo>
                      <a:pt x="478226" y="29147"/>
                      <a:pt x="498457" y="21945"/>
                      <a:pt x="518345" y="16116"/>
                    </a:cubicBezTo>
                    <a:lnTo>
                      <a:pt x="518345" y="16116"/>
                    </a:lnTo>
                    <a:cubicBezTo>
                      <a:pt x="530690" y="12344"/>
                      <a:pt x="542691" y="9258"/>
                      <a:pt x="554693" y="6515"/>
                    </a:cubicBezTo>
                    <a:cubicBezTo>
                      <a:pt x="561551" y="5144"/>
                      <a:pt x="568409" y="3772"/>
                      <a:pt x="574924" y="2743"/>
                    </a:cubicBezTo>
                    <a:cubicBezTo>
                      <a:pt x="574924" y="2743"/>
                      <a:pt x="574924" y="2743"/>
                      <a:pt x="574924" y="2743"/>
                    </a:cubicBezTo>
                    <a:cubicBezTo>
                      <a:pt x="577667" y="2400"/>
                      <a:pt x="580067" y="2057"/>
                      <a:pt x="582810" y="1715"/>
                    </a:cubicBezTo>
                    <a:cubicBezTo>
                      <a:pt x="582810" y="1715"/>
                      <a:pt x="582810" y="1715"/>
                      <a:pt x="582810" y="1715"/>
                    </a:cubicBezTo>
                    <a:cubicBezTo>
                      <a:pt x="591726" y="686"/>
                      <a:pt x="600641" y="0"/>
                      <a:pt x="608528" y="0"/>
                    </a:cubicBezTo>
                    <a:cubicBezTo>
                      <a:pt x="616072" y="0"/>
                      <a:pt x="622930" y="686"/>
                      <a:pt x="629102" y="2057"/>
                    </a:cubicBezTo>
                    <a:cubicBezTo>
                      <a:pt x="656534" y="7544"/>
                      <a:pt x="671622" y="25718"/>
                      <a:pt x="663735" y="63093"/>
                    </a:cubicBezTo>
                    <a:cubicBezTo>
                      <a:pt x="663049" y="66522"/>
                      <a:pt x="662363" y="69608"/>
                      <a:pt x="661335" y="73380"/>
                    </a:cubicBezTo>
                    <a:cubicBezTo>
                      <a:pt x="658934" y="81267"/>
                      <a:pt x="655848" y="88811"/>
                      <a:pt x="652076" y="96012"/>
                    </a:cubicBezTo>
                    <a:cubicBezTo>
                      <a:pt x="651048" y="98069"/>
                      <a:pt x="650019" y="100469"/>
                      <a:pt x="648647" y="102527"/>
                    </a:cubicBezTo>
                    <a:cubicBezTo>
                      <a:pt x="646590" y="106299"/>
                      <a:pt x="644190" y="110071"/>
                      <a:pt x="642132" y="113843"/>
                    </a:cubicBezTo>
                    <a:cubicBezTo>
                      <a:pt x="631502" y="130988"/>
                      <a:pt x="619158" y="147790"/>
                      <a:pt x="609557" y="165620"/>
                    </a:cubicBezTo>
                    <a:cubicBezTo>
                      <a:pt x="599270" y="185509"/>
                      <a:pt x="593097" y="205054"/>
                      <a:pt x="590011" y="224942"/>
                    </a:cubicBezTo>
                    <a:cubicBezTo>
                      <a:pt x="588297" y="235572"/>
                      <a:pt x="587268" y="246545"/>
                      <a:pt x="586925" y="257175"/>
                    </a:cubicBezTo>
                    <a:cubicBezTo>
                      <a:pt x="586582" y="263690"/>
                      <a:pt x="586582" y="270205"/>
                      <a:pt x="586925" y="276720"/>
                    </a:cubicBezTo>
                    <a:cubicBezTo>
                      <a:pt x="587611" y="296951"/>
                      <a:pt x="589668" y="317183"/>
                      <a:pt x="592069" y="337413"/>
                    </a:cubicBezTo>
                    <a:cubicBezTo>
                      <a:pt x="594469" y="357644"/>
                      <a:pt x="596526" y="377876"/>
                      <a:pt x="597555" y="398450"/>
                    </a:cubicBezTo>
                    <a:cubicBezTo>
                      <a:pt x="598584" y="421081"/>
                      <a:pt x="597898" y="444056"/>
                      <a:pt x="593097" y="467030"/>
                    </a:cubicBezTo>
                    <a:cubicBezTo>
                      <a:pt x="590354" y="480746"/>
                      <a:pt x="585897" y="494804"/>
                      <a:pt x="580067" y="508178"/>
                    </a:cubicBezTo>
                    <a:cubicBezTo>
                      <a:pt x="572523" y="526008"/>
                      <a:pt x="562922" y="543153"/>
                      <a:pt x="551607" y="559270"/>
                    </a:cubicBezTo>
                    <a:cubicBezTo>
                      <a:pt x="524517" y="597674"/>
                      <a:pt x="487827" y="630936"/>
                      <a:pt x="447365" y="653567"/>
                    </a:cubicBezTo>
                    <a:cubicBezTo>
                      <a:pt x="438792" y="658368"/>
                      <a:pt x="429877" y="662483"/>
                      <a:pt x="420962" y="666254"/>
                    </a:cubicBezTo>
                    <a:cubicBezTo>
                      <a:pt x="411018" y="671055"/>
                      <a:pt x="400045" y="674827"/>
                      <a:pt x="389072" y="67757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1" name="Google Shape;361;p2"/>
              <p:cNvSpPr/>
              <p:nvPr/>
            </p:nvSpPr>
            <p:spPr>
              <a:xfrm>
                <a:off x="4070146" y="4839273"/>
                <a:ext cx="602762" cy="349832"/>
              </a:xfrm>
              <a:custGeom>
                <a:avLst/>
                <a:gdLst/>
                <a:ahLst/>
                <a:cxnLst/>
                <a:rect l="l" t="t" r="r" b="b"/>
                <a:pathLst>
                  <a:path w="602762" h="349832" extrusionOk="0">
                    <a:moveTo>
                      <a:pt x="0" y="349833"/>
                    </a:moveTo>
                    <a:cubicBezTo>
                      <a:pt x="1029" y="346060"/>
                      <a:pt x="2400" y="342631"/>
                      <a:pt x="3772" y="338860"/>
                    </a:cubicBezTo>
                    <a:cubicBezTo>
                      <a:pt x="112814" y="319314"/>
                      <a:pt x="216713" y="273709"/>
                      <a:pt x="304495" y="204786"/>
                    </a:cubicBezTo>
                    <a:cubicBezTo>
                      <a:pt x="375132" y="148893"/>
                      <a:pt x="436169" y="73112"/>
                      <a:pt x="515379" y="29907"/>
                    </a:cubicBezTo>
                    <a:lnTo>
                      <a:pt x="515379" y="29907"/>
                    </a:lnTo>
                    <a:cubicBezTo>
                      <a:pt x="540753" y="16191"/>
                      <a:pt x="567500" y="5561"/>
                      <a:pt x="597332" y="75"/>
                    </a:cubicBezTo>
                    <a:cubicBezTo>
                      <a:pt x="603847" y="-954"/>
                      <a:pt x="604876" y="8990"/>
                      <a:pt x="598361" y="10018"/>
                    </a:cubicBezTo>
                    <a:cubicBezTo>
                      <a:pt x="589445" y="11733"/>
                      <a:pt x="580530" y="13791"/>
                      <a:pt x="571957" y="16533"/>
                    </a:cubicBezTo>
                    <a:cubicBezTo>
                      <a:pt x="571957" y="16533"/>
                      <a:pt x="571957" y="16533"/>
                      <a:pt x="571957" y="16533"/>
                    </a:cubicBezTo>
                    <a:cubicBezTo>
                      <a:pt x="454685" y="51852"/>
                      <a:pt x="378561" y="166381"/>
                      <a:pt x="281178" y="234618"/>
                    </a:cubicBezTo>
                    <a:cubicBezTo>
                      <a:pt x="197510" y="293940"/>
                      <a:pt x="100813" y="332688"/>
                      <a:pt x="0" y="349833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2" name="Google Shape;362;p2"/>
              <p:cNvSpPr/>
              <p:nvPr/>
            </p:nvSpPr>
            <p:spPr>
              <a:xfrm>
                <a:off x="4079748" y="4860382"/>
                <a:ext cx="597674" cy="409647"/>
              </a:xfrm>
              <a:custGeom>
                <a:avLst/>
                <a:gdLst/>
                <a:ahLst/>
                <a:cxnLst/>
                <a:rect l="l" t="t" r="r" b="b"/>
                <a:pathLst>
                  <a:path w="597674" h="409647" extrusionOk="0">
                    <a:moveTo>
                      <a:pt x="5144" y="409648"/>
                    </a:moveTo>
                    <a:cubicBezTo>
                      <a:pt x="3429" y="406562"/>
                      <a:pt x="1715" y="403476"/>
                      <a:pt x="0" y="400733"/>
                    </a:cubicBezTo>
                    <a:cubicBezTo>
                      <a:pt x="59322" y="382902"/>
                      <a:pt x="118643" y="364728"/>
                      <a:pt x="174536" y="337982"/>
                    </a:cubicBezTo>
                    <a:cubicBezTo>
                      <a:pt x="234544" y="309521"/>
                      <a:pt x="284950" y="270431"/>
                      <a:pt x="329870" y="221739"/>
                    </a:cubicBezTo>
                    <a:cubicBezTo>
                      <a:pt x="387820" y="159331"/>
                      <a:pt x="440284" y="86636"/>
                      <a:pt x="510578" y="38973"/>
                    </a:cubicBezTo>
                    <a:cubicBezTo>
                      <a:pt x="521551" y="31772"/>
                      <a:pt x="532867" y="24914"/>
                      <a:pt x="544525" y="19085"/>
                    </a:cubicBezTo>
                    <a:cubicBezTo>
                      <a:pt x="556184" y="12912"/>
                      <a:pt x="568871" y="7769"/>
                      <a:pt x="581558" y="3311"/>
                    </a:cubicBezTo>
                    <a:cubicBezTo>
                      <a:pt x="584645" y="2282"/>
                      <a:pt x="587731" y="1254"/>
                      <a:pt x="590817" y="225"/>
                    </a:cubicBezTo>
                    <a:cubicBezTo>
                      <a:pt x="592188" y="-118"/>
                      <a:pt x="593560" y="-118"/>
                      <a:pt x="594589" y="568"/>
                    </a:cubicBezTo>
                    <a:cubicBezTo>
                      <a:pt x="596646" y="1597"/>
                      <a:pt x="597675" y="3654"/>
                      <a:pt x="597675" y="5369"/>
                    </a:cubicBezTo>
                    <a:cubicBezTo>
                      <a:pt x="597675" y="7083"/>
                      <a:pt x="596646" y="8798"/>
                      <a:pt x="594589" y="9483"/>
                    </a:cubicBezTo>
                    <a:cubicBezTo>
                      <a:pt x="593217" y="9827"/>
                      <a:pt x="591845" y="10169"/>
                      <a:pt x="590474" y="10855"/>
                    </a:cubicBezTo>
                    <a:cubicBezTo>
                      <a:pt x="576072" y="15656"/>
                      <a:pt x="562013" y="21142"/>
                      <a:pt x="548983" y="28000"/>
                    </a:cubicBezTo>
                    <a:cubicBezTo>
                      <a:pt x="542125" y="31429"/>
                      <a:pt x="535610" y="35201"/>
                      <a:pt x="529095" y="38973"/>
                    </a:cubicBezTo>
                    <a:cubicBezTo>
                      <a:pt x="442341" y="91437"/>
                      <a:pt x="384391" y="182991"/>
                      <a:pt x="312382" y="253628"/>
                    </a:cubicBezTo>
                    <a:cubicBezTo>
                      <a:pt x="227686" y="337639"/>
                      <a:pt x="117272" y="375701"/>
                      <a:pt x="5144" y="40964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3" name="Google Shape;363;p2"/>
              <p:cNvSpPr/>
              <p:nvPr/>
            </p:nvSpPr>
            <p:spPr>
              <a:xfrm>
                <a:off x="4161015" y="4872449"/>
                <a:ext cx="542640" cy="480562"/>
              </a:xfrm>
              <a:custGeom>
                <a:avLst/>
                <a:gdLst/>
                <a:ahLst/>
                <a:cxnLst/>
                <a:rect l="l" t="t" r="r" b="b"/>
                <a:pathLst>
                  <a:path w="542640" h="480562" extrusionOk="0">
                    <a:moveTo>
                      <a:pt x="9601" y="480562"/>
                    </a:moveTo>
                    <a:cubicBezTo>
                      <a:pt x="6515" y="478162"/>
                      <a:pt x="3429" y="475762"/>
                      <a:pt x="0" y="473361"/>
                    </a:cubicBezTo>
                    <a:cubicBezTo>
                      <a:pt x="109385" y="430156"/>
                      <a:pt x="208140" y="361233"/>
                      <a:pt x="284950" y="271393"/>
                    </a:cubicBezTo>
                    <a:cubicBezTo>
                      <a:pt x="364845" y="178125"/>
                      <a:pt x="420053" y="55709"/>
                      <a:pt x="535953" y="502"/>
                    </a:cubicBezTo>
                    <a:cubicBezTo>
                      <a:pt x="541782" y="-2241"/>
                      <a:pt x="545554" y="7017"/>
                      <a:pt x="539725" y="9761"/>
                    </a:cubicBezTo>
                    <a:cubicBezTo>
                      <a:pt x="415595" y="68739"/>
                      <a:pt x="360045" y="207957"/>
                      <a:pt x="269519" y="303626"/>
                    </a:cubicBezTo>
                    <a:cubicBezTo>
                      <a:pt x="196825" y="380778"/>
                      <a:pt x="107671" y="441129"/>
                      <a:pt x="9601" y="480562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4" name="Google Shape;364;p2"/>
              <p:cNvSpPr/>
              <p:nvPr/>
            </p:nvSpPr>
            <p:spPr>
              <a:xfrm>
                <a:off x="4218622" y="4887867"/>
                <a:ext cx="484602" cy="544697"/>
              </a:xfrm>
              <a:custGeom>
                <a:avLst/>
                <a:gdLst/>
                <a:ahLst/>
                <a:cxnLst/>
                <a:rect l="l" t="t" r="r" b="b"/>
                <a:pathLst>
                  <a:path w="484602" h="544697" extrusionOk="0">
                    <a:moveTo>
                      <a:pt x="1715" y="544698"/>
                    </a:moveTo>
                    <a:cubicBezTo>
                      <a:pt x="1372" y="541269"/>
                      <a:pt x="686" y="537840"/>
                      <a:pt x="0" y="534411"/>
                    </a:cubicBezTo>
                    <a:cubicBezTo>
                      <a:pt x="98069" y="498749"/>
                      <a:pt x="188595" y="447657"/>
                      <a:pt x="243116" y="352330"/>
                    </a:cubicBezTo>
                    <a:cubicBezTo>
                      <a:pt x="277406" y="292323"/>
                      <a:pt x="303809" y="228543"/>
                      <a:pt x="341186" y="169908"/>
                    </a:cubicBezTo>
                    <a:cubicBezTo>
                      <a:pt x="379933" y="109215"/>
                      <a:pt x="424853" y="52979"/>
                      <a:pt x="475259" y="1544"/>
                    </a:cubicBezTo>
                    <a:cubicBezTo>
                      <a:pt x="479717" y="-2914"/>
                      <a:pt x="487947" y="3258"/>
                      <a:pt x="483146" y="7716"/>
                    </a:cubicBezTo>
                    <a:cubicBezTo>
                      <a:pt x="429997" y="62237"/>
                      <a:pt x="382334" y="122244"/>
                      <a:pt x="342214" y="187053"/>
                    </a:cubicBezTo>
                    <a:cubicBezTo>
                      <a:pt x="303809" y="249117"/>
                      <a:pt x="278092" y="318384"/>
                      <a:pt x="238316" y="379420"/>
                    </a:cubicBezTo>
                    <a:cubicBezTo>
                      <a:pt x="183109" y="464459"/>
                      <a:pt x="94640" y="511436"/>
                      <a:pt x="1715" y="54469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5" name="Google Shape;365;p2"/>
              <p:cNvSpPr/>
              <p:nvPr/>
            </p:nvSpPr>
            <p:spPr>
              <a:xfrm>
                <a:off x="4278630" y="4945682"/>
                <a:ext cx="441783" cy="597638"/>
              </a:xfrm>
              <a:custGeom>
                <a:avLst/>
                <a:gdLst/>
                <a:ahLst/>
                <a:cxnLst/>
                <a:rect l="l" t="t" r="r" b="b"/>
                <a:pathLst>
                  <a:path w="441783" h="597638" extrusionOk="0">
                    <a:moveTo>
                      <a:pt x="12002" y="597639"/>
                    </a:moveTo>
                    <a:cubicBezTo>
                      <a:pt x="7887" y="596267"/>
                      <a:pt x="3772" y="594553"/>
                      <a:pt x="0" y="592495"/>
                    </a:cubicBezTo>
                    <a:cubicBezTo>
                      <a:pt x="86411" y="545518"/>
                      <a:pt x="163563" y="484139"/>
                      <a:pt x="206426" y="393270"/>
                    </a:cubicBezTo>
                    <a:cubicBezTo>
                      <a:pt x="239687" y="322290"/>
                      <a:pt x="260947" y="247195"/>
                      <a:pt x="300038" y="178615"/>
                    </a:cubicBezTo>
                    <a:cubicBezTo>
                      <a:pt x="336728" y="114150"/>
                      <a:pt x="380962" y="54828"/>
                      <a:pt x="432397" y="1679"/>
                    </a:cubicBezTo>
                    <a:cubicBezTo>
                      <a:pt x="435483" y="-1750"/>
                      <a:pt x="440627" y="650"/>
                      <a:pt x="441655" y="3736"/>
                    </a:cubicBezTo>
                    <a:cubicBezTo>
                      <a:pt x="441998" y="5108"/>
                      <a:pt x="441655" y="6479"/>
                      <a:pt x="440627" y="7851"/>
                    </a:cubicBezTo>
                    <a:cubicBezTo>
                      <a:pt x="439941" y="8537"/>
                      <a:pt x="439255" y="9565"/>
                      <a:pt x="438569" y="10251"/>
                    </a:cubicBezTo>
                    <a:cubicBezTo>
                      <a:pt x="383019" y="68544"/>
                      <a:pt x="335356" y="133695"/>
                      <a:pt x="297637" y="205018"/>
                    </a:cubicBezTo>
                    <a:cubicBezTo>
                      <a:pt x="259575" y="276684"/>
                      <a:pt x="241402" y="357609"/>
                      <a:pt x="200597" y="427218"/>
                    </a:cubicBezTo>
                    <a:cubicBezTo>
                      <a:pt x="155677" y="502313"/>
                      <a:pt x="87440" y="555462"/>
                      <a:pt x="12002" y="59763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6" name="Google Shape;366;p2"/>
              <p:cNvSpPr/>
              <p:nvPr/>
            </p:nvSpPr>
            <p:spPr>
              <a:xfrm>
                <a:off x="4489170" y="4972710"/>
                <a:ext cx="237597" cy="546607"/>
              </a:xfrm>
              <a:custGeom>
                <a:avLst/>
                <a:gdLst/>
                <a:ahLst/>
                <a:cxnLst/>
                <a:rect l="l" t="t" r="r" b="b"/>
                <a:pathLst>
                  <a:path w="237597" h="546607" extrusionOk="0">
                    <a:moveTo>
                      <a:pt x="0" y="546608"/>
                    </a:moveTo>
                    <a:cubicBezTo>
                      <a:pt x="39434" y="504774"/>
                      <a:pt x="69266" y="452996"/>
                      <a:pt x="86068" y="395389"/>
                    </a:cubicBezTo>
                    <a:cubicBezTo>
                      <a:pt x="106299" y="325094"/>
                      <a:pt x="115214" y="252400"/>
                      <a:pt x="138531" y="182448"/>
                    </a:cubicBezTo>
                    <a:cubicBezTo>
                      <a:pt x="147104" y="156044"/>
                      <a:pt x="157391" y="130327"/>
                      <a:pt x="169050" y="105296"/>
                    </a:cubicBezTo>
                    <a:cubicBezTo>
                      <a:pt x="185852" y="69291"/>
                      <a:pt x="205397" y="34658"/>
                      <a:pt x="228714" y="2083"/>
                    </a:cubicBezTo>
                    <a:cubicBezTo>
                      <a:pt x="232486" y="-3404"/>
                      <a:pt x="240373" y="3111"/>
                      <a:pt x="236601" y="8255"/>
                    </a:cubicBezTo>
                    <a:cubicBezTo>
                      <a:pt x="207797" y="48717"/>
                      <a:pt x="184823" y="92265"/>
                      <a:pt x="165963" y="137528"/>
                    </a:cubicBezTo>
                    <a:cubicBezTo>
                      <a:pt x="154305" y="165989"/>
                      <a:pt x="144361" y="195478"/>
                      <a:pt x="136131" y="225311"/>
                    </a:cubicBezTo>
                    <a:cubicBezTo>
                      <a:pt x="115900" y="298005"/>
                      <a:pt x="108699" y="374815"/>
                      <a:pt x="79896" y="445109"/>
                    </a:cubicBezTo>
                    <a:cubicBezTo>
                      <a:pt x="66522" y="477342"/>
                      <a:pt x="48692" y="507174"/>
                      <a:pt x="26746" y="533578"/>
                    </a:cubicBezTo>
                    <a:cubicBezTo>
                      <a:pt x="17488" y="538721"/>
                      <a:pt x="8915" y="542836"/>
                      <a:pt x="0" y="54660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7" name="Google Shape;367;p2"/>
              <p:cNvSpPr/>
              <p:nvPr/>
            </p:nvSpPr>
            <p:spPr>
              <a:xfrm>
                <a:off x="4619472" y="5037466"/>
                <a:ext cx="88060" cy="374867"/>
              </a:xfrm>
              <a:custGeom>
                <a:avLst/>
                <a:gdLst/>
                <a:ahLst/>
                <a:cxnLst/>
                <a:rect l="l" t="t" r="r" b="b"/>
                <a:pathLst>
                  <a:path w="88060" h="374867" extrusionOk="0">
                    <a:moveTo>
                      <a:pt x="0" y="374867"/>
                    </a:moveTo>
                    <a:cubicBezTo>
                      <a:pt x="14402" y="340235"/>
                      <a:pt x="24689" y="303887"/>
                      <a:pt x="30518" y="266511"/>
                    </a:cubicBezTo>
                    <a:cubicBezTo>
                      <a:pt x="36005" y="229478"/>
                      <a:pt x="37376" y="191073"/>
                      <a:pt x="40462" y="153354"/>
                    </a:cubicBezTo>
                    <a:cubicBezTo>
                      <a:pt x="44577" y="101233"/>
                      <a:pt x="52121" y="49798"/>
                      <a:pt x="78181" y="2821"/>
                    </a:cubicBezTo>
                    <a:cubicBezTo>
                      <a:pt x="81267" y="-3009"/>
                      <a:pt x="90525" y="1106"/>
                      <a:pt x="87440" y="6936"/>
                    </a:cubicBezTo>
                    <a:cubicBezTo>
                      <a:pt x="51778" y="70715"/>
                      <a:pt x="51092" y="143067"/>
                      <a:pt x="45948" y="214390"/>
                    </a:cubicBezTo>
                    <a:cubicBezTo>
                      <a:pt x="43891" y="242851"/>
                      <a:pt x="40805" y="271311"/>
                      <a:pt x="34976" y="299087"/>
                    </a:cubicBezTo>
                    <a:cubicBezTo>
                      <a:pt x="33261" y="307659"/>
                      <a:pt x="30861" y="315888"/>
                      <a:pt x="28803" y="324118"/>
                    </a:cubicBezTo>
                    <a:cubicBezTo>
                      <a:pt x="21260" y="341606"/>
                      <a:pt x="11658" y="358751"/>
                      <a:pt x="0" y="374867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368" name="Google Shape;368;p2"/>
              <p:cNvGrpSpPr/>
              <p:nvPr/>
            </p:nvGrpSpPr>
            <p:grpSpPr>
              <a:xfrm>
                <a:off x="4642541" y="4895848"/>
                <a:ext cx="658468" cy="817285"/>
                <a:chOff x="4642541" y="4895848"/>
                <a:chExt cx="658468" cy="817285"/>
              </a:xfrm>
            </p:grpSpPr>
            <p:sp>
              <p:nvSpPr>
                <p:cNvPr id="369" name="Google Shape;369;p2"/>
                <p:cNvSpPr/>
                <p:nvPr/>
              </p:nvSpPr>
              <p:spPr>
                <a:xfrm>
                  <a:off x="4642541" y="4900919"/>
                  <a:ext cx="658468" cy="8122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8468" h="812214" extrusionOk="0">
                      <a:moveTo>
                        <a:pt x="374352" y="802536"/>
                      </a:moveTo>
                      <a:cubicBezTo>
                        <a:pt x="364065" y="793964"/>
                        <a:pt x="362008" y="779904"/>
                        <a:pt x="355150" y="767903"/>
                      </a:cubicBezTo>
                      <a:cubicBezTo>
                        <a:pt x="353093" y="764474"/>
                        <a:pt x="350692" y="761045"/>
                        <a:pt x="347263" y="758302"/>
                      </a:cubicBezTo>
                      <a:cubicBezTo>
                        <a:pt x="346920" y="757959"/>
                        <a:pt x="346920" y="757959"/>
                        <a:pt x="346578" y="757616"/>
                      </a:cubicBezTo>
                      <a:cubicBezTo>
                        <a:pt x="330118" y="744243"/>
                        <a:pt x="306115" y="743900"/>
                        <a:pt x="289656" y="728469"/>
                      </a:cubicBezTo>
                      <a:cubicBezTo>
                        <a:pt x="271825" y="712010"/>
                        <a:pt x="261538" y="688350"/>
                        <a:pt x="250566" y="665033"/>
                      </a:cubicBezTo>
                      <a:cubicBezTo>
                        <a:pt x="247479" y="658175"/>
                        <a:pt x="244050" y="651660"/>
                        <a:pt x="240279" y="645145"/>
                      </a:cubicBezTo>
                      <a:cubicBezTo>
                        <a:pt x="240279" y="645145"/>
                        <a:pt x="240279" y="645145"/>
                        <a:pt x="240279" y="645145"/>
                      </a:cubicBezTo>
                      <a:cubicBezTo>
                        <a:pt x="233078" y="632115"/>
                        <a:pt x="224848" y="619770"/>
                        <a:pt x="213875" y="609826"/>
                      </a:cubicBezTo>
                      <a:cubicBezTo>
                        <a:pt x="168955" y="569364"/>
                        <a:pt x="91803" y="573822"/>
                        <a:pt x="47912" y="537817"/>
                      </a:cubicBezTo>
                      <a:cubicBezTo>
                        <a:pt x="45511" y="535760"/>
                        <a:pt x="43454" y="533702"/>
                        <a:pt x="41054" y="531645"/>
                      </a:cubicBezTo>
                      <a:cubicBezTo>
                        <a:pt x="36253" y="526844"/>
                        <a:pt x="32138" y="521358"/>
                        <a:pt x="28709" y="515529"/>
                      </a:cubicBezTo>
                      <a:cubicBezTo>
                        <a:pt x="-2838" y="461007"/>
                        <a:pt x="41397" y="393799"/>
                        <a:pt x="37625" y="331049"/>
                      </a:cubicBezTo>
                      <a:cubicBezTo>
                        <a:pt x="33853" y="267955"/>
                        <a:pt x="-5238" y="211719"/>
                        <a:pt x="591" y="147597"/>
                      </a:cubicBezTo>
                      <a:cubicBezTo>
                        <a:pt x="3335" y="115364"/>
                        <a:pt x="16708" y="86218"/>
                        <a:pt x="36596" y="61872"/>
                      </a:cubicBezTo>
                      <a:cubicBezTo>
                        <a:pt x="41397" y="56043"/>
                        <a:pt x="46197" y="50556"/>
                        <a:pt x="51684" y="45413"/>
                      </a:cubicBezTo>
                      <a:lnTo>
                        <a:pt x="51684" y="45413"/>
                      </a:lnTo>
                      <a:cubicBezTo>
                        <a:pt x="57170" y="39584"/>
                        <a:pt x="63342" y="34440"/>
                        <a:pt x="69514" y="29639"/>
                      </a:cubicBezTo>
                      <a:cubicBezTo>
                        <a:pt x="70543" y="28953"/>
                        <a:pt x="71572" y="27925"/>
                        <a:pt x="72600" y="27239"/>
                      </a:cubicBezTo>
                      <a:cubicBezTo>
                        <a:pt x="72600" y="27239"/>
                        <a:pt x="72600" y="27239"/>
                        <a:pt x="72600" y="27239"/>
                      </a:cubicBezTo>
                      <a:cubicBezTo>
                        <a:pt x="78087" y="23124"/>
                        <a:pt x="83573" y="19010"/>
                        <a:pt x="89403" y="15581"/>
                      </a:cubicBezTo>
                      <a:cubicBezTo>
                        <a:pt x="90088" y="15237"/>
                        <a:pt x="90774" y="14552"/>
                        <a:pt x="91460" y="14209"/>
                      </a:cubicBezTo>
                      <a:cubicBezTo>
                        <a:pt x="95575" y="11466"/>
                        <a:pt x="100032" y="9065"/>
                        <a:pt x="104490" y="6665"/>
                      </a:cubicBezTo>
                      <a:cubicBezTo>
                        <a:pt x="106890" y="5294"/>
                        <a:pt x="109291" y="4265"/>
                        <a:pt x="111691" y="2893"/>
                      </a:cubicBezTo>
                      <a:cubicBezTo>
                        <a:pt x="115463" y="836"/>
                        <a:pt x="120264" y="-879"/>
                        <a:pt x="124378" y="493"/>
                      </a:cubicBezTo>
                      <a:cubicBezTo>
                        <a:pt x="128836" y="2207"/>
                        <a:pt x="131236" y="7008"/>
                        <a:pt x="132951" y="11466"/>
                      </a:cubicBezTo>
                      <a:cubicBezTo>
                        <a:pt x="150096" y="53985"/>
                        <a:pt x="176499" y="102334"/>
                        <a:pt x="202902" y="139710"/>
                      </a:cubicBezTo>
                      <a:cubicBezTo>
                        <a:pt x="224848" y="170914"/>
                        <a:pt x="254680" y="193889"/>
                        <a:pt x="286913" y="213434"/>
                      </a:cubicBezTo>
                      <a:cubicBezTo>
                        <a:pt x="343149" y="248067"/>
                        <a:pt x="419615" y="280642"/>
                        <a:pt x="488538" y="319733"/>
                      </a:cubicBezTo>
                      <a:cubicBezTo>
                        <a:pt x="574949" y="368424"/>
                        <a:pt x="668561" y="439748"/>
                        <a:pt x="657588" y="548447"/>
                      </a:cubicBezTo>
                      <a:lnTo>
                        <a:pt x="657588" y="548447"/>
                      </a:lnTo>
                      <a:cubicBezTo>
                        <a:pt x="657245" y="552562"/>
                        <a:pt x="656559" y="556677"/>
                        <a:pt x="655873" y="560792"/>
                      </a:cubicBezTo>
                      <a:cubicBezTo>
                        <a:pt x="655873" y="562163"/>
                        <a:pt x="655530" y="563192"/>
                        <a:pt x="655188" y="564221"/>
                      </a:cubicBezTo>
                      <a:cubicBezTo>
                        <a:pt x="651416" y="585137"/>
                        <a:pt x="643872" y="605711"/>
                        <a:pt x="633585" y="625599"/>
                      </a:cubicBezTo>
                      <a:cubicBezTo>
                        <a:pt x="631870" y="629372"/>
                        <a:pt x="629813" y="632801"/>
                        <a:pt x="627756" y="636572"/>
                      </a:cubicBezTo>
                      <a:cubicBezTo>
                        <a:pt x="609239" y="668805"/>
                        <a:pt x="583179" y="697608"/>
                        <a:pt x="554032" y="719211"/>
                      </a:cubicBezTo>
                      <a:cubicBezTo>
                        <a:pt x="551289" y="721269"/>
                        <a:pt x="548546" y="723326"/>
                        <a:pt x="545802" y="725040"/>
                      </a:cubicBezTo>
                      <a:cubicBezTo>
                        <a:pt x="539287" y="729498"/>
                        <a:pt x="532772" y="733270"/>
                        <a:pt x="525914" y="737042"/>
                      </a:cubicBezTo>
                      <a:cubicBezTo>
                        <a:pt x="487509" y="756930"/>
                        <a:pt x="420301" y="840255"/>
                        <a:pt x="374352" y="802536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0" name="Google Shape;370;p2"/>
                <p:cNvSpPr/>
                <p:nvPr/>
              </p:nvSpPr>
              <p:spPr>
                <a:xfrm>
                  <a:off x="4763438" y="4935777"/>
                  <a:ext cx="536004" cy="5293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6004" h="529363" extrusionOk="0">
                      <a:moveTo>
                        <a:pt x="533604" y="529363"/>
                      </a:moveTo>
                      <a:cubicBezTo>
                        <a:pt x="475997" y="419978"/>
                        <a:pt x="361811" y="342483"/>
                        <a:pt x="255512" y="281446"/>
                      </a:cubicBezTo>
                      <a:cubicBezTo>
                        <a:pt x="189676" y="243727"/>
                        <a:pt x="116981" y="209780"/>
                        <a:pt x="59031" y="160746"/>
                      </a:cubicBezTo>
                      <a:cubicBezTo>
                        <a:pt x="13768" y="122683"/>
                        <a:pt x="-19836" y="59590"/>
                        <a:pt x="13425" y="2668"/>
                      </a:cubicBezTo>
                      <a:cubicBezTo>
                        <a:pt x="16511" y="-2818"/>
                        <a:pt x="26112" y="954"/>
                        <a:pt x="22683" y="6783"/>
                      </a:cubicBezTo>
                      <a:cubicBezTo>
                        <a:pt x="-26009" y="89765"/>
                        <a:pt x="66574" y="158345"/>
                        <a:pt x="127954" y="196064"/>
                      </a:cubicBezTo>
                      <a:cubicBezTo>
                        <a:pt x="194476" y="236869"/>
                        <a:pt x="264428" y="272531"/>
                        <a:pt x="330265" y="314365"/>
                      </a:cubicBezTo>
                      <a:cubicBezTo>
                        <a:pt x="410503" y="365114"/>
                        <a:pt x="488684" y="430951"/>
                        <a:pt x="536005" y="513589"/>
                      </a:cubicBezTo>
                      <a:lnTo>
                        <a:pt x="536005" y="513589"/>
                      </a:lnTo>
                      <a:cubicBezTo>
                        <a:pt x="535662" y="517704"/>
                        <a:pt x="534976" y="521819"/>
                        <a:pt x="534290" y="525934"/>
                      </a:cubicBezTo>
                      <a:cubicBezTo>
                        <a:pt x="534290" y="526963"/>
                        <a:pt x="533947" y="527991"/>
                        <a:pt x="533604" y="529363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1" name="Google Shape;371;p2"/>
                <p:cNvSpPr/>
                <p:nvPr/>
              </p:nvSpPr>
              <p:spPr>
                <a:xfrm>
                  <a:off x="4747029" y="4944803"/>
                  <a:ext cx="528410" cy="5923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8410" h="592346" extrusionOk="0">
                      <a:moveTo>
                        <a:pt x="522581" y="592346"/>
                      </a:moveTo>
                      <a:cubicBezTo>
                        <a:pt x="503379" y="557370"/>
                        <a:pt x="479719" y="524795"/>
                        <a:pt x="452287" y="494963"/>
                      </a:cubicBezTo>
                      <a:cubicBezTo>
                        <a:pt x="394680" y="432555"/>
                        <a:pt x="324385" y="384206"/>
                        <a:pt x="255119" y="335857"/>
                      </a:cubicBezTo>
                      <a:cubicBezTo>
                        <a:pt x="188597" y="288880"/>
                        <a:pt x="121731" y="241217"/>
                        <a:pt x="67210" y="180523"/>
                      </a:cubicBezTo>
                      <a:cubicBezTo>
                        <a:pt x="25033" y="134232"/>
                        <a:pt x="-20573" y="67366"/>
                        <a:pt x="9946" y="2901"/>
                      </a:cubicBezTo>
                      <a:cubicBezTo>
                        <a:pt x="12689" y="-2928"/>
                        <a:pt x="21947" y="844"/>
                        <a:pt x="19204" y="7016"/>
                      </a:cubicBezTo>
                      <a:cubicBezTo>
                        <a:pt x="-18858" y="87597"/>
                        <a:pt x="68239" y="172294"/>
                        <a:pt x="122074" y="220985"/>
                      </a:cubicBezTo>
                      <a:cubicBezTo>
                        <a:pt x="181739" y="274478"/>
                        <a:pt x="248947" y="318369"/>
                        <a:pt x="313755" y="365004"/>
                      </a:cubicBezTo>
                      <a:cubicBezTo>
                        <a:pt x="377535" y="410609"/>
                        <a:pt x="439942" y="459987"/>
                        <a:pt x="488634" y="522052"/>
                      </a:cubicBezTo>
                      <a:cubicBezTo>
                        <a:pt x="503379" y="540911"/>
                        <a:pt x="516752" y="561142"/>
                        <a:pt x="528411" y="581716"/>
                      </a:cubicBezTo>
                      <a:cubicBezTo>
                        <a:pt x="526696" y="585145"/>
                        <a:pt x="524639" y="588917"/>
                        <a:pt x="522581" y="592346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2" name="Google Shape;372;p2"/>
                <p:cNvSpPr/>
                <p:nvPr/>
              </p:nvSpPr>
              <p:spPr>
                <a:xfrm>
                  <a:off x="4717448" y="4895848"/>
                  <a:ext cx="478095" cy="7297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8095" h="729768" extrusionOk="0">
                      <a:moveTo>
                        <a:pt x="470209" y="729769"/>
                      </a:moveTo>
                      <a:cubicBezTo>
                        <a:pt x="415345" y="601524"/>
                        <a:pt x="313161" y="494197"/>
                        <a:pt x="209262" y="401271"/>
                      </a:cubicBezTo>
                      <a:cubicBezTo>
                        <a:pt x="165028" y="361837"/>
                        <a:pt x="111536" y="314517"/>
                        <a:pt x="69702" y="261367"/>
                      </a:cubicBezTo>
                      <a:cubicBezTo>
                        <a:pt x="21696" y="200674"/>
                        <a:pt x="-10537" y="132094"/>
                        <a:pt x="3179" y="58027"/>
                      </a:cubicBezTo>
                      <a:cubicBezTo>
                        <a:pt x="3179" y="58027"/>
                        <a:pt x="3179" y="58027"/>
                        <a:pt x="3179" y="58027"/>
                      </a:cubicBezTo>
                      <a:cubicBezTo>
                        <a:pt x="5237" y="47740"/>
                        <a:pt x="7980" y="37453"/>
                        <a:pt x="11752" y="27166"/>
                      </a:cubicBezTo>
                      <a:cubicBezTo>
                        <a:pt x="12437" y="25109"/>
                        <a:pt x="13466" y="22709"/>
                        <a:pt x="14152" y="20308"/>
                      </a:cubicBezTo>
                      <a:cubicBezTo>
                        <a:pt x="16209" y="14822"/>
                        <a:pt x="18610" y="9679"/>
                        <a:pt x="21353" y="4192"/>
                      </a:cubicBezTo>
                      <a:cubicBezTo>
                        <a:pt x="21696" y="3507"/>
                        <a:pt x="21696" y="3163"/>
                        <a:pt x="22039" y="2821"/>
                      </a:cubicBezTo>
                      <a:cubicBezTo>
                        <a:pt x="25125" y="-3008"/>
                        <a:pt x="34383" y="1106"/>
                        <a:pt x="31297" y="6936"/>
                      </a:cubicBezTo>
                      <a:cubicBezTo>
                        <a:pt x="30611" y="8650"/>
                        <a:pt x="29582" y="10021"/>
                        <a:pt x="28897" y="11736"/>
                      </a:cubicBezTo>
                      <a:cubicBezTo>
                        <a:pt x="-8479" y="91975"/>
                        <a:pt x="20324" y="183186"/>
                        <a:pt x="70730" y="250738"/>
                      </a:cubicBezTo>
                      <a:cubicBezTo>
                        <a:pt x="126280" y="325147"/>
                        <a:pt x="203433" y="380697"/>
                        <a:pt x="269955" y="444133"/>
                      </a:cubicBezTo>
                      <a:cubicBezTo>
                        <a:pt x="353966" y="524715"/>
                        <a:pt x="432147" y="617641"/>
                        <a:pt x="478096" y="724282"/>
                      </a:cubicBezTo>
                      <a:cubicBezTo>
                        <a:pt x="475695" y="725997"/>
                        <a:pt x="472952" y="728054"/>
                        <a:pt x="470209" y="729769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3" name="Google Shape;373;p2"/>
                <p:cNvSpPr/>
                <p:nvPr/>
              </p:nvSpPr>
              <p:spPr>
                <a:xfrm>
                  <a:off x="4694620" y="4898318"/>
                  <a:ext cx="198629" cy="6679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629" h="667977" extrusionOk="0">
                      <a:moveTo>
                        <a:pt x="198486" y="667977"/>
                      </a:moveTo>
                      <a:cubicBezTo>
                        <a:pt x="195400" y="661119"/>
                        <a:pt x="191971" y="654604"/>
                        <a:pt x="188199" y="648089"/>
                      </a:cubicBezTo>
                      <a:cubicBezTo>
                        <a:pt x="188199" y="648089"/>
                        <a:pt x="188199" y="648089"/>
                        <a:pt x="188199" y="648089"/>
                      </a:cubicBezTo>
                      <a:cubicBezTo>
                        <a:pt x="185799" y="569222"/>
                        <a:pt x="160081" y="489669"/>
                        <a:pt x="122705" y="421089"/>
                      </a:cubicBezTo>
                      <a:cubicBezTo>
                        <a:pt x="61669" y="308961"/>
                        <a:pt x="-39829" y="167686"/>
                        <a:pt x="16406" y="37727"/>
                      </a:cubicBezTo>
                      <a:cubicBezTo>
                        <a:pt x="17435" y="34984"/>
                        <a:pt x="18806" y="32241"/>
                        <a:pt x="20178" y="29840"/>
                      </a:cubicBezTo>
                      <a:cubicBezTo>
                        <a:pt x="24636" y="20582"/>
                        <a:pt x="30122" y="10981"/>
                        <a:pt x="36294" y="2065"/>
                      </a:cubicBezTo>
                      <a:cubicBezTo>
                        <a:pt x="38352" y="-1021"/>
                        <a:pt x="42124" y="-335"/>
                        <a:pt x="43838" y="2065"/>
                      </a:cubicBezTo>
                      <a:cubicBezTo>
                        <a:pt x="45210" y="3780"/>
                        <a:pt x="45553" y="6180"/>
                        <a:pt x="44181" y="8238"/>
                      </a:cubicBezTo>
                      <a:cubicBezTo>
                        <a:pt x="42124" y="10981"/>
                        <a:pt x="40409" y="14067"/>
                        <a:pt x="38695" y="16810"/>
                      </a:cubicBezTo>
                      <a:cubicBezTo>
                        <a:pt x="36980" y="19553"/>
                        <a:pt x="35609" y="21954"/>
                        <a:pt x="34237" y="24697"/>
                      </a:cubicBezTo>
                      <a:cubicBezTo>
                        <a:pt x="31151" y="30183"/>
                        <a:pt x="28408" y="36013"/>
                        <a:pt x="26007" y="41842"/>
                      </a:cubicBezTo>
                      <a:cubicBezTo>
                        <a:pt x="21550" y="52472"/>
                        <a:pt x="18464" y="63787"/>
                        <a:pt x="16063" y="74760"/>
                      </a:cubicBezTo>
                      <a:cubicBezTo>
                        <a:pt x="4748" y="128596"/>
                        <a:pt x="15035" y="187231"/>
                        <a:pt x="35609" y="238666"/>
                      </a:cubicBezTo>
                      <a:cubicBezTo>
                        <a:pt x="69213" y="323020"/>
                        <a:pt x="127163" y="394686"/>
                        <a:pt x="161453" y="478354"/>
                      </a:cubicBezTo>
                      <a:cubicBezTo>
                        <a:pt x="186485" y="537332"/>
                        <a:pt x="200201" y="603169"/>
                        <a:pt x="198486" y="667977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4" name="Google Shape;374;p2"/>
                <p:cNvSpPr/>
                <p:nvPr/>
              </p:nvSpPr>
              <p:spPr>
                <a:xfrm>
                  <a:off x="4671973" y="4946675"/>
                  <a:ext cx="52204" cy="4924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204" h="492404" extrusionOk="0">
                      <a:moveTo>
                        <a:pt x="18479" y="492404"/>
                      </a:moveTo>
                      <a:cubicBezTo>
                        <a:pt x="16079" y="490347"/>
                        <a:pt x="14022" y="488290"/>
                        <a:pt x="11621" y="486232"/>
                      </a:cubicBezTo>
                      <a:cubicBezTo>
                        <a:pt x="18479" y="472516"/>
                        <a:pt x="24309" y="458458"/>
                        <a:pt x="29109" y="444056"/>
                      </a:cubicBezTo>
                      <a:cubicBezTo>
                        <a:pt x="48998" y="383362"/>
                        <a:pt x="43168" y="321298"/>
                        <a:pt x="30138" y="259918"/>
                      </a:cubicBezTo>
                      <a:cubicBezTo>
                        <a:pt x="13336" y="181051"/>
                        <a:pt x="-12382" y="95669"/>
                        <a:pt x="6821" y="16459"/>
                      </a:cubicBezTo>
                      <a:cubicBezTo>
                        <a:pt x="11621" y="10630"/>
                        <a:pt x="16422" y="5144"/>
                        <a:pt x="21908" y="0"/>
                      </a:cubicBezTo>
                      <a:cubicBezTo>
                        <a:pt x="-13753" y="99441"/>
                        <a:pt x="36310" y="210198"/>
                        <a:pt x="49340" y="310325"/>
                      </a:cubicBezTo>
                      <a:cubicBezTo>
                        <a:pt x="58256" y="376162"/>
                        <a:pt x="45911" y="437198"/>
                        <a:pt x="18479" y="492404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5" name="Google Shape;375;p2"/>
                <p:cNvSpPr/>
                <p:nvPr/>
              </p:nvSpPr>
              <p:spPr>
                <a:xfrm>
                  <a:off x="4710206" y="4927343"/>
                  <a:ext cx="295269" cy="7414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5269" h="741479" extrusionOk="0">
                      <a:moveTo>
                        <a:pt x="287485" y="741480"/>
                      </a:moveTo>
                      <a:cubicBezTo>
                        <a:pt x="285428" y="738051"/>
                        <a:pt x="283028" y="734622"/>
                        <a:pt x="279599" y="731879"/>
                      </a:cubicBezTo>
                      <a:cubicBezTo>
                        <a:pt x="284399" y="707190"/>
                        <a:pt x="286457" y="681815"/>
                        <a:pt x="286114" y="656441"/>
                      </a:cubicBezTo>
                      <a:cubicBezTo>
                        <a:pt x="284742" y="571058"/>
                        <a:pt x="251481" y="494592"/>
                        <a:pt x="204504" y="424297"/>
                      </a:cubicBezTo>
                      <a:cubicBezTo>
                        <a:pt x="125637" y="306683"/>
                        <a:pt x="8708" y="192840"/>
                        <a:pt x="478" y="45393"/>
                      </a:cubicBezTo>
                      <a:cubicBezTo>
                        <a:pt x="-208" y="33391"/>
                        <a:pt x="-208" y="21047"/>
                        <a:pt x="821" y="8360"/>
                      </a:cubicBezTo>
                      <a:cubicBezTo>
                        <a:pt x="821" y="6988"/>
                        <a:pt x="1164" y="5616"/>
                        <a:pt x="1164" y="4245"/>
                      </a:cubicBezTo>
                      <a:cubicBezTo>
                        <a:pt x="1164" y="3559"/>
                        <a:pt x="1164" y="3216"/>
                        <a:pt x="1507" y="2530"/>
                      </a:cubicBezTo>
                      <a:cubicBezTo>
                        <a:pt x="2192" y="1159"/>
                        <a:pt x="3221" y="473"/>
                        <a:pt x="4593" y="130"/>
                      </a:cubicBezTo>
                      <a:cubicBezTo>
                        <a:pt x="4593" y="130"/>
                        <a:pt x="4593" y="130"/>
                        <a:pt x="4593" y="130"/>
                      </a:cubicBezTo>
                      <a:cubicBezTo>
                        <a:pt x="7679" y="-556"/>
                        <a:pt x="11451" y="1502"/>
                        <a:pt x="11108" y="5616"/>
                      </a:cubicBezTo>
                      <a:cubicBezTo>
                        <a:pt x="11108" y="7674"/>
                        <a:pt x="10765" y="10074"/>
                        <a:pt x="10765" y="12131"/>
                      </a:cubicBezTo>
                      <a:cubicBezTo>
                        <a:pt x="10422" y="16932"/>
                        <a:pt x="10422" y="21390"/>
                        <a:pt x="10422" y="26190"/>
                      </a:cubicBezTo>
                      <a:cubicBezTo>
                        <a:pt x="10422" y="26190"/>
                        <a:pt x="10422" y="26190"/>
                        <a:pt x="10422" y="26190"/>
                      </a:cubicBezTo>
                      <a:cubicBezTo>
                        <a:pt x="9393" y="101628"/>
                        <a:pt x="37854" y="167465"/>
                        <a:pt x="76945" y="229530"/>
                      </a:cubicBezTo>
                      <a:cubicBezTo>
                        <a:pt x="129751" y="313541"/>
                        <a:pt x="201760" y="390350"/>
                        <a:pt x="247023" y="474018"/>
                      </a:cubicBezTo>
                      <a:cubicBezTo>
                        <a:pt x="291943" y="557685"/>
                        <a:pt x="305659" y="652326"/>
                        <a:pt x="287485" y="74148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76" name="Google Shape;376;p2"/>
              <p:cNvGrpSpPr/>
              <p:nvPr/>
            </p:nvGrpSpPr>
            <p:grpSpPr>
              <a:xfrm>
                <a:off x="4622339" y="4578357"/>
                <a:ext cx="901702" cy="548005"/>
                <a:chOff x="4622339" y="4578357"/>
                <a:chExt cx="901702" cy="548005"/>
              </a:xfrm>
            </p:grpSpPr>
            <p:sp>
              <p:nvSpPr>
                <p:cNvPr id="377" name="Google Shape;377;p2"/>
                <p:cNvSpPr/>
                <p:nvPr/>
              </p:nvSpPr>
              <p:spPr>
                <a:xfrm>
                  <a:off x="4622339" y="4578357"/>
                  <a:ext cx="901702" cy="5480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1702" h="548005" extrusionOk="0">
                      <a:moveTo>
                        <a:pt x="704536" y="527080"/>
                      </a:moveTo>
                      <a:cubicBezTo>
                        <a:pt x="686705" y="531881"/>
                        <a:pt x="667845" y="535310"/>
                        <a:pt x="648643" y="538396"/>
                      </a:cubicBezTo>
                      <a:cubicBezTo>
                        <a:pt x="535486" y="555541"/>
                        <a:pt x="405869" y="545940"/>
                        <a:pt x="343119" y="538739"/>
                      </a:cubicBezTo>
                      <a:cubicBezTo>
                        <a:pt x="274539" y="530852"/>
                        <a:pt x="234419" y="519193"/>
                        <a:pt x="199787" y="496219"/>
                      </a:cubicBezTo>
                      <a:cubicBezTo>
                        <a:pt x="192586" y="491419"/>
                        <a:pt x="185385" y="486275"/>
                        <a:pt x="178527" y="480446"/>
                      </a:cubicBezTo>
                      <a:cubicBezTo>
                        <a:pt x="167554" y="471187"/>
                        <a:pt x="156581" y="460900"/>
                        <a:pt x="144923" y="448556"/>
                      </a:cubicBezTo>
                      <a:cubicBezTo>
                        <a:pt x="140808" y="444441"/>
                        <a:pt x="136693" y="439984"/>
                        <a:pt x="132578" y="435526"/>
                      </a:cubicBezTo>
                      <a:cubicBezTo>
                        <a:pt x="122634" y="424896"/>
                        <a:pt x="112347" y="413237"/>
                        <a:pt x="100688" y="400550"/>
                      </a:cubicBezTo>
                      <a:cubicBezTo>
                        <a:pt x="94859" y="394378"/>
                        <a:pt x="86287" y="386834"/>
                        <a:pt x="76685" y="378947"/>
                      </a:cubicBezTo>
                      <a:cubicBezTo>
                        <a:pt x="71885" y="375175"/>
                        <a:pt x="67084" y="371061"/>
                        <a:pt x="61941" y="366946"/>
                      </a:cubicBezTo>
                      <a:cubicBezTo>
                        <a:pt x="46853" y="354601"/>
                        <a:pt x="31080" y="340885"/>
                        <a:pt x="19078" y="326827"/>
                      </a:cubicBezTo>
                      <a:cubicBezTo>
                        <a:pt x="16335" y="323398"/>
                        <a:pt x="13592" y="320311"/>
                        <a:pt x="11534" y="316882"/>
                      </a:cubicBezTo>
                      <a:cubicBezTo>
                        <a:pt x="9134" y="313453"/>
                        <a:pt x="7077" y="310367"/>
                        <a:pt x="5705" y="306938"/>
                      </a:cubicBezTo>
                      <a:cubicBezTo>
                        <a:pt x="3991" y="303852"/>
                        <a:pt x="2619" y="300766"/>
                        <a:pt x="1933" y="297337"/>
                      </a:cubicBezTo>
                      <a:cubicBezTo>
                        <a:pt x="-124" y="291165"/>
                        <a:pt x="-467" y="285336"/>
                        <a:pt x="562" y="279506"/>
                      </a:cubicBezTo>
                      <a:cubicBezTo>
                        <a:pt x="905" y="278478"/>
                        <a:pt x="905" y="277449"/>
                        <a:pt x="1590" y="276420"/>
                      </a:cubicBezTo>
                      <a:cubicBezTo>
                        <a:pt x="2962" y="272305"/>
                        <a:pt x="5362" y="267848"/>
                        <a:pt x="8448" y="263390"/>
                      </a:cubicBezTo>
                      <a:cubicBezTo>
                        <a:pt x="23879" y="242130"/>
                        <a:pt x="56797" y="219842"/>
                        <a:pt x="74971" y="202354"/>
                      </a:cubicBezTo>
                      <a:cubicBezTo>
                        <a:pt x="77714" y="199611"/>
                        <a:pt x="80114" y="197210"/>
                        <a:pt x="82172" y="194810"/>
                      </a:cubicBezTo>
                      <a:cubicBezTo>
                        <a:pt x="85258" y="190695"/>
                        <a:pt x="88687" y="186923"/>
                        <a:pt x="92116" y="183151"/>
                      </a:cubicBezTo>
                      <a:cubicBezTo>
                        <a:pt x="119891" y="150919"/>
                        <a:pt x="150409" y="123487"/>
                        <a:pt x="183670" y="100170"/>
                      </a:cubicBezTo>
                      <a:lnTo>
                        <a:pt x="183670" y="100170"/>
                      </a:lnTo>
                      <a:cubicBezTo>
                        <a:pt x="183670" y="100170"/>
                        <a:pt x="183670" y="100170"/>
                        <a:pt x="183670" y="100170"/>
                      </a:cubicBezTo>
                      <a:cubicBezTo>
                        <a:pt x="193271" y="93312"/>
                        <a:pt x="203216" y="86797"/>
                        <a:pt x="213160" y="80967"/>
                      </a:cubicBezTo>
                      <a:cubicBezTo>
                        <a:pt x="215560" y="79596"/>
                        <a:pt x="217617" y="78224"/>
                        <a:pt x="220018" y="76852"/>
                      </a:cubicBezTo>
                      <a:lnTo>
                        <a:pt x="220018" y="76852"/>
                      </a:lnTo>
                      <a:cubicBezTo>
                        <a:pt x="281397" y="41191"/>
                        <a:pt x="350663" y="18217"/>
                        <a:pt x="426786" y="6901"/>
                      </a:cubicBezTo>
                      <a:cubicBezTo>
                        <a:pt x="516969" y="-6815"/>
                        <a:pt x="612295" y="729"/>
                        <a:pt x="702135" y="22331"/>
                      </a:cubicBezTo>
                      <a:lnTo>
                        <a:pt x="702135" y="22331"/>
                      </a:lnTo>
                      <a:cubicBezTo>
                        <a:pt x="723738" y="27475"/>
                        <a:pt x="744655" y="33304"/>
                        <a:pt x="765572" y="40162"/>
                      </a:cubicBezTo>
                      <a:cubicBezTo>
                        <a:pt x="772430" y="42562"/>
                        <a:pt x="779630" y="44963"/>
                        <a:pt x="786488" y="47363"/>
                      </a:cubicBezTo>
                      <a:cubicBezTo>
                        <a:pt x="818378" y="58679"/>
                        <a:pt x="849582" y="79939"/>
                        <a:pt x="871871" y="106685"/>
                      </a:cubicBezTo>
                      <a:cubicBezTo>
                        <a:pt x="874957" y="110457"/>
                        <a:pt x="877700" y="114229"/>
                        <a:pt x="880443" y="118000"/>
                      </a:cubicBezTo>
                      <a:cubicBezTo>
                        <a:pt x="893473" y="136860"/>
                        <a:pt x="901360" y="158120"/>
                        <a:pt x="901703" y="180065"/>
                      </a:cubicBezTo>
                      <a:cubicBezTo>
                        <a:pt x="901703" y="183494"/>
                        <a:pt x="901703" y="186923"/>
                        <a:pt x="901360" y="190352"/>
                      </a:cubicBezTo>
                      <a:cubicBezTo>
                        <a:pt x="900331" y="201325"/>
                        <a:pt x="897245" y="212641"/>
                        <a:pt x="892102" y="223957"/>
                      </a:cubicBezTo>
                      <a:cubicBezTo>
                        <a:pt x="883872" y="241444"/>
                        <a:pt x="871871" y="251046"/>
                        <a:pt x="860555" y="260304"/>
                      </a:cubicBezTo>
                      <a:cubicBezTo>
                        <a:pt x="857469" y="263047"/>
                        <a:pt x="854383" y="265447"/>
                        <a:pt x="851297" y="268534"/>
                      </a:cubicBezTo>
                      <a:cubicBezTo>
                        <a:pt x="841352" y="278135"/>
                        <a:pt x="833466" y="289793"/>
                        <a:pt x="831065" y="310710"/>
                      </a:cubicBezTo>
                      <a:cubicBezTo>
                        <a:pt x="830037" y="318597"/>
                        <a:pt x="831409" y="326484"/>
                        <a:pt x="833809" y="334370"/>
                      </a:cubicBezTo>
                      <a:cubicBezTo>
                        <a:pt x="834838" y="338142"/>
                        <a:pt x="836209" y="341914"/>
                        <a:pt x="837923" y="345343"/>
                      </a:cubicBezTo>
                      <a:cubicBezTo>
                        <a:pt x="840324" y="351515"/>
                        <a:pt x="843410" y="358030"/>
                        <a:pt x="845810" y="364203"/>
                      </a:cubicBezTo>
                      <a:cubicBezTo>
                        <a:pt x="847182" y="367632"/>
                        <a:pt x="848554" y="370718"/>
                        <a:pt x="849582" y="374147"/>
                      </a:cubicBezTo>
                      <a:cubicBezTo>
                        <a:pt x="852325" y="383062"/>
                        <a:pt x="854040" y="391635"/>
                        <a:pt x="853011" y="400893"/>
                      </a:cubicBezTo>
                      <a:cubicBezTo>
                        <a:pt x="850954" y="418038"/>
                        <a:pt x="845467" y="433126"/>
                        <a:pt x="837238" y="446842"/>
                      </a:cubicBezTo>
                      <a:cubicBezTo>
                        <a:pt x="834838" y="450613"/>
                        <a:pt x="832437" y="454385"/>
                        <a:pt x="829351" y="458157"/>
                      </a:cubicBezTo>
                      <a:cubicBezTo>
                        <a:pt x="802605" y="491419"/>
                        <a:pt x="757342" y="513364"/>
                        <a:pt x="704536" y="52708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8" name="Google Shape;378;p2"/>
                <p:cNvSpPr/>
                <p:nvPr/>
              </p:nvSpPr>
              <p:spPr>
                <a:xfrm>
                  <a:off x="4696625" y="4669930"/>
                  <a:ext cx="805471" cy="1107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5471" h="110781" extrusionOk="0">
                      <a:moveTo>
                        <a:pt x="805472" y="26085"/>
                      </a:moveTo>
                      <a:cubicBezTo>
                        <a:pt x="686829" y="4483"/>
                        <a:pt x="562356" y="8598"/>
                        <a:pt x="443027" y="14084"/>
                      </a:cubicBezTo>
                      <a:cubicBezTo>
                        <a:pt x="339471" y="18885"/>
                        <a:pt x="234887" y="28486"/>
                        <a:pt x="134760" y="57975"/>
                      </a:cubicBezTo>
                      <a:cubicBezTo>
                        <a:pt x="88125" y="71691"/>
                        <a:pt x="43548" y="89865"/>
                        <a:pt x="0" y="110782"/>
                      </a:cubicBezTo>
                      <a:cubicBezTo>
                        <a:pt x="2743" y="108039"/>
                        <a:pt x="5144" y="105638"/>
                        <a:pt x="7201" y="103238"/>
                      </a:cubicBezTo>
                      <a:cubicBezTo>
                        <a:pt x="10287" y="99123"/>
                        <a:pt x="13716" y="95351"/>
                        <a:pt x="17145" y="91579"/>
                      </a:cubicBezTo>
                      <a:cubicBezTo>
                        <a:pt x="46977" y="78206"/>
                        <a:pt x="77495" y="65862"/>
                        <a:pt x="108699" y="55575"/>
                      </a:cubicBezTo>
                      <a:cubicBezTo>
                        <a:pt x="259918" y="5854"/>
                        <a:pt x="424167" y="1054"/>
                        <a:pt x="581901" y="25"/>
                      </a:cubicBezTo>
                      <a:cubicBezTo>
                        <a:pt x="653567" y="-318"/>
                        <a:pt x="726262" y="2768"/>
                        <a:pt x="796900" y="14427"/>
                      </a:cubicBezTo>
                      <a:cubicBezTo>
                        <a:pt x="799986" y="18542"/>
                        <a:pt x="802729" y="22314"/>
                        <a:pt x="805472" y="26085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9" name="Google Shape;379;p2"/>
                <p:cNvSpPr/>
                <p:nvPr/>
              </p:nvSpPr>
              <p:spPr>
                <a:xfrm>
                  <a:off x="4804981" y="4595637"/>
                  <a:ext cx="582244" cy="828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2244" h="82890" extrusionOk="0">
                      <a:moveTo>
                        <a:pt x="582244" y="22883"/>
                      </a:moveTo>
                      <a:cubicBezTo>
                        <a:pt x="386448" y="-6264"/>
                        <a:pt x="185166" y="14996"/>
                        <a:pt x="0" y="82890"/>
                      </a:cubicBezTo>
                      <a:cubicBezTo>
                        <a:pt x="9601" y="76032"/>
                        <a:pt x="19545" y="69517"/>
                        <a:pt x="29489" y="63688"/>
                      </a:cubicBezTo>
                      <a:cubicBezTo>
                        <a:pt x="31890" y="62316"/>
                        <a:pt x="33947" y="60945"/>
                        <a:pt x="36347" y="59573"/>
                      </a:cubicBezTo>
                      <a:lnTo>
                        <a:pt x="36347" y="59573"/>
                      </a:lnTo>
                      <a:cubicBezTo>
                        <a:pt x="190995" y="8824"/>
                        <a:pt x="355930" y="-10035"/>
                        <a:pt x="518465" y="5052"/>
                      </a:cubicBezTo>
                      <a:lnTo>
                        <a:pt x="518465" y="5052"/>
                      </a:lnTo>
                      <a:cubicBezTo>
                        <a:pt x="540410" y="10195"/>
                        <a:pt x="561670" y="16025"/>
                        <a:pt x="582244" y="22883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0" name="Google Shape;380;p2"/>
                <p:cNvSpPr/>
                <p:nvPr/>
              </p:nvSpPr>
              <p:spPr>
                <a:xfrm>
                  <a:off x="4623244" y="4731821"/>
                  <a:ext cx="900112" cy="1229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0112" h="122956" extrusionOk="0">
                      <a:moveTo>
                        <a:pt x="899770" y="36546"/>
                      </a:moveTo>
                      <a:cubicBezTo>
                        <a:pt x="786270" y="7057"/>
                        <a:pt x="664883" y="6028"/>
                        <a:pt x="548297" y="16658"/>
                      </a:cubicBezTo>
                      <a:cubicBezTo>
                        <a:pt x="364160" y="33460"/>
                        <a:pt x="175908" y="62949"/>
                        <a:pt x="0" y="122957"/>
                      </a:cubicBezTo>
                      <a:cubicBezTo>
                        <a:pt x="1372" y="118842"/>
                        <a:pt x="3772" y="114384"/>
                        <a:pt x="6858" y="109927"/>
                      </a:cubicBezTo>
                      <a:cubicBezTo>
                        <a:pt x="76467" y="86952"/>
                        <a:pt x="147790" y="69121"/>
                        <a:pt x="219799" y="54720"/>
                      </a:cubicBezTo>
                      <a:cubicBezTo>
                        <a:pt x="376161" y="23516"/>
                        <a:pt x="539382" y="-2545"/>
                        <a:pt x="699173" y="199"/>
                      </a:cubicBezTo>
                      <a:cubicBezTo>
                        <a:pt x="766724" y="1227"/>
                        <a:pt x="834619" y="9114"/>
                        <a:pt x="900113" y="26259"/>
                      </a:cubicBezTo>
                      <a:cubicBezTo>
                        <a:pt x="900113" y="29688"/>
                        <a:pt x="900113" y="33117"/>
                        <a:pt x="899770" y="36546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1" name="Google Shape;381;p2"/>
                <p:cNvSpPr/>
                <p:nvPr/>
              </p:nvSpPr>
              <p:spPr>
                <a:xfrm>
                  <a:off x="4623587" y="4801902"/>
                  <a:ext cx="858964" cy="833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8964" h="83393" extrusionOk="0">
                      <a:moveTo>
                        <a:pt x="849706" y="44304"/>
                      </a:moveTo>
                      <a:cubicBezTo>
                        <a:pt x="574701" y="-26677"/>
                        <a:pt x="280149" y="26130"/>
                        <a:pt x="3772" y="83394"/>
                      </a:cubicBezTo>
                      <a:cubicBezTo>
                        <a:pt x="2058" y="80308"/>
                        <a:pt x="686" y="77222"/>
                        <a:pt x="0" y="73793"/>
                      </a:cubicBezTo>
                      <a:cubicBezTo>
                        <a:pt x="280835" y="15843"/>
                        <a:pt x="580187" y="-37992"/>
                        <a:pt x="858965" y="36074"/>
                      </a:cubicBezTo>
                      <a:cubicBezTo>
                        <a:pt x="855536" y="38817"/>
                        <a:pt x="852450" y="41560"/>
                        <a:pt x="849706" y="44304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2" name="Google Shape;382;p2"/>
                <p:cNvSpPr/>
                <p:nvPr/>
              </p:nvSpPr>
              <p:spPr>
                <a:xfrm>
                  <a:off x="4633531" y="4878830"/>
                  <a:ext cx="826389" cy="445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389" h="44527" extrusionOk="0">
                      <a:moveTo>
                        <a:pt x="826389" y="44528"/>
                      </a:moveTo>
                      <a:cubicBezTo>
                        <a:pt x="558927" y="-15823"/>
                        <a:pt x="280149" y="20182"/>
                        <a:pt x="7544" y="26354"/>
                      </a:cubicBezTo>
                      <a:cubicBezTo>
                        <a:pt x="4801" y="22925"/>
                        <a:pt x="2057" y="19839"/>
                        <a:pt x="0" y="16410"/>
                      </a:cubicBezTo>
                      <a:cubicBezTo>
                        <a:pt x="273977" y="10581"/>
                        <a:pt x="553784" y="-25767"/>
                        <a:pt x="822617" y="33212"/>
                      </a:cubicBezTo>
                      <a:cubicBezTo>
                        <a:pt x="823646" y="36984"/>
                        <a:pt x="825017" y="40756"/>
                        <a:pt x="826389" y="44528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3" name="Google Shape;383;p2"/>
                <p:cNvSpPr/>
                <p:nvPr/>
              </p:nvSpPr>
              <p:spPr>
                <a:xfrm>
                  <a:off x="4683594" y="4942217"/>
                  <a:ext cx="787984" cy="280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7984" h="28084" extrusionOk="0">
                      <a:moveTo>
                        <a:pt x="787984" y="9944"/>
                      </a:moveTo>
                      <a:cubicBezTo>
                        <a:pt x="653568" y="12687"/>
                        <a:pt x="519151" y="21602"/>
                        <a:pt x="384391" y="25718"/>
                      </a:cubicBezTo>
                      <a:cubicBezTo>
                        <a:pt x="261976" y="29489"/>
                        <a:pt x="137160" y="30518"/>
                        <a:pt x="14745" y="15087"/>
                      </a:cubicBezTo>
                      <a:cubicBezTo>
                        <a:pt x="9944" y="11315"/>
                        <a:pt x="5144" y="7201"/>
                        <a:pt x="0" y="3086"/>
                      </a:cubicBezTo>
                      <a:cubicBezTo>
                        <a:pt x="129616" y="21260"/>
                        <a:pt x="262662" y="19888"/>
                        <a:pt x="392621" y="15431"/>
                      </a:cubicBezTo>
                      <a:cubicBezTo>
                        <a:pt x="523266" y="11315"/>
                        <a:pt x="653568" y="2400"/>
                        <a:pt x="784212" y="0"/>
                      </a:cubicBezTo>
                      <a:cubicBezTo>
                        <a:pt x="785584" y="3429"/>
                        <a:pt x="786956" y="6515"/>
                        <a:pt x="787984" y="9944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4" name="Google Shape;384;p2"/>
                <p:cNvSpPr/>
                <p:nvPr/>
              </p:nvSpPr>
              <p:spPr>
                <a:xfrm>
                  <a:off x="4754575" y="5013883"/>
                  <a:ext cx="704659" cy="469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4659" h="46934" extrusionOk="0">
                      <a:moveTo>
                        <a:pt x="696773" y="21946"/>
                      </a:moveTo>
                      <a:cubicBezTo>
                        <a:pt x="468744" y="52121"/>
                        <a:pt x="236258" y="61379"/>
                        <a:pt x="12345" y="13030"/>
                      </a:cubicBezTo>
                      <a:cubicBezTo>
                        <a:pt x="8230" y="8916"/>
                        <a:pt x="4115" y="4458"/>
                        <a:pt x="0" y="0"/>
                      </a:cubicBezTo>
                      <a:cubicBezTo>
                        <a:pt x="230086" y="52464"/>
                        <a:pt x="470116" y="42177"/>
                        <a:pt x="704660" y="10630"/>
                      </a:cubicBezTo>
                      <a:cubicBezTo>
                        <a:pt x="702259" y="14745"/>
                        <a:pt x="699516" y="18517"/>
                        <a:pt x="696773" y="21946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5" name="Google Shape;385;p2"/>
                <p:cNvSpPr/>
                <p:nvPr/>
              </p:nvSpPr>
              <p:spPr>
                <a:xfrm>
                  <a:off x="4800866" y="5059146"/>
                  <a:ext cx="526008" cy="578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6008" h="57892" extrusionOk="0">
                      <a:moveTo>
                        <a:pt x="526009" y="46292"/>
                      </a:moveTo>
                      <a:cubicBezTo>
                        <a:pt x="508178" y="51092"/>
                        <a:pt x="489318" y="54521"/>
                        <a:pt x="470116" y="57607"/>
                      </a:cubicBezTo>
                      <a:cubicBezTo>
                        <a:pt x="318554" y="59665"/>
                        <a:pt x="166992" y="51092"/>
                        <a:pt x="21260" y="15773"/>
                      </a:cubicBezTo>
                      <a:cubicBezTo>
                        <a:pt x="14059" y="10973"/>
                        <a:pt x="6858" y="5829"/>
                        <a:pt x="0" y="0"/>
                      </a:cubicBezTo>
                      <a:cubicBezTo>
                        <a:pt x="170079" y="44920"/>
                        <a:pt x="348387" y="51435"/>
                        <a:pt x="526009" y="46292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86" name="Google Shape;386;p2"/>
              <p:cNvGrpSpPr/>
              <p:nvPr/>
            </p:nvGrpSpPr>
            <p:grpSpPr>
              <a:xfrm>
                <a:off x="4451577" y="3990670"/>
                <a:ext cx="607693" cy="875668"/>
                <a:chOff x="4451577" y="3990670"/>
                <a:chExt cx="607693" cy="875668"/>
              </a:xfrm>
            </p:grpSpPr>
            <p:sp>
              <p:nvSpPr>
                <p:cNvPr id="387" name="Google Shape;387;p2"/>
                <p:cNvSpPr/>
                <p:nvPr/>
              </p:nvSpPr>
              <p:spPr>
                <a:xfrm>
                  <a:off x="4451577" y="3991042"/>
                  <a:ext cx="607693" cy="8752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7693" h="875296" extrusionOk="0">
                      <a:moveTo>
                        <a:pt x="235446" y="872309"/>
                      </a:moveTo>
                      <a:cubicBezTo>
                        <a:pt x="226874" y="875738"/>
                        <a:pt x="219673" y="876081"/>
                        <a:pt x="213501" y="874023"/>
                      </a:cubicBezTo>
                      <a:cubicBezTo>
                        <a:pt x="210414" y="872994"/>
                        <a:pt x="207328" y="871280"/>
                        <a:pt x="204585" y="869223"/>
                      </a:cubicBezTo>
                      <a:cubicBezTo>
                        <a:pt x="202871" y="867851"/>
                        <a:pt x="201499" y="866479"/>
                        <a:pt x="200127" y="865108"/>
                      </a:cubicBezTo>
                      <a:cubicBezTo>
                        <a:pt x="197041" y="861679"/>
                        <a:pt x="193955" y="857564"/>
                        <a:pt x="191555" y="853106"/>
                      </a:cubicBezTo>
                      <a:cubicBezTo>
                        <a:pt x="188812" y="848306"/>
                        <a:pt x="186754" y="842819"/>
                        <a:pt x="184697" y="837333"/>
                      </a:cubicBezTo>
                      <a:cubicBezTo>
                        <a:pt x="180239" y="824988"/>
                        <a:pt x="177496" y="812301"/>
                        <a:pt x="175439" y="802700"/>
                      </a:cubicBezTo>
                      <a:cubicBezTo>
                        <a:pt x="175439" y="802357"/>
                        <a:pt x="175096" y="801671"/>
                        <a:pt x="175096" y="801328"/>
                      </a:cubicBezTo>
                      <a:cubicBezTo>
                        <a:pt x="169609" y="775954"/>
                        <a:pt x="160694" y="753665"/>
                        <a:pt x="149721" y="732405"/>
                      </a:cubicBezTo>
                      <a:cubicBezTo>
                        <a:pt x="146292" y="725547"/>
                        <a:pt x="142863" y="719032"/>
                        <a:pt x="138748" y="712517"/>
                      </a:cubicBezTo>
                      <a:cubicBezTo>
                        <a:pt x="130862" y="698458"/>
                        <a:pt x="121946" y="685085"/>
                        <a:pt x="113031" y="671712"/>
                      </a:cubicBezTo>
                      <a:cubicBezTo>
                        <a:pt x="108230" y="664511"/>
                        <a:pt x="103430" y="657310"/>
                        <a:pt x="98286" y="650109"/>
                      </a:cubicBezTo>
                      <a:cubicBezTo>
                        <a:pt x="87313" y="633993"/>
                        <a:pt x="76683" y="617534"/>
                        <a:pt x="66739" y="600046"/>
                      </a:cubicBezTo>
                      <a:cubicBezTo>
                        <a:pt x="62967" y="593874"/>
                        <a:pt x="59881" y="587359"/>
                        <a:pt x="56795" y="581187"/>
                      </a:cubicBezTo>
                      <a:lnTo>
                        <a:pt x="56795" y="581187"/>
                      </a:lnTo>
                      <a:cubicBezTo>
                        <a:pt x="50280" y="567813"/>
                        <a:pt x="44794" y="554440"/>
                        <a:pt x="39993" y="540724"/>
                      </a:cubicBezTo>
                      <a:cubicBezTo>
                        <a:pt x="39993" y="540724"/>
                        <a:pt x="39993" y="540724"/>
                        <a:pt x="39993" y="540724"/>
                      </a:cubicBezTo>
                      <a:cubicBezTo>
                        <a:pt x="25248" y="497176"/>
                        <a:pt x="19076" y="452599"/>
                        <a:pt x="10504" y="401850"/>
                      </a:cubicBezTo>
                      <a:cubicBezTo>
                        <a:pt x="3989" y="362759"/>
                        <a:pt x="-2869" y="322983"/>
                        <a:pt x="1245" y="283549"/>
                      </a:cubicBezTo>
                      <a:cubicBezTo>
                        <a:pt x="8789" y="204682"/>
                        <a:pt x="60910" y="99069"/>
                        <a:pt x="126747" y="41119"/>
                      </a:cubicBezTo>
                      <a:cubicBezTo>
                        <a:pt x="126747" y="41119"/>
                        <a:pt x="126747" y="41119"/>
                        <a:pt x="126747" y="41119"/>
                      </a:cubicBezTo>
                      <a:cubicBezTo>
                        <a:pt x="134976" y="33918"/>
                        <a:pt x="142863" y="27746"/>
                        <a:pt x="151436" y="22260"/>
                      </a:cubicBezTo>
                      <a:cubicBezTo>
                        <a:pt x="152807" y="21573"/>
                        <a:pt x="153836" y="20545"/>
                        <a:pt x="154865" y="19859"/>
                      </a:cubicBezTo>
                      <a:cubicBezTo>
                        <a:pt x="180582" y="3743"/>
                        <a:pt x="200813" y="-1401"/>
                        <a:pt x="217958" y="314"/>
                      </a:cubicBezTo>
                      <a:cubicBezTo>
                        <a:pt x="221730" y="657"/>
                        <a:pt x="225502" y="1343"/>
                        <a:pt x="228931" y="2371"/>
                      </a:cubicBezTo>
                      <a:cubicBezTo>
                        <a:pt x="246076" y="6829"/>
                        <a:pt x="260478" y="18144"/>
                        <a:pt x="274537" y="30832"/>
                      </a:cubicBezTo>
                      <a:cubicBezTo>
                        <a:pt x="276937" y="33232"/>
                        <a:pt x="279680" y="35289"/>
                        <a:pt x="282081" y="37690"/>
                      </a:cubicBezTo>
                      <a:cubicBezTo>
                        <a:pt x="296482" y="51063"/>
                        <a:pt x="311913" y="65465"/>
                        <a:pt x="330772" y="75066"/>
                      </a:cubicBezTo>
                      <a:cubicBezTo>
                        <a:pt x="333858" y="76781"/>
                        <a:pt x="336945" y="78152"/>
                        <a:pt x="340031" y="79181"/>
                      </a:cubicBezTo>
                      <a:cubicBezTo>
                        <a:pt x="346889" y="81924"/>
                        <a:pt x="354090" y="84324"/>
                        <a:pt x="361976" y="85353"/>
                      </a:cubicBezTo>
                      <a:cubicBezTo>
                        <a:pt x="389751" y="90153"/>
                        <a:pt x="412725" y="81238"/>
                        <a:pt x="433642" y="70266"/>
                      </a:cubicBezTo>
                      <a:cubicBezTo>
                        <a:pt x="436728" y="68551"/>
                        <a:pt x="440157" y="66837"/>
                        <a:pt x="443244" y="64779"/>
                      </a:cubicBezTo>
                      <a:cubicBezTo>
                        <a:pt x="459360" y="55521"/>
                        <a:pt x="474447" y="45920"/>
                        <a:pt x="489878" y="40776"/>
                      </a:cubicBezTo>
                      <a:cubicBezTo>
                        <a:pt x="493307" y="39747"/>
                        <a:pt x="496393" y="39062"/>
                        <a:pt x="499822" y="38376"/>
                      </a:cubicBezTo>
                      <a:cubicBezTo>
                        <a:pt x="510109" y="36661"/>
                        <a:pt x="521082" y="37347"/>
                        <a:pt x="532398" y="42491"/>
                      </a:cubicBezTo>
                      <a:cubicBezTo>
                        <a:pt x="536512" y="44205"/>
                        <a:pt x="540627" y="46605"/>
                        <a:pt x="544742" y="49692"/>
                      </a:cubicBezTo>
                      <a:cubicBezTo>
                        <a:pt x="552629" y="55178"/>
                        <a:pt x="561201" y="63065"/>
                        <a:pt x="570117" y="73695"/>
                      </a:cubicBezTo>
                      <a:cubicBezTo>
                        <a:pt x="608864" y="119300"/>
                        <a:pt x="608864" y="188909"/>
                        <a:pt x="607150" y="245145"/>
                      </a:cubicBezTo>
                      <a:cubicBezTo>
                        <a:pt x="603378" y="360016"/>
                        <a:pt x="576975" y="497862"/>
                        <a:pt x="522453" y="600389"/>
                      </a:cubicBezTo>
                      <a:cubicBezTo>
                        <a:pt x="517310" y="609990"/>
                        <a:pt x="512509" y="618563"/>
                        <a:pt x="507366" y="626449"/>
                      </a:cubicBezTo>
                      <a:cubicBezTo>
                        <a:pt x="471361" y="682342"/>
                        <a:pt x="432271" y="705316"/>
                        <a:pt x="387008" y="731034"/>
                      </a:cubicBezTo>
                      <a:cubicBezTo>
                        <a:pt x="380150" y="734806"/>
                        <a:pt x="372949" y="738921"/>
                        <a:pt x="365748" y="743035"/>
                      </a:cubicBezTo>
                      <a:cubicBezTo>
                        <a:pt x="342431" y="756408"/>
                        <a:pt x="317399" y="771839"/>
                        <a:pt x="290310" y="793785"/>
                      </a:cubicBezTo>
                      <a:cubicBezTo>
                        <a:pt x="272136" y="809215"/>
                        <a:pt x="252934" y="865108"/>
                        <a:pt x="235446" y="872309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8" name="Google Shape;388;p2"/>
                <p:cNvSpPr/>
                <p:nvPr/>
              </p:nvSpPr>
              <p:spPr>
                <a:xfrm>
                  <a:off x="4818011" y="4033875"/>
                  <a:ext cx="196686" cy="7002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6686" h="700201" extrusionOk="0">
                      <a:moveTo>
                        <a:pt x="0" y="700202"/>
                      </a:moveTo>
                      <a:cubicBezTo>
                        <a:pt x="23317" y="668312"/>
                        <a:pt x="45606" y="635737"/>
                        <a:pt x="64122" y="600761"/>
                      </a:cubicBezTo>
                      <a:cubicBezTo>
                        <a:pt x="99784" y="532867"/>
                        <a:pt x="121730" y="458457"/>
                        <a:pt x="143332" y="385420"/>
                      </a:cubicBezTo>
                      <a:cubicBezTo>
                        <a:pt x="180023" y="261632"/>
                        <a:pt x="206083" y="123787"/>
                        <a:pt x="166307" y="0"/>
                      </a:cubicBezTo>
                      <a:cubicBezTo>
                        <a:pt x="170421" y="1715"/>
                        <a:pt x="174536" y="4115"/>
                        <a:pt x="178651" y="7201"/>
                      </a:cubicBezTo>
                      <a:cubicBezTo>
                        <a:pt x="192367" y="54178"/>
                        <a:pt x="197853" y="103213"/>
                        <a:pt x="196482" y="152933"/>
                      </a:cubicBezTo>
                      <a:cubicBezTo>
                        <a:pt x="194424" y="230429"/>
                        <a:pt x="176594" y="306553"/>
                        <a:pt x="154991" y="380962"/>
                      </a:cubicBezTo>
                      <a:cubicBezTo>
                        <a:pt x="132702" y="457085"/>
                        <a:pt x="110071" y="534581"/>
                        <a:pt x="73038" y="604876"/>
                      </a:cubicBezTo>
                      <a:cubicBezTo>
                        <a:pt x="57607" y="634022"/>
                        <a:pt x="39777" y="661454"/>
                        <a:pt x="20574" y="688543"/>
                      </a:cubicBezTo>
                      <a:cubicBezTo>
                        <a:pt x="14059" y="691972"/>
                        <a:pt x="7201" y="696087"/>
                        <a:pt x="0" y="700202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9" name="Google Shape;389;p2"/>
                <p:cNvSpPr/>
                <p:nvPr/>
              </p:nvSpPr>
              <p:spPr>
                <a:xfrm>
                  <a:off x="4656162" y="4029417"/>
                  <a:ext cx="318290" cy="8356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8290" h="835647" extrusionOk="0">
                      <a:moveTo>
                        <a:pt x="8916" y="835648"/>
                      </a:moveTo>
                      <a:cubicBezTo>
                        <a:pt x="5829" y="834619"/>
                        <a:pt x="2743" y="832904"/>
                        <a:pt x="0" y="830847"/>
                      </a:cubicBezTo>
                      <a:cubicBezTo>
                        <a:pt x="14059" y="806158"/>
                        <a:pt x="30518" y="782155"/>
                        <a:pt x="46977" y="758838"/>
                      </a:cubicBezTo>
                      <a:cubicBezTo>
                        <a:pt x="132017" y="638480"/>
                        <a:pt x="203340" y="511264"/>
                        <a:pt x="252375" y="371704"/>
                      </a:cubicBezTo>
                      <a:cubicBezTo>
                        <a:pt x="277406" y="301066"/>
                        <a:pt x="301409" y="226314"/>
                        <a:pt x="307239" y="151219"/>
                      </a:cubicBezTo>
                      <a:cubicBezTo>
                        <a:pt x="311353" y="100127"/>
                        <a:pt x="303467" y="49378"/>
                        <a:pt x="285293" y="2401"/>
                      </a:cubicBezTo>
                      <a:cubicBezTo>
                        <a:pt x="288722" y="1372"/>
                        <a:pt x="291808" y="686"/>
                        <a:pt x="295237" y="0"/>
                      </a:cubicBezTo>
                      <a:cubicBezTo>
                        <a:pt x="312382" y="45606"/>
                        <a:pt x="320269" y="94298"/>
                        <a:pt x="317868" y="144018"/>
                      </a:cubicBezTo>
                      <a:cubicBezTo>
                        <a:pt x="313754" y="217399"/>
                        <a:pt x="291122" y="290437"/>
                        <a:pt x="267462" y="359359"/>
                      </a:cubicBezTo>
                      <a:cubicBezTo>
                        <a:pt x="242773" y="431711"/>
                        <a:pt x="212598" y="502349"/>
                        <a:pt x="176937" y="569900"/>
                      </a:cubicBezTo>
                      <a:cubicBezTo>
                        <a:pt x="143675" y="633337"/>
                        <a:pt x="105270" y="693687"/>
                        <a:pt x="63780" y="752323"/>
                      </a:cubicBezTo>
                      <a:cubicBezTo>
                        <a:pt x="44920" y="779069"/>
                        <a:pt x="25375" y="806501"/>
                        <a:pt x="8916" y="835648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90" name="Google Shape;390;p2"/>
                <p:cNvSpPr/>
                <p:nvPr/>
              </p:nvSpPr>
              <p:spPr>
                <a:xfrm>
                  <a:off x="4643132" y="4055478"/>
                  <a:ext cx="254676" cy="8006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676" h="800671" extrusionOk="0">
                      <a:moveTo>
                        <a:pt x="8573" y="800672"/>
                      </a:moveTo>
                      <a:cubicBezTo>
                        <a:pt x="5487" y="797243"/>
                        <a:pt x="2400" y="793128"/>
                        <a:pt x="0" y="788670"/>
                      </a:cubicBezTo>
                      <a:cubicBezTo>
                        <a:pt x="18860" y="663169"/>
                        <a:pt x="56922" y="540754"/>
                        <a:pt x="113157" y="426568"/>
                      </a:cubicBezTo>
                      <a:cubicBezTo>
                        <a:pt x="153962" y="343586"/>
                        <a:pt x="205054" y="266091"/>
                        <a:pt x="228372" y="175565"/>
                      </a:cubicBezTo>
                      <a:cubicBezTo>
                        <a:pt x="242773" y="120015"/>
                        <a:pt x="247917" y="62408"/>
                        <a:pt x="242430" y="5487"/>
                      </a:cubicBezTo>
                      <a:cubicBezTo>
                        <a:pt x="245517" y="3772"/>
                        <a:pt x="248946" y="2058"/>
                        <a:pt x="252032" y="0"/>
                      </a:cubicBezTo>
                      <a:cubicBezTo>
                        <a:pt x="257518" y="52121"/>
                        <a:pt x="254432" y="105271"/>
                        <a:pt x="243116" y="157048"/>
                      </a:cubicBezTo>
                      <a:cubicBezTo>
                        <a:pt x="223914" y="244831"/>
                        <a:pt x="179680" y="320612"/>
                        <a:pt x="138189" y="399136"/>
                      </a:cubicBezTo>
                      <a:cubicBezTo>
                        <a:pt x="72009" y="524637"/>
                        <a:pt x="28461" y="660769"/>
                        <a:pt x="8573" y="800672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91" name="Google Shape;391;p2"/>
                <p:cNvSpPr/>
                <p:nvPr/>
              </p:nvSpPr>
              <p:spPr>
                <a:xfrm>
                  <a:off x="4627016" y="4065765"/>
                  <a:ext cx="164935" cy="7626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935" h="762609" extrusionOk="0">
                      <a:moveTo>
                        <a:pt x="9258" y="762610"/>
                      </a:moveTo>
                      <a:cubicBezTo>
                        <a:pt x="4801" y="750265"/>
                        <a:pt x="2058" y="737578"/>
                        <a:pt x="0" y="727977"/>
                      </a:cubicBezTo>
                      <a:cubicBezTo>
                        <a:pt x="8230" y="479717"/>
                        <a:pt x="80239" y="236601"/>
                        <a:pt x="155677" y="0"/>
                      </a:cubicBezTo>
                      <a:cubicBezTo>
                        <a:pt x="158763" y="1715"/>
                        <a:pt x="161849" y="3086"/>
                        <a:pt x="164935" y="4115"/>
                      </a:cubicBezTo>
                      <a:cubicBezTo>
                        <a:pt x="86068" y="250317"/>
                        <a:pt x="11659" y="503720"/>
                        <a:pt x="9258" y="76261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92" name="Google Shape;392;p2"/>
                <p:cNvSpPr/>
                <p:nvPr/>
              </p:nvSpPr>
              <p:spPr>
                <a:xfrm>
                  <a:off x="4589713" y="4021531"/>
                  <a:ext cx="143945" cy="701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3945" h="701916" extrusionOk="0">
                      <a:moveTo>
                        <a:pt x="11586" y="701916"/>
                      </a:moveTo>
                      <a:cubicBezTo>
                        <a:pt x="8157" y="695058"/>
                        <a:pt x="4728" y="688543"/>
                        <a:pt x="613" y="682028"/>
                      </a:cubicBezTo>
                      <a:cubicBezTo>
                        <a:pt x="-2473" y="588416"/>
                        <a:pt x="6442" y="493776"/>
                        <a:pt x="19473" y="400850"/>
                      </a:cubicBezTo>
                      <a:cubicBezTo>
                        <a:pt x="38675" y="263004"/>
                        <a:pt x="63364" y="120015"/>
                        <a:pt x="136401" y="0"/>
                      </a:cubicBezTo>
                      <a:cubicBezTo>
                        <a:pt x="138802" y="2400"/>
                        <a:pt x="141545" y="4457"/>
                        <a:pt x="143945" y="6858"/>
                      </a:cubicBezTo>
                      <a:cubicBezTo>
                        <a:pt x="72279" y="125501"/>
                        <a:pt x="48276" y="266433"/>
                        <a:pt x="29417" y="402221"/>
                      </a:cubicBezTo>
                      <a:cubicBezTo>
                        <a:pt x="16044" y="501320"/>
                        <a:pt x="6442" y="602132"/>
                        <a:pt x="11586" y="701916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93" name="Google Shape;393;p2"/>
                <p:cNvSpPr/>
                <p:nvPr/>
              </p:nvSpPr>
              <p:spPr>
                <a:xfrm>
                  <a:off x="4532237" y="3990670"/>
                  <a:ext cx="148271" cy="6717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8271" h="671740" extrusionOk="0">
                      <a:moveTo>
                        <a:pt x="32371" y="671741"/>
                      </a:moveTo>
                      <a:cubicBezTo>
                        <a:pt x="27570" y="664540"/>
                        <a:pt x="22770" y="657339"/>
                        <a:pt x="17626" y="650138"/>
                      </a:cubicBezTo>
                      <a:cubicBezTo>
                        <a:pt x="-24207" y="425539"/>
                        <a:pt x="5625" y="189966"/>
                        <a:pt x="137298" y="0"/>
                      </a:cubicBezTo>
                      <a:cubicBezTo>
                        <a:pt x="141070" y="343"/>
                        <a:pt x="144842" y="1028"/>
                        <a:pt x="148271" y="2057"/>
                      </a:cubicBezTo>
                      <a:cubicBezTo>
                        <a:pt x="11454" y="197168"/>
                        <a:pt x="-15978" y="441312"/>
                        <a:pt x="32371" y="67174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94" name="Google Shape;394;p2"/>
                <p:cNvSpPr/>
                <p:nvPr/>
              </p:nvSpPr>
              <p:spPr>
                <a:xfrm>
                  <a:off x="4481474" y="4012958"/>
                  <a:ext cx="121539" cy="558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539" h="558927" extrusionOk="0">
                      <a:moveTo>
                        <a:pt x="26899" y="558927"/>
                      </a:moveTo>
                      <a:cubicBezTo>
                        <a:pt x="20384" y="545554"/>
                        <a:pt x="14897" y="532181"/>
                        <a:pt x="10097" y="518465"/>
                      </a:cubicBezTo>
                      <a:cubicBezTo>
                        <a:pt x="10097" y="518465"/>
                        <a:pt x="10097" y="518465"/>
                        <a:pt x="10097" y="518465"/>
                      </a:cubicBezTo>
                      <a:cubicBezTo>
                        <a:pt x="-190" y="446456"/>
                        <a:pt x="-3276" y="374104"/>
                        <a:pt x="3924" y="301409"/>
                      </a:cubicBezTo>
                      <a:cubicBezTo>
                        <a:pt x="13869" y="201625"/>
                        <a:pt x="44044" y="103213"/>
                        <a:pt x="96850" y="18860"/>
                      </a:cubicBezTo>
                      <a:cubicBezTo>
                        <a:pt x="96850" y="18860"/>
                        <a:pt x="96850" y="18860"/>
                        <a:pt x="96850" y="18860"/>
                      </a:cubicBezTo>
                      <a:cubicBezTo>
                        <a:pt x="105080" y="11658"/>
                        <a:pt x="112967" y="5486"/>
                        <a:pt x="121539" y="0"/>
                      </a:cubicBezTo>
                      <a:cubicBezTo>
                        <a:pt x="57417" y="90182"/>
                        <a:pt x="22784" y="200253"/>
                        <a:pt x="13183" y="310667"/>
                      </a:cubicBezTo>
                      <a:cubicBezTo>
                        <a:pt x="5639" y="393649"/>
                        <a:pt x="12154" y="476974"/>
                        <a:pt x="26899" y="558927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395" name="Google Shape;395;p2"/>
            <p:cNvSpPr/>
            <p:nvPr/>
          </p:nvSpPr>
          <p:spPr>
            <a:xfrm>
              <a:off x="4528560" y="4696498"/>
              <a:ext cx="366698" cy="406237"/>
            </a:xfrm>
            <a:custGeom>
              <a:avLst/>
              <a:gdLst/>
              <a:ahLst/>
              <a:cxnLst/>
              <a:rect l="l" t="t" r="r" b="b"/>
              <a:pathLst>
                <a:path w="366698" h="406237" extrusionOk="0">
                  <a:moveTo>
                    <a:pt x="730" y="99301"/>
                  </a:moveTo>
                  <a:cubicBezTo>
                    <a:pt x="1073" y="98615"/>
                    <a:pt x="1073" y="98272"/>
                    <a:pt x="1416" y="97929"/>
                  </a:cubicBezTo>
                  <a:cubicBezTo>
                    <a:pt x="3473" y="94843"/>
                    <a:pt x="7245" y="93129"/>
                    <a:pt x="10674" y="91757"/>
                  </a:cubicBezTo>
                  <a:cubicBezTo>
                    <a:pt x="23361" y="86271"/>
                    <a:pt x="37420" y="81127"/>
                    <a:pt x="50793" y="85585"/>
                  </a:cubicBezTo>
                  <a:cubicBezTo>
                    <a:pt x="56965" y="87642"/>
                    <a:pt x="62452" y="91757"/>
                    <a:pt x="68624" y="93814"/>
                  </a:cubicBezTo>
                  <a:cubicBezTo>
                    <a:pt x="74796" y="95872"/>
                    <a:pt x="82683" y="95872"/>
                    <a:pt x="86798" y="90728"/>
                  </a:cubicBezTo>
                  <a:cubicBezTo>
                    <a:pt x="74453" y="71869"/>
                    <a:pt x="55594" y="14262"/>
                    <a:pt x="88855" y="1574"/>
                  </a:cubicBezTo>
                  <a:cubicBezTo>
                    <a:pt x="116973" y="-9398"/>
                    <a:pt x="132403" y="39979"/>
                    <a:pt x="138919" y="57124"/>
                  </a:cubicBezTo>
                  <a:cubicBezTo>
                    <a:pt x="160178" y="56095"/>
                    <a:pt x="150920" y="10147"/>
                    <a:pt x="177323" y="7747"/>
                  </a:cubicBezTo>
                  <a:cubicBezTo>
                    <a:pt x="197554" y="6032"/>
                    <a:pt x="199955" y="18719"/>
                    <a:pt x="200983" y="35179"/>
                  </a:cubicBezTo>
                  <a:cubicBezTo>
                    <a:pt x="202012" y="49237"/>
                    <a:pt x="196526" y="63296"/>
                    <a:pt x="203727" y="75984"/>
                  </a:cubicBezTo>
                  <a:cubicBezTo>
                    <a:pt x="222929" y="68440"/>
                    <a:pt x="222586" y="35864"/>
                    <a:pt x="246589" y="36207"/>
                  </a:cubicBezTo>
                  <a:cubicBezTo>
                    <a:pt x="287394" y="36893"/>
                    <a:pt x="265106" y="84213"/>
                    <a:pt x="252418" y="99644"/>
                  </a:cubicBezTo>
                  <a:cubicBezTo>
                    <a:pt x="245218" y="108216"/>
                    <a:pt x="231159" y="109931"/>
                    <a:pt x="238702" y="122618"/>
                  </a:cubicBezTo>
                  <a:cubicBezTo>
                    <a:pt x="254133" y="149364"/>
                    <a:pt x="325113" y="109588"/>
                    <a:pt x="348773" y="123304"/>
                  </a:cubicBezTo>
                  <a:cubicBezTo>
                    <a:pt x="397465" y="151422"/>
                    <a:pt x="334714" y="195313"/>
                    <a:pt x="305225" y="191884"/>
                  </a:cubicBezTo>
                  <a:cubicBezTo>
                    <a:pt x="296310" y="190855"/>
                    <a:pt x="287394" y="194627"/>
                    <a:pt x="282937" y="202171"/>
                  </a:cubicBezTo>
                  <a:cubicBezTo>
                    <a:pt x="262363" y="237832"/>
                    <a:pt x="340201" y="230632"/>
                    <a:pt x="342944" y="258406"/>
                  </a:cubicBezTo>
                  <a:cubicBezTo>
                    <a:pt x="343630" y="264236"/>
                    <a:pt x="340544" y="269722"/>
                    <a:pt x="335400" y="273151"/>
                  </a:cubicBezTo>
                  <a:cubicBezTo>
                    <a:pt x="322713" y="282067"/>
                    <a:pt x="306254" y="279666"/>
                    <a:pt x="291166" y="278295"/>
                  </a:cubicBezTo>
                  <a:cubicBezTo>
                    <a:pt x="254476" y="275209"/>
                    <a:pt x="257219" y="285838"/>
                    <a:pt x="257905" y="313613"/>
                  </a:cubicBezTo>
                  <a:cubicBezTo>
                    <a:pt x="258248" y="331787"/>
                    <a:pt x="259276" y="341045"/>
                    <a:pt x="233902" y="337959"/>
                  </a:cubicBezTo>
                  <a:cubicBezTo>
                    <a:pt x="240760" y="356476"/>
                    <a:pt x="258591" y="400710"/>
                    <a:pt x="226701" y="405511"/>
                  </a:cubicBezTo>
                  <a:cubicBezTo>
                    <a:pt x="171151" y="414083"/>
                    <a:pt x="208870" y="344474"/>
                    <a:pt x="187953" y="322872"/>
                  </a:cubicBezTo>
                  <a:cubicBezTo>
                    <a:pt x="163950" y="338988"/>
                    <a:pt x="187267" y="376021"/>
                    <a:pt x="164979" y="392480"/>
                  </a:cubicBezTo>
                  <a:cubicBezTo>
                    <a:pt x="147148" y="405853"/>
                    <a:pt x="111144" y="395909"/>
                    <a:pt x="99485" y="378764"/>
                  </a:cubicBezTo>
                  <a:cubicBezTo>
                    <a:pt x="88169" y="362305"/>
                    <a:pt x="97428" y="344817"/>
                    <a:pt x="110801" y="330758"/>
                  </a:cubicBezTo>
                  <a:cubicBezTo>
                    <a:pt x="120402" y="320814"/>
                    <a:pt x="131375" y="308127"/>
                    <a:pt x="126574" y="295097"/>
                  </a:cubicBezTo>
                  <a:cubicBezTo>
                    <a:pt x="96399" y="311213"/>
                    <a:pt x="78911" y="342760"/>
                    <a:pt x="38449" y="328358"/>
                  </a:cubicBezTo>
                  <a:cubicBezTo>
                    <a:pt x="10331" y="318071"/>
                    <a:pt x="23018" y="294411"/>
                    <a:pt x="43592" y="281038"/>
                  </a:cubicBezTo>
                  <a:cubicBezTo>
                    <a:pt x="43592" y="281038"/>
                    <a:pt x="92970" y="248462"/>
                    <a:pt x="92970" y="248462"/>
                  </a:cubicBezTo>
                  <a:cubicBezTo>
                    <a:pt x="96742" y="238518"/>
                    <a:pt x="58337" y="235432"/>
                    <a:pt x="51136" y="230632"/>
                  </a:cubicBezTo>
                  <a:cubicBezTo>
                    <a:pt x="39820" y="223088"/>
                    <a:pt x="26104" y="207657"/>
                    <a:pt x="32277" y="192913"/>
                  </a:cubicBezTo>
                  <a:cubicBezTo>
                    <a:pt x="37077" y="181254"/>
                    <a:pt x="53194" y="176453"/>
                    <a:pt x="63481" y="172339"/>
                  </a:cubicBezTo>
                  <a:cubicBezTo>
                    <a:pt x="66910" y="170967"/>
                    <a:pt x="71024" y="169595"/>
                    <a:pt x="73082" y="166166"/>
                  </a:cubicBezTo>
                  <a:cubicBezTo>
                    <a:pt x="75825" y="162052"/>
                    <a:pt x="74796" y="155879"/>
                    <a:pt x="71710" y="151765"/>
                  </a:cubicBezTo>
                  <a:cubicBezTo>
                    <a:pt x="68624" y="147650"/>
                    <a:pt x="63823" y="145249"/>
                    <a:pt x="59366" y="142849"/>
                  </a:cubicBezTo>
                  <a:cubicBezTo>
                    <a:pt x="45307" y="135305"/>
                    <a:pt x="31248" y="128104"/>
                    <a:pt x="17189" y="120561"/>
                  </a:cubicBezTo>
                  <a:cubicBezTo>
                    <a:pt x="12388" y="118160"/>
                    <a:pt x="7588" y="115417"/>
                    <a:pt x="4159" y="111302"/>
                  </a:cubicBezTo>
                  <a:cubicBezTo>
                    <a:pt x="387" y="108902"/>
                    <a:pt x="-985" y="103759"/>
                    <a:pt x="730" y="9930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96" name="Google Shape;396;p2"/>
            <p:cNvGrpSpPr/>
            <p:nvPr/>
          </p:nvGrpSpPr>
          <p:grpSpPr>
            <a:xfrm>
              <a:off x="4444136" y="4559738"/>
              <a:ext cx="610590" cy="528357"/>
              <a:chOff x="4444136" y="4559738"/>
              <a:chExt cx="610590" cy="528357"/>
            </a:xfrm>
          </p:grpSpPr>
          <p:sp>
            <p:nvSpPr>
              <p:cNvPr id="397" name="Google Shape;397;p2"/>
              <p:cNvSpPr/>
              <p:nvPr/>
            </p:nvSpPr>
            <p:spPr>
              <a:xfrm>
                <a:off x="4989690" y="4657465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1"/>
                    </a:moveTo>
                    <a:cubicBezTo>
                      <a:pt x="47091" y="-19057"/>
                      <a:pt x="-12916" y="4946"/>
                      <a:pt x="2514" y="43694"/>
                    </a:cubicBezTo>
                    <a:cubicBezTo>
                      <a:pt x="17945" y="82442"/>
                      <a:pt x="77952" y="58439"/>
                      <a:pt x="62522" y="1969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8" name="Google Shape;398;p2"/>
              <p:cNvSpPr/>
              <p:nvPr/>
            </p:nvSpPr>
            <p:spPr>
              <a:xfrm>
                <a:off x="4856645" y="4559738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1"/>
                    </a:moveTo>
                    <a:cubicBezTo>
                      <a:pt x="47091" y="-19057"/>
                      <a:pt x="-12916" y="4946"/>
                      <a:pt x="2514" y="43694"/>
                    </a:cubicBezTo>
                    <a:cubicBezTo>
                      <a:pt x="17945" y="82442"/>
                      <a:pt x="77952" y="58439"/>
                      <a:pt x="62522" y="1969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9" name="Google Shape;399;p2"/>
              <p:cNvSpPr/>
              <p:nvPr/>
            </p:nvSpPr>
            <p:spPr>
              <a:xfrm>
                <a:off x="4701997" y="4573112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1"/>
                    </a:moveTo>
                    <a:cubicBezTo>
                      <a:pt x="47091" y="-19057"/>
                      <a:pt x="-12916" y="4946"/>
                      <a:pt x="2514" y="43694"/>
                    </a:cubicBezTo>
                    <a:cubicBezTo>
                      <a:pt x="17945" y="82441"/>
                      <a:pt x="77952" y="58438"/>
                      <a:pt x="62522" y="1969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0" name="Google Shape;400;p2"/>
              <p:cNvSpPr/>
              <p:nvPr/>
            </p:nvSpPr>
            <p:spPr>
              <a:xfrm>
                <a:off x="4738001" y="4767536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0"/>
                    </a:moveTo>
                    <a:cubicBezTo>
                      <a:pt x="47091" y="-19057"/>
                      <a:pt x="-12916" y="4946"/>
                      <a:pt x="2514" y="43693"/>
                    </a:cubicBezTo>
                    <a:cubicBezTo>
                      <a:pt x="17945" y="82441"/>
                      <a:pt x="77952" y="58438"/>
                      <a:pt x="62522" y="19690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1" name="Google Shape;401;p2"/>
              <p:cNvSpPr/>
              <p:nvPr/>
            </p:nvSpPr>
            <p:spPr>
              <a:xfrm>
                <a:off x="4922824" y="4916354"/>
                <a:ext cx="65139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139" h="63384" extrusionOk="0">
                    <a:moveTo>
                      <a:pt x="62522" y="19691"/>
                    </a:moveTo>
                    <a:cubicBezTo>
                      <a:pt x="47091" y="-19057"/>
                      <a:pt x="-12916" y="4946"/>
                      <a:pt x="2514" y="43694"/>
                    </a:cubicBezTo>
                    <a:cubicBezTo>
                      <a:pt x="18288" y="82442"/>
                      <a:pt x="78295" y="58439"/>
                      <a:pt x="62522" y="1969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2" name="Google Shape;402;p2"/>
              <p:cNvSpPr/>
              <p:nvPr/>
            </p:nvSpPr>
            <p:spPr>
              <a:xfrm>
                <a:off x="4584382" y="4905725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1"/>
                    </a:moveTo>
                    <a:cubicBezTo>
                      <a:pt x="47091" y="-19057"/>
                      <a:pt x="-12916" y="4946"/>
                      <a:pt x="2514" y="43694"/>
                    </a:cubicBezTo>
                    <a:cubicBezTo>
                      <a:pt x="17945" y="82441"/>
                      <a:pt x="77952" y="58438"/>
                      <a:pt x="62522" y="1969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3" name="Google Shape;403;p2"/>
              <p:cNvSpPr/>
              <p:nvPr/>
            </p:nvSpPr>
            <p:spPr>
              <a:xfrm>
                <a:off x="4543577" y="4803540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0"/>
                    </a:moveTo>
                    <a:cubicBezTo>
                      <a:pt x="47091" y="-19057"/>
                      <a:pt x="-12916" y="4946"/>
                      <a:pt x="2514" y="43693"/>
                    </a:cubicBezTo>
                    <a:cubicBezTo>
                      <a:pt x="17945" y="82441"/>
                      <a:pt x="77952" y="58438"/>
                      <a:pt x="62522" y="19690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4" name="Google Shape;404;p2"/>
              <p:cNvSpPr/>
              <p:nvPr/>
            </p:nvSpPr>
            <p:spPr>
              <a:xfrm>
                <a:off x="4703368" y="5011338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0"/>
                    </a:moveTo>
                    <a:cubicBezTo>
                      <a:pt x="47091" y="-19057"/>
                      <a:pt x="-12916" y="4946"/>
                      <a:pt x="2514" y="43693"/>
                    </a:cubicBezTo>
                    <a:cubicBezTo>
                      <a:pt x="17945" y="82441"/>
                      <a:pt x="77952" y="58438"/>
                      <a:pt x="62522" y="19690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5" name="Google Shape;405;p2"/>
              <p:cNvSpPr/>
              <p:nvPr/>
            </p:nvSpPr>
            <p:spPr>
              <a:xfrm>
                <a:off x="4444136" y="5024711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0"/>
                    </a:moveTo>
                    <a:cubicBezTo>
                      <a:pt x="47091" y="-19057"/>
                      <a:pt x="-12916" y="4946"/>
                      <a:pt x="2514" y="43693"/>
                    </a:cubicBezTo>
                    <a:cubicBezTo>
                      <a:pt x="17945" y="82441"/>
                      <a:pt x="77952" y="58438"/>
                      <a:pt x="62522" y="19690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6" name="Google Shape;406;p2"/>
              <p:cNvSpPr/>
              <p:nvPr/>
            </p:nvSpPr>
            <p:spPr>
              <a:xfrm>
                <a:off x="4687023" y="4696701"/>
                <a:ext cx="328155" cy="223228"/>
              </a:xfrm>
              <a:custGeom>
                <a:avLst/>
                <a:gdLst/>
                <a:ahLst/>
                <a:cxnLst/>
                <a:rect l="l" t="t" r="r" b="b"/>
                <a:pathLst>
                  <a:path w="328155" h="223228" extrusionOk="0">
                    <a:moveTo>
                      <a:pt x="1029" y="223228"/>
                    </a:moveTo>
                    <a:lnTo>
                      <a:pt x="0" y="216713"/>
                    </a:lnTo>
                    <a:cubicBezTo>
                      <a:pt x="61379" y="208141"/>
                      <a:pt x="118986" y="178651"/>
                      <a:pt x="161849" y="133388"/>
                    </a:cubicBezTo>
                    <a:cubicBezTo>
                      <a:pt x="174193" y="120358"/>
                      <a:pt x="185509" y="105956"/>
                      <a:pt x="196482" y="92240"/>
                    </a:cubicBezTo>
                    <a:cubicBezTo>
                      <a:pt x="207798" y="77839"/>
                      <a:pt x="219113" y="63437"/>
                      <a:pt x="231801" y="50064"/>
                    </a:cubicBezTo>
                    <a:cubicBezTo>
                      <a:pt x="253060" y="27775"/>
                      <a:pt x="287350" y="1029"/>
                      <a:pt x="328155" y="0"/>
                    </a:cubicBezTo>
                    <a:lnTo>
                      <a:pt x="328155" y="6515"/>
                    </a:lnTo>
                    <a:cubicBezTo>
                      <a:pt x="289408" y="7201"/>
                      <a:pt x="256832" y="32919"/>
                      <a:pt x="236258" y="54521"/>
                    </a:cubicBezTo>
                    <a:cubicBezTo>
                      <a:pt x="223571" y="67552"/>
                      <a:pt x="212255" y="82296"/>
                      <a:pt x="201282" y="96355"/>
                    </a:cubicBezTo>
                    <a:cubicBezTo>
                      <a:pt x="190310" y="110414"/>
                      <a:pt x="178994" y="124816"/>
                      <a:pt x="166307" y="138189"/>
                    </a:cubicBezTo>
                    <a:cubicBezTo>
                      <a:pt x="122758" y="184138"/>
                      <a:pt x="64122" y="214313"/>
                      <a:pt x="1029" y="223228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7" name="Google Shape;407;p2"/>
              <p:cNvSpPr/>
              <p:nvPr/>
            </p:nvSpPr>
            <p:spPr>
              <a:xfrm>
                <a:off x="4658253" y="4598631"/>
                <a:ext cx="222508" cy="319583"/>
              </a:xfrm>
              <a:custGeom>
                <a:avLst/>
                <a:gdLst/>
                <a:ahLst/>
                <a:cxnLst/>
                <a:rect l="l" t="t" r="r" b="b"/>
                <a:pathLst>
                  <a:path w="222508" h="319583" extrusionOk="0">
                    <a:moveTo>
                      <a:pt x="35628" y="319583"/>
                    </a:moveTo>
                    <a:lnTo>
                      <a:pt x="32542" y="307924"/>
                    </a:lnTo>
                    <a:cubicBezTo>
                      <a:pt x="29456" y="295580"/>
                      <a:pt x="25341" y="283235"/>
                      <a:pt x="21569" y="270891"/>
                    </a:cubicBezTo>
                    <a:cubicBezTo>
                      <a:pt x="9910" y="232829"/>
                      <a:pt x="-2091" y="193396"/>
                      <a:pt x="309" y="154648"/>
                    </a:cubicBezTo>
                    <a:cubicBezTo>
                      <a:pt x="3738" y="97727"/>
                      <a:pt x="26027" y="47320"/>
                      <a:pt x="61688" y="16117"/>
                    </a:cubicBezTo>
                    <a:lnTo>
                      <a:pt x="65803" y="20917"/>
                    </a:lnTo>
                    <a:cubicBezTo>
                      <a:pt x="31513" y="51092"/>
                      <a:pt x="9910" y="99784"/>
                      <a:pt x="6824" y="154991"/>
                    </a:cubicBezTo>
                    <a:cubicBezTo>
                      <a:pt x="4424" y="192710"/>
                      <a:pt x="16426" y="231458"/>
                      <a:pt x="27741" y="268834"/>
                    </a:cubicBezTo>
                    <a:cubicBezTo>
                      <a:pt x="30484" y="277406"/>
                      <a:pt x="32885" y="285979"/>
                      <a:pt x="35628" y="294894"/>
                    </a:cubicBezTo>
                    <a:cubicBezTo>
                      <a:pt x="50716" y="240030"/>
                      <a:pt x="66832" y="183794"/>
                      <a:pt x="93578" y="132359"/>
                    </a:cubicBezTo>
                    <a:cubicBezTo>
                      <a:pt x="115867" y="89154"/>
                      <a:pt x="155986" y="31204"/>
                      <a:pt x="219765" y="0"/>
                    </a:cubicBezTo>
                    <a:lnTo>
                      <a:pt x="222508" y="5830"/>
                    </a:lnTo>
                    <a:cubicBezTo>
                      <a:pt x="160444" y="36347"/>
                      <a:pt x="121353" y="93269"/>
                      <a:pt x="99407" y="135446"/>
                    </a:cubicBezTo>
                    <a:cubicBezTo>
                      <a:pt x="71290" y="189967"/>
                      <a:pt x="54830" y="249974"/>
                      <a:pt x="39057" y="307924"/>
                    </a:cubicBezTo>
                    <a:lnTo>
                      <a:pt x="35628" y="319583"/>
                    </a:ln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8" name="Google Shape;408;p2"/>
              <p:cNvSpPr/>
              <p:nvPr/>
            </p:nvSpPr>
            <p:spPr>
              <a:xfrm>
                <a:off x="4685995" y="4812944"/>
                <a:ext cx="80581" cy="104584"/>
              </a:xfrm>
              <a:custGeom>
                <a:avLst/>
                <a:gdLst/>
                <a:ahLst/>
                <a:cxnLst/>
                <a:rect l="l" t="t" r="r" b="b"/>
                <a:pathLst>
                  <a:path w="80581" h="104584" extrusionOk="0">
                    <a:moveTo>
                      <a:pt x="0" y="98755"/>
                    </a:moveTo>
                    <a:cubicBezTo>
                      <a:pt x="37719" y="78524"/>
                      <a:pt x="65494" y="41491"/>
                      <a:pt x="74409" y="0"/>
                    </a:cubicBezTo>
                    <a:lnTo>
                      <a:pt x="80582" y="1372"/>
                    </a:lnTo>
                    <a:cubicBezTo>
                      <a:pt x="71323" y="44920"/>
                      <a:pt x="42177" y="83325"/>
                      <a:pt x="3086" y="104585"/>
                    </a:cubicBezTo>
                    <a:lnTo>
                      <a:pt x="0" y="98755"/>
                    </a:ln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9" name="Google Shape;409;p2"/>
              <p:cNvSpPr/>
              <p:nvPr/>
            </p:nvSpPr>
            <p:spPr>
              <a:xfrm>
                <a:off x="4674974" y="4903127"/>
                <a:ext cx="257566" cy="133731"/>
              </a:xfrm>
              <a:custGeom>
                <a:avLst/>
                <a:gdLst/>
                <a:ahLst/>
                <a:cxnLst/>
                <a:rect l="l" t="t" r="r" b="b"/>
                <a:pathLst>
                  <a:path w="257566" h="133731" extrusionOk="0">
                    <a:moveTo>
                      <a:pt x="8964" y="73381"/>
                    </a:moveTo>
                    <a:cubicBezTo>
                      <a:pt x="5877" y="65494"/>
                      <a:pt x="3134" y="57264"/>
                      <a:pt x="1077" y="49034"/>
                    </a:cubicBezTo>
                    <a:cubicBezTo>
                      <a:pt x="-3038" y="32918"/>
                      <a:pt x="5535" y="15431"/>
                      <a:pt x="11707" y="3086"/>
                    </a:cubicBezTo>
                    <a:lnTo>
                      <a:pt x="13078" y="0"/>
                    </a:lnTo>
                    <a:lnTo>
                      <a:pt x="16164" y="1715"/>
                    </a:lnTo>
                    <a:cubicBezTo>
                      <a:pt x="88516" y="40805"/>
                      <a:pt x="175956" y="53492"/>
                      <a:pt x="256194" y="36690"/>
                    </a:cubicBezTo>
                    <a:lnTo>
                      <a:pt x="257566" y="42863"/>
                    </a:lnTo>
                    <a:cubicBezTo>
                      <a:pt x="176642" y="59665"/>
                      <a:pt x="88859" y="47320"/>
                      <a:pt x="15822" y="8915"/>
                    </a:cubicBezTo>
                    <a:cubicBezTo>
                      <a:pt x="10335" y="20231"/>
                      <a:pt x="3820" y="34976"/>
                      <a:pt x="6906" y="47663"/>
                    </a:cubicBezTo>
                    <a:cubicBezTo>
                      <a:pt x="14793" y="78181"/>
                      <a:pt x="29880" y="106299"/>
                      <a:pt x="51140" y="129273"/>
                    </a:cubicBezTo>
                    <a:lnTo>
                      <a:pt x="46340" y="133731"/>
                    </a:lnTo>
                    <a:cubicBezTo>
                      <a:pt x="30566" y="115900"/>
                      <a:pt x="17879" y="95326"/>
                      <a:pt x="8964" y="7338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0" name="Google Shape;410;p2"/>
              <p:cNvSpPr/>
              <p:nvPr/>
            </p:nvSpPr>
            <p:spPr>
              <a:xfrm>
                <a:off x="4563579" y="4836261"/>
                <a:ext cx="134759" cy="70637"/>
              </a:xfrm>
              <a:custGeom>
                <a:avLst/>
                <a:gdLst/>
                <a:ahLst/>
                <a:cxnLst/>
                <a:rect l="l" t="t" r="r" b="b"/>
                <a:pathLst>
                  <a:path w="134759" h="70637" extrusionOk="0">
                    <a:moveTo>
                      <a:pt x="0" y="6515"/>
                    </a:moveTo>
                    <a:lnTo>
                      <a:pt x="1029" y="0"/>
                    </a:lnTo>
                    <a:cubicBezTo>
                      <a:pt x="51435" y="6858"/>
                      <a:pt x="98755" y="30518"/>
                      <a:pt x="134760" y="66179"/>
                    </a:cubicBezTo>
                    <a:lnTo>
                      <a:pt x="130302" y="70637"/>
                    </a:lnTo>
                    <a:cubicBezTo>
                      <a:pt x="95326" y="36005"/>
                      <a:pt x="49035" y="13373"/>
                      <a:pt x="0" y="6515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1" name="Google Shape;411;p2"/>
              <p:cNvSpPr/>
              <p:nvPr/>
            </p:nvSpPr>
            <p:spPr>
              <a:xfrm>
                <a:off x="4594783" y="4906213"/>
                <a:ext cx="112813" cy="43205"/>
              </a:xfrm>
              <a:custGeom>
                <a:avLst/>
                <a:gdLst/>
                <a:ahLst/>
                <a:cxnLst/>
                <a:rect l="l" t="t" r="r" b="b"/>
                <a:pathLst>
                  <a:path w="112813" h="43205" extrusionOk="0">
                    <a:moveTo>
                      <a:pt x="0" y="37376"/>
                    </a:moveTo>
                    <a:cubicBezTo>
                      <a:pt x="34976" y="18516"/>
                      <a:pt x="72695" y="5829"/>
                      <a:pt x="111785" y="0"/>
                    </a:cubicBezTo>
                    <a:lnTo>
                      <a:pt x="112814" y="6515"/>
                    </a:lnTo>
                    <a:cubicBezTo>
                      <a:pt x="74409" y="12344"/>
                      <a:pt x="37376" y="25031"/>
                      <a:pt x="3086" y="43205"/>
                    </a:cubicBezTo>
                    <a:lnTo>
                      <a:pt x="0" y="37376"/>
                    </a:ln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2" name="Google Shape;412;p2"/>
              <p:cNvSpPr/>
              <p:nvPr/>
            </p:nvSpPr>
            <p:spPr>
              <a:xfrm>
                <a:off x="4470311" y="4913071"/>
                <a:ext cx="235572" cy="141274"/>
              </a:xfrm>
              <a:custGeom>
                <a:avLst/>
                <a:gdLst/>
                <a:ahLst/>
                <a:cxnLst/>
                <a:rect l="l" t="t" r="r" b="b"/>
                <a:pathLst>
                  <a:path w="235572" h="141274" extrusionOk="0">
                    <a:moveTo>
                      <a:pt x="1371" y="141275"/>
                    </a:moveTo>
                    <a:lnTo>
                      <a:pt x="0" y="135102"/>
                    </a:lnTo>
                    <a:cubicBezTo>
                      <a:pt x="45263" y="126187"/>
                      <a:pt x="92240" y="116586"/>
                      <a:pt x="134417" y="96012"/>
                    </a:cubicBezTo>
                    <a:cubicBezTo>
                      <a:pt x="181394" y="73380"/>
                      <a:pt x="214998" y="39090"/>
                      <a:pt x="229400" y="0"/>
                    </a:cubicBezTo>
                    <a:lnTo>
                      <a:pt x="235572" y="2400"/>
                    </a:lnTo>
                    <a:cubicBezTo>
                      <a:pt x="220485" y="43205"/>
                      <a:pt x="185509" y="78524"/>
                      <a:pt x="137160" y="102184"/>
                    </a:cubicBezTo>
                    <a:cubicBezTo>
                      <a:pt x="94298" y="122758"/>
                      <a:pt x="46977" y="132017"/>
                      <a:pt x="1371" y="141275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13" name="Google Shape;413;p2"/>
          <p:cNvGrpSpPr/>
          <p:nvPr/>
        </p:nvGrpSpPr>
        <p:grpSpPr>
          <a:xfrm>
            <a:off x="7120053" y="734882"/>
            <a:ext cx="1378287" cy="1416875"/>
            <a:chOff x="6474904" y="1227742"/>
            <a:chExt cx="1837716" cy="1889167"/>
          </a:xfrm>
        </p:grpSpPr>
        <p:grpSp>
          <p:nvGrpSpPr>
            <p:cNvPr id="414" name="Google Shape;414;p2"/>
            <p:cNvGrpSpPr/>
            <p:nvPr/>
          </p:nvGrpSpPr>
          <p:grpSpPr>
            <a:xfrm>
              <a:off x="6474904" y="1227742"/>
              <a:ext cx="1837716" cy="1889167"/>
              <a:chOff x="6474904" y="1227742"/>
              <a:chExt cx="1837716" cy="1889167"/>
            </a:xfrm>
          </p:grpSpPr>
          <p:sp>
            <p:nvSpPr>
              <p:cNvPr id="415" name="Google Shape;415;p2"/>
              <p:cNvSpPr/>
              <p:nvPr/>
            </p:nvSpPr>
            <p:spPr>
              <a:xfrm>
                <a:off x="7257569" y="2066622"/>
                <a:ext cx="536289" cy="1050287"/>
              </a:xfrm>
              <a:custGeom>
                <a:avLst/>
                <a:gdLst/>
                <a:ahLst/>
                <a:cxnLst/>
                <a:rect l="l" t="t" r="r" b="b"/>
                <a:pathLst>
                  <a:path w="536289" h="1050287" extrusionOk="0">
                    <a:moveTo>
                      <a:pt x="436345" y="892604"/>
                    </a:moveTo>
                    <a:cubicBezTo>
                      <a:pt x="433258" y="899462"/>
                      <a:pt x="430515" y="906320"/>
                      <a:pt x="428115" y="913178"/>
                    </a:cubicBezTo>
                    <a:cubicBezTo>
                      <a:pt x="413027" y="953640"/>
                      <a:pt x="404112" y="998217"/>
                      <a:pt x="386624" y="1037308"/>
                    </a:cubicBezTo>
                    <a:cubicBezTo>
                      <a:pt x="384567" y="1042108"/>
                      <a:pt x="381823" y="1047252"/>
                      <a:pt x="377023" y="1049310"/>
                    </a:cubicBezTo>
                    <a:cubicBezTo>
                      <a:pt x="371536" y="1051710"/>
                      <a:pt x="365021" y="1049310"/>
                      <a:pt x="359878" y="1046223"/>
                    </a:cubicBezTo>
                    <a:cubicBezTo>
                      <a:pt x="358506" y="1045537"/>
                      <a:pt x="357135" y="1044852"/>
                      <a:pt x="355763" y="1043823"/>
                    </a:cubicBezTo>
                    <a:cubicBezTo>
                      <a:pt x="352334" y="1041766"/>
                      <a:pt x="349248" y="1039708"/>
                      <a:pt x="346162" y="1037651"/>
                    </a:cubicBezTo>
                    <a:cubicBezTo>
                      <a:pt x="329017" y="1025649"/>
                      <a:pt x="314958" y="1010219"/>
                      <a:pt x="301242" y="994788"/>
                    </a:cubicBezTo>
                    <a:cubicBezTo>
                      <a:pt x="295413" y="988273"/>
                      <a:pt x="289583" y="981758"/>
                      <a:pt x="283754" y="975243"/>
                    </a:cubicBezTo>
                    <a:cubicBezTo>
                      <a:pt x="263866" y="953297"/>
                      <a:pt x="242606" y="934095"/>
                      <a:pt x="212774" y="926208"/>
                    </a:cubicBezTo>
                    <a:cubicBezTo>
                      <a:pt x="211059" y="925865"/>
                      <a:pt x="209345" y="925522"/>
                      <a:pt x="207973" y="924837"/>
                    </a:cubicBezTo>
                    <a:cubicBezTo>
                      <a:pt x="204201" y="923808"/>
                      <a:pt x="200429" y="922779"/>
                      <a:pt x="197000" y="922093"/>
                    </a:cubicBezTo>
                    <a:lnTo>
                      <a:pt x="197000" y="922093"/>
                    </a:lnTo>
                    <a:cubicBezTo>
                      <a:pt x="168197" y="914207"/>
                      <a:pt x="148994" y="908035"/>
                      <a:pt x="133221" y="896033"/>
                    </a:cubicBezTo>
                    <a:cubicBezTo>
                      <a:pt x="133221" y="896033"/>
                      <a:pt x="133221" y="896033"/>
                      <a:pt x="133221" y="896033"/>
                    </a:cubicBezTo>
                    <a:cubicBezTo>
                      <a:pt x="126363" y="890890"/>
                      <a:pt x="120191" y="884717"/>
                      <a:pt x="114361" y="877174"/>
                    </a:cubicBezTo>
                    <a:cubicBezTo>
                      <a:pt x="104760" y="865172"/>
                      <a:pt x="95159" y="849399"/>
                      <a:pt x="83500" y="827453"/>
                    </a:cubicBezTo>
                    <a:cubicBezTo>
                      <a:pt x="62926" y="788362"/>
                      <a:pt x="35837" y="752358"/>
                      <a:pt x="20064" y="710867"/>
                    </a:cubicBezTo>
                    <a:cubicBezTo>
                      <a:pt x="-8740" y="635772"/>
                      <a:pt x="-1882" y="505127"/>
                      <a:pt x="11834" y="426946"/>
                    </a:cubicBezTo>
                    <a:cubicBezTo>
                      <a:pt x="28979" y="330248"/>
                      <a:pt x="67041" y="233893"/>
                      <a:pt x="51268" y="134452"/>
                    </a:cubicBezTo>
                    <a:cubicBezTo>
                      <a:pt x="50582" y="129994"/>
                      <a:pt x="49896" y="124851"/>
                      <a:pt x="49210" y="119022"/>
                    </a:cubicBezTo>
                    <a:cubicBezTo>
                      <a:pt x="47839" y="109763"/>
                      <a:pt x="46810" y="99133"/>
                      <a:pt x="46124" y="88504"/>
                    </a:cubicBezTo>
                    <a:cubicBezTo>
                      <a:pt x="45439" y="74788"/>
                      <a:pt x="45781" y="60729"/>
                      <a:pt x="47496" y="47698"/>
                    </a:cubicBezTo>
                    <a:cubicBezTo>
                      <a:pt x="48182" y="43241"/>
                      <a:pt x="48868" y="38783"/>
                      <a:pt x="50239" y="35011"/>
                    </a:cubicBezTo>
                    <a:cubicBezTo>
                      <a:pt x="52297" y="27467"/>
                      <a:pt x="55040" y="20952"/>
                      <a:pt x="59155" y="15466"/>
                    </a:cubicBezTo>
                    <a:lnTo>
                      <a:pt x="59155" y="15466"/>
                    </a:lnTo>
                    <a:cubicBezTo>
                      <a:pt x="61555" y="12037"/>
                      <a:pt x="64298" y="9294"/>
                      <a:pt x="67384" y="6893"/>
                    </a:cubicBezTo>
                    <a:lnTo>
                      <a:pt x="67384" y="6893"/>
                    </a:lnTo>
                    <a:cubicBezTo>
                      <a:pt x="74928" y="1407"/>
                      <a:pt x="84186" y="-993"/>
                      <a:pt x="96874" y="378"/>
                    </a:cubicBezTo>
                    <a:cubicBezTo>
                      <a:pt x="97216" y="378"/>
                      <a:pt x="97559" y="378"/>
                      <a:pt x="97559" y="378"/>
                    </a:cubicBezTo>
                    <a:cubicBezTo>
                      <a:pt x="97902" y="378"/>
                      <a:pt x="98588" y="378"/>
                      <a:pt x="99274" y="721"/>
                    </a:cubicBezTo>
                    <a:cubicBezTo>
                      <a:pt x="101674" y="1064"/>
                      <a:pt x="104074" y="1407"/>
                      <a:pt x="106475" y="2093"/>
                    </a:cubicBezTo>
                    <a:cubicBezTo>
                      <a:pt x="108875" y="2436"/>
                      <a:pt x="110932" y="3121"/>
                      <a:pt x="113333" y="4150"/>
                    </a:cubicBezTo>
                    <a:cubicBezTo>
                      <a:pt x="114704" y="4493"/>
                      <a:pt x="115733" y="4836"/>
                      <a:pt x="117105" y="5522"/>
                    </a:cubicBezTo>
                    <a:cubicBezTo>
                      <a:pt x="118819" y="6208"/>
                      <a:pt x="120534" y="6893"/>
                      <a:pt x="121905" y="7579"/>
                    </a:cubicBezTo>
                    <a:cubicBezTo>
                      <a:pt x="126020" y="9637"/>
                      <a:pt x="130135" y="12380"/>
                      <a:pt x="133907" y="15809"/>
                    </a:cubicBezTo>
                    <a:cubicBezTo>
                      <a:pt x="141793" y="23010"/>
                      <a:pt x="148994" y="32268"/>
                      <a:pt x="155509" y="42555"/>
                    </a:cubicBezTo>
                    <a:cubicBezTo>
                      <a:pt x="158253" y="47356"/>
                      <a:pt x="160996" y="52156"/>
                      <a:pt x="163739" y="56957"/>
                    </a:cubicBezTo>
                    <a:cubicBezTo>
                      <a:pt x="167511" y="63815"/>
                      <a:pt x="170940" y="71359"/>
                      <a:pt x="174712" y="78559"/>
                    </a:cubicBezTo>
                    <a:cubicBezTo>
                      <a:pt x="178484" y="86103"/>
                      <a:pt x="181913" y="93647"/>
                      <a:pt x="186028" y="100848"/>
                    </a:cubicBezTo>
                    <a:cubicBezTo>
                      <a:pt x="187399" y="103248"/>
                      <a:pt x="188771" y="105649"/>
                      <a:pt x="189799" y="108049"/>
                    </a:cubicBezTo>
                    <a:cubicBezTo>
                      <a:pt x="191857" y="111478"/>
                      <a:pt x="193571" y="114564"/>
                      <a:pt x="195629" y="117650"/>
                    </a:cubicBezTo>
                    <a:cubicBezTo>
                      <a:pt x="200429" y="125194"/>
                      <a:pt x="205230" y="132395"/>
                      <a:pt x="210716" y="137881"/>
                    </a:cubicBezTo>
                    <a:cubicBezTo>
                      <a:pt x="211745" y="139253"/>
                      <a:pt x="213117" y="140281"/>
                      <a:pt x="214488" y="141653"/>
                    </a:cubicBezTo>
                    <a:cubicBezTo>
                      <a:pt x="234376" y="161884"/>
                      <a:pt x="256322" y="180401"/>
                      <a:pt x="279296" y="197889"/>
                    </a:cubicBezTo>
                    <a:cubicBezTo>
                      <a:pt x="284783" y="202346"/>
                      <a:pt x="290612" y="206461"/>
                      <a:pt x="296098" y="210576"/>
                    </a:cubicBezTo>
                    <a:cubicBezTo>
                      <a:pt x="309472" y="220520"/>
                      <a:pt x="322845" y="230464"/>
                      <a:pt x="336218" y="240408"/>
                    </a:cubicBezTo>
                    <a:cubicBezTo>
                      <a:pt x="341361" y="244180"/>
                      <a:pt x="346505" y="247952"/>
                      <a:pt x="351648" y="251724"/>
                    </a:cubicBezTo>
                    <a:cubicBezTo>
                      <a:pt x="381823" y="274355"/>
                      <a:pt x="411656" y="297330"/>
                      <a:pt x="438059" y="323390"/>
                    </a:cubicBezTo>
                    <a:cubicBezTo>
                      <a:pt x="445603" y="330934"/>
                      <a:pt x="452804" y="338478"/>
                      <a:pt x="459662" y="346364"/>
                    </a:cubicBezTo>
                    <a:cubicBezTo>
                      <a:pt x="478521" y="367967"/>
                      <a:pt x="494980" y="391627"/>
                      <a:pt x="507668" y="418716"/>
                    </a:cubicBezTo>
                    <a:cubicBezTo>
                      <a:pt x="530299" y="466036"/>
                      <a:pt x="537500" y="516786"/>
                      <a:pt x="536128" y="567535"/>
                    </a:cubicBezTo>
                    <a:cubicBezTo>
                      <a:pt x="536128" y="567535"/>
                      <a:pt x="536128" y="567878"/>
                      <a:pt x="536128" y="567878"/>
                    </a:cubicBezTo>
                    <a:cubicBezTo>
                      <a:pt x="535786" y="579536"/>
                      <a:pt x="535100" y="590852"/>
                      <a:pt x="534071" y="602511"/>
                    </a:cubicBezTo>
                    <a:cubicBezTo>
                      <a:pt x="529613" y="646402"/>
                      <a:pt x="520012" y="690293"/>
                      <a:pt x="508696" y="732470"/>
                    </a:cubicBezTo>
                    <a:cubicBezTo>
                      <a:pt x="504239" y="749958"/>
                      <a:pt x="498752" y="765731"/>
                      <a:pt x="492923" y="780819"/>
                    </a:cubicBezTo>
                    <a:cubicBezTo>
                      <a:pt x="490523" y="786991"/>
                      <a:pt x="487780" y="793163"/>
                      <a:pt x="485036" y="798992"/>
                    </a:cubicBezTo>
                    <a:cubicBezTo>
                      <a:pt x="474064" y="823681"/>
                      <a:pt x="461376" y="846655"/>
                      <a:pt x="446632" y="872373"/>
                    </a:cubicBezTo>
                    <a:cubicBezTo>
                      <a:pt x="442517" y="879231"/>
                      <a:pt x="439088" y="885746"/>
                      <a:pt x="436345" y="892604"/>
                    </a:cubicBezTo>
                    <a:cubicBezTo>
                      <a:pt x="436345" y="892604"/>
                      <a:pt x="436345" y="892604"/>
                      <a:pt x="436345" y="89260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6" name="Google Shape;416;p2"/>
              <p:cNvSpPr/>
              <p:nvPr/>
            </p:nvSpPr>
            <p:spPr>
              <a:xfrm>
                <a:off x="7313888" y="2073173"/>
                <a:ext cx="76559" cy="889825"/>
              </a:xfrm>
              <a:custGeom>
                <a:avLst/>
                <a:gdLst/>
                <a:ahLst/>
                <a:cxnLst/>
                <a:rect l="l" t="t" r="r" b="b"/>
                <a:pathLst>
                  <a:path w="76559" h="889825" extrusionOk="0">
                    <a:moveTo>
                      <a:pt x="76560" y="889826"/>
                    </a:moveTo>
                    <a:cubicBezTo>
                      <a:pt x="69702" y="884682"/>
                      <a:pt x="63529" y="878510"/>
                      <a:pt x="57700" y="870966"/>
                    </a:cubicBezTo>
                    <a:cubicBezTo>
                      <a:pt x="48442" y="849706"/>
                      <a:pt x="40555" y="827418"/>
                      <a:pt x="34040" y="804786"/>
                    </a:cubicBezTo>
                    <a:cubicBezTo>
                      <a:pt x="-4365" y="671398"/>
                      <a:pt x="-3679" y="525323"/>
                      <a:pt x="4550" y="387477"/>
                    </a:cubicBezTo>
                    <a:cubicBezTo>
                      <a:pt x="9008" y="312382"/>
                      <a:pt x="23067" y="237287"/>
                      <a:pt x="24782" y="162192"/>
                    </a:cubicBezTo>
                    <a:cubicBezTo>
                      <a:pt x="25810" y="123444"/>
                      <a:pt x="19295" y="87440"/>
                      <a:pt x="10380" y="50064"/>
                    </a:cubicBezTo>
                    <a:cubicBezTo>
                      <a:pt x="7294" y="36348"/>
                      <a:pt x="4208" y="22289"/>
                      <a:pt x="2493" y="8573"/>
                    </a:cubicBezTo>
                    <a:lnTo>
                      <a:pt x="2493" y="8573"/>
                    </a:lnTo>
                    <a:cubicBezTo>
                      <a:pt x="4893" y="5144"/>
                      <a:pt x="7637" y="2400"/>
                      <a:pt x="10723" y="0"/>
                    </a:cubicBezTo>
                    <a:cubicBezTo>
                      <a:pt x="13123" y="25032"/>
                      <a:pt x="19981" y="49378"/>
                      <a:pt x="25467" y="74067"/>
                    </a:cubicBezTo>
                    <a:cubicBezTo>
                      <a:pt x="33354" y="109728"/>
                      <a:pt x="35069" y="146076"/>
                      <a:pt x="33011" y="182766"/>
                    </a:cubicBezTo>
                    <a:cubicBezTo>
                      <a:pt x="28896" y="256146"/>
                      <a:pt x="16895" y="328498"/>
                      <a:pt x="12780" y="401879"/>
                    </a:cubicBezTo>
                    <a:cubicBezTo>
                      <a:pt x="9008" y="477317"/>
                      <a:pt x="8665" y="553441"/>
                      <a:pt x="14152" y="628879"/>
                    </a:cubicBezTo>
                    <a:cubicBezTo>
                      <a:pt x="20324" y="718376"/>
                      <a:pt x="36440" y="809930"/>
                      <a:pt x="76560" y="88982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7" name="Google Shape;417;p2"/>
              <p:cNvSpPr/>
              <p:nvPr/>
            </p:nvSpPr>
            <p:spPr>
              <a:xfrm>
                <a:off x="7353757" y="2067344"/>
                <a:ext cx="111785" cy="924801"/>
              </a:xfrm>
              <a:custGeom>
                <a:avLst/>
                <a:gdLst/>
                <a:ahLst/>
                <a:cxnLst/>
                <a:rect l="l" t="t" r="r" b="b"/>
                <a:pathLst>
                  <a:path w="111785" h="924801" extrusionOk="0">
                    <a:moveTo>
                      <a:pt x="111785" y="924801"/>
                    </a:moveTo>
                    <a:cubicBezTo>
                      <a:pt x="108014" y="923773"/>
                      <a:pt x="104241" y="922744"/>
                      <a:pt x="100812" y="922058"/>
                    </a:cubicBezTo>
                    <a:lnTo>
                      <a:pt x="100812" y="922058"/>
                    </a:lnTo>
                    <a:cubicBezTo>
                      <a:pt x="94983" y="904913"/>
                      <a:pt x="89840" y="887425"/>
                      <a:pt x="85382" y="869937"/>
                    </a:cubicBezTo>
                    <a:cubicBezTo>
                      <a:pt x="67551" y="796900"/>
                      <a:pt x="64122" y="721805"/>
                      <a:pt x="61722" y="647052"/>
                    </a:cubicBezTo>
                    <a:cubicBezTo>
                      <a:pt x="59321" y="569214"/>
                      <a:pt x="56235" y="491376"/>
                      <a:pt x="50406" y="413537"/>
                    </a:cubicBezTo>
                    <a:cubicBezTo>
                      <a:pt x="40119" y="275006"/>
                      <a:pt x="23317" y="137160"/>
                      <a:pt x="0" y="0"/>
                    </a:cubicBezTo>
                    <a:cubicBezTo>
                      <a:pt x="3086" y="343"/>
                      <a:pt x="6172" y="1029"/>
                      <a:pt x="9601" y="1715"/>
                    </a:cubicBezTo>
                    <a:cubicBezTo>
                      <a:pt x="20917" y="67208"/>
                      <a:pt x="30518" y="133045"/>
                      <a:pt x="38747" y="198882"/>
                    </a:cubicBezTo>
                    <a:cubicBezTo>
                      <a:pt x="57264" y="350101"/>
                      <a:pt x="65837" y="501320"/>
                      <a:pt x="70980" y="653567"/>
                    </a:cubicBezTo>
                    <a:cubicBezTo>
                      <a:pt x="73724" y="744436"/>
                      <a:pt x="80582" y="839419"/>
                      <a:pt x="111785" y="92480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8" name="Google Shape;418;p2"/>
              <p:cNvSpPr/>
              <p:nvPr/>
            </p:nvSpPr>
            <p:spPr>
              <a:xfrm>
                <a:off x="7378788" y="2074202"/>
                <a:ext cx="180022" cy="987552"/>
              </a:xfrm>
              <a:custGeom>
                <a:avLst/>
                <a:gdLst/>
                <a:ahLst/>
                <a:cxnLst/>
                <a:rect l="l" t="t" r="r" b="b"/>
                <a:pathLst>
                  <a:path w="180022" h="987552" extrusionOk="0">
                    <a:moveTo>
                      <a:pt x="180023" y="987552"/>
                    </a:moveTo>
                    <a:cubicBezTo>
                      <a:pt x="174193" y="981037"/>
                      <a:pt x="168364" y="974522"/>
                      <a:pt x="162535" y="968007"/>
                    </a:cubicBezTo>
                    <a:cubicBezTo>
                      <a:pt x="160135" y="961835"/>
                      <a:pt x="157734" y="955662"/>
                      <a:pt x="155334" y="949490"/>
                    </a:cubicBezTo>
                    <a:cubicBezTo>
                      <a:pt x="128245" y="876452"/>
                      <a:pt x="108014" y="800329"/>
                      <a:pt x="101842" y="722490"/>
                    </a:cubicBezTo>
                    <a:cubicBezTo>
                      <a:pt x="94640" y="634708"/>
                      <a:pt x="103899" y="546926"/>
                      <a:pt x="97384" y="459143"/>
                    </a:cubicBezTo>
                    <a:cubicBezTo>
                      <a:pt x="86068" y="302438"/>
                      <a:pt x="44234" y="150190"/>
                      <a:pt x="0" y="0"/>
                    </a:cubicBezTo>
                    <a:cubicBezTo>
                      <a:pt x="4115" y="2057"/>
                      <a:pt x="8230" y="4800"/>
                      <a:pt x="12002" y="8229"/>
                    </a:cubicBezTo>
                    <a:cubicBezTo>
                      <a:pt x="32918" y="79896"/>
                      <a:pt x="53150" y="151905"/>
                      <a:pt x="69952" y="224942"/>
                    </a:cubicBezTo>
                    <a:cubicBezTo>
                      <a:pt x="88811" y="308267"/>
                      <a:pt x="103213" y="392963"/>
                      <a:pt x="108014" y="478346"/>
                    </a:cubicBezTo>
                    <a:cubicBezTo>
                      <a:pt x="112814" y="565442"/>
                      <a:pt x="103556" y="653225"/>
                      <a:pt x="112814" y="740321"/>
                    </a:cubicBezTo>
                    <a:cubicBezTo>
                      <a:pt x="122416" y="826046"/>
                      <a:pt x="147447" y="907999"/>
                      <a:pt x="180023" y="98755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9" name="Google Shape;419;p2"/>
              <p:cNvSpPr/>
              <p:nvPr/>
            </p:nvSpPr>
            <p:spPr>
              <a:xfrm>
                <a:off x="7452169" y="2184273"/>
                <a:ext cx="161163" cy="926515"/>
              </a:xfrm>
              <a:custGeom>
                <a:avLst/>
                <a:gdLst/>
                <a:ahLst/>
                <a:cxnLst/>
                <a:rect l="l" t="t" r="r" b="b"/>
                <a:pathLst>
                  <a:path w="161163" h="926515" extrusionOk="0">
                    <a:moveTo>
                      <a:pt x="161163" y="926516"/>
                    </a:moveTo>
                    <a:cubicBezTo>
                      <a:pt x="157734" y="924458"/>
                      <a:pt x="154648" y="922401"/>
                      <a:pt x="151562" y="920344"/>
                    </a:cubicBezTo>
                    <a:cubicBezTo>
                      <a:pt x="150533" y="893940"/>
                      <a:pt x="149162" y="867194"/>
                      <a:pt x="147790" y="840448"/>
                    </a:cubicBezTo>
                    <a:cubicBezTo>
                      <a:pt x="133388" y="555841"/>
                      <a:pt x="100470" y="267462"/>
                      <a:pt x="0" y="0"/>
                    </a:cubicBezTo>
                    <a:cubicBezTo>
                      <a:pt x="4801" y="7544"/>
                      <a:pt x="9601" y="14745"/>
                      <a:pt x="15088" y="20231"/>
                    </a:cubicBezTo>
                    <a:cubicBezTo>
                      <a:pt x="16116" y="21603"/>
                      <a:pt x="17488" y="22631"/>
                      <a:pt x="18860" y="24003"/>
                    </a:cubicBezTo>
                    <a:cubicBezTo>
                      <a:pt x="31547" y="58636"/>
                      <a:pt x="42863" y="93955"/>
                      <a:pt x="53150" y="129273"/>
                    </a:cubicBezTo>
                    <a:cubicBezTo>
                      <a:pt x="128588" y="388163"/>
                      <a:pt x="150533" y="657682"/>
                      <a:pt x="161163" y="92651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0" name="Google Shape;420;p2"/>
              <p:cNvSpPr/>
              <p:nvPr/>
            </p:nvSpPr>
            <p:spPr>
              <a:xfrm>
                <a:off x="7535837" y="2265197"/>
                <a:ext cx="158076" cy="714946"/>
              </a:xfrm>
              <a:custGeom>
                <a:avLst/>
                <a:gdLst/>
                <a:ahLst/>
                <a:cxnLst/>
                <a:rect l="l" t="t" r="r" b="b"/>
                <a:pathLst>
                  <a:path w="158076" h="714946" extrusionOk="0">
                    <a:moveTo>
                      <a:pt x="158077" y="694030"/>
                    </a:moveTo>
                    <a:cubicBezTo>
                      <a:pt x="158077" y="694030"/>
                      <a:pt x="158077" y="694030"/>
                      <a:pt x="158077" y="694030"/>
                    </a:cubicBezTo>
                    <a:cubicBezTo>
                      <a:pt x="154991" y="700888"/>
                      <a:pt x="152248" y="707746"/>
                      <a:pt x="149504" y="714947"/>
                    </a:cubicBezTo>
                    <a:cubicBezTo>
                      <a:pt x="142646" y="468402"/>
                      <a:pt x="116929" y="218085"/>
                      <a:pt x="0" y="0"/>
                    </a:cubicBezTo>
                    <a:cubicBezTo>
                      <a:pt x="5486" y="4458"/>
                      <a:pt x="11315" y="8573"/>
                      <a:pt x="16802" y="12687"/>
                    </a:cubicBezTo>
                    <a:cubicBezTo>
                      <a:pt x="123787" y="221856"/>
                      <a:pt x="150533" y="458800"/>
                      <a:pt x="158077" y="69403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1" name="Google Shape;421;p2"/>
              <p:cNvSpPr/>
              <p:nvPr/>
            </p:nvSpPr>
            <p:spPr>
              <a:xfrm>
                <a:off x="7592758" y="2307031"/>
                <a:ext cx="157048" cy="558927"/>
              </a:xfrm>
              <a:custGeom>
                <a:avLst/>
                <a:gdLst/>
                <a:ahLst/>
                <a:cxnLst/>
                <a:rect l="l" t="t" r="r" b="b"/>
                <a:pathLst>
                  <a:path w="157048" h="558927" extrusionOk="0">
                    <a:moveTo>
                      <a:pt x="157048" y="540753"/>
                    </a:moveTo>
                    <a:cubicBezTo>
                      <a:pt x="154648" y="546926"/>
                      <a:pt x="151905" y="553098"/>
                      <a:pt x="149162" y="558927"/>
                    </a:cubicBezTo>
                    <a:cubicBezTo>
                      <a:pt x="135103" y="365532"/>
                      <a:pt x="84696" y="175222"/>
                      <a:pt x="0" y="0"/>
                    </a:cubicBezTo>
                    <a:cubicBezTo>
                      <a:pt x="5144" y="3772"/>
                      <a:pt x="10287" y="7544"/>
                      <a:pt x="15431" y="11316"/>
                    </a:cubicBezTo>
                    <a:cubicBezTo>
                      <a:pt x="93955" y="178308"/>
                      <a:pt x="141618" y="357988"/>
                      <a:pt x="157048" y="5407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2" name="Google Shape;422;p2"/>
              <p:cNvSpPr/>
              <p:nvPr/>
            </p:nvSpPr>
            <p:spPr>
              <a:xfrm>
                <a:off x="7694942" y="2390698"/>
                <a:ext cx="98412" cy="279120"/>
              </a:xfrm>
              <a:custGeom>
                <a:avLst/>
                <a:gdLst/>
                <a:ahLst/>
                <a:cxnLst/>
                <a:rect l="l" t="t" r="r" b="b"/>
                <a:pathLst>
                  <a:path w="98412" h="279120" extrusionOk="0">
                    <a:moveTo>
                      <a:pt x="96012" y="279120"/>
                    </a:moveTo>
                    <a:cubicBezTo>
                      <a:pt x="78181" y="182080"/>
                      <a:pt x="45948" y="87782"/>
                      <a:pt x="0" y="0"/>
                    </a:cubicBezTo>
                    <a:cubicBezTo>
                      <a:pt x="7544" y="7544"/>
                      <a:pt x="14744" y="15087"/>
                      <a:pt x="21602" y="22974"/>
                    </a:cubicBezTo>
                    <a:cubicBezTo>
                      <a:pt x="55892" y="93612"/>
                      <a:pt x="81610" y="168021"/>
                      <a:pt x="98412" y="244145"/>
                    </a:cubicBezTo>
                    <a:cubicBezTo>
                      <a:pt x="98412" y="244145"/>
                      <a:pt x="98412" y="244488"/>
                      <a:pt x="98412" y="244488"/>
                    </a:cubicBezTo>
                    <a:cubicBezTo>
                      <a:pt x="98069" y="255803"/>
                      <a:pt x="97383" y="267462"/>
                      <a:pt x="96012" y="27912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3" name="Google Shape;423;p2"/>
              <p:cNvSpPr/>
              <p:nvPr/>
            </p:nvSpPr>
            <p:spPr>
              <a:xfrm>
                <a:off x="7239475" y="1227742"/>
                <a:ext cx="538774" cy="922105"/>
              </a:xfrm>
              <a:custGeom>
                <a:avLst/>
                <a:gdLst/>
                <a:ahLst/>
                <a:cxnLst/>
                <a:rect l="l" t="t" r="r" b="b"/>
                <a:pathLst>
                  <a:path w="538774" h="922105" extrusionOk="0">
                    <a:moveTo>
                      <a:pt x="489414" y="521390"/>
                    </a:moveTo>
                    <a:cubicBezTo>
                      <a:pt x="441751" y="602314"/>
                      <a:pt x="359112" y="656835"/>
                      <a:pt x="290532" y="721644"/>
                    </a:cubicBezTo>
                    <a:cubicBezTo>
                      <a:pt x="280245" y="731245"/>
                      <a:pt x="270301" y="741189"/>
                      <a:pt x="261043" y="751133"/>
                    </a:cubicBezTo>
                    <a:cubicBezTo>
                      <a:pt x="239097" y="774793"/>
                      <a:pt x="219895" y="800168"/>
                      <a:pt x="204807" y="828628"/>
                    </a:cubicBezTo>
                    <a:cubicBezTo>
                      <a:pt x="199663" y="838572"/>
                      <a:pt x="192463" y="851946"/>
                      <a:pt x="183547" y="865662"/>
                    </a:cubicBezTo>
                    <a:cubicBezTo>
                      <a:pt x="178061" y="874234"/>
                      <a:pt x="171889" y="882807"/>
                      <a:pt x="165373" y="890693"/>
                    </a:cubicBezTo>
                    <a:cubicBezTo>
                      <a:pt x="159887" y="897551"/>
                      <a:pt x="154058" y="903381"/>
                      <a:pt x="147886" y="908524"/>
                    </a:cubicBezTo>
                    <a:cubicBezTo>
                      <a:pt x="144457" y="911267"/>
                      <a:pt x="141028" y="914010"/>
                      <a:pt x="137256" y="915725"/>
                    </a:cubicBezTo>
                    <a:cubicBezTo>
                      <a:pt x="126969" y="921554"/>
                      <a:pt x="116339" y="923955"/>
                      <a:pt x="105709" y="920526"/>
                    </a:cubicBezTo>
                    <a:cubicBezTo>
                      <a:pt x="102966" y="919840"/>
                      <a:pt x="100222" y="918468"/>
                      <a:pt x="97479" y="916754"/>
                    </a:cubicBezTo>
                    <a:cubicBezTo>
                      <a:pt x="89935" y="912296"/>
                      <a:pt x="82392" y="904752"/>
                      <a:pt x="75191" y="893436"/>
                    </a:cubicBezTo>
                    <a:cubicBezTo>
                      <a:pt x="70047" y="885550"/>
                      <a:pt x="67304" y="876291"/>
                      <a:pt x="66276" y="865662"/>
                    </a:cubicBezTo>
                    <a:cubicBezTo>
                      <a:pt x="62161" y="824856"/>
                      <a:pt x="83763" y="769650"/>
                      <a:pt x="78277" y="731245"/>
                    </a:cubicBezTo>
                    <a:cubicBezTo>
                      <a:pt x="76905" y="722329"/>
                      <a:pt x="75534" y="713071"/>
                      <a:pt x="73819" y="704156"/>
                    </a:cubicBezTo>
                    <a:cubicBezTo>
                      <a:pt x="49816" y="579340"/>
                      <a:pt x="-19449" y="458639"/>
                      <a:pt x="5239" y="329023"/>
                    </a:cubicBezTo>
                    <a:cubicBezTo>
                      <a:pt x="30271" y="199407"/>
                      <a:pt x="143771" y="108881"/>
                      <a:pt x="249727" y="30700"/>
                    </a:cubicBezTo>
                    <a:cubicBezTo>
                      <a:pt x="266529" y="18356"/>
                      <a:pt x="284360" y="5326"/>
                      <a:pt x="304591" y="1211"/>
                    </a:cubicBezTo>
                    <a:cubicBezTo>
                      <a:pt x="319336" y="-1875"/>
                      <a:pt x="330994" y="1211"/>
                      <a:pt x="341281" y="7383"/>
                    </a:cubicBezTo>
                    <a:cubicBezTo>
                      <a:pt x="344025" y="9097"/>
                      <a:pt x="346425" y="10812"/>
                      <a:pt x="349168" y="12526"/>
                    </a:cubicBezTo>
                    <a:cubicBezTo>
                      <a:pt x="357055" y="18356"/>
                      <a:pt x="364599" y="24871"/>
                      <a:pt x="372828" y="31043"/>
                    </a:cubicBezTo>
                    <a:cubicBezTo>
                      <a:pt x="375228" y="32758"/>
                      <a:pt x="377629" y="34815"/>
                      <a:pt x="380372" y="36187"/>
                    </a:cubicBezTo>
                    <a:cubicBezTo>
                      <a:pt x="381744" y="37215"/>
                      <a:pt x="383115" y="37901"/>
                      <a:pt x="384487" y="38587"/>
                    </a:cubicBezTo>
                    <a:cubicBezTo>
                      <a:pt x="392716" y="43387"/>
                      <a:pt x="400260" y="46131"/>
                      <a:pt x="407461" y="47845"/>
                    </a:cubicBezTo>
                    <a:cubicBezTo>
                      <a:pt x="410890" y="48531"/>
                      <a:pt x="413976" y="49217"/>
                      <a:pt x="417062" y="49560"/>
                    </a:cubicBezTo>
                    <a:cubicBezTo>
                      <a:pt x="427349" y="50931"/>
                      <a:pt x="437293" y="50245"/>
                      <a:pt x="447237" y="49903"/>
                    </a:cubicBezTo>
                    <a:cubicBezTo>
                      <a:pt x="450666" y="49903"/>
                      <a:pt x="453753" y="49560"/>
                      <a:pt x="457182" y="49903"/>
                    </a:cubicBezTo>
                    <a:cubicBezTo>
                      <a:pt x="466097" y="50245"/>
                      <a:pt x="475355" y="51274"/>
                      <a:pt x="484956" y="54703"/>
                    </a:cubicBezTo>
                    <a:cubicBezTo>
                      <a:pt x="485299" y="54703"/>
                      <a:pt x="485642" y="54703"/>
                      <a:pt x="485985" y="55046"/>
                    </a:cubicBezTo>
                    <a:cubicBezTo>
                      <a:pt x="489071" y="56075"/>
                      <a:pt x="491814" y="57789"/>
                      <a:pt x="494215" y="59504"/>
                    </a:cubicBezTo>
                    <a:cubicBezTo>
                      <a:pt x="507931" y="69791"/>
                      <a:pt x="513074" y="90022"/>
                      <a:pt x="515817" y="107853"/>
                    </a:cubicBezTo>
                    <a:cubicBezTo>
                      <a:pt x="540163" y="247070"/>
                      <a:pt x="561423" y="400003"/>
                      <a:pt x="489414" y="52139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424" name="Google Shape;424;p2"/>
              <p:cNvGrpSpPr/>
              <p:nvPr/>
            </p:nvGrpSpPr>
            <p:grpSpPr>
              <a:xfrm>
                <a:off x="7305569" y="1235125"/>
                <a:ext cx="429487" cy="913142"/>
                <a:chOff x="7305569" y="1235125"/>
                <a:chExt cx="429487" cy="913142"/>
              </a:xfrm>
            </p:grpSpPr>
            <p:sp>
              <p:nvSpPr>
                <p:cNvPr id="425" name="Google Shape;425;p2"/>
                <p:cNvSpPr/>
                <p:nvPr/>
              </p:nvSpPr>
              <p:spPr>
                <a:xfrm>
                  <a:off x="7305569" y="1235125"/>
                  <a:ext cx="283417" cy="8586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3417" h="858621" extrusionOk="0">
                      <a:moveTo>
                        <a:pt x="525" y="858622"/>
                      </a:moveTo>
                      <a:cubicBezTo>
                        <a:pt x="-3590" y="817817"/>
                        <a:pt x="18013" y="762610"/>
                        <a:pt x="12526" y="724205"/>
                      </a:cubicBezTo>
                      <a:cubicBezTo>
                        <a:pt x="11155" y="715289"/>
                        <a:pt x="9783" y="706031"/>
                        <a:pt x="8069" y="697116"/>
                      </a:cubicBezTo>
                      <a:cubicBezTo>
                        <a:pt x="10126" y="655968"/>
                        <a:pt x="10812" y="614477"/>
                        <a:pt x="10126" y="572986"/>
                      </a:cubicBezTo>
                      <a:cubicBezTo>
                        <a:pt x="8755" y="484175"/>
                        <a:pt x="5668" y="393992"/>
                        <a:pt x="24871" y="306553"/>
                      </a:cubicBezTo>
                      <a:cubicBezTo>
                        <a:pt x="41673" y="230772"/>
                        <a:pt x="74934" y="157391"/>
                        <a:pt x="132884" y="104585"/>
                      </a:cubicBezTo>
                      <a:cubicBezTo>
                        <a:pt x="176776" y="64808"/>
                        <a:pt x="230954" y="38062"/>
                        <a:pt x="275531" y="0"/>
                      </a:cubicBezTo>
                      <a:cubicBezTo>
                        <a:pt x="278274" y="1715"/>
                        <a:pt x="280674" y="3429"/>
                        <a:pt x="283417" y="5144"/>
                      </a:cubicBezTo>
                      <a:cubicBezTo>
                        <a:pt x="232668" y="48692"/>
                        <a:pt x="169574" y="77838"/>
                        <a:pt x="122940" y="126873"/>
                      </a:cubicBezTo>
                      <a:cubicBezTo>
                        <a:pt x="-4619" y="261633"/>
                        <a:pt x="20413" y="463944"/>
                        <a:pt x="19384" y="633336"/>
                      </a:cubicBezTo>
                      <a:cubicBezTo>
                        <a:pt x="19042" y="709117"/>
                        <a:pt x="12869" y="784212"/>
                        <a:pt x="525" y="858622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26" name="Google Shape;426;p2"/>
                <p:cNvSpPr/>
                <p:nvPr/>
              </p:nvSpPr>
              <p:spPr>
                <a:xfrm>
                  <a:off x="7337298" y="1258785"/>
                  <a:ext cx="282892" cy="8894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2892" h="889482" extrusionOk="0">
                      <a:moveTo>
                        <a:pt x="27089" y="688886"/>
                      </a:moveTo>
                      <a:cubicBezTo>
                        <a:pt x="21946" y="756437"/>
                        <a:pt x="17831" y="822960"/>
                        <a:pt x="8230" y="889483"/>
                      </a:cubicBezTo>
                      <a:cubicBezTo>
                        <a:pt x="5486" y="888797"/>
                        <a:pt x="2743" y="887425"/>
                        <a:pt x="0" y="885711"/>
                      </a:cubicBezTo>
                      <a:cubicBezTo>
                        <a:pt x="13716" y="798614"/>
                        <a:pt x="14745" y="710832"/>
                        <a:pt x="23660" y="623392"/>
                      </a:cubicBezTo>
                      <a:cubicBezTo>
                        <a:pt x="32576" y="537667"/>
                        <a:pt x="46634" y="452285"/>
                        <a:pt x="70295" y="368960"/>
                      </a:cubicBezTo>
                      <a:cubicBezTo>
                        <a:pt x="109042" y="232143"/>
                        <a:pt x="175222" y="101498"/>
                        <a:pt x="275349" y="0"/>
                      </a:cubicBezTo>
                      <a:cubicBezTo>
                        <a:pt x="277749" y="1715"/>
                        <a:pt x="280149" y="3772"/>
                        <a:pt x="282893" y="5144"/>
                      </a:cubicBezTo>
                      <a:cubicBezTo>
                        <a:pt x="229743" y="58636"/>
                        <a:pt x="185852" y="120358"/>
                        <a:pt x="151219" y="187566"/>
                      </a:cubicBezTo>
                      <a:cubicBezTo>
                        <a:pt x="70637" y="342214"/>
                        <a:pt x="40119" y="516407"/>
                        <a:pt x="27089" y="688886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27" name="Google Shape;427;p2"/>
                <p:cNvSpPr/>
                <p:nvPr/>
              </p:nvSpPr>
              <p:spPr>
                <a:xfrm>
                  <a:off x="7377074" y="1275930"/>
                  <a:ext cx="279806" cy="8675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9806" h="867536" extrusionOk="0">
                      <a:moveTo>
                        <a:pt x="178308" y="210541"/>
                      </a:moveTo>
                      <a:cubicBezTo>
                        <a:pt x="97041" y="420053"/>
                        <a:pt x="59665" y="641909"/>
                        <a:pt x="10630" y="860336"/>
                      </a:cubicBezTo>
                      <a:cubicBezTo>
                        <a:pt x="7201" y="863079"/>
                        <a:pt x="3772" y="865822"/>
                        <a:pt x="0" y="867537"/>
                      </a:cubicBezTo>
                      <a:cubicBezTo>
                        <a:pt x="33947" y="718375"/>
                        <a:pt x="61722" y="568185"/>
                        <a:pt x="101156" y="420395"/>
                      </a:cubicBezTo>
                      <a:cubicBezTo>
                        <a:pt x="124816" y="331927"/>
                        <a:pt x="152933" y="244488"/>
                        <a:pt x="188595" y="160134"/>
                      </a:cubicBezTo>
                      <a:cubicBezTo>
                        <a:pt x="211570" y="105956"/>
                        <a:pt x="236944" y="50063"/>
                        <a:pt x="270205" y="0"/>
                      </a:cubicBezTo>
                      <a:cubicBezTo>
                        <a:pt x="273634" y="686"/>
                        <a:pt x="276721" y="1372"/>
                        <a:pt x="279806" y="1715"/>
                      </a:cubicBezTo>
                      <a:cubicBezTo>
                        <a:pt x="236601" y="65837"/>
                        <a:pt x="205397" y="139903"/>
                        <a:pt x="178308" y="21054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28" name="Google Shape;428;p2"/>
                <p:cNvSpPr/>
                <p:nvPr/>
              </p:nvSpPr>
              <p:spPr>
                <a:xfrm>
                  <a:off x="7405192" y="1277835"/>
                  <a:ext cx="291807" cy="8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1807" h="840600" extrusionOk="0">
                      <a:moveTo>
                        <a:pt x="0" y="840600"/>
                      </a:moveTo>
                      <a:cubicBezTo>
                        <a:pt x="98755" y="562165"/>
                        <a:pt x="163563" y="271386"/>
                        <a:pt x="281864" y="152"/>
                      </a:cubicBezTo>
                      <a:cubicBezTo>
                        <a:pt x="285293" y="152"/>
                        <a:pt x="288379" y="-191"/>
                        <a:pt x="291808" y="152"/>
                      </a:cubicBezTo>
                      <a:cubicBezTo>
                        <a:pt x="261975" y="67704"/>
                        <a:pt x="235572" y="136969"/>
                        <a:pt x="211226" y="206921"/>
                      </a:cubicBezTo>
                      <a:cubicBezTo>
                        <a:pt x="141275" y="407518"/>
                        <a:pt x="87782" y="614629"/>
                        <a:pt x="18173" y="815911"/>
                      </a:cubicBezTo>
                      <a:cubicBezTo>
                        <a:pt x="12687" y="824141"/>
                        <a:pt x="6858" y="832714"/>
                        <a:pt x="0" y="84060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29" name="Google Shape;429;p2"/>
                <p:cNvSpPr/>
                <p:nvPr/>
              </p:nvSpPr>
              <p:spPr>
                <a:xfrm>
                  <a:off x="7500861" y="1282446"/>
                  <a:ext cx="234195" cy="6964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4195" h="696429" extrusionOk="0">
                      <a:moveTo>
                        <a:pt x="29490" y="666941"/>
                      </a:moveTo>
                      <a:cubicBezTo>
                        <a:pt x="19203" y="676542"/>
                        <a:pt x="9259" y="686486"/>
                        <a:pt x="0" y="696430"/>
                      </a:cubicBezTo>
                      <a:cubicBezTo>
                        <a:pt x="51092" y="610705"/>
                        <a:pt x="100813" y="523951"/>
                        <a:pt x="141275" y="432397"/>
                      </a:cubicBezTo>
                      <a:cubicBezTo>
                        <a:pt x="174536" y="356616"/>
                        <a:pt x="200940" y="277406"/>
                        <a:pt x="214313" y="195453"/>
                      </a:cubicBezTo>
                      <a:cubicBezTo>
                        <a:pt x="224600" y="130645"/>
                        <a:pt x="225971" y="65494"/>
                        <a:pt x="224600" y="0"/>
                      </a:cubicBezTo>
                      <a:cubicBezTo>
                        <a:pt x="224943" y="0"/>
                        <a:pt x="225286" y="0"/>
                        <a:pt x="225628" y="343"/>
                      </a:cubicBezTo>
                      <a:cubicBezTo>
                        <a:pt x="228715" y="1372"/>
                        <a:pt x="231458" y="3086"/>
                        <a:pt x="233858" y="4801"/>
                      </a:cubicBezTo>
                      <a:cubicBezTo>
                        <a:pt x="235230" y="77153"/>
                        <a:pt x="232829" y="149504"/>
                        <a:pt x="219113" y="220828"/>
                      </a:cubicBezTo>
                      <a:cubicBezTo>
                        <a:pt x="187567" y="382676"/>
                        <a:pt x="112129" y="526352"/>
                        <a:pt x="29490" y="66694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430" name="Google Shape;430;p2"/>
              <p:cNvSpPr/>
              <p:nvPr/>
            </p:nvSpPr>
            <p:spPr>
              <a:xfrm>
                <a:off x="6563853" y="1309732"/>
                <a:ext cx="793810" cy="804374"/>
              </a:xfrm>
              <a:custGeom>
                <a:avLst/>
                <a:gdLst/>
                <a:ahLst/>
                <a:cxnLst/>
                <a:rect l="l" t="t" r="r" b="b"/>
                <a:pathLst>
                  <a:path w="793810" h="804374" extrusionOk="0">
                    <a:moveTo>
                      <a:pt x="785103" y="786758"/>
                    </a:moveTo>
                    <a:cubicBezTo>
                      <a:pt x="784075" y="788130"/>
                      <a:pt x="783046" y="789501"/>
                      <a:pt x="781674" y="790530"/>
                    </a:cubicBezTo>
                    <a:cubicBezTo>
                      <a:pt x="780646" y="791559"/>
                      <a:pt x="779617" y="792245"/>
                      <a:pt x="778588" y="792930"/>
                    </a:cubicBezTo>
                    <a:cubicBezTo>
                      <a:pt x="774474" y="796016"/>
                      <a:pt x="769673" y="798760"/>
                      <a:pt x="763501" y="800474"/>
                    </a:cubicBezTo>
                    <a:cubicBezTo>
                      <a:pt x="760758" y="801503"/>
                      <a:pt x="758014" y="802189"/>
                      <a:pt x="754928" y="802874"/>
                    </a:cubicBezTo>
                    <a:cubicBezTo>
                      <a:pt x="752528" y="803217"/>
                      <a:pt x="750127" y="803560"/>
                      <a:pt x="747727" y="803903"/>
                    </a:cubicBezTo>
                    <a:cubicBezTo>
                      <a:pt x="746698" y="804246"/>
                      <a:pt x="745327" y="804246"/>
                      <a:pt x="744298" y="804246"/>
                    </a:cubicBezTo>
                    <a:cubicBezTo>
                      <a:pt x="743269" y="804246"/>
                      <a:pt x="742241" y="804246"/>
                      <a:pt x="741555" y="804246"/>
                    </a:cubicBezTo>
                    <a:cubicBezTo>
                      <a:pt x="741555" y="804246"/>
                      <a:pt x="741555" y="804246"/>
                      <a:pt x="741555" y="804246"/>
                    </a:cubicBezTo>
                    <a:lnTo>
                      <a:pt x="741555" y="804246"/>
                    </a:lnTo>
                    <a:cubicBezTo>
                      <a:pt x="737440" y="804589"/>
                      <a:pt x="733326" y="804246"/>
                      <a:pt x="729211" y="803217"/>
                    </a:cubicBezTo>
                    <a:cubicBezTo>
                      <a:pt x="701436" y="797731"/>
                      <a:pt x="672975" y="772013"/>
                      <a:pt x="645543" y="751097"/>
                    </a:cubicBezTo>
                    <a:cubicBezTo>
                      <a:pt x="644857" y="750754"/>
                      <a:pt x="644172" y="750068"/>
                      <a:pt x="643486" y="749725"/>
                    </a:cubicBezTo>
                    <a:cubicBezTo>
                      <a:pt x="641085" y="748010"/>
                      <a:pt x="639028" y="746296"/>
                      <a:pt x="636628" y="744924"/>
                    </a:cubicBezTo>
                    <a:cubicBezTo>
                      <a:pt x="634913" y="743553"/>
                      <a:pt x="633199" y="742524"/>
                      <a:pt x="631484" y="741152"/>
                    </a:cubicBezTo>
                    <a:cubicBezTo>
                      <a:pt x="621883" y="734637"/>
                      <a:pt x="612282" y="728808"/>
                      <a:pt x="603024" y="725379"/>
                    </a:cubicBezTo>
                    <a:cubicBezTo>
                      <a:pt x="560847" y="709949"/>
                      <a:pt x="515927" y="701033"/>
                      <a:pt x="471007" y="692461"/>
                    </a:cubicBezTo>
                    <a:cubicBezTo>
                      <a:pt x="451804" y="688689"/>
                      <a:pt x="432602" y="685260"/>
                      <a:pt x="413743" y="681488"/>
                    </a:cubicBezTo>
                    <a:lnTo>
                      <a:pt x="413743" y="681488"/>
                    </a:lnTo>
                    <a:cubicBezTo>
                      <a:pt x="341734" y="667429"/>
                      <a:pt x="271782" y="648569"/>
                      <a:pt x="213489" y="601592"/>
                    </a:cubicBezTo>
                    <a:cubicBezTo>
                      <a:pt x="106161" y="515524"/>
                      <a:pt x="118849" y="389680"/>
                      <a:pt x="56784" y="282352"/>
                    </a:cubicBezTo>
                    <a:cubicBezTo>
                      <a:pt x="34152" y="242919"/>
                      <a:pt x="-25512" y="197313"/>
                      <a:pt x="12207" y="150336"/>
                    </a:cubicBezTo>
                    <a:cubicBezTo>
                      <a:pt x="12892" y="149650"/>
                      <a:pt x="13236" y="148964"/>
                      <a:pt x="13921" y="148621"/>
                    </a:cubicBezTo>
                    <a:cubicBezTo>
                      <a:pt x="15979" y="146221"/>
                      <a:pt x="18379" y="144164"/>
                      <a:pt x="20779" y="142106"/>
                    </a:cubicBezTo>
                    <a:cubicBezTo>
                      <a:pt x="36210" y="129419"/>
                      <a:pt x="55412" y="127019"/>
                      <a:pt x="74614" y="123932"/>
                    </a:cubicBezTo>
                    <a:cubicBezTo>
                      <a:pt x="78043" y="123590"/>
                      <a:pt x="81472" y="122904"/>
                      <a:pt x="84901" y="122218"/>
                    </a:cubicBezTo>
                    <a:cubicBezTo>
                      <a:pt x="95188" y="120161"/>
                      <a:pt x="105133" y="117417"/>
                      <a:pt x="114048" y="112274"/>
                    </a:cubicBezTo>
                    <a:cubicBezTo>
                      <a:pt x="118849" y="109531"/>
                      <a:pt x="123306" y="106445"/>
                      <a:pt x="127421" y="102673"/>
                    </a:cubicBezTo>
                    <a:cubicBezTo>
                      <a:pt x="129822" y="100615"/>
                      <a:pt x="132222" y="98558"/>
                      <a:pt x="134279" y="96158"/>
                    </a:cubicBezTo>
                    <a:cubicBezTo>
                      <a:pt x="145938" y="84499"/>
                      <a:pt x="155196" y="70440"/>
                      <a:pt x="164454" y="55695"/>
                    </a:cubicBezTo>
                    <a:cubicBezTo>
                      <a:pt x="166169" y="52952"/>
                      <a:pt x="167883" y="50552"/>
                      <a:pt x="169255" y="47809"/>
                    </a:cubicBezTo>
                    <a:cubicBezTo>
                      <a:pt x="173713" y="40608"/>
                      <a:pt x="178170" y="33750"/>
                      <a:pt x="182971" y="26892"/>
                    </a:cubicBezTo>
                    <a:cubicBezTo>
                      <a:pt x="184000" y="25520"/>
                      <a:pt x="185028" y="23806"/>
                      <a:pt x="186057" y="22434"/>
                    </a:cubicBezTo>
                    <a:cubicBezTo>
                      <a:pt x="186743" y="21405"/>
                      <a:pt x="187429" y="20377"/>
                      <a:pt x="188457" y="19348"/>
                    </a:cubicBezTo>
                    <a:cubicBezTo>
                      <a:pt x="194973" y="10775"/>
                      <a:pt x="202516" y="2546"/>
                      <a:pt x="212803" y="488"/>
                    </a:cubicBezTo>
                    <a:cubicBezTo>
                      <a:pt x="221719" y="-1226"/>
                      <a:pt x="230634" y="1860"/>
                      <a:pt x="238864" y="5289"/>
                    </a:cubicBezTo>
                    <a:cubicBezTo>
                      <a:pt x="304701" y="31007"/>
                      <a:pt x="357164" y="70783"/>
                      <a:pt x="419229" y="102673"/>
                    </a:cubicBezTo>
                    <a:cubicBezTo>
                      <a:pt x="492952" y="141077"/>
                      <a:pt x="564961" y="191484"/>
                      <a:pt x="609538" y="263493"/>
                    </a:cubicBezTo>
                    <a:cubicBezTo>
                      <a:pt x="647257" y="324529"/>
                      <a:pt x="661659" y="396195"/>
                      <a:pt x="677433" y="466832"/>
                    </a:cubicBezTo>
                    <a:cubicBezTo>
                      <a:pt x="677433" y="466832"/>
                      <a:pt x="677433" y="466832"/>
                      <a:pt x="677433" y="466832"/>
                    </a:cubicBezTo>
                    <a:cubicBezTo>
                      <a:pt x="678804" y="473348"/>
                      <a:pt x="680176" y="479863"/>
                      <a:pt x="681891" y="486721"/>
                    </a:cubicBezTo>
                    <a:cubicBezTo>
                      <a:pt x="695949" y="547757"/>
                      <a:pt x="712752" y="607421"/>
                      <a:pt x="748070" y="658514"/>
                    </a:cubicBezTo>
                    <a:cubicBezTo>
                      <a:pt x="750471" y="661943"/>
                      <a:pt x="753214" y="665714"/>
                      <a:pt x="755957" y="670172"/>
                    </a:cubicBezTo>
                    <a:cubicBezTo>
                      <a:pt x="765215" y="683888"/>
                      <a:pt x="775845" y="701719"/>
                      <a:pt x="783732" y="719893"/>
                    </a:cubicBezTo>
                    <a:cubicBezTo>
                      <a:pt x="788875" y="732237"/>
                      <a:pt x="792990" y="744924"/>
                      <a:pt x="793676" y="756583"/>
                    </a:cubicBezTo>
                    <a:cubicBezTo>
                      <a:pt x="794019" y="761041"/>
                      <a:pt x="793676" y="765498"/>
                      <a:pt x="792990" y="769613"/>
                    </a:cubicBezTo>
                    <a:cubicBezTo>
                      <a:pt x="792990" y="770642"/>
                      <a:pt x="792647" y="771671"/>
                      <a:pt x="792304" y="772699"/>
                    </a:cubicBezTo>
                    <a:cubicBezTo>
                      <a:pt x="789904" y="778529"/>
                      <a:pt x="787846" y="782986"/>
                      <a:pt x="785103" y="78675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431" name="Google Shape;431;p2"/>
              <p:cNvGrpSpPr/>
              <p:nvPr/>
            </p:nvGrpSpPr>
            <p:grpSpPr>
              <a:xfrm>
                <a:off x="7344156" y="1838898"/>
                <a:ext cx="968464" cy="529838"/>
                <a:chOff x="7344156" y="1838898"/>
                <a:chExt cx="968464" cy="529838"/>
              </a:xfrm>
            </p:grpSpPr>
            <p:sp>
              <p:nvSpPr>
                <p:cNvPr id="432" name="Google Shape;432;p2"/>
                <p:cNvSpPr/>
                <p:nvPr/>
              </p:nvSpPr>
              <p:spPr>
                <a:xfrm>
                  <a:off x="7344409" y="1838898"/>
                  <a:ext cx="968211" cy="5298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68211" h="529838" extrusionOk="0">
                      <a:moveTo>
                        <a:pt x="944093" y="351890"/>
                      </a:moveTo>
                      <a:cubicBezTo>
                        <a:pt x="916661" y="377265"/>
                        <a:pt x="860768" y="401611"/>
                        <a:pt x="828193" y="424928"/>
                      </a:cubicBezTo>
                      <a:cubicBezTo>
                        <a:pt x="812762" y="435901"/>
                        <a:pt x="796989" y="446530"/>
                        <a:pt x="780873" y="456475"/>
                      </a:cubicBezTo>
                      <a:cubicBezTo>
                        <a:pt x="774700" y="460246"/>
                        <a:pt x="768528" y="464018"/>
                        <a:pt x="762356" y="467447"/>
                      </a:cubicBezTo>
                      <a:cubicBezTo>
                        <a:pt x="695148" y="506881"/>
                        <a:pt x="621081" y="535684"/>
                        <a:pt x="541871" y="528826"/>
                      </a:cubicBezTo>
                      <a:cubicBezTo>
                        <a:pt x="456489" y="521626"/>
                        <a:pt x="385166" y="477049"/>
                        <a:pt x="314872" y="430757"/>
                      </a:cubicBezTo>
                      <a:cubicBezTo>
                        <a:pt x="306985" y="425614"/>
                        <a:pt x="298755" y="420127"/>
                        <a:pt x="290526" y="414984"/>
                      </a:cubicBezTo>
                      <a:cubicBezTo>
                        <a:pt x="257264" y="393381"/>
                        <a:pt x="224003" y="372464"/>
                        <a:pt x="189027" y="355662"/>
                      </a:cubicBezTo>
                      <a:cubicBezTo>
                        <a:pt x="184227" y="353262"/>
                        <a:pt x="179426" y="351204"/>
                        <a:pt x="174625" y="349147"/>
                      </a:cubicBezTo>
                      <a:cubicBezTo>
                        <a:pt x="148222" y="337831"/>
                        <a:pt x="108789" y="337831"/>
                        <a:pt x="74499" y="332345"/>
                      </a:cubicBezTo>
                      <a:cubicBezTo>
                        <a:pt x="60783" y="330287"/>
                        <a:pt x="48095" y="327201"/>
                        <a:pt x="37123" y="322058"/>
                      </a:cubicBezTo>
                      <a:cubicBezTo>
                        <a:pt x="29578" y="318629"/>
                        <a:pt x="22720" y="314171"/>
                        <a:pt x="17577" y="307999"/>
                      </a:cubicBezTo>
                      <a:cubicBezTo>
                        <a:pt x="16891" y="307313"/>
                        <a:pt x="16206" y="306627"/>
                        <a:pt x="15862" y="305941"/>
                      </a:cubicBezTo>
                      <a:cubicBezTo>
                        <a:pt x="8662" y="297369"/>
                        <a:pt x="4204" y="289482"/>
                        <a:pt x="2146" y="282281"/>
                      </a:cubicBezTo>
                      <a:cubicBezTo>
                        <a:pt x="1118" y="278852"/>
                        <a:pt x="432" y="275423"/>
                        <a:pt x="89" y="272337"/>
                      </a:cubicBezTo>
                      <a:cubicBezTo>
                        <a:pt x="-254" y="268565"/>
                        <a:pt x="432" y="264793"/>
                        <a:pt x="1461" y="261364"/>
                      </a:cubicBezTo>
                      <a:cubicBezTo>
                        <a:pt x="2146" y="258278"/>
                        <a:pt x="3518" y="255192"/>
                        <a:pt x="5233" y="252449"/>
                      </a:cubicBezTo>
                      <a:cubicBezTo>
                        <a:pt x="7633" y="248677"/>
                        <a:pt x="10376" y="244905"/>
                        <a:pt x="14148" y="241476"/>
                      </a:cubicBezTo>
                      <a:cubicBezTo>
                        <a:pt x="17234" y="238390"/>
                        <a:pt x="20663" y="235647"/>
                        <a:pt x="24435" y="233247"/>
                      </a:cubicBezTo>
                      <a:cubicBezTo>
                        <a:pt x="50496" y="215416"/>
                        <a:pt x="91644" y="205815"/>
                        <a:pt x="115303" y="201014"/>
                      </a:cubicBezTo>
                      <a:cubicBezTo>
                        <a:pt x="252807" y="172553"/>
                        <a:pt x="352591" y="46366"/>
                        <a:pt x="488379" y="10705"/>
                      </a:cubicBezTo>
                      <a:cubicBezTo>
                        <a:pt x="608737" y="-21185"/>
                        <a:pt x="732867" y="23392"/>
                        <a:pt x="848081" y="75856"/>
                      </a:cubicBezTo>
                      <a:cubicBezTo>
                        <a:pt x="858025" y="80313"/>
                        <a:pt x="867626" y="84771"/>
                        <a:pt x="877228" y="89229"/>
                      </a:cubicBezTo>
                      <a:cubicBezTo>
                        <a:pt x="882714" y="91972"/>
                        <a:pt x="888200" y="94372"/>
                        <a:pt x="893687" y="97115"/>
                      </a:cubicBezTo>
                      <a:cubicBezTo>
                        <a:pt x="914947" y="107059"/>
                        <a:pt x="956437" y="141007"/>
                        <a:pt x="965696" y="163295"/>
                      </a:cubicBezTo>
                      <a:cubicBezTo>
                        <a:pt x="970839" y="175639"/>
                        <a:pt x="967410" y="187984"/>
                        <a:pt x="961581" y="200328"/>
                      </a:cubicBezTo>
                      <a:cubicBezTo>
                        <a:pt x="960209" y="203071"/>
                        <a:pt x="958838" y="205815"/>
                        <a:pt x="957466" y="208901"/>
                      </a:cubicBezTo>
                      <a:cubicBezTo>
                        <a:pt x="953351" y="217130"/>
                        <a:pt x="948894" y="225360"/>
                        <a:pt x="946493" y="233932"/>
                      </a:cubicBezTo>
                      <a:cubicBezTo>
                        <a:pt x="945465" y="237361"/>
                        <a:pt x="944436" y="240790"/>
                        <a:pt x="944093" y="243877"/>
                      </a:cubicBezTo>
                      <a:cubicBezTo>
                        <a:pt x="943750" y="245591"/>
                        <a:pt x="943750" y="247306"/>
                        <a:pt x="943750" y="248677"/>
                      </a:cubicBezTo>
                      <a:cubicBezTo>
                        <a:pt x="943064" y="278852"/>
                        <a:pt x="961238" y="298055"/>
                        <a:pt x="961924" y="318286"/>
                      </a:cubicBezTo>
                      <a:cubicBezTo>
                        <a:pt x="961924" y="321372"/>
                        <a:pt x="961581" y="324801"/>
                        <a:pt x="960552" y="327887"/>
                      </a:cubicBezTo>
                      <a:cubicBezTo>
                        <a:pt x="958152" y="335431"/>
                        <a:pt x="953008" y="343318"/>
                        <a:pt x="944093" y="35189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33" name="Google Shape;433;p2"/>
                <p:cNvSpPr/>
                <p:nvPr/>
              </p:nvSpPr>
              <p:spPr>
                <a:xfrm>
                  <a:off x="7358214" y="1903101"/>
                  <a:ext cx="863079" cy="1802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63079" h="180222" extrusionOk="0">
                      <a:moveTo>
                        <a:pt x="863080" y="25025"/>
                      </a:moveTo>
                      <a:cubicBezTo>
                        <a:pt x="845935" y="22282"/>
                        <a:pt x="828790" y="20224"/>
                        <a:pt x="811645" y="18167"/>
                      </a:cubicBezTo>
                      <a:cubicBezTo>
                        <a:pt x="728663" y="8223"/>
                        <a:pt x="643624" y="3765"/>
                        <a:pt x="561328" y="20567"/>
                      </a:cubicBezTo>
                      <a:cubicBezTo>
                        <a:pt x="483146" y="36684"/>
                        <a:pt x="409766" y="69602"/>
                        <a:pt x="336728" y="101149"/>
                      </a:cubicBezTo>
                      <a:cubicBezTo>
                        <a:pt x="231800" y="146412"/>
                        <a:pt x="114872" y="191674"/>
                        <a:pt x="0" y="177615"/>
                      </a:cubicBezTo>
                      <a:cubicBezTo>
                        <a:pt x="3086" y="174529"/>
                        <a:pt x="6515" y="171786"/>
                        <a:pt x="10287" y="169386"/>
                      </a:cubicBezTo>
                      <a:cubicBezTo>
                        <a:pt x="70637" y="174872"/>
                        <a:pt x="132017" y="164928"/>
                        <a:pt x="190310" y="147440"/>
                      </a:cubicBezTo>
                      <a:cubicBezTo>
                        <a:pt x="337071" y="103892"/>
                        <a:pt x="468059" y="15767"/>
                        <a:pt x="623735" y="2394"/>
                      </a:cubicBezTo>
                      <a:cubicBezTo>
                        <a:pt x="693687" y="-3436"/>
                        <a:pt x="764324" y="2051"/>
                        <a:pt x="833933" y="11652"/>
                      </a:cubicBezTo>
                      <a:cubicBezTo>
                        <a:pt x="843534" y="16110"/>
                        <a:pt x="853135" y="20567"/>
                        <a:pt x="863080" y="2502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34" name="Google Shape;434;p2"/>
                <p:cNvSpPr/>
                <p:nvPr/>
              </p:nvSpPr>
              <p:spPr>
                <a:xfrm>
                  <a:off x="7345184" y="2028078"/>
                  <a:ext cx="960462" cy="811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60462" h="81189" extrusionOk="0">
                      <a:moveTo>
                        <a:pt x="960463" y="11148"/>
                      </a:moveTo>
                      <a:cubicBezTo>
                        <a:pt x="959091" y="13891"/>
                        <a:pt x="957719" y="16634"/>
                        <a:pt x="956348" y="19720"/>
                      </a:cubicBezTo>
                      <a:cubicBezTo>
                        <a:pt x="898741" y="10462"/>
                        <a:pt x="840448" y="7719"/>
                        <a:pt x="781812" y="9776"/>
                      </a:cubicBezTo>
                      <a:cubicBezTo>
                        <a:pt x="521208" y="18006"/>
                        <a:pt x="260947" y="109217"/>
                        <a:pt x="0" y="72527"/>
                      </a:cubicBezTo>
                      <a:cubicBezTo>
                        <a:pt x="686" y="69441"/>
                        <a:pt x="2057" y="66354"/>
                        <a:pt x="3772" y="63611"/>
                      </a:cubicBezTo>
                      <a:cubicBezTo>
                        <a:pt x="63779" y="71841"/>
                        <a:pt x="124815" y="73555"/>
                        <a:pt x="185509" y="70469"/>
                      </a:cubicBezTo>
                      <a:cubicBezTo>
                        <a:pt x="443369" y="57782"/>
                        <a:pt x="702945" y="-30686"/>
                        <a:pt x="960463" y="11148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35" name="Google Shape;435;p2"/>
                <p:cNvSpPr/>
                <p:nvPr/>
              </p:nvSpPr>
              <p:spPr>
                <a:xfrm>
                  <a:off x="7344156" y="2072830"/>
                  <a:ext cx="946404" cy="742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6404" h="74251" extrusionOk="0">
                      <a:moveTo>
                        <a:pt x="944004" y="9944"/>
                      </a:moveTo>
                      <a:cubicBezTo>
                        <a:pt x="901827" y="22631"/>
                        <a:pt x="858965" y="32918"/>
                        <a:pt x="815416" y="40805"/>
                      </a:cubicBezTo>
                      <a:cubicBezTo>
                        <a:pt x="676885" y="66523"/>
                        <a:pt x="535610" y="71666"/>
                        <a:pt x="395364" y="72695"/>
                      </a:cubicBezTo>
                      <a:cubicBezTo>
                        <a:pt x="265405" y="73724"/>
                        <a:pt x="128930" y="81610"/>
                        <a:pt x="2057" y="48692"/>
                      </a:cubicBezTo>
                      <a:cubicBezTo>
                        <a:pt x="1029" y="45263"/>
                        <a:pt x="343" y="41834"/>
                        <a:pt x="0" y="38748"/>
                      </a:cubicBezTo>
                      <a:cubicBezTo>
                        <a:pt x="68237" y="56921"/>
                        <a:pt x="139217" y="62065"/>
                        <a:pt x="210198" y="63437"/>
                      </a:cubicBezTo>
                      <a:cubicBezTo>
                        <a:pt x="453657" y="68237"/>
                        <a:pt x="710489" y="70980"/>
                        <a:pt x="946404" y="0"/>
                      </a:cubicBezTo>
                      <a:cubicBezTo>
                        <a:pt x="945032" y="3086"/>
                        <a:pt x="944347" y="6515"/>
                        <a:pt x="944004" y="9944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36" name="Google Shape;436;p2"/>
                <p:cNvSpPr/>
                <p:nvPr/>
              </p:nvSpPr>
              <p:spPr>
                <a:xfrm>
                  <a:off x="7360272" y="2144839"/>
                  <a:ext cx="945718" cy="694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5718" h="69479" extrusionOk="0">
                      <a:moveTo>
                        <a:pt x="944347" y="22289"/>
                      </a:moveTo>
                      <a:cubicBezTo>
                        <a:pt x="914515" y="31890"/>
                        <a:pt x="884339" y="40119"/>
                        <a:pt x="853478" y="46292"/>
                      </a:cubicBezTo>
                      <a:cubicBezTo>
                        <a:pt x="776669" y="61379"/>
                        <a:pt x="698488" y="65494"/>
                        <a:pt x="620649" y="67551"/>
                      </a:cubicBezTo>
                      <a:cubicBezTo>
                        <a:pt x="544183" y="69609"/>
                        <a:pt x="467373" y="70295"/>
                        <a:pt x="390906" y="68237"/>
                      </a:cubicBezTo>
                      <a:cubicBezTo>
                        <a:pt x="318211" y="66180"/>
                        <a:pt x="245174" y="61036"/>
                        <a:pt x="173165" y="49721"/>
                      </a:cubicBezTo>
                      <a:cubicBezTo>
                        <a:pt x="134760" y="43891"/>
                        <a:pt x="96355" y="36347"/>
                        <a:pt x="58636" y="26403"/>
                      </a:cubicBezTo>
                      <a:cubicBezTo>
                        <a:pt x="46292" y="23317"/>
                        <a:pt x="33604" y="19888"/>
                        <a:pt x="21260" y="16116"/>
                      </a:cubicBezTo>
                      <a:cubicBezTo>
                        <a:pt x="13716" y="12687"/>
                        <a:pt x="6858" y="8230"/>
                        <a:pt x="1715" y="2057"/>
                      </a:cubicBezTo>
                      <a:cubicBezTo>
                        <a:pt x="1029" y="1372"/>
                        <a:pt x="343" y="686"/>
                        <a:pt x="0" y="0"/>
                      </a:cubicBezTo>
                      <a:cubicBezTo>
                        <a:pt x="63094" y="20574"/>
                        <a:pt x="127902" y="34633"/>
                        <a:pt x="193739" y="43548"/>
                      </a:cubicBezTo>
                      <a:cubicBezTo>
                        <a:pt x="345301" y="64465"/>
                        <a:pt x="500291" y="62408"/>
                        <a:pt x="652882" y="57264"/>
                      </a:cubicBezTo>
                      <a:cubicBezTo>
                        <a:pt x="727977" y="54521"/>
                        <a:pt x="803415" y="48692"/>
                        <a:pt x="876796" y="31890"/>
                      </a:cubicBezTo>
                      <a:cubicBezTo>
                        <a:pt x="900113" y="26403"/>
                        <a:pt x="923087" y="19888"/>
                        <a:pt x="945718" y="12344"/>
                      </a:cubicBezTo>
                      <a:cubicBezTo>
                        <a:pt x="945718" y="15773"/>
                        <a:pt x="945376" y="18860"/>
                        <a:pt x="944347" y="22289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37" name="Google Shape;437;p2"/>
                <p:cNvSpPr/>
                <p:nvPr/>
              </p:nvSpPr>
              <p:spPr>
                <a:xfrm>
                  <a:off x="7634592" y="2253538"/>
                  <a:ext cx="490690" cy="574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0690" h="57487" extrusionOk="0">
                      <a:moveTo>
                        <a:pt x="490690" y="41491"/>
                      </a:moveTo>
                      <a:cubicBezTo>
                        <a:pt x="484518" y="45263"/>
                        <a:pt x="478346" y="49035"/>
                        <a:pt x="472174" y="52464"/>
                      </a:cubicBezTo>
                      <a:cubicBezTo>
                        <a:pt x="322326" y="65494"/>
                        <a:pt x="170422" y="53150"/>
                        <a:pt x="24346" y="15773"/>
                      </a:cubicBezTo>
                      <a:cubicBezTo>
                        <a:pt x="16459" y="10630"/>
                        <a:pt x="8230" y="5144"/>
                        <a:pt x="0" y="0"/>
                      </a:cubicBezTo>
                      <a:cubicBezTo>
                        <a:pt x="29833" y="8573"/>
                        <a:pt x="59665" y="15773"/>
                        <a:pt x="90183" y="21945"/>
                      </a:cubicBezTo>
                      <a:cubicBezTo>
                        <a:pt x="221857" y="49035"/>
                        <a:pt x="357302" y="55207"/>
                        <a:pt x="490690" y="4149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438" name="Google Shape;438;p2"/>
              <p:cNvSpPr/>
              <p:nvPr/>
            </p:nvSpPr>
            <p:spPr>
              <a:xfrm>
                <a:off x="6474904" y="2035023"/>
                <a:ext cx="879538" cy="586904"/>
              </a:xfrm>
              <a:custGeom>
                <a:avLst/>
                <a:gdLst/>
                <a:ahLst/>
                <a:cxnLst/>
                <a:rect l="l" t="t" r="r" b="b"/>
                <a:pathLst>
                  <a:path w="879538" h="586904" extrusionOk="0">
                    <a:moveTo>
                      <a:pt x="869937" y="82042"/>
                    </a:moveTo>
                    <a:cubicBezTo>
                      <a:pt x="868566" y="84099"/>
                      <a:pt x="866851" y="86499"/>
                      <a:pt x="865137" y="88557"/>
                    </a:cubicBezTo>
                    <a:cubicBezTo>
                      <a:pt x="861365" y="93014"/>
                      <a:pt x="856907" y="97472"/>
                      <a:pt x="852449" y="101587"/>
                    </a:cubicBezTo>
                    <a:cubicBezTo>
                      <a:pt x="845249" y="108102"/>
                      <a:pt x="837019" y="114274"/>
                      <a:pt x="828104" y="120446"/>
                    </a:cubicBezTo>
                    <a:cubicBezTo>
                      <a:pt x="827418" y="120789"/>
                      <a:pt x="826732" y="121475"/>
                      <a:pt x="826046" y="121818"/>
                    </a:cubicBezTo>
                    <a:cubicBezTo>
                      <a:pt x="821931" y="124904"/>
                      <a:pt x="817474" y="127647"/>
                      <a:pt x="813016" y="130733"/>
                    </a:cubicBezTo>
                    <a:cubicBezTo>
                      <a:pt x="792442" y="144792"/>
                      <a:pt x="772211" y="158165"/>
                      <a:pt x="760209" y="173939"/>
                    </a:cubicBezTo>
                    <a:cubicBezTo>
                      <a:pt x="741007" y="198628"/>
                      <a:pt x="724548" y="225374"/>
                      <a:pt x="708774" y="252806"/>
                    </a:cubicBezTo>
                    <a:cubicBezTo>
                      <a:pt x="708774" y="252806"/>
                      <a:pt x="708774" y="252806"/>
                      <a:pt x="708774" y="252806"/>
                    </a:cubicBezTo>
                    <a:cubicBezTo>
                      <a:pt x="702602" y="263779"/>
                      <a:pt x="696773" y="274409"/>
                      <a:pt x="690601" y="285381"/>
                    </a:cubicBezTo>
                    <a:cubicBezTo>
                      <a:pt x="645681" y="368363"/>
                      <a:pt x="603847" y="454088"/>
                      <a:pt x="523265" y="507238"/>
                    </a:cubicBezTo>
                    <a:cubicBezTo>
                      <a:pt x="464972" y="545642"/>
                      <a:pt x="398107" y="545985"/>
                      <a:pt x="335699" y="571360"/>
                    </a:cubicBezTo>
                    <a:cubicBezTo>
                      <a:pt x="258890" y="602564"/>
                      <a:pt x="234201" y="581304"/>
                      <a:pt x="158077" y="555587"/>
                    </a:cubicBezTo>
                    <a:cubicBezTo>
                      <a:pt x="148133" y="552158"/>
                      <a:pt x="138875" y="552158"/>
                      <a:pt x="129273" y="551472"/>
                    </a:cubicBezTo>
                    <a:cubicBezTo>
                      <a:pt x="129273" y="551472"/>
                      <a:pt x="129273" y="551472"/>
                      <a:pt x="129273" y="551472"/>
                    </a:cubicBezTo>
                    <a:cubicBezTo>
                      <a:pt x="122072" y="550786"/>
                      <a:pt x="115214" y="549757"/>
                      <a:pt x="108356" y="546671"/>
                    </a:cubicBezTo>
                    <a:cubicBezTo>
                      <a:pt x="105270" y="545300"/>
                      <a:pt x="101841" y="543242"/>
                      <a:pt x="98755" y="540842"/>
                    </a:cubicBezTo>
                    <a:cubicBezTo>
                      <a:pt x="82982" y="528155"/>
                      <a:pt x="76467" y="514439"/>
                      <a:pt x="74409" y="499694"/>
                    </a:cubicBezTo>
                    <a:cubicBezTo>
                      <a:pt x="74066" y="496608"/>
                      <a:pt x="73724" y="493865"/>
                      <a:pt x="73724" y="490778"/>
                    </a:cubicBezTo>
                    <a:cubicBezTo>
                      <a:pt x="73038" y="467461"/>
                      <a:pt x="80239" y="442772"/>
                      <a:pt x="76467" y="419112"/>
                    </a:cubicBezTo>
                    <a:cubicBezTo>
                      <a:pt x="76124" y="417741"/>
                      <a:pt x="75781" y="416026"/>
                      <a:pt x="75781" y="414655"/>
                    </a:cubicBezTo>
                    <a:cubicBezTo>
                      <a:pt x="75438" y="413283"/>
                      <a:pt x="75095" y="411569"/>
                      <a:pt x="74409" y="410197"/>
                    </a:cubicBezTo>
                    <a:cubicBezTo>
                      <a:pt x="71666" y="402996"/>
                      <a:pt x="67208" y="396138"/>
                      <a:pt x="62751" y="389623"/>
                    </a:cubicBezTo>
                    <a:cubicBezTo>
                      <a:pt x="57950" y="382422"/>
                      <a:pt x="53150" y="374878"/>
                      <a:pt x="48349" y="367677"/>
                    </a:cubicBezTo>
                    <a:cubicBezTo>
                      <a:pt x="46634" y="364934"/>
                      <a:pt x="45263" y="362534"/>
                      <a:pt x="43548" y="359791"/>
                    </a:cubicBezTo>
                    <a:cubicBezTo>
                      <a:pt x="35662" y="346760"/>
                      <a:pt x="28118" y="333387"/>
                      <a:pt x="20574" y="319671"/>
                    </a:cubicBezTo>
                    <a:cubicBezTo>
                      <a:pt x="19202" y="316928"/>
                      <a:pt x="17831" y="314185"/>
                      <a:pt x="16116" y="311442"/>
                    </a:cubicBezTo>
                    <a:cubicBezTo>
                      <a:pt x="13373" y="305955"/>
                      <a:pt x="10630" y="300812"/>
                      <a:pt x="7887" y="295325"/>
                    </a:cubicBezTo>
                    <a:cubicBezTo>
                      <a:pt x="2743" y="285038"/>
                      <a:pt x="343" y="274409"/>
                      <a:pt x="0" y="263436"/>
                    </a:cubicBezTo>
                    <a:cubicBezTo>
                      <a:pt x="0" y="258978"/>
                      <a:pt x="0" y="254520"/>
                      <a:pt x="686" y="250063"/>
                    </a:cubicBezTo>
                    <a:cubicBezTo>
                      <a:pt x="8230" y="192112"/>
                      <a:pt x="73381" y="135191"/>
                      <a:pt x="119672" y="112903"/>
                    </a:cubicBezTo>
                    <a:cubicBezTo>
                      <a:pt x="182766" y="82727"/>
                      <a:pt x="254089" y="43637"/>
                      <a:pt x="321983" y="26835"/>
                    </a:cubicBezTo>
                    <a:cubicBezTo>
                      <a:pt x="393306" y="9347"/>
                      <a:pt x="468059" y="18262"/>
                      <a:pt x="541782" y="24777"/>
                    </a:cubicBezTo>
                    <a:cubicBezTo>
                      <a:pt x="567157" y="27178"/>
                      <a:pt x="592531" y="28892"/>
                      <a:pt x="617906" y="29578"/>
                    </a:cubicBezTo>
                    <a:cubicBezTo>
                      <a:pt x="639851" y="30264"/>
                      <a:pt x="661797" y="29578"/>
                      <a:pt x="683400" y="26835"/>
                    </a:cubicBezTo>
                    <a:cubicBezTo>
                      <a:pt x="683400" y="26835"/>
                      <a:pt x="683400" y="26835"/>
                      <a:pt x="683400" y="26835"/>
                    </a:cubicBezTo>
                    <a:cubicBezTo>
                      <a:pt x="697116" y="25463"/>
                      <a:pt x="710489" y="23063"/>
                      <a:pt x="723862" y="19977"/>
                    </a:cubicBezTo>
                    <a:cubicBezTo>
                      <a:pt x="728663" y="18948"/>
                      <a:pt x="733120" y="17576"/>
                      <a:pt x="737921" y="16205"/>
                    </a:cubicBezTo>
                    <a:cubicBezTo>
                      <a:pt x="738264" y="16205"/>
                      <a:pt x="738264" y="16205"/>
                      <a:pt x="738607" y="16205"/>
                    </a:cubicBezTo>
                    <a:lnTo>
                      <a:pt x="738607" y="16205"/>
                    </a:lnTo>
                    <a:cubicBezTo>
                      <a:pt x="739292" y="16205"/>
                      <a:pt x="739978" y="15862"/>
                      <a:pt x="740664" y="15519"/>
                    </a:cubicBezTo>
                    <a:cubicBezTo>
                      <a:pt x="763638" y="8661"/>
                      <a:pt x="803758" y="-2312"/>
                      <a:pt x="834962" y="431"/>
                    </a:cubicBezTo>
                    <a:cubicBezTo>
                      <a:pt x="851421" y="1803"/>
                      <a:pt x="865137" y="6946"/>
                      <a:pt x="873023" y="18262"/>
                    </a:cubicBezTo>
                    <a:cubicBezTo>
                      <a:pt x="875081" y="21348"/>
                      <a:pt x="876795" y="24777"/>
                      <a:pt x="877824" y="28549"/>
                    </a:cubicBezTo>
                    <a:cubicBezTo>
                      <a:pt x="878167" y="29578"/>
                      <a:pt x="878510" y="30607"/>
                      <a:pt x="878510" y="31635"/>
                    </a:cubicBezTo>
                    <a:cubicBezTo>
                      <a:pt x="878510" y="31978"/>
                      <a:pt x="878510" y="31978"/>
                      <a:pt x="878510" y="32321"/>
                    </a:cubicBezTo>
                    <a:cubicBezTo>
                      <a:pt x="879196" y="35064"/>
                      <a:pt x="879539" y="37807"/>
                      <a:pt x="879539" y="40894"/>
                    </a:cubicBezTo>
                    <a:cubicBezTo>
                      <a:pt x="879539" y="42265"/>
                      <a:pt x="879539" y="43980"/>
                      <a:pt x="879539" y="45694"/>
                    </a:cubicBezTo>
                    <a:cubicBezTo>
                      <a:pt x="879539" y="46380"/>
                      <a:pt x="879539" y="47409"/>
                      <a:pt x="879539" y="48094"/>
                    </a:cubicBezTo>
                    <a:cubicBezTo>
                      <a:pt x="879539" y="49466"/>
                      <a:pt x="879196" y="50838"/>
                      <a:pt x="879196" y="52552"/>
                    </a:cubicBezTo>
                    <a:cubicBezTo>
                      <a:pt x="879196" y="53924"/>
                      <a:pt x="878853" y="55295"/>
                      <a:pt x="878510" y="57010"/>
                    </a:cubicBezTo>
                    <a:cubicBezTo>
                      <a:pt x="878510" y="57010"/>
                      <a:pt x="878510" y="57010"/>
                      <a:pt x="878510" y="57010"/>
                    </a:cubicBezTo>
                    <a:cubicBezTo>
                      <a:pt x="878510" y="58039"/>
                      <a:pt x="878167" y="58724"/>
                      <a:pt x="878167" y="59753"/>
                    </a:cubicBezTo>
                    <a:cubicBezTo>
                      <a:pt x="878167" y="59753"/>
                      <a:pt x="878167" y="59753"/>
                      <a:pt x="878167" y="59753"/>
                    </a:cubicBezTo>
                    <a:cubicBezTo>
                      <a:pt x="878167" y="60439"/>
                      <a:pt x="877824" y="61468"/>
                      <a:pt x="877481" y="62496"/>
                    </a:cubicBezTo>
                    <a:cubicBezTo>
                      <a:pt x="877481" y="62839"/>
                      <a:pt x="877481" y="62839"/>
                      <a:pt x="877481" y="63182"/>
                    </a:cubicBezTo>
                    <a:cubicBezTo>
                      <a:pt x="877138" y="69697"/>
                      <a:pt x="874052" y="75869"/>
                      <a:pt x="869937" y="8204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9" name="Google Shape;439;p2"/>
              <p:cNvSpPr/>
              <p:nvPr/>
            </p:nvSpPr>
            <p:spPr>
              <a:xfrm>
                <a:off x="6475933" y="2060143"/>
                <a:ext cx="617905" cy="238315"/>
              </a:xfrm>
              <a:custGeom>
                <a:avLst/>
                <a:gdLst/>
                <a:ahLst/>
                <a:cxnLst/>
                <a:rect l="l" t="t" r="r" b="b"/>
                <a:pathLst>
                  <a:path w="617905" h="238315" extrusionOk="0">
                    <a:moveTo>
                      <a:pt x="541782" y="0"/>
                    </a:moveTo>
                    <a:cubicBezTo>
                      <a:pt x="567156" y="2400"/>
                      <a:pt x="592531" y="4115"/>
                      <a:pt x="617906" y="4801"/>
                    </a:cubicBezTo>
                    <a:cubicBezTo>
                      <a:pt x="389877" y="17831"/>
                      <a:pt x="155676" y="71323"/>
                      <a:pt x="0" y="238316"/>
                    </a:cubicBezTo>
                    <a:cubicBezTo>
                      <a:pt x="0" y="233858"/>
                      <a:pt x="0" y="229400"/>
                      <a:pt x="686" y="224943"/>
                    </a:cubicBezTo>
                    <a:cubicBezTo>
                      <a:pt x="34290" y="190653"/>
                      <a:pt x="72009" y="160477"/>
                      <a:pt x="112814" y="134417"/>
                    </a:cubicBezTo>
                    <a:cubicBezTo>
                      <a:pt x="241401" y="52121"/>
                      <a:pt x="391249" y="14059"/>
                      <a:pt x="54178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0" name="Google Shape;440;p2"/>
              <p:cNvSpPr/>
              <p:nvPr/>
            </p:nvSpPr>
            <p:spPr>
              <a:xfrm>
                <a:off x="7159332" y="2051570"/>
                <a:ext cx="194424" cy="12001"/>
              </a:xfrm>
              <a:custGeom>
                <a:avLst/>
                <a:gdLst/>
                <a:ahLst/>
                <a:cxnLst/>
                <a:rect l="l" t="t" r="r" b="b"/>
                <a:pathLst>
                  <a:path w="194424" h="12001" extrusionOk="0">
                    <a:moveTo>
                      <a:pt x="194425" y="12002"/>
                    </a:moveTo>
                    <a:cubicBezTo>
                      <a:pt x="178651" y="11659"/>
                      <a:pt x="163220" y="11316"/>
                      <a:pt x="147447" y="10973"/>
                    </a:cubicBezTo>
                    <a:cubicBezTo>
                      <a:pt x="137846" y="10630"/>
                      <a:pt x="127902" y="10630"/>
                      <a:pt x="117958" y="10287"/>
                    </a:cubicBezTo>
                    <a:cubicBezTo>
                      <a:pt x="95326" y="9944"/>
                      <a:pt x="72009" y="9601"/>
                      <a:pt x="49035" y="9944"/>
                    </a:cubicBezTo>
                    <a:cubicBezTo>
                      <a:pt x="48006" y="9944"/>
                      <a:pt x="46634" y="9944"/>
                      <a:pt x="45606" y="9944"/>
                    </a:cubicBezTo>
                    <a:cubicBezTo>
                      <a:pt x="30518" y="9944"/>
                      <a:pt x="15088" y="10287"/>
                      <a:pt x="0" y="10630"/>
                    </a:cubicBezTo>
                    <a:cubicBezTo>
                      <a:pt x="13716" y="9258"/>
                      <a:pt x="27089" y="6858"/>
                      <a:pt x="40462" y="3772"/>
                    </a:cubicBezTo>
                    <a:cubicBezTo>
                      <a:pt x="38748" y="2400"/>
                      <a:pt x="37033" y="1372"/>
                      <a:pt x="35319" y="0"/>
                    </a:cubicBezTo>
                    <a:cubicBezTo>
                      <a:pt x="41834" y="0"/>
                      <a:pt x="48006" y="0"/>
                      <a:pt x="54521" y="0"/>
                    </a:cubicBezTo>
                    <a:cubicBezTo>
                      <a:pt x="54864" y="0"/>
                      <a:pt x="54864" y="0"/>
                      <a:pt x="54864" y="0"/>
                    </a:cubicBezTo>
                    <a:cubicBezTo>
                      <a:pt x="86068" y="0"/>
                      <a:pt x="117272" y="343"/>
                      <a:pt x="148476" y="686"/>
                    </a:cubicBezTo>
                    <a:cubicBezTo>
                      <a:pt x="162192" y="1029"/>
                      <a:pt x="175565" y="1372"/>
                      <a:pt x="189281" y="1715"/>
                    </a:cubicBezTo>
                    <a:cubicBezTo>
                      <a:pt x="191681" y="4801"/>
                      <a:pt x="193396" y="8230"/>
                      <a:pt x="194425" y="1200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1" name="Google Shape;441;p2"/>
              <p:cNvSpPr/>
              <p:nvPr/>
            </p:nvSpPr>
            <p:spPr>
              <a:xfrm>
                <a:off x="6491706" y="2066658"/>
                <a:ext cx="863765" cy="287692"/>
              </a:xfrm>
              <a:custGeom>
                <a:avLst/>
                <a:gdLst/>
                <a:ahLst/>
                <a:cxnLst/>
                <a:rect l="l" t="t" r="r" b="b"/>
                <a:pathLst>
                  <a:path w="863765" h="287692" extrusionOk="0">
                    <a:moveTo>
                      <a:pt x="863765" y="9258"/>
                    </a:moveTo>
                    <a:cubicBezTo>
                      <a:pt x="828104" y="18516"/>
                      <a:pt x="792442" y="27775"/>
                      <a:pt x="756780" y="37033"/>
                    </a:cubicBezTo>
                    <a:cubicBezTo>
                      <a:pt x="600418" y="77838"/>
                      <a:pt x="443369" y="116586"/>
                      <a:pt x="287693" y="159449"/>
                    </a:cubicBezTo>
                    <a:cubicBezTo>
                      <a:pt x="188252" y="186881"/>
                      <a:pt x="84353" y="221856"/>
                      <a:pt x="4457" y="287693"/>
                    </a:cubicBezTo>
                    <a:cubicBezTo>
                      <a:pt x="3086" y="284950"/>
                      <a:pt x="1715" y="282207"/>
                      <a:pt x="0" y="279464"/>
                    </a:cubicBezTo>
                    <a:cubicBezTo>
                      <a:pt x="30518" y="254775"/>
                      <a:pt x="64465" y="233858"/>
                      <a:pt x="100469" y="216370"/>
                    </a:cubicBezTo>
                    <a:cubicBezTo>
                      <a:pt x="159791" y="187566"/>
                      <a:pt x="222885" y="168021"/>
                      <a:pt x="286322" y="150533"/>
                    </a:cubicBezTo>
                    <a:cubicBezTo>
                      <a:pt x="366217" y="128588"/>
                      <a:pt x="446456" y="108356"/>
                      <a:pt x="527037" y="87440"/>
                    </a:cubicBezTo>
                    <a:cubicBezTo>
                      <a:pt x="638822" y="58293"/>
                      <a:pt x="750951" y="29147"/>
                      <a:pt x="862736" y="0"/>
                    </a:cubicBezTo>
                    <a:cubicBezTo>
                      <a:pt x="863422" y="3086"/>
                      <a:pt x="863765" y="6172"/>
                      <a:pt x="863765" y="925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2" name="Google Shape;442;p2"/>
              <p:cNvSpPr/>
              <p:nvPr/>
            </p:nvSpPr>
            <p:spPr>
              <a:xfrm>
                <a:off x="6519481" y="2087918"/>
                <a:ext cx="835990" cy="314782"/>
              </a:xfrm>
              <a:custGeom>
                <a:avLst/>
                <a:gdLst/>
                <a:ahLst/>
                <a:cxnLst/>
                <a:rect l="l" t="t" r="r" b="b"/>
                <a:pathLst>
                  <a:path w="835990" h="314782" extrusionOk="0">
                    <a:moveTo>
                      <a:pt x="833933" y="9601"/>
                    </a:moveTo>
                    <a:cubicBezTo>
                      <a:pt x="832904" y="9944"/>
                      <a:pt x="831875" y="10287"/>
                      <a:pt x="831190" y="10287"/>
                    </a:cubicBezTo>
                    <a:cubicBezTo>
                      <a:pt x="825017" y="12002"/>
                      <a:pt x="819188" y="13716"/>
                      <a:pt x="813359" y="15431"/>
                    </a:cubicBezTo>
                    <a:cubicBezTo>
                      <a:pt x="783184" y="24003"/>
                      <a:pt x="753008" y="32232"/>
                      <a:pt x="723176" y="40805"/>
                    </a:cubicBezTo>
                    <a:cubicBezTo>
                      <a:pt x="579844" y="80924"/>
                      <a:pt x="434454" y="117272"/>
                      <a:pt x="293865" y="166649"/>
                    </a:cubicBezTo>
                    <a:cubicBezTo>
                      <a:pt x="190995" y="202654"/>
                      <a:pt x="90869" y="248603"/>
                      <a:pt x="4801" y="314782"/>
                    </a:cubicBezTo>
                    <a:cubicBezTo>
                      <a:pt x="3086" y="312039"/>
                      <a:pt x="1715" y="309639"/>
                      <a:pt x="0" y="306896"/>
                    </a:cubicBezTo>
                    <a:cubicBezTo>
                      <a:pt x="38405" y="277406"/>
                      <a:pt x="79553" y="251688"/>
                      <a:pt x="122758" y="229400"/>
                    </a:cubicBezTo>
                    <a:cubicBezTo>
                      <a:pt x="242773" y="167335"/>
                      <a:pt x="373418" y="129616"/>
                      <a:pt x="503034" y="93269"/>
                    </a:cubicBezTo>
                    <a:cubicBezTo>
                      <a:pt x="611048" y="62751"/>
                      <a:pt x="719061" y="32576"/>
                      <a:pt x="826732" y="2400"/>
                    </a:cubicBezTo>
                    <a:cubicBezTo>
                      <a:pt x="828446" y="1715"/>
                      <a:pt x="830504" y="1371"/>
                      <a:pt x="832218" y="1029"/>
                    </a:cubicBezTo>
                    <a:cubicBezTo>
                      <a:pt x="833590" y="686"/>
                      <a:pt x="834962" y="343"/>
                      <a:pt x="835990" y="0"/>
                    </a:cubicBezTo>
                    <a:cubicBezTo>
                      <a:pt x="835990" y="1371"/>
                      <a:pt x="835647" y="2743"/>
                      <a:pt x="835304" y="4458"/>
                    </a:cubicBezTo>
                    <a:cubicBezTo>
                      <a:pt x="835304" y="4458"/>
                      <a:pt x="835304" y="4458"/>
                      <a:pt x="835304" y="4458"/>
                    </a:cubicBezTo>
                    <a:cubicBezTo>
                      <a:pt x="835647" y="5144"/>
                      <a:pt x="835304" y="6172"/>
                      <a:pt x="834962" y="7201"/>
                    </a:cubicBezTo>
                    <a:cubicBezTo>
                      <a:pt x="834962" y="7201"/>
                      <a:pt x="834962" y="7201"/>
                      <a:pt x="834962" y="7201"/>
                    </a:cubicBezTo>
                    <a:cubicBezTo>
                      <a:pt x="834619" y="7544"/>
                      <a:pt x="834276" y="8573"/>
                      <a:pt x="833933" y="960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3" name="Google Shape;443;p2"/>
              <p:cNvSpPr/>
              <p:nvPr/>
            </p:nvSpPr>
            <p:spPr>
              <a:xfrm>
                <a:off x="6549656" y="2123579"/>
                <a:ext cx="790384" cy="330555"/>
              </a:xfrm>
              <a:custGeom>
                <a:avLst/>
                <a:gdLst/>
                <a:ahLst/>
                <a:cxnLst/>
                <a:rect l="l" t="t" r="r" b="b"/>
                <a:pathLst>
                  <a:path w="790384" h="330555" extrusionOk="0">
                    <a:moveTo>
                      <a:pt x="790385" y="0"/>
                    </a:moveTo>
                    <a:cubicBezTo>
                      <a:pt x="780440" y="12002"/>
                      <a:pt x="766038" y="22974"/>
                      <a:pt x="751294" y="33604"/>
                    </a:cubicBezTo>
                    <a:cubicBezTo>
                      <a:pt x="742035" y="39091"/>
                      <a:pt x="732434" y="43891"/>
                      <a:pt x="722833" y="49035"/>
                    </a:cubicBezTo>
                    <a:cubicBezTo>
                      <a:pt x="713918" y="53835"/>
                      <a:pt x="704660" y="58293"/>
                      <a:pt x="695744" y="62751"/>
                    </a:cubicBezTo>
                    <a:cubicBezTo>
                      <a:pt x="693344" y="63780"/>
                      <a:pt x="691286" y="65151"/>
                      <a:pt x="688886" y="66180"/>
                    </a:cubicBezTo>
                    <a:cubicBezTo>
                      <a:pt x="468401" y="175222"/>
                      <a:pt x="227685" y="234201"/>
                      <a:pt x="2057" y="330556"/>
                    </a:cubicBezTo>
                    <a:cubicBezTo>
                      <a:pt x="1715" y="329184"/>
                      <a:pt x="1371" y="327470"/>
                      <a:pt x="1371" y="326098"/>
                    </a:cubicBezTo>
                    <a:cubicBezTo>
                      <a:pt x="1028" y="324726"/>
                      <a:pt x="686" y="323012"/>
                      <a:pt x="0" y="321640"/>
                    </a:cubicBezTo>
                    <a:cubicBezTo>
                      <a:pt x="45948" y="301752"/>
                      <a:pt x="92583" y="283578"/>
                      <a:pt x="139560" y="266433"/>
                    </a:cubicBezTo>
                    <a:cubicBezTo>
                      <a:pt x="332956" y="195110"/>
                      <a:pt x="535610" y="137160"/>
                      <a:pt x="718376" y="40805"/>
                    </a:cubicBezTo>
                    <a:cubicBezTo>
                      <a:pt x="729691" y="34976"/>
                      <a:pt x="740664" y="28804"/>
                      <a:pt x="751637" y="22632"/>
                    </a:cubicBezTo>
                    <a:cubicBezTo>
                      <a:pt x="765010" y="15088"/>
                      <a:pt x="777697" y="7544"/>
                      <a:pt x="7903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4" name="Google Shape;444;p2"/>
              <p:cNvSpPr/>
              <p:nvPr/>
            </p:nvSpPr>
            <p:spPr>
              <a:xfrm>
                <a:off x="6548970" y="2088261"/>
                <a:ext cx="805815" cy="446455"/>
              </a:xfrm>
              <a:custGeom>
                <a:avLst/>
                <a:gdLst/>
                <a:ahLst/>
                <a:cxnLst/>
                <a:rect l="l" t="t" r="r" b="b"/>
                <a:pathLst>
                  <a:path w="805815" h="446455" extrusionOk="0">
                    <a:moveTo>
                      <a:pt x="805129" y="6515"/>
                    </a:moveTo>
                    <a:cubicBezTo>
                      <a:pt x="805129" y="6515"/>
                      <a:pt x="805129" y="6515"/>
                      <a:pt x="805129" y="6515"/>
                    </a:cubicBezTo>
                    <a:cubicBezTo>
                      <a:pt x="804787" y="6858"/>
                      <a:pt x="804787" y="6858"/>
                      <a:pt x="804443" y="7201"/>
                    </a:cubicBezTo>
                    <a:cubicBezTo>
                      <a:pt x="803415" y="8230"/>
                      <a:pt x="802729" y="9258"/>
                      <a:pt x="801358" y="9944"/>
                    </a:cubicBezTo>
                    <a:cubicBezTo>
                      <a:pt x="785241" y="26060"/>
                      <a:pt x="769125" y="42177"/>
                      <a:pt x="752323" y="57607"/>
                    </a:cubicBezTo>
                    <a:cubicBezTo>
                      <a:pt x="742721" y="66523"/>
                      <a:pt x="733120" y="75438"/>
                      <a:pt x="723519" y="84010"/>
                    </a:cubicBezTo>
                    <a:cubicBezTo>
                      <a:pt x="695401" y="109042"/>
                      <a:pt x="666598" y="132702"/>
                      <a:pt x="636766" y="155677"/>
                    </a:cubicBezTo>
                    <a:cubicBezTo>
                      <a:pt x="449542" y="298666"/>
                      <a:pt x="230772" y="398793"/>
                      <a:pt x="686" y="446456"/>
                    </a:cubicBezTo>
                    <a:cubicBezTo>
                      <a:pt x="343" y="443370"/>
                      <a:pt x="0" y="440627"/>
                      <a:pt x="0" y="437540"/>
                    </a:cubicBezTo>
                    <a:cubicBezTo>
                      <a:pt x="44234" y="428282"/>
                      <a:pt x="88126" y="417309"/>
                      <a:pt x="131674" y="404279"/>
                    </a:cubicBezTo>
                    <a:cubicBezTo>
                      <a:pt x="336042" y="342557"/>
                      <a:pt x="527038" y="239001"/>
                      <a:pt x="689915" y="101155"/>
                    </a:cubicBezTo>
                    <a:cubicBezTo>
                      <a:pt x="699859" y="92926"/>
                      <a:pt x="709803" y="84353"/>
                      <a:pt x="719404" y="75781"/>
                    </a:cubicBezTo>
                    <a:cubicBezTo>
                      <a:pt x="741693" y="56236"/>
                      <a:pt x="762953" y="36004"/>
                      <a:pt x="783869" y="14745"/>
                    </a:cubicBezTo>
                    <a:cubicBezTo>
                      <a:pt x="788327" y="10630"/>
                      <a:pt x="792442" y="6172"/>
                      <a:pt x="796900" y="1714"/>
                    </a:cubicBezTo>
                    <a:cubicBezTo>
                      <a:pt x="796900" y="1714"/>
                      <a:pt x="797243" y="1372"/>
                      <a:pt x="797243" y="1372"/>
                    </a:cubicBezTo>
                    <a:cubicBezTo>
                      <a:pt x="798614" y="0"/>
                      <a:pt x="800672" y="-343"/>
                      <a:pt x="802386" y="343"/>
                    </a:cubicBezTo>
                    <a:cubicBezTo>
                      <a:pt x="804101" y="686"/>
                      <a:pt x="805129" y="2057"/>
                      <a:pt x="805815" y="3429"/>
                    </a:cubicBezTo>
                    <a:cubicBezTo>
                      <a:pt x="805815" y="3429"/>
                      <a:pt x="805815" y="3429"/>
                      <a:pt x="805815" y="3429"/>
                    </a:cubicBezTo>
                    <a:cubicBezTo>
                      <a:pt x="805815" y="4458"/>
                      <a:pt x="805815" y="5486"/>
                      <a:pt x="805129" y="6515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5" name="Google Shape;445;p2"/>
              <p:cNvSpPr/>
              <p:nvPr/>
            </p:nvSpPr>
            <p:spPr>
              <a:xfrm>
                <a:off x="6583260" y="2288171"/>
                <a:ext cx="600417" cy="298666"/>
              </a:xfrm>
              <a:custGeom>
                <a:avLst/>
                <a:gdLst/>
                <a:ahLst/>
                <a:cxnLst/>
                <a:rect l="l" t="t" r="r" b="b"/>
                <a:pathLst>
                  <a:path w="600417" h="298666" extrusionOk="0">
                    <a:moveTo>
                      <a:pt x="600418" y="0"/>
                    </a:moveTo>
                    <a:cubicBezTo>
                      <a:pt x="594246" y="10973"/>
                      <a:pt x="588416" y="21603"/>
                      <a:pt x="582244" y="32576"/>
                    </a:cubicBezTo>
                    <a:cubicBezTo>
                      <a:pt x="435483" y="181051"/>
                      <a:pt x="226314" y="254432"/>
                      <a:pt x="20917" y="298666"/>
                    </a:cubicBezTo>
                    <a:cubicBezTo>
                      <a:pt x="20917" y="298666"/>
                      <a:pt x="20917" y="298666"/>
                      <a:pt x="20917" y="298666"/>
                    </a:cubicBezTo>
                    <a:cubicBezTo>
                      <a:pt x="13716" y="297980"/>
                      <a:pt x="6858" y="296952"/>
                      <a:pt x="0" y="293865"/>
                    </a:cubicBezTo>
                    <a:cubicBezTo>
                      <a:pt x="221857" y="247917"/>
                      <a:pt x="449885" y="169736"/>
                      <a:pt x="60041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6" name="Google Shape;446;p2"/>
              <p:cNvSpPr/>
              <p:nvPr/>
            </p:nvSpPr>
            <p:spPr>
              <a:xfrm>
                <a:off x="6576745" y="1452867"/>
                <a:ext cx="457085" cy="550354"/>
              </a:xfrm>
              <a:custGeom>
                <a:avLst/>
                <a:gdLst/>
                <a:ahLst/>
                <a:cxnLst/>
                <a:rect l="l" t="t" r="r" b="b"/>
                <a:pathLst>
                  <a:path w="457085" h="550354" extrusionOk="0">
                    <a:moveTo>
                      <a:pt x="457086" y="550355"/>
                    </a:moveTo>
                    <a:cubicBezTo>
                      <a:pt x="437884" y="546583"/>
                      <a:pt x="418681" y="543154"/>
                      <a:pt x="399822" y="539382"/>
                    </a:cubicBezTo>
                    <a:lnTo>
                      <a:pt x="399822" y="539382"/>
                    </a:lnTo>
                    <a:cubicBezTo>
                      <a:pt x="319583" y="508178"/>
                      <a:pt x="243802" y="467715"/>
                      <a:pt x="198196" y="393306"/>
                    </a:cubicBezTo>
                    <a:cubicBezTo>
                      <a:pt x="176594" y="358331"/>
                      <a:pt x="163906" y="318897"/>
                      <a:pt x="149505" y="280492"/>
                    </a:cubicBezTo>
                    <a:cubicBezTo>
                      <a:pt x="134760" y="241059"/>
                      <a:pt x="117615" y="202654"/>
                      <a:pt x="98413" y="164935"/>
                    </a:cubicBezTo>
                    <a:cubicBezTo>
                      <a:pt x="69952" y="109385"/>
                      <a:pt x="37033" y="56579"/>
                      <a:pt x="0" y="6515"/>
                    </a:cubicBezTo>
                    <a:cubicBezTo>
                      <a:pt x="2058" y="4115"/>
                      <a:pt x="4458" y="2057"/>
                      <a:pt x="6858" y="0"/>
                    </a:cubicBezTo>
                    <a:cubicBezTo>
                      <a:pt x="47663" y="55207"/>
                      <a:pt x="83668" y="113843"/>
                      <a:pt x="114186" y="175222"/>
                    </a:cubicBezTo>
                    <a:cubicBezTo>
                      <a:pt x="133388" y="214313"/>
                      <a:pt x="149848" y="254432"/>
                      <a:pt x="164935" y="294894"/>
                    </a:cubicBezTo>
                    <a:cubicBezTo>
                      <a:pt x="179680" y="335013"/>
                      <a:pt x="194767" y="375132"/>
                      <a:pt x="220828" y="409422"/>
                    </a:cubicBezTo>
                    <a:cubicBezTo>
                      <a:pt x="264376" y="466687"/>
                      <a:pt x="329870" y="500291"/>
                      <a:pt x="395364" y="526694"/>
                    </a:cubicBezTo>
                    <a:cubicBezTo>
                      <a:pt x="415252" y="535267"/>
                      <a:pt x="435826" y="542811"/>
                      <a:pt x="457086" y="550355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7" name="Google Shape;447;p2"/>
              <p:cNvSpPr/>
              <p:nvPr/>
            </p:nvSpPr>
            <p:spPr>
              <a:xfrm>
                <a:off x="6637439" y="1432979"/>
                <a:ext cx="667283" cy="681813"/>
              </a:xfrm>
              <a:custGeom>
                <a:avLst/>
                <a:gdLst/>
                <a:ahLst/>
                <a:cxnLst/>
                <a:rect l="l" t="t" r="r" b="b"/>
                <a:pathLst>
                  <a:path w="667283" h="681813" extrusionOk="0">
                    <a:moveTo>
                      <a:pt x="667283" y="681685"/>
                    </a:moveTo>
                    <a:cubicBezTo>
                      <a:pt x="663169" y="682028"/>
                      <a:pt x="659054" y="681685"/>
                      <a:pt x="654596" y="680657"/>
                    </a:cubicBezTo>
                    <a:cubicBezTo>
                      <a:pt x="613448" y="630936"/>
                      <a:pt x="558584" y="593903"/>
                      <a:pt x="499948" y="565785"/>
                    </a:cubicBezTo>
                    <a:cubicBezTo>
                      <a:pt x="434111" y="534238"/>
                      <a:pt x="360731" y="520865"/>
                      <a:pt x="296609" y="486575"/>
                    </a:cubicBezTo>
                    <a:cubicBezTo>
                      <a:pt x="234887" y="453657"/>
                      <a:pt x="205397" y="398793"/>
                      <a:pt x="181737" y="335699"/>
                    </a:cubicBezTo>
                    <a:cubicBezTo>
                      <a:pt x="136131" y="215341"/>
                      <a:pt x="77153" y="103213"/>
                      <a:pt x="0" y="1715"/>
                    </a:cubicBezTo>
                    <a:cubicBezTo>
                      <a:pt x="3429" y="1372"/>
                      <a:pt x="6858" y="686"/>
                      <a:pt x="10287" y="0"/>
                    </a:cubicBezTo>
                    <a:cubicBezTo>
                      <a:pt x="45605" y="46292"/>
                      <a:pt x="77495" y="94640"/>
                      <a:pt x="105613" y="145733"/>
                    </a:cubicBezTo>
                    <a:cubicBezTo>
                      <a:pt x="142646" y="212255"/>
                      <a:pt x="169393" y="282207"/>
                      <a:pt x="197853" y="352501"/>
                    </a:cubicBezTo>
                    <a:cubicBezTo>
                      <a:pt x="212255" y="388163"/>
                      <a:pt x="230086" y="423824"/>
                      <a:pt x="258890" y="450228"/>
                    </a:cubicBezTo>
                    <a:cubicBezTo>
                      <a:pt x="289408" y="477660"/>
                      <a:pt x="328155" y="492747"/>
                      <a:pt x="366217" y="505778"/>
                    </a:cubicBezTo>
                    <a:cubicBezTo>
                      <a:pt x="478346" y="543497"/>
                      <a:pt x="593903" y="588074"/>
                      <a:pt x="667283" y="681685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8" name="Google Shape;448;p2"/>
              <p:cNvSpPr/>
              <p:nvPr/>
            </p:nvSpPr>
            <p:spPr>
              <a:xfrm>
                <a:off x="6690245" y="1407261"/>
                <a:ext cx="637107" cy="705688"/>
              </a:xfrm>
              <a:custGeom>
                <a:avLst/>
                <a:gdLst/>
                <a:ahLst/>
                <a:cxnLst/>
                <a:rect l="l" t="t" r="r" b="b"/>
                <a:pathLst>
                  <a:path w="637107" h="705688" extrusionOk="0">
                    <a:moveTo>
                      <a:pt x="637108" y="703288"/>
                    </a:moveTo>
                    <a:cubicBezTo>
                      <a:pt x="634365" y="704317"/>
                      <a:pt x="631622" y="705002"/>
                      <a:pt x="628535" y="705688"/>
                    </a:cubicBezTo>
                    <a:cubicBezTo>
                      <a:pt x="605561" y="673799"/>
                      <a:pt x="580872" y="643623"/>
                      <a:pt x="554126" y="614820"/>
                    </a:cubicBezTo>
                    <a:cubicBezTo>
                      <a:pt x="503720" y="560299"/>
                      <a:pt x="446456" y="514350"/>
                      <a:pt x="389192" y="467373"/>
                    </a:cubicBezTo>
                    <a:cubicBezTo>
                      <a:pt x="332613" y="420395"/>
                      <a:pt x="281178" y="369989"/>
                      <a:pt x="234887" y="312725"/>
                    </a:cubicBezTo>
                    <a:cubicBezTo>
                      <a:pt x="153962" y="212941"/>
                      <a:pt x="77153" y="109385"/>
                      <a:pt x="0" y="6515"/>
                    </a:cubicBezTo>
                    <a:cubicBezTo>
                      <a:pt x="2400" y="4458"/>
                      <a:pt x="4800" y="2400"/>
                      <a:pt x="6858" y="0"/>
                    </a:cubicBezTo>
                    <a:cubicBezTo>
                      <a:pt x="45605" y="50749"/>
                      <a:pt x="84353" y="101498"/>
                      <a:pt x="122758" y="152591"/>
                    </a:cubicBezTo>
                    <a:cubicBezTo>
                      <a:pt x="170078" y="214655"/>
                      <a:pt x="215684" y="278092"/>
                      <a:pt x="266776" y="337071"/>
                    </a:cubicBezTo>
                    <a:cubicBezTo>
                      <a:pt x="317868" y="396392"/>
                      <a:pt x="376847" y="445427"/>
                      <a:pt x="437198" y="494805"/>
                    </a:cubicBezTo>
                    <a:cubicBezTo>
                      <a:pt x="512636" y="556870"/>
                      <a:pt x="580187" y="625450"/>
                      <a:pt x="637108" y="70328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9" name="Google Shape;449;p2"/>
              <p:cNvSpPr/>
              <p:nvPr/>
            </p:nvSpPr>
            <p:spPr>
              <a:xfrm>
                <a:off x="6727278" y="1358912"/>
                <a:ext cx="621677" cy="744093"/>
              </a:xfrm>
              <a:custGeom>
                <a:avLst/>
                <a:gdLst/>
                <a:ahLst/>
                <a:cxnLst/>
                <a:rect l="l" t="t" r="r" b="b"/>
                <a:pathLst>
                  <a:path w="621677" h="744093" extrusionOk="0">
                    <a:moveTo>
                      <a:pt x="621678" y="737578"/>
                    </a:moveTo>
                    <a:cubicBezTo>
                      <a:pt x="619963" y="739978"/>
                      <a:pt x="617563" y="742036"/>
                      <a:pt x="615163" y="744093"/>
                    </a:cubicBezTo>
                    <a:cubicBezTo>
                      <a:pt x="596303" y="713232"/>
                      <a:pt x="577101" y="682714"/>
                      <a:pt x="557213" y="652539"/>
                    </a:cubicBezTo>
                    <a:cubicBezTo>
                      <a:pt x="400507" y="414566"/>
                      <a:pt x="212941" y="197510"/>
                      <a:pt x="0" y="7887"/>
                    </a:cubicBezTo>
                    <a:cubicBezTo>
                      <a:pt x="1715" y="5144"/>
                      <a:pt x="3429" y="2743"/>
                      <a:pt x="4801" y="0"/>
                    </a:cubicBezTo>
                    <a:cubicBezTo>
                      <a:pt x="52807" y="42863"/>
                      <a:pt x="99784" y="87097"/>
                      <a:pt x="145733" y="132702"/>
                    </a:cubicBezTo>
                    <a:cubicBezTo>
                      <a:pt x="327470" y="314782"/>
                      <a:pt x="487261" y="518122"/>
                      <a:pt x="621678" y="73757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0" name="Google Shape;450;p2"/>
              <p:cNvSpPr/>
              <p:nvPr/>
            </p:nvSpPr>
            <p:spPr>
              <a:xfrm>
                <a:off x="6746138" y="1330452"/>
                <a:ext cx="498576" cy="467372"/>
              </a:xfrm>
              <a:custGeom>
                <a:avLst/>
                <a:gdLst/>
                <a:ahLst/>
                <a:cxnLst/>
                <a:rect l="l" t="t" r="r" b="b"/>
                <a:pathLst>
                  <a:path w="498576" h="467372" extrusionOk="0">
                    <a:moveTo>
                      <a:pt x="498577" y="467373"/>
                    </a:moveTo>
                    <a:cubicBezTo>
                      <a:pt x="360731" y="288036"/>
                      <a:pt x="182766" y="140932"/>
                      <a:pt x="0" y="7544"/>
                    </a:cubicBezTo>
                    <a:cubicBezTo>
                      <a:pt x="1029" y="6172"/>
                      <a:pt x="2057" y="4458"/>
                      <a:pt x="3086" y="3086"/>
                    </a:cubicBezTo>
                    <a:cubicBezTo>
                      <a:pt x="3772" y="2057"/>
                      <a:pt x="4458" y="1029"/>
                      <a:pt x="5486" y="0"/>
                    </a:cubicBezTo>
                    <a:cubicBezTo>
                      <a:pt x="66523" y="44577"/>
                      <a:pt x="126530" y="90183"/>
                      <a:pt x="184823" y="138189"/>
                    </a:cubicBezTo>
                    <a:cubicBezTo>
                      <a:pt x="296951" y="230429"/>
                      <a:pt x="403936" y="333299"/>
                      <a:pt x="494119" y="447827"/>
                    </a:cubicBezTo>
                    <a:cubicBezTo>
                      <a:pt x="494119" y="447827"/>
                      <a:pt x="494119" y="447827"/>
                      <a:pt x="494119" y="447827"/>
                    </a:cubicBezTo>
                    <a:cubicBezTo>
                      <a:pt x="495491" y="454343"/>
                      <a:pt x="496862" y="460858"/>
                      <a:pt x="498577" y="4673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51" name="Google Shape;451;p2"/>
            <p:cNvSpPr/>
            <p:nvPr/>
          </p:nvSpPr>
          <p:spPr>
            <a:xfrm>
              <a:off x="7173938" y="1976674"/>
              <a:ext cx="306425" cy="255358"/>
            </a:xfrm>
            <a:custGeom>
              <a:avLst/>
              <a:gdLst/>
              <a:ahLst/>
              <a:cxnLst/>
              <a:rect l="l" t="t" r="r" b="b"/>
              <a:pathLst>
                <a:path w="306425" h="255358" extrusionOk="0">
                  <a:moveTo>
                    <a:pt x="302920" y="127703"/>
                  </a:moveTo>
                  <a:cubicBezTo>
                    <a:pt x="296748" y="135246"/>
                    <a:pt x="286118" y="137647"/>
                    <a:pt x="276516" y="139018"/>
                  </a:cubicBezTo>
                  <a:cubicBezTo>
                    <a:pt x="266915" y="140390"/>
                    <a:pt x="256285" y="141076"/>
                    <a:pt x="248399" y="146562"/>
                  </a:cubicBezTo>
                  <a:cubicBezTo>
                    <a:pt x="248056" y="146905"/>
                    <a:pt x="247713" y="147248"/>
                    <a:pt x="247027" y="147591"/>
                  </a:cubicBezTo>
                  <a:cubicBezTo>
                    <a:pt x="244970" y="149305"/>
                    <a:pt x="243598" y="151020"/>
                    <a:pt x="243255" y="153420"/>
                  </a:cubicBezTo>
                  <a:cubicBezTo>
                    <a:pt x="242912" y="157878"/>
                    <a:pt x="247027" y="161307"/>
                    <a:pt x="250456" y="164050"/>
                  </a:cubicBezTo>
                  <a:cubicBezTo>
                    <a:pt x="253199" y="166107"/>
                    <a:pt x="255600" y="167479"/>
                    <a:pt x="258000" y="168851"/>
                  </a:cubicBezTo>
                  <a:cubicBezTo>
                    <a:pt x="265887" y="173994"/>
                    <a:pt x="271030" y="177423"/>
                    <a:pt x="269658" y="189082"/>
                  </a:cubicBezTo>
                  <a:cubicBezTo>
                    <a:pt x="269658" y="189767"/>
                    <a:pt x="269316" y="190453"/>
                    <a:pt x="269316" y="190796"/>
                  </a:cubicBezTo>
                  <a:cubicBezTo>
                    <a:pt x="268973" y="192854"/>
                    <a:pt x="267944" y="195254"/>
                    <a:pt x="266915" y="197311"/>
                  </a:cubicBezTo>
                  <a:cubicBezTo>
                    <a:pt x="263486" y="203826"/>
                    <a:pt x="256971" y="208627"/>
                    <a:pt x="250113" y="209313"/>
                  </a:cubicBezTo>
                  <a:cubicBezTo>
                    <a:pt x="238112" y="210341"/>
                    <a:pt x="227139" y="198683"/>
                    <a:pt x="215137" y="201426"/>
                  </a:cubicBezTo>
                  <a:cubicBezTo>
                    <a:pt x="192163" y="206570"/>
                    <a:pt x="202793" y="240517"/>
                    <a:pt x="186677" y="249775"/>
                  </a:cubicBezTo>
                  <a:cubicBezTo>
                    <a:pt x="154444" y="268977"/>
                    <a:pt x="146900" y="234344"/>
                    <a:pt x="133527" y="211027"/>
                  </a:cubicBezTo>
                  <a:cubicBezTo>
                    <a:pt x="133184" y="210341"/>
                    <a:pt x="132841" y="209656"/>
                    <a:pt x="132498" y="209313"/>
                  </a:cubicBezTo>
                  <a:cubicBezTo>
                    <a:pt x="131127" y="200054"/>
                    <a:pt x="130098" y="189425"/>
                    <a:pt x="129412" y="178795"/>
                  </a:cubicBezTo>
                  <a:cubicBezTo>
                    <a:pt x="128727" y="179138"/>
                    <a:pt x="128041" y="179823"/>
                    <a:pt x="127355" y="180166"/>
                  </a:cubicBezTo>
                  <a:cubicBezTo>
                    <a:pt x="123240" y="183252"/>
                    <a:pt x="118782" y="185996"/>
                    <a:pt x="114325" y="189082"/>
                  </a:cubicBezTo>
                  <a:cubicBezTo>
                    <a:pt x="94779" y="179138"/>
                    <a:pt x="82435" y="217885"/>
                    <a:pt x="55003" y="204169"/>
                  </a:cubicBezTo>
                  <a:cubicBezTo>
                    <a:pt x="28257" y="190796"/>
                    <a:pt x="44716" y="163707"/>
                    <a:pt x="26199" y="148277"/>
                  </a:cubicBezTo>
                  <a:cubicBezTo>
                    <a:pt x="-20092" y="110215"/>
                    <a:pt x="3568" y="112272"/>
                    <a:pt x="31343" y="84840"/>
                  </a:cubicBezTo>
                  <a:cubicBezTo>
                    <a:pt x="31686" y="84497"/>
                    <a:pt x="32372" y="83811"/>
                    <a:pt x="32715" y="83468"/>
                  </a:cubicBezTo>
                  <a:cubicBezTo>
                    <a:pt x="35458" y="80725"/>
                    <a:pt x="37858" y="77982"/>
                    <a:pt x="40601" y="74896"/>
                  </a:cubicBezTo>
                  <a:cubicBezTo>
                    <a:pt x="40601" y="74896"/>
                    <a:pt x="40601" y="74896"/>
                    <a:pt x="40601" y="74896"/>
                  </a:cubicBezTo>
                  <a:lnTo>
                    <a:pt x="40601" y="74896"/>
                  </a:lnTo>
                  <a:cubicBezTo>
                    <a:pt x="41630" y="73524"/>
                    <a:pt x="43002" y="72153"/>
                    <a:pt x="44030" y="70438"/>
                  </a:cubicBezTo>
                  <a:cubicBezTo>
                    <a:pt x="56718" y="52950"/>
                    <a:pt x="52946" y="25175"/>
                    <a:pt x="71805" y="11459"/>
                  </a:cubicBezTo>
                  <a:cubicBezTo>
                    <a:pt x="86550" y="830"/>
                    <a:pt x="105409" y="-5000"/>
                    <a:pt x="121526" y="5630"/>
                  </a:cubicBezTo>
                  <a:cubicBezTo>
                    <a:pt x="132156" y="12831"/>
                    <a:pt x="135585" y="23804"/>
                    <a:pt x="141071" y="34091"/>
                  </a:cubicBezTo>
                  <a:cubicBezTo>
                    <a:pt x="144157" y="40263"/>
                    <a:pt x="148272" y="45749"/>
                    <a:pt x="154787" y="49864"/>
                  </a:cubicBezTo>
                  <a:cubicBezTo>
                    <a:pt x="159930" y="52950"/>
                    <a:pt x="166103" y="55008"/>
                    <a:pt x="172275" y="54665"/>
                  </a:cubicBezTo>
                  <a:cubicBezTo>
                    <a:pt x="177418" y="54665"/>
                    <a:pt x="182562" y="52950"/>
                    <a:pt x="186334" y="49178"/>
                  </a:cubicBezTo>
                  <a:cubicBezTo>
                    <a:pt x="198335" y="37863"/>
                    <a:pt x="203822" y="19689"/>
                    <a:pt x="219252" y="12488"/>
                  </a:cubicBezTo>
                  <a:cubicBezTo>
                    <a:pt x="224739" y="9745"/>
                    <a:pt x="231597" y="8716"/>
                    <a:pt x="237083" y="12145"/>
                  </a:cubicBezTo>
                  <a:cubicBezTo>
                    <a:pt x="243941" y="16260"/>
                    <a:pt x="245313" y="25861"/>
                    <a:pt x="243598" y="33748"/>
                  </a:cubicBezTo>
                  <a:cubicBezTo>
                    <a:pt x="241884" y="41635"/>
                    <a:pt x="238455" y="49178"/>
                    <a:pt x="238112" y="57065"/>
                  </a:cubicBezTo>
                  <a:cubicBezTo>
                    <a:pt x="237769" y="63923"/>
                    <a:pt x="241541" y="69410"/>
                    <a:pt x="247027" y="73524"/>
                  </a:cubicBezTo>
                  <a:cubicBezTo>
                    <a:pt x="252856" y="78325"/>
                    <a:pt x="260743" y="81754"/>
                    <a:pt x="268630" y="84497"/>
                  </a:cubicBezTo>
                  <a:cubicBezTo>
                    <a:pt x="276516" y="87583"/>
                    <a:pt x="284403" y="90326"/>
                    <a:pt x="289547" y="93070"/>
                  </a:cubicBezTo>
                  <a:cubicBezTo>
                    <a:pt x="300519" y="98556"/>
                    <a:pt x="312521" y="115701"/>
                    <a:pt x="302920" y="12770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52" name="Google Shape;452;p2"/>
            <p:cNvGrpSpPr/>
            <p:nvPr/>
          </p:nvGrpSpPr>
          <p:grpSpPr>
            <a:xfrm>
              <a:off x="7131798" y="1654499"/>
              <a:ext cx="446508" cy="686129"/>
              <a:chOff x="7131798" y="1654499"/>
              <a:chExt cx="446508" cy="686129"/>
            </a:xfrm>
          </p:grpSpPr>
          <p:sp>
            <p:nvSpPr>
              <p:cNvPr id="453" name="Google Shape;453;p2"/>
              <p:cNvSpPr/>
              <p:nvPr/>
            </p:nvSpPr>
            <p:spPr>
              <a:xfrm>
                <a:off x="7381773" y="1654499"/>
                <a:ext cx="60745" cy="62393"/>
              </a:xfrm>
              <a:custGeom>
                <a:avLst/>
                <a:gdLst/>
                <a:ahLst/>
                <a:cxnLst/>
                <a:rect l="l" t="t" r="r" b="b"/>
                <a:pathLst>
                  <a:path w="60745" h="62393" extrusionOk="0">
                    <a:moveTo>
                      <a:pt x="41936" y="2393"/>
                    </a:moveTo>
                    <a:cubicBezTo>
                      <a:pt x="4903" y="-12351"/>
                      <a:pt x="-18415" y="45256"/>
                      <a:pt x="18961" y="60001"/>
                    </a:cubicBezTo>
                    <a:cubicBezTo>
                      <a:pt x="55995" y="74745"/>
                      <a:pt x="78969" y="17138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4" name="Google Shape;454;p2"/>
              <p:cNvSpPr/>
              <p:nvPr/>
            </p:nvSpPr>
            <p:spPr>
              <a:xfrm>
                <a:off x="7225410" y="1681931"/>
                <a:ext cx="60745" cy="62496"/>
              </a:xfrm>
              <a:custGeom>
                <a:avLst/>
                <a:gdLst/>
                <a:ahLst/>
                <a:cxnLst/>
                <a:rect l="l" t="t" r="r" b="b"/>
                <a:pathLst>
                  <a:path w="60745" h="62496" extrusionOk="0">
                    <a:moveTo>
                      <a:pt x="41936" y="2393"/>
                    </a:moveTo>
                    <a:cubicBezTo>
                      <a:pt x="4903" y="-12351"/>
                      <a:pt x="-18415" y="45256"/>
                      <a:pt x="18961" y="60001"/>
                    </a:cubicBezTo>
                    <a:cubicBezTo>
                      <a:pt x="55994" y="75088"/>
                      <a:pt x="78969" y="17481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5" name="Google Shape;455;p2"/>
              <p:cNvSpPr/>
              <p:nvPr/>
            </p:nvSpPr>
            <p:spPr>
              <a:xfrm>
                <a:off x="7131798" y="1798517"/>
                <a:ext cx="60745" cy="62496"/>
              </a:xfrm>
              <a:custGeom>
                <a:avLst/>
                <a:gdLst/>
                <a:ahLst/>
                <a:cxnLst/>
                <a:rect l="l" t="t" r="r" b="b"/>
                <a:pathLst>
                  <a:path w="60745" h="62496" extrusionOk="0">
                    <a:moveTo>
                      <a:pt x="41936" y="2393"/>
                    </a:moveTo>
                    <a:cubicBezTo>
                      <a:pt x="4903" y="-12351"/>
                      <a:pt x="-18415" y="45256"/>
                      <a:pt x="18961" y="60000"/>
                    </a:cubicBezTo>
                    <a:cubicBezTo>
                      <a:pt x="55995" y="75088"/>
                      <a:pt x="78969" y="17481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6" name="Google Shape;456;p2"/>
              <p:cNvSpPr/>
              <p:nvPr/>
            </p:nvSpPr>
            <p:spPr>
              <a:xfrm>
                <a:off x="7291247" y="1902758"/>
                <a:ext cx="60745" cy="62485"/>
              </a:xfrm>
              <a:custGeom>
                <a:avLst/>
                <a:gdLst/>
                <a:ahLst/>
                <a:cxnLst/>
                <a:rect l="l" t="t" r="r" b="b"/>
                <a:pathLst>
                  <a:path w="60745" h="62485" extrusionOk="0">
                    <a:moveTo>
                      <a:pt x="41936" y="2393"/>
                    </a:moveTo>
                    <a:cubicBezTo>
                      <a:pt x="4903" y="-12351"/>
                      <a:pt x="-18415" y="45256"/>
                      <a:pt x="18961" y="60001"/>
                    </a:cubicBezTo>
                    <a:cubicBezTo>
                      <a:pt x="55995" y="75088"/>
                      <a:pt x="78969" y="17138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7" name="Google Shape;457;p2"/>
              <p:cNvSpPr/>
              <p:nvPr/>
            </p:nvSpPr>
            <p:spPr>
              <a:xfrm>
                <a:off x="7517561" y="1872583"/>
                <a:ext cx="60745" cy="62496"/>
              </a:xfrm>
              <a:custGeom>
                <a:avLst/>
                <a:gdLst/>
                <a:ahLst/>
                <a:cxnLst/>
                <a:rect l="l" t="t" r="r" b="b"/>
                <a:pathLst>
                  <a:path w="60745" h="62496" extrusionOk="0">
                    <a:moveTo>
                      <a:pt x="41936" y="2393"/>
                    </a:moveTo>
                    <a:cubicBezTo>
                      <a:pt x="4903" y="-12351"/>
                      <a:pt x="-18415" y="45256"/>
                      <a:pt x="18961" y="60000"/>
                    </a:cubicBezTo>
                    <a:cubicBezTo>
                      <a:pt x="55995" y="75088"/>
                      <a:pt x="78969" y="17481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8" name="Google Shape;458;p2"/>
              <p:cNvSpPr/>
              <p:nvPr/>
            </p:nvSpPr>
            <p:spPr>
              <a:xfrm>
                <a:off x="7285418" y="2101298"/>
                <a:ext cx="60745" cy="62496"/>
              </a:xfrm>
              <a:custGeom>
                <a:avLst/>
                <a:gdLst/>
                <a:ahLst/>
                <a:cxnLst/>
                <a:rect l="l" t="t" r="r" b="b"/>
                <a:pathLst>
                  <a:path w="60745" h="62496" extrusionOk="0">
                    <a:moveTo>
                      <a:pt x="41936" y="2393"/>
                    </a:moveTo>
                    <a:cubicBezTo>
                      <a:pt x="4903" y="-12351"/>
                      <a:pt x="-18415" y="45256"/>
                      <a:pt x="18961" y="60000"/>
                    </a:cubicBezTo>
                    <a:cubicBezTo>
                      <a:pt x="55994" y="75088"/>
                      <a:pt x="78969" y="17481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9" name="Google Shape;459;p2"/>
              <p:cNvSpPr/>
              <p:nvPr/>
            </p:nvSpPr>
            <p:spPr>
              <a:xfrm>
                <a:off x="7187005" y="2062207"/>
                <a:ext cx="60897" cy="62394"/>
              </a:xfrm>
              <a:custGeom>
                <a:avLst/>
                <a:gdLst/>
                <a:ahLst/>
                <a:cxnLst/>
                <a:rect l="l" t="t" r="r" b="b"/>
                <a:pathLst>
                  <a:path w="60897" h="62394" extrusionOk="0">
                    <a:moveTo>
                      <a:pt x="41936" y="2393"/>
                    </a:moveTo>
                    <a:cubicBezTo>
                      <a:pt x="4902" y="-12351"/>
                      <a:pt x="-18415" y="45256"/>
                      <a:pt x="18961" y="60001"/>
                    </a:cubicBezTo>
                    <a:cubicBezTo>
                      <a:pt x="55995" y="74745"/>
                      <a:pt x="79312" y="17138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0" name="Google Shape;460;p2"/>
              <p:cNvSpPr/>
              <p:nvPr/>
            </p:nvSpPr>
            <p:spPr>
              <a:xfrm>
                <a:off x="7437665" y="2088610"/>
                <a:ext cx="60896" cy="62496"/>
              </a:xfrm>
              <a:custGeom>
                <a:avLst/>
                <a:gdLst/>
                <a:ahLst/>
                <a:cxnLst/>
                <a:rect l="l" t="t" r="r" b="b"/>
                <a:pathLst>
                  <a:path w="60896" h="62496" extrusionOk="0">
                    <a:moveTo>
                      <a:pt x="41936" y="2393"/>
                    </a:moveTo>
                    <a:cubicBezTo>
                      <a:pt x="4902" y="-12351"/>
                      <a:pt x="-18415" y="45256"/>
                      <a:pt x="18961" y="60000"/>
                    </a:cubicBezTo>
                    <a:cubicBezTo>
                      <a:pt x="55994" y="75088"/>
                      <a:pt x="79312" y="17481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1" name="Google Shape;461;p2"/>
              <p:cNvSpPr/>
              <p:nvPr/>
            </p:nvSpPr>
            <p:spPr>
              <a:xfrm>
                <a:off x="7274788" y="2278234"/>
                <a:ext cx="60896" cy="62394"/>
              </a:xfrm>
              <a:custGeom>
                <a:avLst/>
                <a:gdLst/>
                <a:ahLst/>
                <a:cxnLst/>
                <a:rect l="l" t="t" r="r" b="b"/>
                <a:pathLst>
                  <a:path w="60896" h="62394" extrusionOk="0">
                    <a:moveTo>
                      <a:pt x="41936" y="2393"/>
                    </a:moveTo>
                    <a:cubicBezTo>
                      <a:pt x="4902" y="-12351"/>
                      <a:pt x="-18415" y="45256"/>
                      <a:pt x="18961" y="60001"/>
                    </a:cubicBezTo>
                    <a:cubicBezTo>
                      <a:pt x="55994" y="74745"/>
                      <a:pt x="79312" y="17138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2" name="Google Shape;462;p2"/>
              <p:cNvSpPr/>
              <p:nvPr/>
            </p:nvSpPr>
            <p:spPr>
              <a:xfrm>
                <a:off x="7345527" y="1695297"/>
                <a:ext cx="71666" cy="376161"/>
              </a:xfrm>
              <a:custGeom>
                <a:avLst/>
                <a:gdLst/>
                <a:ahLst/>
                <a:cxnLst/>
                <a:rect l="l" t="t" r="r" b="b"/>
                <a:pathLst>
                  <a:path w="71666" h="376161" extrusionOk="0">
                    <a:moveTo>
                      <a:pt x="5144" y="376161"/>
                    </a:moveTo>
                    <a:lnTo>
                      <a:pt x="0" y="372389"/>
                    </a:lnTo>
                    <a:cubicBezTo>
                      <a:pt x="34976" y="323698"/>
                      <a:pt x="52463" y="264376"/>
                      <a:pt x="49721" y="204368"/>
                    </a:cubicBezTo>
                    <a:cubicBezTo>
                      <a:pt x="49034" y="187223"/>
                      <a:pt x="46292" y="169736"/>
                      <a:pt x="43891" y="152933"/>
                    </a:cubicBezTo>
                    <a:cubicBezTo>
                      <a:pt x="41491" y="135788"/>
                      <a:pt x="38747" y="117958"/>
                      <a:pt x="38062" y="100127"/>
                    </a:cubicBezTo>
                    <a:cubicBezTo>
                      <a:pt x="36690" y="70295"/>
                      <a:pt x="40805" y="28804"/>
                      <a:pt x="67208" y="0"/>
                    </a:cubicBezTo>
                    <a:lnTo>
                      <a:pt x="71666" y="4115"/>
                    </a:lnTo>
                    <a:cubicBezTo>
                      <a:pt x="46292" y="31547"/>
                      <a:pt x="42863" y="71323"/>
                      <a:pt x="43891" y="99784"/>
                    </a:cubicBezTo>
                    <a:cubicBezTo>
                      <a:pt x="44577" y="117272"/>
                      <a:pt x="47320" y="134760"/>
                      <a:pt x="49721" y="151905"/>
                    </a:cubicBezTo>
                    <a:cubicBezTo>
                      <a:pt x="52121" y="168707"/>
                      <a:pt x="54864" y="186538"/>
                      <a:pt x="55550" y="204026"/>
                    </a:cubicBezTo>
                    <a:cubicBezTo>
                      <a:pt x="58979" y="265405"/>
                      <a:pt x="40805" y="326441"/>
                      <a:pt x="5144" y="37616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3" name="Google Shape;463;p2"/>
              <p:cNvSpPr/>
              <p:nvPr/>
            </p:nvSpPr>
            <p:spPr>
              <a:xfrm>
                <a:off x="7159232" y="1725815"/>
                <a:ext cx="194182" cy="340156"/>
              </a:xfrm>
              <a:custGeom>
                <a:avLst/>
                <a:gdLst/>
                <a:ahLst/>
                <a:cxnLst/>
                <a:rect l="l" t="t" r="r" b="b"/>
                <a:pathLst>
                  <a:path w="194182" h="340156" extrusionOk="0">
                    <a:moveTo>
                      <a:pt x="194182" y="340157"/>
                    </a:moveTo>
                    <a:lnTo>
                      <a:pt x="183895" y="334671"/>
                    </a:lnTo>
                    <a:cubicBezTo>
                      <a:pt x="173265" y="328841"/>
                      <a:pt x="161950" y="323012"/>
                      <a:pt x="150977" y="317526"/>
                    </a:cubicBezTo>
                    <a:cubicBezTo>
                      <a:pt x="116687" y="300381"/>
                      <a:pt x="81368" y="282550"/>
                      <a:pt x="55994" y="255118"/>
                    </a:cubicBezTo>
                    <a:cubicBezTo>
                      <a:pt x="18617" y="214998"/>
                      <a:pt x="-1614" y="165964"/>
                      <a:pt x="101" y="120358"/>
                    </a:cubicBezTo>
                    <a:lnTo>
                      <a:pt x="6273" y="120701"/>
                    </a:lnTo>
                    <a:cubicBezTo>
                      <a:pt x="4559" y="164592"/>
                      <a:pt x="24104" y="211912"/>
                      <a:pt x="60451" y="251003"/>
                    </a:cubicBezTo>
                    <a:cubicBezTo>
                      <a:pt x="85140" y="277749"/>
                      <a:pt x="120116" y="295237"/>
                      <a:pt x="153720" y="312039"/>
                    </a:cubicBezTo>
                    <a:cubicBezTo>
                      <a:pt x="161264" y="315811"/>
                      <a:pt x="169151" y="319926"/>
                      <a:pt x="177037" y="323698"/>
                    </a:cubicBezTo>
                    <a:cubicBezTo>
                      <a:pt x="148919" y="276720"/>
                      <a:pt x="120459" y="228029"/>
                      <a:pt x="102285" y="175565"/>
                    </a:cubicBezTo>
                    <a:cubicBezTo>
                      <a:pt x="87197" y="131331"/>
                      <a:pt x="73481" y="65151"/>
                      <a:pt x="93713" y="0"/>
                    </a:cubicBezTo>
                    <a:lnTo>
                      <a:pt x="99542" y="1715"/>
                    </a:lnTo>
                    <a:cubicBezTo>
                      <a:pt x="79654" y="65151"/>
                      <a:pt x="93027" y="130302"/>
                      <a:pt x="108114" y="173508"/>
                    </a:cubicBezTo>
                    <a:cubicBezTo>
                      <a:pt x="127317" y="229400"/>
                      <a:pt x="158178" y="280492"/>
                      <a:pt x="188010" y="330213"/>
                    </a:cubicBezTo>
                    <a:lnTo>
                      <a:pt x="194182" y="340157"/>
                    </a:ln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4" name="Google Shape;464;p2"/>
              <p:cNvSpPr/>
              <p:nvPr/>
            </p:nvSpPr>
            <p:spPr>
              <a:xfrm>
                <a:off x="7323924" y="1946643"/>
                <a:ext cx="30533" cy="122415"/>
              </a:xfrm>
              <a:custGeom>
                <a:avLst/>
                <a:gdLst/>
                <a:ahLst/>
                <a:cxnLst/>
                <a:rect l="l" t="t" r="r" b="b"/>
                <a:pathLst>
                  <a:path w="30533" h="122415" extrusionOk="0">
                    <a:moveTo>
                      <a:pt x="19546" y="120701"/>
                    </a:moveTo>
                    <a:cubicBezTo>
                      <a:pt x="30518" y="81267"/>
                      <a:pt x="22975" y="37376"/>
                      <a:pt x="0" y="3429"/>
                    </a:cubicBezTo>
                    <a:lnTo>
                      <a:pt x="5144" y="0"/>
                    </a:lnTo>
                    <a:cubicBezTo>
                      <a:pt x="29147" y="35319"/>
                      <a:pt x="36691" y="81267"/>
                      <a:pt x="25375" y="122415"/>
                    </a:cubicBezTo>
                    <a:lnTo>
                      <a:pt x="19546" y="120701"/>
                    </a:ln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5" name="Google Shape;465;p2"/>
              <p:cNvSpPr/>
              <p:nvPr/>
            </p:nvSpPr>
            <p:spPr>
              <a:xfrm>
                <a:off x="7339012" y="1915096"/>
                <a:ext cx="192024" cy="210540"/>
              </a:xfrm>
              <a:custGeom>
                <a:avLst/>
                <a:gdLst/>
                <a:ahLst/>
                <a:cxnLst/>
                <a:rect l="l" t="t" r="r" b="b"/>
                <a:pathLst>
                  <a:path w="192024" h="210540" extrusionOk="0">
                    <a:moveTo>
                      <a:pt x="48349" y="196825"/>
                    </a:moveTo>
                    <a:cubicBezTo>
                      <a:pt x="40805" y="193739"/>
                      <a:pt x="33261" y="190310"/>
                      <a:pt x="26060" y="186195"/>
                    </a:cubicBezTo>
                    <a:cubicBezTo>
                      <a:pt x="12002" y="178308"/>
                      <a:pt x="5829" y="160820"/>
                      <a:pt x="1029" y="148133"/>
                    </a:cubicBezTo>
                    <a:lnTo>
                      <a:pt x="0" y="145047"/>
                    </a:lnTo>
                    <a:lnTo>
                      <a:pt x="3086" y="144018"/>
                    </a:lnTo>
                    <a:cubicBezTo>
                      <a:pt x="78181" y="119672"/>
                      <a:pt x="145390" y="67208"/>
                      <a:pt x="186881" y="0"/>
                    </a:cubicBezTo>
                    <a:lnTo>
                      <a:pt x="192024" y="3429"/>
                    </a:lnTo>
                    <a:cubicBezTo>
                      <a:pt x="150190" y="70980"/>
                      <a:pt x="83325" y="123787"/>
                      <a:pt x="7887" y="149162"/>
                    </a:cubicBezTo>
                    <a:cubicBezTo>
                      <a:pt x="12002" y="160477"/>
                      <a:pt x="17831" y="174536"/>
                      <a:pt x="28804" y="181051"/>
                    </a:cubicBezTo>
                    <a:cubicBezTo>
                      <a:pt x="55207" y="195796"/>
                      <a:pt x="85039" y="204026"/>
                      <a:pt x="114872" y="204368"/>
                    </a:cubicBezTo>
                    <a:lnTo>
                      <a:pt x="114872" y="210541"/>
                    </a:lnTo>
                    <a:cubicBezTo>
                      <a:pt x="92240" y="209855"/>
                      <a:pt x="69609" y="205397"/>
                      <a:pt x="48349" y="196825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6" name="Google Shape;466;p2"/>
              <p:cNvSpPr/>
              <p:nvPr/>
            </p:nvSpPr>
            <p:spPr>
              <a:xfrm>
                <a:off x="7210767" y="2052942"/>
                <a:ext cx="135102" cy="53835"/>
              </a:xfrm>
              <a:custGeom>
                <a:avLst/>
                <a:gdLst/>
                <a:ahLst/>
                <a:cxnLst/>
                <a:rect l="l" t="t" r="r" b="b"/>
                <a:pathLst>
                  <a:path w="135102" h="53835" extrusionOk="0">
                    <a:moveTo>
                      <a:pt x="3772" y="53835"/>
                    </a:moveTo>
                    <a:lnTo>
                      <a:pt x="0" y="49035"/>
                    </a:lnTo>
                    <a:cubicBezTo>
                      <a:pt x="38062" y="18516"/>
                      <a:pt x="86068" y="1029"/>
                      <a:pt x="135103" y="0"/>
                    </a:cubicBezTo>
                    <a:lnTo>
                      <a:pt x="135103" y="6172"/>
                    </a:lnTo>
                    <a:cubicBezTo>
                      <a:pt x="87440" y="7201"/>
                      <a:pt x="40805" y="24346"/>
                      <a:pt x="3772" y="53835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7" name="Google Shape;467;p2"/>
              <p:cNvSpPr/>
              <p:nvPr/>
            </p:nvSpPr>
            <p:spPr>
              <a:xfrm>
                <a:off x="7305408" y="2049170"/>
                <a:ext cx="53492" cy="104241"/>
              </a:xfrm>
              <a:custGeom>
                <a:avLst/>
                <a:gdLst/>
                <a:ahLst/>
                <a:cxnLst/>
                <a:rect l="l" t="t" r="r" b="b"/>
                <a:pathLst>
                  <a:path w="53492" h="104241" extrusionOk="0">
                    <a:moveTo>
                      <a:pt x="0" y="102870"/>
                    </a:moveTo>
                    <a:cubicBezTo>
                      <a:pt x="10287" y="66180"/>
                      <a:pt x="26404" y="31547"/>
                      <a:pt x="48349" y="0"/>
                    </a:cubicBezTo>
                    <a:lnTo>
                      <a:pt x="53493" y="3429"/>
                    </a:lnTo>
                    <a:cubicBezTo>
                      <a:pt x="32233" y="34290"/>
                      <a:pt x="16117" y="68237"/>
                      <a:pt x="6172" y="104242"/>
                    </a:cubicBezTo>
                    <a:lnTo>
                      <a:pt x="0" y="102870"/>
                    </a:ln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8" name="Google Shape;468;p2"/>
              <p:cNvSpPr/>
              <p:nvPr/>
            </p:nvSpPr>
            <p:spPr>
              <a:xfrm>
                <a:off x="7295464" y="2056028"/>
                <a:ext cx="78777" cy="255460"/>
              </a:xfrm>
              <a:custGeom>
                <a:avLst/>
                <a:gdLst/>
                <a:ahLst/>
                <a:cxnLst/>
                <a:rect l="l" t="t" r="r" b="b"/>
                <a:pathLst>
                  <a:path w="78777" h="255460" extrusionOk="0">
                    <a:moveTo>
                      <a:pt x="5144" y="255461"/>
                    </a:moveTo>
                    <a:lnTo>
                      <a:pt x="0" y="252032"/>
                    </a:lnTo>
                    <a:cubicBezTo>
                      <a:pt x="23660" y="214313"/>
                      <a:pt x="48349" y="175565"/>
                      <a:pt x="62065" y="132702"/>
                    </a:cubicBezTo>
                    <a:cubicBezTo>
                      <a:pt x="77495" y="85039"/>
                      <a:pt x="76124" y="38748"/>
                      <a:pt x="58293" y="2743"/>
                    </a:cubicBezTo>
                    <a:lnTo>
                      <a:pt x="63779" y="0"/>
                    </a:lnTo>
                    <a:cubicBezTo>
                      <a:pt x="82296" y="37719"/>
                      <a:pt x="83667" y="85382"/>
                      <a:pt x="67894" y="134760"/>
                    </a:cubicBezTo>
                    <a:cubicBezTo>
                      <a:pt x="53835" y="178308"/>
                      <a:pt x="29147" y="217399"/>
                      <a:pt x="5144" y="25546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69" name="Google Shape;469;p2"/>
          <p:cNvGrpSpPr/>
          <p:nvPr/>
        </p:nvGrpSpPr>
        <p:grpSpPr>
          <a:xfrm flipH="1">
            <a:off x="7824196" y="4041045"/>
            <a:ext cx="1283296" cy="1038298"/>
            <a:chOff x="806499" y="1114972"/>
            <a:chExt cx="1711061" cy="1384397"/>
          </a:xfrm>
        </p:grpSpPr>
        <p:sp>
          <p:nvSpPr>
            <p:cNvPr id="470" name="Google Shape;470;p2"/>
            <p:cNvSpPr/>
            <p:nvPr/>
          </p:nvSpPr>
          <p:spPr>
            <a:xfrm>
              <a:off x="1747359" y="2161403"/>
              <a:ext cx="118630" cy="337965"/>
            </a:xfrm>
            <a:custGeom>
              <a:avLst/>
              <a:gdLst/>
              <a:ahLst/>
              <a:cxnLst/>
              <a:rect l="l" t="t" r="r" b="b"/>
              <a:pathLst>
                <a:path w="52491" h="149542" extrusionOk="0">
                  <a:moveTo>
                    <a:pt x="0" y="11430"/>
                  </a:moveTo>
                  <a:cubicBezTo>
                    <a:pt x="0" y="4763"/>
                    <a:pt x="4763" y="0"/>
                    <a:pt x="11430" y="0"/>
                  </a:cubicBezTo>
                  <a:cubicBezTo>
                    <a:pt x="18097" y="0"/>
                    <a:pt x="22860" y="4763"/>
                    <a:pt x="22860" y="11430"/>
                  </a:cubicBezTo>
                  <a:lnTo>
                    <a:pt x="14288" y="133350"/>
                  </a:lnTo>
                  <a:cubicBezTo>
                    <a:pt x="27622" y="122872"/>
                    <a:pt x="50482" y="124777"/>
                    <a:pt x="52388" y="138113"/>
                  </a:cubicBezTo>
                  <a:cubicBezTo>
                    <a:pt x="53340" y="144780"/>
                    <a:pt x="47625" y="149542"/>
                    <a:pt x="40957" y="149542"/>
                  </a:cubicBezTo>
                  <a:lnTo>
                    <a:pt x="11430" y="149542"/>
                  </a:lnTo>
                  <a:cubicBezTo>
                    <a:pt x="4763" y="149542"/>
                    <a:pt x="0" y="144780"/>
                    <a:pt x="0" y="138113"/>
                  </a:cubicBezTo>
                  <a:lnTo>
                    <a:pt x="0" y="11430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3B231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1" name="Google Shape;471;p2"/>
            <p:cNvSpPr/>
            <p:nvPr/>
          </p:nvSpPr>
          <p:spPr>
            <a:xfrm>
              <a:off x="1699999" y="2161403"/>
              <a:ext cx="118630" cy="337965"/>
            </a:xfrm>
            <a:custGeom>
              <a:avLst/>
              <a:gdLst/>
              <a:ahLst/>
              <a:cxnLst/>
              <a:rect l="l" t="t" r="r" b="b"/>
              <a:pathLst>
                <a:path w="52491" h="149542" extrusionOk="0">
                  <a:moveTo>
                    <a:pt x="0" y="11430"/>
                  </a:moveTo>
                  <a:cubicBezTo>
                    <a:pt x="0" y="4763"/>
                    <a:pt x="4763" y="0"/>
                    <a:pt x="11430" y="0"/>
                  </a:cubicBezTo>
                  <a:cubicBezTo>
                    <a:pt x="18098" y="0"/>
                    <a:pt x="22860" y="4763"/>
                    <a:pt x="22860" y="11430"/>
                  </a:cubicBezTo>
                  <a:lnTo>
                    <a:pt x="14288" y="133350"/>
                  </a:lnTo>
                  <a:cubicBezTo>
                    <a:pt x="27623" y="122872"/>
                    <a:pt x="50483" y="124777"/>
                    <a:pt x="52388" y="138113"/>
                  </a:cubicBezTo>
                  <a:cubicBezTo>
                    <a:pt x="53340" y="144780"/>
                    <a:pt x="47625" y="149542"/>
                    <a:pt x="40958" y="149542"/>
                  </a:cubicBezTo>
                  <a:lnTo>
                    <a:pt x="11430" y="149542"/>
                  </a:lnTo>
                  <a:cubicBezTo>
                    <a:pt x="4763" y="149542"/>
                    <a:pt x="0" y="144780"/>
                    <a:pt x="0" y="138113"/>
                  </a:cubicBezTo>
                  <a:lnTo>
                    <a:pt x="0" y="11430"/>
                  </a:lnTo>
                  <a:lnTo>
                    <a:pt x="0" y="11430"/>
                  </a:lnTo>
                  <a:close/>
                </a:path>
              </a:pathLst>
            </a:custGeom>
            <a:solidFill>
              <a:srgbClr val="3B231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72" name="Google Shape;472;p2"/>
            <p:cNvGrpSpPr/>
            <p:nvPr/>
          </p:nvGrpSpPr>
          <p:grpSpPr>
            <a:xfrm>
              <a:off x="806499" y="1114972"/>
              <a:ext cx="1711061" cy="1320036"/>
              <a:chOff x="997974" y="715450"/>
              <a:chExt cx="5984822" cy="4617124"/>
            </a:xfrm>
          </p:grpSpPr>
          <p:sp>
            <p:nvSpPr>
              <p:cNvPr id="473" name="Google Shape;473;p2"/>
              <p:cNvSpPr/>
              <p:nvPr/>
            </p:nvSpPr>
            <p:spPr>
              <a:xfrm rot="-715094">
                <a:off x="5957484" y="1037192"/>
                <a:ext cx="690432" cy="674581"/>
              </a:xfrm>
              <a:custGeom>
                <a:avLst/>
                <a:gdLst/>
                <a:ahLst/>
                <a:cxnLst/>
                <a:rect l="l" t="t" r="r" b="b"/>
                <a:pathLst>
                  <a:path w="69216" h="67627" extrusionOk="0">
                    <a:moveTo>
                      <a:pt x="63502" y="0"/>
                    </a:moveTo>
                    <a:lnTo>
                      <a:pt x="29212" y="31432"/>
                    </a:lnTo>
                    <a:lnTo>
                      <a:pt x="69217" y="24765"/>
                    </a:lnTo>
                    <a:lnTo>
                      <a:pt x="22544" y="67627"/>
                    </a:lnTo>
                    <a:cubicBezTo>
                      <a:pt x="4447" y="54292"/>
                      <a:pt x="-2221" y="33338"/>
                      <a:pt x="637" y="10477"/>
                    </a:cubicBezTo>
                    <a:lnTo>
                      <a:pt x="63502" y="0"/>
                    </a:lnTo>
                    <a:lnTo>
                      <a:pt x="63502" y="0"/>
                    </a:lnTo>
                    <a:close/>
                  </a:path>
                </a:pathLst>
              </a:custGeom>
              <a:solidFill>
                <a:srgbClr val="FFB66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4" name="Google Shape;474;p2"/>
              <p:cNvSpPr/>
              <p:nvPr/>
            </p:nvSpPr>
            <p:spPr>
              <a:xfrm rot="-715094">
                <a:off x="1851525" y="1171185"/>
                <a:ext cx="4800373" cy="3705653"/>
              </a:xfrm>
              <a:custGeom>
                <a:avLst/>
                <a:gdLst/>
                <a:ahLst/>
                <a:cxnLst/>
                <a:rect l="l" t="t" r="r" b="b"/>
                <a:pathLst>
                  <a:path w="481239" h="371493" extrusionOk="0">
                    <a:moveTo>
                      <a:pt x="0" y="223144"/>
                    </a:moveTo>
                    <a:cubicBezTo>
                      <a:pt x="256222" y="248862"/>
                      <a:pt x="220028" y="27882"/>
                      <a:pt x="355283" y="2164"/>
                    </a:cubicBezTo>
                    <a:cubicBezTo>
                      <a:pt x="525780" y="-30221"/>
                      <a:pt x="532448" y="310774"/>
                      <a:pt x="318135" y="362209"/>
                    </a:cubicBezTo>
                    <a:cubicBezTo>
                      <a:pt x="166688" y="399357"/>
                      <a:pt x="45720" y="319347"/>
                      <a:pt x="0" y="223144"/>
                    </a:cubicBezTo>
                    <a:lnTo>
                      <a:pt x="0" y="22314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5" name="Google Shape;475;p2"/>
              <p:cNvSpPr/>
              <p:nvPr/>
            </p:nvSpPr>
            <p:spPr>
              <a:xfrm rot="-715094">
                <a:off x="5159776" y="1319705"/>
                <a:ext cx="513066" cy="513056"/>
              </a:xfrm>
              <a:custGeom>
                <a:avLst/>
                <a:gdLst/>
                <a:ahLst/>
                <a:cxnLst/>
                <a:rect l="l" t="t" r="r" b="b"/>
                <a:pathLst>
                  <a:path w="51435" h="51434" extrusionOk="0">
                    <a:moveTo>
                      <a:pt x="25717" y="51435"/>
                    </a:moveTo>
                    <a:cubicBezTo>
                      <a:pt x="11430" y="51435"/>
                      <a:pt x="0" y="40005"/>
                      <a:pt x="0" y="25717"/>
                    </a:cubicBezTo>
                    <a:cubicBezTo>
                      <a:pt x="0" y="11430"/>
                      <a:pt x="11430" y="0"/>
                      <a:pt x="25717" y="0"/>
                    </a:cubicBezTo>
                    <a:cubicBezTo>
                      <a:pt x="40005" y="0"/>
                      <a:pt x="51435" y="11430"/>
                      <a:pt x="51435" y="25717"/>
                    </a:cubicBezTo>
                    <a:cubicBezTo>
                      <a:pt x="51435" y="40005"/>
                      <a:pt x="40005" y="51435"/>
                      <a:pt x="25717" y="51435"/>
                    </a:cubicBezTo>
                    <a:lnTo>
                      <a:pt x="25717" y="5143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6" name="Google Shape;476;p2"/>
              <p:cNvSpPr/>
              <p:nvPr/>
            </p:nvSpPr>
            <p:spPr>
              <a:xfrm rot="-715094">
                <a:off x="4061639" y="3326168"/>
                <a:ext cx="733753" cy="629235"/>
              </a:xfrm>
              <a:custGeom>
                <a:avLst/>
                <a:gdLst/>
                <a:ahLst/>
                <a:cxnLst/>
                <a:rect l="l" t="t" r="r" b="b"/>
                <a:pathLst>
                  <a:path w="73559" h="63081" extrusionOk="0">
                    <a:moveTo>
                      <a:pt x="10694" y="0"/>
                    </a:moveTo>
                    <a:cubicBezTo>
                      <a:pt x="8789" y="1905"/>
                      <a:pt x="6884" y="4763"/>
                      <a:pt x="4979" y="7620"/>
                    </a:cubicBezTo>
                    <a:cubicBezTo>
                      <a:pt x="-5498" y="25717"/>
                      <a:pt x="1169" y="48577"/>
                      <a:pt x="19267" y="58102"/>
                    </a:cubicBezTo>
                    <a:cubicBezTo>
                      <a:pt x="37364" y="68580"/>
                      <a:pt x="60224" y="61913"/>
                      <a:pt x="69749" y="43815"/>
                    </a:cubicBezTo>
                    <a:cubicBezTo>
                      <a:pt x="71654" y="40957"/>
                      <a:pt x="72607" y="38100"/>
                      <a:pt x="73559" y="35242"/>
                    </a:cubicBezTo>
                    <a:cubicBezTo>
                      <a:pt x="62129" y="46672"/>
                      <a:pt x="44032" y="50482"/>
                      <a:pt x="28792" y="41910"/>
                    </a:cubicBezTo>
                    <a:cubicBezTo>
                      <a:pt x="13552" y="33338"/>
                      <a:pt x="5932" y="16192"/>
                      <a:pt x="10694" y="0"/>
                    </a:cubicBezTo>
                    <a:lnTo>
                      <a:pt x="1069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477" name="Google Shape;477;p2"/>
              <p:cNvGrpSpPr/>
              <p:nvPr/>
            </p:nvGrpSpPr>
            <p:grpSpPr>
              <a:xfrm>
                <a:off x="2417916" y="2324878"/>
                <a:ext cx="4203533" cy="2631820"/>
                <a:chOff x="2417916" y="2358053"/>
                <a:chExt cx="4203533" cy="2631820"/>
              </a:xfrm>
            </p:grpSpPr>
            <p:sp>
              <p:nvSpPr>
                <p:cNvPr id="478" name="Google Shape;478;p2"/>
                <p:cNvSpPr/>
                <p:nvPr/>
              </p:nvSpPr>
              <p:spPr>
                <a:xfrm rot="-715094">
                  <a:off x="2458789" y="3739690"/>
                  <a:ext cx="649674" cy="4636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130" h="46481" extrusionOk="0">
                      <a:moveTo>
                        <a:pt x="1313" y="0"/>
                      </a:moveTo>
                      <a:cubicBezTo>
                        <a:pt x="-1545" y="9525"/>
                        <a:pt x="360" y="20002"/>
                        <a:pt x="6075" y="29527"/>
                      </a:cubicBezTo>
                      <a:cubicBezTo>
                        <a:pt x="17505" y="46672"/>
                        <a:pt x="40365" y="51435"/>
                        <a:pt x="57510" y="40958"/>
                      </a:cubicBezTo>
                      <a:cubicBezTo>
                        <a:pt x="60368" y="39052"/>
                        <a:pt x="62273" y="37147"/>
                        <a:pt x="65130" y="35242"/>
                      </a:cubicBezTo>
                      <a:cubicBezTo>
                        <a:pt x="49890" y="40005"/>
                        <a:pt x="31793" y="34290"/>
                        <a:pt x="22268" y="20002"/>
                      </a:cubicBezTo>
                      <a:cubicBezTo>
                        <a:pt x="18458" y="14288"/>
                        <a:pt x="16553" y="6667"/>
                        <a:pt x="16553" y="0"/>
                      </a:cubicBezTo>
                      <a:cubicBezTo>
                        <a:pt x="11790" y="0"/>
                        <a:pt x="7028" y="0"/>
                        <a:pt x="1313" y="0"/>
                      </a:cubicBezTo>
                      <a:lnTo>
                        <a:pt x="1313" y="0"/>
                      </a:lnTo>
                      <a:close/>
                    </a:path>
                  </a:pathLst>
                </a:custGeom>
                <a:solidFill>
                  <a:srgbClr val="000000">
                    <a:alpha val="145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79" name="Google Shape;479;p2"/>
                <p:cNvSpPr/>
                <p:nvPr/>
              </p:nvSpPr>
              <p:spPr>
                <a:xfrm rot="-715094">
                  <a:off x="3002368" y="3961893"/>
                  <a:ext cx="699778" cy="68077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153" h="68248" extrusionOk="0">
                      <a:moveTo>
                        <a:pt x="17766" y="0"/>
                      </a:moveTo>
                      <a:cubicBezTo>
                        <a:pt x="14909" y="1905"/>
                        <a:pt x="13004" y="3810"/>
                        <a:pt x="10146" y="5715"/>
                      </a:cubicBezTo>
                      <a:cubicBezTo>
                        <a:pt x="-4141" y="20955"/>
                        <a:pt x="-3189" y="43815"/>
                        <a:pt x="12051" y="58102"/>
                      </a:cubicBezTo>
                      <a:cubicBezTo>
                        <a:pt x="27291" y="72390"/>
                        <a:pt x="50151" y="71438"/>
                        <a:pt x="64439" y="56197"/>
                      </a:cubicBezTo>
                      <a:cubicBezTo>
                        <a:pt x="66344" y="53340"/>
                        <a:pt x="68249" y="51435"/>
                        <a:pt x="70154" y="48577"/>
                      </a:cubicBezTo>
                      <a:cubicBezTo>
                        <a:pt x="55866" y="57150"/>
                        <a:pt x="37769" y="56197"/>
                        <a:pt x="25386" y="43815"/>
                      </a:cubicBezTo>
                      <a:cubicBezTo>
                        <a:pt x="12051" y="33338"/>
                        <a:pt x="10146" y="14288"/>
                        <a:pt x="17766" y="0"/>
                      </a:cubicBezTo>
                      <a:lnTo>
                        <a:pt x="17766" y="0"/>
                      </a:lnTo>
                      <a:close/>
                    </a:path>
                  </a:pathLst>
                </a:custGeom>
                <a:solidFill>
                  <a:srgbClr val="000000">
                    <a:alpha val="145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80" name="Google Shape;480;p2"/>
                <p:cNvSpPr/>
                <p:nvPr/>
              </p:nvSpPr>
              <p:spPr>
                <a:xfrm rot="-715094">
                  <a:off x="3666161" y="4312638"/>
                  <a:ext cx="733234" cy="608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507" h="60960" extrusionOk="0">
                      <a:moveTo>
                        <a:pt x="10643" y="0"/>
                      </a:moveTo>
                      <a:cubicBezTo>
                        <a:pt x="8738" y="1905"/>
                        <a:pt x="6832" y="4763"/>
                        <a:pt x="4928" y="7620"/>
                      </a:cubicBezTo>
                      <a:cubicBezTo>
                        <a:pt x="-3645" y="22860"/>
                        <a:pt x="-787" y="40958"/>
                        <a:pt x="11595" y="52388"/>
                      </a:cubicBezTo>
                      <a:cubicBezTo>
                        <a:pt x="23025" y="56198"/>
                        <a:pt x="35407" y="59055"/>
                        <a:pt x="48743" y="60960"/>
                      </a:cubicBezTo>
                      <a:cubicBezTo>
                        <a:pt x="57315" y="58103"/>
                        <a:pt x="64935" y="52388"/>
                        <a:pt x="69698" y="43815"/>
                      </a:cubicBezTo>
                      <a:cubicBezTo>
                        <a:pt x="71603" y="40958"/>
                        <a:pt x="72555" y="38100"/>
                        <a:pt x="73507" y="35243"/>
                      </a:cubicBezTo>
                      <a:cubicBezTo>
                        <a:pt x="62078" y="46673"/>
                        <a:pt x="43980" y="50483"/>
                        <a:pt x="28740" y="41910"/>
                      </a:cubicBezTo>
                      <a:cubicBezTo>
                        <a:pt x="12548" y="33338"/>
                        <a:pt x="5880" y="16193"/>
                        <a:pt x="10643" y="0"/>
                      </a:cubicBezTo>
                      <a:lnTo>
                        <a:pt x="10643" y="0"/>
                      </a:lnTo>
                      <a:close/>
                    </a:path>
                  </a:pathLst>
                </a:custGeom>
                <a:solidFill>
                  <a:srgbClr val="000000">
                    <a:alpha val="145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81" name="Google Shape;481;p2"/>
                <p:cNvSpPr/>
                <p:nvPr/>
              </p:nvSpPr>
              <p:spPr>
                <a:xfrm rot="-715094">
                  <a:off x="4352048" y="4512602"/>
                  <a:ext cx="745843" cy="2945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4771" h="29527" extrusionOk="0">
                      <a:moveTo>
                        <a:pt x="5239" y="0"/>
                      </a:moveTo>
                      <a:cubicBezTo>
                        <a:pt x="3334" y="2858"/>
                        <a:pt x="2381" y="5715"/>
                        <a:pt x="1429" y="8572"/>
                      </a:cubicBezTo>
                      <a:cubicBezTo>
                        <a:pt x="-476" y="15240"/>
                        <a:pt x="-476" y="22860"/>
                        <a:pt x="1429" y="28575"/>
                      </a:cubicBezTo>
                      <a:cubicBezTo>
                        <a:pt x="8096" y="29528"/>
                        <a:pt x="13811" y="29528"/>
                        <a:pt x="20479" y="29528"/>
                      </a:cubicBezTo>
                      <a:cubicBezTo>
                        <a:pt x="10954" y="23813"/>
                        <a:pt x="5239" y="12383"/>
                        <a:pt x="5239" y="0"/>
                      </a:cubicBezTo>
                      <a:lnTo>
                        <a:pt x="5239" y="0"/>
                      </a:lnTo>
                      <a:close/>
                      <a:moveTo>
                        <a:pt x="73819" y="27622"/>
                      </a:moveTo>
                      <a:lnTo>
                        <a:pt x="73819" y="27622"/>
                      </a:lnTo>
                      <a:cubicBezTo>
                        <a:pt x="74771" y="24765"/>
                        <a:pt x="74771" y="21908"/>
                        <a:pt x="74771" y="19050"/>
                      </a:cubicBezTo>
                      <a:cubicBezTo>
                        <a:pt x="72866" y="22860"/>
                        <a:pt x="70009" y="25717"/>
                        <a:pt x="67151" y="28575"/>
                      </a:cubicBezTo>
                      <a:cubicBezTo>
                        <a:pt x="69056" y="27622"/>
                        <a:pt x="70961" y="27622"/>
                        <a:pt x="73819" y="27622"/>
                      </a:cubicBezTo>
                      <a:lnTo>
                        <a:pt x="73819" y="27622"/>
                      </a:lnTo>
                      <a:close/>
                    </a:path>
                  </a:pathLst>
                </a:custGeom>
                <a:solidFill>
                  <a:srgbClr val="000000">
                    <a:alpha val="145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82" name="Google Shape;482;p2"/>
                <p:cNvSpPr/>
                <p:nvPr/>
              </p:nvSpPr>
              <p:spPr>
                <a:xfrm rot="-715094">
                  <a:off x="3424671" y="3191152"/>
                  <a:ext cx="694791" cy="4717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653" h="47293" extrusionOk="0">
                      <a:moveTo>
                        <a:pt x="121" y="8572"/>
                      </a:moveTo>
                      <a:cubicBezTo>
                        <a:pt x="-832" y="19050"/>
                        <a:pt x="3931" y="29527"/>
                        <a:pt x="11551" y="37147"/>
                      </a:cubicBezTo>
                      <a:cubicBezTo>
                        <a:pt x="26791" y="51435"/>
                        <a:pt x="49651" y="50483"/>
                        <a:pt x="63938" y="35242"/>
                      </a:cubicBezTo>
                      <a:cubicBezTo>
                        <a:pt x="65843" y="32385"/>
                        <a:pt x="67748" y="30480"/>
                        <a:pt x="69653" y="27622"/>
                      </a:cubicBezTo>
                      <a:cubicBezTo>
                        <a:pt x="55366" y="36195"/>
                        <a:pt x="37268" y="35242"/>
                        <a:pt x="24886" y="22860"/>
                      </a:cubicBezTo>
                      <a:cubicBezTo>
                        <a:pt x="18218" y="16192"/>
                        <a:pt x="14408" y="8572"/>
                        <a:pt x="13456" y="0"/>
                      </a:cubicBezTo>
                      <a:cubicBezTo>
                        <a:pt x="8693" y="2858"/>
                        <a:pt x="4883" y="5715"/>
                        <a:pt x="121" y="8572"/>
                      </a:cubicBezTo>
                      <a:lnTo>
                        <a:pt x="121" y="8572"/>
                      </a:lnTo>
                      <a:close/>
                    </a:path>
                  </a:pathLst>
                </a:custGeom>
                <a:solidFill>
                  <a:srgbClr val="000000">
                    <a:alpha val="145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83" name="Google Shape;483;p2"/>
                <p:cNvSpPr/>
                <p:nvPr/>
              </p:nvSpPr>
              <p:spPr>
                <a:xfrm rot="-715094">
                  <a:off x="4775129" y="3533739"/>
                  <a:ext cx="736077" cy="5555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792" h="55694" extrusionOk="0">
                      <a:moveTo>
                        <a:pt x="5212" y="0"/>
                      </a:moveTo>
                      <a:cubicBezTo>
                        <a:pt x="3307" y="2858"/>
                        <a:pt x="2355" y="5715"/>
                        <a:pt x="1402" y="8572"/>
                      </a:cubicBezTo>
                      <a:cubicBezTo>
                        <a:pt x="-4313" y="28575"/>
                        <a:pt x="8070" y="48577"/>
                        <a:pt x="27120" y="54292"/>
                      </a:cubicBezTo>
                      <a:cubicBezTo>
                        <a:pt x="47122" y="60008"/>
                        <a:pt x="67125" y="47625"/>
                        <a:pt x="72840" y="28575"/>
                      </a:cubicBezTo>
                      <a:cubicBezTo>
                        <a:pt x="73792" y="25717"/>
                        <a:pt x="73792" y="21908"/>
                        <a:pt x="73792" y="19050"/>
                      </a:cubicBezTo>
                      <a:cubicBezTo>
                        <a:pt x="65220" y="33338"/>
                        <a:pt x="48075" y="40958"/>
                        <a:pt x="31882" y="36195"/>
                      </a:cubicBezTo>
                      <a:cubicBezTo>
                        <a:pt x="15690" y="31433"/>
                        <a:pt x="5212" y="16192"/>
                        <a:pt x="5212" y="0"/>
                      </a:cubicBezTo>
                      <a:lnTo>
                        <a:pt x="5212" y="0"/>
                      </a:lnTo>
                      <a:close/>
                    </a:path>
                  </a:pathLst>
                </a:custGeom>
                <a:solidFill>
                  <a:srgbClr val="000000">
                    <a:alpha val="145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84" name="Google Shape;484;p2"/>
                <p:cNvSpPr/>
                <p:nvPr/>
              </p:nvSpPr>
              <p:spPr>
                <a:xfrm rot="-715094">
                  <a:off x="5496388" y="3564506"/>
                  <a:ext cx="741095" cy="4750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4295" h="47625" extrusionOk="0">
                      <a:moveTo>
                        <a:pt x="1905" y="0"/>
                      </a:moveTo>
                      <a:cubicBezTo>
                        <a:pt x="952" y="2858"/>
                        <a:pt x="952" y="5715"/>
                        <a:pt x="0" y="9525"/>
                      </a:cubicBezTo>
                      <a:cubicBezTo>
                        <a:pt x="0" y="30480"/>
                        <a:pt x="16193" y="46673"/>
                        <a:pt x="36195" y="47625"/>
                      </a:cubicBezTo>
                      <a:cubicBezTo>
                        <a:pt x="57150" y="47625"/>
                        <a:pt x="73343" y="31433"/>
                        <a:pt x="74295" y="11430"/>
                      </a:cubicBezTo>
                      <a:cubicBezTo>
                        <a:pt x="74295" y="8573"/>
                        <a:pt x="74295" y="4763"/>
                        <a:pt x="73343" y="1905"/>
                      </a:cubicBezTo>
                      <a:cubicBezTo>
                        <a:pt x="68580" y="18098"/>
                        <a:pt x="54293" y="29528"/>
                        <a:pt x="37148" y="28575"/>
                      </a:cubicBezTo>
                      <a:cubicBezTo>
                        <a:pt x="20002" y="28575"/>
                        <a:pt x="5715" y="16192"/>
                        <a:pt x="1905" y="0"/>
                      </a:cubicBezTo>
                      <a:lnTo>
                        <a:pt x="1905" y="0"/>
                      </a:lnTo>
                      <a:close/>
                    </a:path>
                  </a:pathLst>
                </a:custGeom>
                <a:solidFill>
                  <a:srgbClr val="000000">
                    <a:alpha val="145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85" name="Google Shape;485;p2"/>
                <p:cNvSpPr/>
                <p:nvPr/>
              </p:nvSpPr>
              <p:spPr>
                <a:xfrm rot="-715094">
                  <a:off x="6187893" y="3499342"/>
                  <a:ext cx="133017" cy="2280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35" h="22860" extrusionOk="0">
                      <a:moveTo>
                        <a:pt x="0" y="0"/>
                      </a:moveTo>
                      <a:cubicBezTo>
                        <a:pt x="0" y="2858"/>
                        <a:pt x="0" y="6668"/>
                        <a:pt x="953" y="9525"/>
                      </a:cubicBezTo>
                      <a:cubicBezTo>
                        <a:pt x="1905" y="14288"/>
                        <a:pt x="3810" y="19050"/>
                        <a:pt x="6668" y="22860"/>
                      </a:cubicBezTo>
                      <a:cubicBezTo>
                        <a:pt x="8573" y="20003"/>
                        <a:pt x="11430" y="17145"/>
                        <a:pt x="13335" y="14288"/>
                      </a:cubicBezTo>
                      <a:cubicBezTo>
                        <a:pt x="8573" y="11430"/>
                        <a:pt x="3810" y="6668"/>
                        <a:pt x="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>
                    <a:alpha val="145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86" name="Google Shape;486;p2"/>
                <p:cNvSpPr/>
                <p:nvPr/>
              </p:nvSpPr>
              <p:spPr>
                <a:xfrm rot="-715094">
                  <a:off x="3871587" y="2540365"/>
                  <a:ext cx="712586" cy="3822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437" h="38316" extrusionOk="0">
                      <a:moveTo>
                        <a:pt x="0" y="13335"/>
                      </a:moveTo>
                      <a:cubicBezTo>
                        <a:pt x="2858" y="21907"/>
                        <a:pt x="8573" y="28575"/>
                        <a:pt x="17145" y="33338"/>
                      </a:cubicBezTo>
                      <a:cubicBezTo>
                        <a:pt x="35243" y="43815"/>
                        <a:pt x="58103" y="37147"/>
                        <a:pt x="67628" y="19050"/>
                      </a:cubicBezTo>
                      <a:cubicBezTo>
                        <a:pt x="69533" y="16192"/>
                        <a:pt x="70485" y="13335"/>
                        <a:pt x="71438" y="10477"/>
                      </a:cubicBezTo>
                      <a:cubicBezTo>
                        <a:pt x="60008" y="21907"/>
                        <a:pt x="41910" y="25717"/>
                        <a:pt x="26670" y="17145"/>
                      </a:cubicBezTo>
                      <a:cubicBezTo>
                        <a:pt x="19050" y="13335"/>
                        <a:pt x="14288" y="6667"/>
                        <a:pt x="10478" y="0"/>
                      </a:cubicBezTo>
                      <a:cubicBezTo>
                        <a:pt x="7620" y="4763"/>
                        <a:pt x="3810" y="8572"/>
                        <a:pt x="0" y="13335"/>
                      </a:cubicBezTo>
                      <a:lnTo>
                        <a:pt x="0" y="13335"/>
                      </a:lnTo>
                      <a:close/>
                    </a:path>
                  </a:pathLst>
                </a:custGeom>
                <a:solidFill>
                  <a:srgbClr val="000000">
                    <a:alpha val="145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87" name="Google Shape;487;p2"/>
                <p:cNvSpPr/>
                <p:nvPr/>
              </p:nvSpPr>
              <p:spPr>
                <a:xfrm rot="-715094">
                  <a:off x="4536646" y="2496457"/>
                  <a:ext cx="736077" cy="5555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792" h="55694" extrusionOk="0">
                      <a:moveTo>
                        <a:pt x="5212" y="0"/>
                      </a:moveTo>
                      <a:cubicBezTo>
                        <a:pt x="3307" y="2857"/>
                        <a:pt x="2355" y="5715"/>
                        <a:pt x="1402" y="8572"/>
                      </a:cubicBezTo>
                      <a:cubicBezTo>
                        <a:pt x="-4313" y="28575"/>
                        <a:pt x="8070" y="48577"/>
                        <a:pt x="27120" y="54292"/>
                      </a:cubicBezTo>
                      <a:cubicBezTo>
                        <a:pt x="47122" y="60007"/>
                        <a:pt x="67125" y="47625"/>
                        <a:pt x="72840" y="28575"/>
                      </a:cubicBezTo>
                      <a:cubicBezTo>
                        <a:pt x="73792" y="25717"/>
                        <a:pt x="73792" y="21907"/>
                        <a:pt x="73792" y="19050"/>
                      </a:cubicBezTo>
                      <a:cubicBezTo>
                        <a:pt x="65220" y="33338"/>
                        <a:pt x="48075" y="40957"/>
                        <a:pt x="31882" y="36195"/>
                      </a:cubicBezTo>
                      <a:cubicBezTo>
                        <a:pt x="16642" y="32385"/>
                        <a:pt x="5212" y="17145"/>
                        <a:pt x="5212" y="0"/>
                      </a:cubicBezTo>
                      <a:lnTo>
                        <a:pt x="5212" y="0"/>
                      </a:lnTo>
                      <a:close/>
                    </a:path>
                  </a:pathLst>
                </a:custGeom>
                <a:solidFill>
                  <a:srgbClr val="000000">
                    <a:alpha val="145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88" name="Google Shape;488;p2"/>
                <p:cNvSpPr/>
                <p:nvPr/>
              </p:nvSpPr>
              <p:spPr>
                <a:xfrm rot="-715094">
                  <a:off x="5259877" y="2536527"/>
                  <a:ext cx="741085" cy="4750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4294" h="47625" extrusionOk="0">
                      <a:moveTo>
                        <a:pt x="1905" y="0"/>
                      </a:moveTo>
                      <a:cubicBezTo>
                        <a:pt x="952" y="2857"/>
                        <a:pt x="952" y="5715"/>
                        <a:pt x="0" y="9525"/>
                      </a:cubicBezTo>
                      <a:cubicBezTo>
                        <a:pt x="0" y="30480"/>
                        <a:pt x="16192" y="46672"/>
                        <a:pt x="36195" y="47625"/>
                      </a:cubicBezTo>
                      <a:cubicBezTo>
                        <a:pt x="57150" y="47625"/>
                        <a:pt x="73342" y="31432"/>
                        <a:pt x="74295" y="11430"/>
                      </a:cubicBezTo>
                      <a:cubicBezTo>
                        <a:pt x="74295" y="8572"/>
                        <a:pt x="74295" y="4763"/>
                        <a:pt x="73342" y="1905"/>
                      </a:cubicBezTo>
                      <a:cubicBezTo>
                        <a:pt x="68580" y="18097"/>
                        <a:pt x="54292" y="29527"/>
                        <a:pt x="37148" y="28575"/>
                      </a:cubicBezTo>
                      <a:cubicBezTo>
                        <a:pt x="20002" y="27622"/>
                        <a:pt x="5715" y="16192"/>
                        <a:pt x="1905" y="0"/>
                      </a:cubicBezTo>
                      <a:lnTo>
                        <a:pt x="1905" y="0"/>
                      </a:lnTo>
                      <a:close/>
                    </a:path>
                  </a:pathLst>
                </a:custGeom>
                <a:solidFill>
                  <a:srgbClr val="000000">
                    <a:alpha val="145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89" name="Google Shape;489;p2"/>
                <p:cNvSpPr/>
                <p:nvPr/>
              </p:nvSpPr>
              <p:spPr>
                <a:xfrm rot="-715094">
                  <a:off x="5961826" y="2418700"/>
                  <a:ext cx="627070" cy="3807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2864" h="38166" extrusionOk="0">
                      <a:moveTo>
                        <a:pt x="0" y="0"/>
                      </a:moveTo>
                      <a:cubicBezTo>
                        <a:pt x="0" y="2858"/>
                        <a:pt x="0" y="6667"/>
                        <a:pt x="952" y="9525"/>
                      </a:cubicBezTo>
                      <a:cubicBezTo>
                        <a:pt x="5715" y="29527"/>
                        <a:pt x="25717" y="41910"/>
                        <a:pt x="45720" y="37147"/>
                      </a:cubicBezTo>
                      <a:cubicBezTo>
                        <a:pt x="50483" y="36195"/>
                        <a:pt x="54292" y="34290"/>
                        <a:pt x="58102" y="32385"/>
                      </a:cubicBezTo>
                      <a:cubicBezTo>
                        <a:pt x="60008" y="23813"/>
                        <a:pt x="61913" y="14288"/>
                        <a:pt x="62865" y="5715"/>
                      </a:cubicBezTo>
                      <a:cubicBezTo>
                        <a:pt x="58102" y="12383"/>
                        <a:pt x="50483" y="17145"/>
                        <a:pt x="41910" y="19050"/>
                      </a:cubicBezTo>
                      <a:cubicBezTo>
                        <a:pt x="24765" y="22860"/>
                        <a:pt x="7620" y="14288"/>
                        <a:pt x="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>
                    <a:alpha val="1453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490" name="Google Shape;490;p2"/>
              <p:cNvSpPr/>
              <p:nvPr/>
            </p:nvSpPr>
            <p:spPr>
              <a:xfrm rot="-715094">
                <a:off x="5167532" y="1308408"/>
                <a:ext cx="513614" cy="522562"/>
              </a:xfrm>
              <a:custGeom>
                <a:avLst/>
                <a:gdLst/>
                <a:ahLst/>
                <a:cxnLst/>
                <a:rect l="l" t="t" r="r" b="b"/>
                <a:pathLst>
                  <a:path w="51490" h="52387" extrusionOk="0">
                    <a:moveTo>
                      <a:pt x="24820" y="0"/>
                    </a:moveTo>
                    <a:cubicBezTo>
                      <a:pt x="26726" y="0"/>
                      <a:pt x="29583" y="0"/>
                      <a:pt x="31488" y="953"/>
                    </a:cubicBezTo>
                    <a:cubicBezTo>
                      <a:pt x="28631" y="2858"/>
                      <a:pt x="26726" y="5715"/>
                      <a:pt x="26726" y="10478"/>
                    </a:cubicBezTo>
                    <a:cubicBezTo>
                      <a:pt x="26726" y="16192"/>
                      <a:pt x="31488" y="20955"/>
                      <a:pt x="37203" y="20955"/>
                    </a:cubicBezTo>
                    <a:cubicBezTo>
                      <a:pt x="41966" y="20955"/>
                      <a:pt x="46728" y="17145"/>
                      <a:pt x="47681" y="13335"/>
                    </a:cubicBezTo>
                    <a:cubicBezTo>
                      <a:pt x="50538" y="17145"/>
                      <a:pt x="51491" y="21908"/>
                      <a:pt x="51491" y="26670"/>
                    </a:cubicBezTo>
                    <a:cubicBezTo>
                      <a:pt x="51491" y="40958"/>
                      <a:pt x="40061" y="52388"/>
                      <a:pt x="25773" y="52388"/>
                    </a:cubicBezTo>
                    <a:cubicBezTo>
                      <a:pt x="11486" y="52388"/>
                      <a:pt x="56" y="40958"/>
                      <a:pt x="56" y="26670"/>
                    </a:cubicBezTo>
                    <a:cubicBezTo>
                      <a:pt x="-897" y="11430"/>
                      <a:pt x="10533" y="0"/>
                      <a:pt x="24820" y="0"/>
                    </a:cubicBezTo>
                    <a:lnTo>
                      <a:pt x="24820" y="0"/>
                    </a:lnTo>
                    <a:close/>
                  </a:path>
                </a:pathLst>
              </a:custGeom>
              <a:solidFill>
                <a:srgbClr val="3B231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1" name="Google Shape;491;p2"/>
              <p:cNvSpPr/>
              <p:nvPr/>
            </p:nvSpPr>
            <p:spPr>
              <a:xfrm rot="-715094">
                <a:off x="2907640" y="2292112"/>
                <a:ext cx="2116392" cy="1904303"/>
              </a:xfrm>
              <a:custGeom>
                <a:avLst/>
                <a:gdLst/>
                <a:ahLst/>
                <a:cxnLst/>
                <a:rect l="l" t="t" r="r" b="b"/>
                <a:pathLst>
                  <a:path w="212169" h="190907" extrusionOk="0">
                    <a:moveTo>
                      <a:pt x="0" y="151447"/>
                    </a:moveTo>
                    <a:cubicBezTo>
                      <a:pt x="5715" y="173355"/>
                      <a:pt x="25717" y="178117"/>
                      <a:pt x="44767" y="171450"/>
                    </a:cubicBezTo>
                    <a:cubicBezTo>
                      <a:pt x="59055" y="197167"/>
                      <a:pt x="85725" y="195263"/>
                      <a:pt x="109538" y="178117"/>
                    </a:cubicBezTo>
                    <a:cubicBezTo>
                      <a:pt x="204788" y="208597"/>
                      <a:pt x="230505" y="88583"/>
                      <a:pt x="200025" y="0"/>
                    </a:cubicBezTo>
                    <a:cubicBezTo>
                      <a:pt x="174308" y="74295"/>
                      <a:pt x="91440" y="150495"/>
                      <a:pt x="0" y="151447"/>
                    </a:cubicBezTo>
                    <a:lnTo>
                      <a:pt x="0" y="151447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2" name="Google Shape;492;p2"/>
              <p:cNvSpPr/>
              <p:nvPr/>
            </p:nvSpPr>
            <p:spPr>
              <a:xfrm rot="-715094">
                <a:off x="1695299" y="2949646"/>
                <a:ext cx="374662" cy="926092"/>
              </a:xfrm>
              <a:custGeom>
                <a:avLst/>
                <a:gdLst/>
                <a:ahLst/>
                <a:cxnLst/>
                <a:rect l="l" t="t" r="r" b="b"/>
                <a:pathLst>
                  <a:path w="37560" h="92841" extrusionOk="0">
                    <a:moveTo>
                      <a:pt x="17650" y="92841"/>
                    </a:moveTo>
                    <a:cubicBezTo>
                      <a:pt x="12888" y="85222"/>
                      <a:pt x="-5210" y="42359"/>
                      <a:pt x="1458" y="20452"/>
                    </a:cubicBezTo>
                    <a:cubicBezTo>
                      <a:pt x="11935" y="-12886"/>
                      <a:pt x="55750" y="-3361"/>
                      <a:pt x="29080" y="33786"/>
                    </a:cubicBezTo>
                    <a:cubicBezTo>
                      <a:pt x="20508" y="44264"/>
                      <a:pt x="11935" y="61409"/>
                      <a:pt x="17650" y="92841"/>
                    </a:cubicBezTo>
                    <a:lnTo>
                      <a:pt x="17650" y="9284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3" name="Google Shape;493;p2"/>
              <p:cNvSpPr/>
              <p:nvPr/>
            </p:nvSpPr>
            <p:spPr>
              <a:xfrm rot="-715094">
                <a:off x="1139489" y="2514384"/>
                <a:ext cx="676866" cy="1441152"/>
              </a:xfrm>
              <a:custGeom>
                <a:avLst/>
                <a:gdLst/>
                <a:ahLst/>
                <a:cxnLst/>
                <a:rect l="l" t="t" r="r" b="b"/>
                <a:pathLst>
                  <a:path w="67856" h="144476" extrusionOk="0">
                    <a:moveTo>
                      <a:pt x="67856" y="144476"/>
                    </a:moveTo>
                    <a:cubicBezTo>
                      <a:pt x="56426" y="135904"/>
                      <a:pt x="4039" y="82564"/>
                      <a:pt x="229" y="46369"/>
                    </a:cubicBezTo>
                    <a:cubicBezTo>
                      <a:pt x="-4534" y="-9829"/>
                      <a:pt x="66904" y="-22211"/>
                      <a:pt x="48806" y="50179"/>
                    </a:cubicBezTo>
                    <a:cubicBezTo>
                      <a:pt x="44044" y="71134"/>
                      <a:pt x="41186" y="100661"/>
                      <a:pt x="67856" y="144476"/>
                    </a:cubicBezTo>
                    <a:lnTo>
                      <a:pt x="67856" y="14447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4" name="Google Shape;494;p2"/>
              <p:cNvSpPr/>
              <p:nvPr/>
            </p:nvSpPr>
            <p:spPr>
              <a:xfrm rot="-715094">
                <a:off x="1085883" y="3420937"/>
                <a:ext cx="817823" cy="561584"/>
              </a:xfrm>
              <a:custGeom>
                <a:avLst/>
                <a:gdLst/>
                <a:ahLst/>
                <a:cxnLst/>
                <a:rect l="l" t="t" r="r" b="b"/>
                <a:pathLst>
                  <a:path w="81987" h="56299" extrusionOk="0">
                    <a:moveTo>
                      <a:pt x="81987" y="56163"/>
                    </a:moveTo>
                    <a:cubicBezTo>
                      <a:pt x="73415" y="57115"/>
                      <a:pt x="25790" y="53306"/>
                      <a:pt x="9597" y="37113"/>
                    </a:cubicBezTo>
                    <a:cubicBezTo>
                      <a:pt x="-15168" y="12348"/>
                      <a:pt x="13407" y="-21942"/>
                      <a:pt x="34362" y="19015"/>
                    </a:cubicBezTo>
                    <a:cubicBezTo>
                      <a:pt x="41030" y="30445"/>
                      <a:pt x="51507" y="46638"/>
                      <a:pt x="81987" y="56163"/>
                    </a:cubicBezTo>
                    <a:lnTo>
                      <a:pt x="81987" y="561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5" name="Google Shape;495;p2"/>
              <p:cNvSpPr/>
              <p:nvPr/>
            </p:nvSpPr>
            <p:spPr>
              <a:xfrm rot="-715094">
                <a:off x="2907765" y="2298300"/>
                <a:ext cx="2116392" cy="1904303"/>
              </a:xfrm>
              <a:custGeom>
                <a:avLst/>
                <a:gdLst/>
                <a:ahLst/>
                <a:cxnLst/>
                <a:rect l="l" t="t" r="r" b="b"/>
                <a:pathLst>
                  <a:path w="212169" h="190907" extrusionOk="0">
                    <a:moveTo>
                      <a:pt x="0" y="151447"/>
                    </a:moveTo>
                    <a:cubicBezTo>
                      <a:pt x="5715" y="173355"/>
                      <a:pt x="25717" y="178117"/>
                      <a:pt x="44767" y="171450"/>
                    </a:cubicBezTo>
                    <a:cubicBezTo>
                      <a:pt x="59055" y="197167"/>
                      <a:pt x="85725" y="195263"/>
                      <a:pt x="109538" y="178117"/>
                    </a:cubicBezTo>
                    <a:cubicBezTo>
                      <a:pt x="204788" y="208597"/>
                      <a:pt x="230505" y="88583"/>
                      <a:pt x="200025" y="0"/>
                    </a:cubicBezTo>
                    <a:cubicBezTo>
                      <a:pt x="174308" y="74295"/>
                      <a:pt x="91440" y="150495"/>
                      <a:pt x="0" y="151447"/>
                    </a:cubicBezTo>
                    <a:lnTo>
                      <a:pt x="0" y="151447"/>
                    </a:lnTo>
                    <a:close/>
                  </a:path>
                </a:pathLst>
              </a:custGeom>
              <a:solidFill>
                <a:srgbClr val="000000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6" name="Google Shape;496;p2"/>
              <p:cNvSpPr/>
              <p:nvPr/>
            </p:nvSpPr>
            <p:spPr>
              <a:xfrm rot="-715094">
                <a:off x="1139576" y="2529872"/>
                <a:ext cx="676866" cy="1441152"/>
              </a:xfrm>
              <a:custGeom>
                <a:avLst/>
                <a:gdLst/>
                <a:ahLst/>
                <a:cxnLst/>
                <a:rect l="l" t="t" r="r" b="b"/>
                <a:pathLst>
                  <a:path w="67856" h="144476" extrusionOk="0">
                    <a:moveTo>
                      <a:pt x="67856" y="144476"/>
                    </a:moveTo>
                    <a:cubicBezTo>
                      <a:pt x="56426" y="135904"/>
                      <a:pt x="4039" y="82564"/>
                      <a:pt x="229" y="46369"/>
                    </a:cubicBezTo>
                    <a:cubicBezTo>
                      <a:pt x="-4534" y="-9829"/>
                      <a:pt x="66904" y="-22211"/>
                      <a:pt x="48806" y="50179"/>
                    </a:cubicBezTo>
                    <a:cubicBezTo>
                      <a:pt x="44044" y="71134"/>
                      <a:pt x="41186" y="100661"/>
                      <a:pt x="67856" y="144476"/>
                    </a:cubicBezTo>
                    <a:lnTo>
                      <a:pt x="67856" y="144476"/>
                    </a:lnTo>
                    <a:close/>
                  </a:path>
                </a:pathLst>
              </a:custGeom>
              <a:solidFill>
                <a:srgbClr val="000000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7" name="Google Shape;497;p2"/>
              <p:cNvSpPr/>
              <p:nvPr/>
            </p:nvSpPr>
            <p:spPr>
              <a:xfrm rot="-715094">
                <a:off x="1695299" y="2949609"/>
                <a:ext cx="374662" cy="926092"/>
              </a:xfrm>
              <a:custGeom>
                <a:avLst/>
                <a:gdLst/>
                <a:ahLst/>
                <a:cxnLst/>
                <a:rect l="l" t="t" r="r" b="b"/>
                <a:pathLst>
                  <a:path w="37560" h="92841" extrusionOk="0">
                    <a:moveTo>
                      <a:pt x="17650" y="92841"/>
                    </a:moveTo>
                    <a:cubicBezTo>
                      <a:pt x="12888" y="85222"/>
                      <a:pt x="-5210" y="42359"/>
                      <a:pt x="1458" y="20452"/>
                    </a:cubicBezTo>
                    <a:cubicBezTo>
                      <a:pt x="11935" y="-12886"/>
                      <a:pt x="55750" y="-3361"/>
                      <a:pt x="29080" y="33786"/>
                    </a:cubicBezTo>
                    <a:cubicBezTo>
                      <a:pt x="20508" y="44264"/>
                      <a:pt x="11935" y="61409"/>
                      <a:pt x="17650" y="92841"/>
                    </a:cubicBezTo>
                    <a:lnTo>
                      <a:pt x="17650" y="92841"/>
                    </a:lnTo>
                    <a:close/>
                  </a:path>
                </a:pathLst>
              </a:custGeom>
              <a:solidFill>
                <a:srgbClr val="000000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8" name="Google Shape;498;p2"/>
              <p:cNvSpPr/>
              <p:nvPr/>
            </p:nvSpPr>
            <p:spPr>
              <a:xfrm rot="-715094">
                <a:off x="1085883" y="3420900"/>
                <a:ext cx="817823" cy="561584"/>
              </a:xfrm>
              <a:custGeom>
                <a:avLst/>
                <a:gdLst/>
                <a:ahLst/>
                <a:cxnLst/>
                <a:rect l="l" t="t" r="r" b="b"/>
                <a:pathLst>
                  <a:path w="81987" h="56299" extrusionOk="0">
                    <a:moveTo>
                      <a:pt x="81987" y="56163"/>
                    </a:moveTo>
                    <a:cubicBezTo>
                      <a:pt x="73415" y="57115"/>
                      <a:pt x="25790" y="53306"/>
                      <a:pt x="9597" y="37113"/>
                    </a:cubicBezTo>
                    <a:cubicBezTo>
                      <a:pt x="-15168" y="12348"/>
                      <a:pt x="13407" y="-21942"/>
                      <a:pt x="34362" y="19015"/>
                    </a:cubicBezTo>
                    <a:cubicBezTo>
                      <a:pt x="41030" y="30445"/>
                      <a:pt x="51507" y="46638"/>
                      <a:pt x="81987" y="56163"/>
                    </a:cubicBezTo>
                    <a:lnTo>
                      <a:pt x="81987" y="56163"/>
                    </a:lnTo>
                    <a:close/>
                  </a:path>
                </a:pathLst>
              </a:custGeom>
              <a:solidFill>
                <a:srgbClr val="000000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99" name="Google Shape;499;p2"/>
          <p:cNvGrpSpPr/>
          <p:nvPr/>
        </p:nvGrpSpPr>
        <p:grpSpPr>
          <a:xfrm>
            <a:off x="1599071" y="3456428"/>
            <a:ext cx="1228054" cy="1262436"/>
            <a:chOff x="6474904" y="1227742"/>
            <a:chExt cx="1837716" cy="1889167"/>
          </a:xfrm>
        </p:grpSpPr>
        <p:grpSp>
          <p:nvGrpSpPr>
            <p:cNvPr id="500" name="Google Shape;500;p2"/>
            <p:cNvGrpSpPr/>
            <p:nvPr/>
          </p:nvGrpSpPr>
          <p:grpSpPr>
            <a:xfrm>
              <a:off x="6474904" y="1227742"/>
              <a:ext cx="1837716" cy="1889167"/>
              <a:chOff x="6474904" y="1227742"/>
              <a:chExt cx="1837716" cy="1889167"/>
            </a:xfrm>
          </p:grpSpPr>
          <p:sp>
            <p:nvSpPr>
              <p:cNvPr id="501" name="Google Shape;501;p2"/>
              <p:cNvSpPr/>
              <p:nvPr/>
            </p:nvSpPr>
            <p:spPr>
              <a:xfrm>
                <a:off x="7257569" y="2066622"/>
                <a:ext cx="536289" cy="1050287"/>
              </a:xfrm>
              <a:custGeom>
                <a:avLst/>
                <a:gdLst/>
                <a:ahLst/>
                <a:cxnLst/>
                <a:rect l="l" t="t" r="r" b="b"/>
                <a:pathLst>
                  <a:path w="536289" h="1050287" extrusionOk="0">
                    <a:moveTo>
                      <a:pt x="436345" y="892604"/>
                    </a:moveTo>
                    <a:cubicBezTo>
                      <a:pt x="433258" y="899462"/>
                      <a:pt x="430515" y="906320"/>
                      <a:pt x="428115" y="913178"/>
                    </a:cubicBezTo>
                    <a:cubicBezTo>
                      <a:pt x="413027" y="953640"/>
                      <a:pt x="404112" y="998217"/>
                      <a:pt x="386624" y="1037308"/>
                    </a:cubicBezTo>
                    <a:cubicBezTo>
                      <a:pt x="384567" y="1042108"/>
                      <a:pt x="381823" y="1047252"/>
                      <a:pt x="377023" y="1049310"/>
                    </a:cubicBezTo>
                    <a:cubicBezTo>
                      <a:pt x="371536" y="1051710"/>
                      <a:pt x="365021" y="1049310"/>
                      <a:pt x="359878" y="1046223"/>
                    </a:cubicBezTo>
                    <a:cubicBezTo>
                      <a:pt x="358506" y="1045537"/>
                      <a:pt x="357135" y="1044852"/>
                      <a:pt x="355763" y="1043823"/>
                    </a:cubicBezTo>
                    <a:cubicBezTo>
                      <a:pt x="352334" y="1041766"/>
                      <a:pt x="349248" y="1039708"/>
                      <a:pt x="346162" y="1037651"/>
                    </a:cubicBezTo>
                    <a:cubicBezTo>
                      <a:pt x="329017" y="1025649"/>
                      <a:pt x="314958" y="1010219"/>
                      <a:pt x="301242" y="994788"/>
                    </a:cubicBezTo>
                    <a:cubicBezTo>
                      <a:pt x="295413" y="988273"/>
                      <a:pt x="289583" y="981758"/>
                      <a:pt x="283754" y="975243"/>
                    </a:cubicBezTo>
                    <a:cubicBezTo>
                      <a:pt x="263866" y="953297"/>
                      <a:pt x="242606" y="934095"/>
                      <a:pt x="212774" y="926208"/>
                    </a:cubicBezTo>
                    <a:cubicBezTo>
                      <a:pt x="211059" y="925865"/>
                      <a:pt x="209345" y="925522"/>
                      <a:pt x="207973" y="924837"/>
                    </a:cubicBezTo>
                    <a:cubicBezTo>
                      <a:pt x="204201" y="923808"/>
                      <a:pt x="200429" y="922779"/>
                      <a:pt x="197000" y="922093"/>
                    </a:cubicBezTo>
                    <a:lnTo>
                      <a:pt x="197000" y="922093"/>
                    </a:lnTo>
                    <a:cubicBezTo>
                      <a:pt x="168197" y="914207"/>
                      <a:pt x="148994" y="908035"/>
                      <a:pt x="133221" y="896033"/>
                    </a:cubicBezTo>
                    <a:cubicBezTo>
                      <a:pt x="133221" y="896033"/>
                      <a:pt x="133221" y="896033"/>
                      <a:pt x="133221" y="896033"/>
                    </a:cubicBezTo>
                    <a:cubicBezTo>
                      <a:pt x="126363" y="890890"/>
                      <a:pt x="120191" y="884717"/>
                      <a:pt x="114361" y="877174"/>
                    </a:cubicBezTo>
                    <a:cubicBezTo>
                      <a:pt x="104760" y="865172"/>
                      <a:pt x="95159" y="849399"/>
                      <a:pt x="83500" y="827453"/>
                    </a:cubicBezTo>
                    <a:cubicBezTo>
                      <a:pt x="62926" y="788362"/>
                      <a:pt x="35837" y="752358"/>
                      <a:pt x="20064" y="710867"/>
                    </a:cubicBezTo>
                    <a:cubicBezTo>
                      <a:pt x="-8740" y="635772"/>
                      <a:pt x="-1882" y="505127"/>
                      <a:pt x="11834" y="426946"/>
                    </a:cubicBezTo>
                    <a:cubicBezTo>
                      <a:pt x="28979" y="330248"/>
                      <a:pt x="67041" y="233893"/>
                      <a:pt x="51268" y="134452"/>
                    </a:cubicBezTo>
                    <a:cubicBezTo>
                      <a:pt x="50582" y="129994"/>
                      <a:pt x="49896" y="124851"/>
                      <a:pt x="49210" y="119022"/>
                    </a:cubicBezTo>
                    <a:cubicBezTo>
                      <a:pt x="47839" y="109763"/>
                      <a:pt x="46810" y="99133"/>
                      <a:pt x="46124" y="88504"/>
                    </a:cubicBezTo>
                    <a:cubicBezTo>
                      <a:pt x="45439" y="74788"/>
                      <a:pt x="45781" y="60729"/>
                      <a:pt x="47496" y="47698"/>
                    </a:cubicBezTo>
                    <a:cubicBezTo>
                      <a:pt x="48182" y="43241"/>
                      <a:pt x="48868" y="38783"/>
                      <a:pt x="50239" y="35011"/>
                    </a:cubicBezTo>
                    <a:cubicBezTo>
                      <a:pt x="52297" y="27467"/>
                      <a:pt x="55040" y="20952"/>
                      <a:pt x="59155" y="15466"/>
                    </a:cubicBezTo>
                    <a:lnTo>
                      <a:pt x="59155" y="15466"/>
                    </a:lnTo>
                    <a:cubicBezTo>
                      <a:pt x="61555" y="12037"/>
                      <a:pt x="64298" y="9294"/>
                      <a:pt x="67384" y="6893"/>
                    </a:cubicBezTo>
                    <a:lnTo>
                      <a:pt x="67384" y="6893"/>
                    </a:lnTo>
                    <a:cubicBezTo>
                      <a:pt x="74928" y="1407"/>
                      <a:pt x="84186" y="-993"/>
                      <a:pt x="96874" y="378"/>
                    </a:cubicBezTo>
                    <a:cubicBezTo>
                      <a:pt x="97216" y="378"/>
                      <a:pt x="97559" y="378"/>
                      <a:pt x="97559" y="378"/>
                    </a:cubicBezTo>
                    <a:cubicBezTo>
                      <a:pt x="97902" y="378"/>
                      <a:pt x="98588" y="378"/>
                      <a:pt x="99274" y="721"/>
                    </a:cubicBezTo>
                    <a:cubicBezTo>
                      <a:pt x="101674" y="1064"/>
                      <a:pt x="104074" y="1407"/>
                      <a:pt x="106475" y="2093"/>
                    </a:cubicBezTo>
                    <a:cubicBezTo>
                      <a:pt x="108875" y="2436"/>
                      <a:pt x="110932" y="3121"/>
                      <a:pt x="113333" y="4150"/>
                    </a:cubicBezTo>
                    <a:cubicBezTo>
                      <a:pt x="114704" y="4493"/>
                      <a:pt x="115733" y="4836"/>
                      <a:pt x="117105" y="5522"/>
                    </a:cubicBezTo>
                    <a:cubicBezTo>
                      <a:pt x="118819" y="6208"/>
                      <a:pt x="120534" y="6893"/>
                      <a:pt x="121905" y="7579"/>
                    </a:cubicBezTo>
                    <a:cubicBezTo>
                      <a:pt x="126020" y="9637"/>
                      <a:pt x="130135" y="12380"/>
                      <a:pt x="133907" y="15809"/>
                    </a:cubicBezTo>
                    <a:cubicBezTo>
                      <a:pt x="141793" y="23010"/>
                      <a:pt x="148994" y="32268"/>
                      <a:pt x="155509" y="42555"/>
                    </a:cubicBezTo>
                    <a:cubicBezTo>
                      <a:pt x="158253" y="47356"/>
                      <a:pt x="160996" y="52156"/>
                      <a:pt x="163739" y="56957"/>
                    </a:cubicBezTo>
                    <a:cubicBezTo>
                      <a:pt x="167511" y="63815"/>
                      <a:pt x="170940" y="71359"/>
                      <a:pt x="174712" y="78559"/>
                    </a:cubicBezTo>
                    <a:cubicBezTo>
                      <a:pt x="178484" y="86103"/>
                      <a:pt x="181913" y="93647"/>
                      <a:pt x="186028" y="100848"/>
                    </a:cubicBezTo>
                    <a:cubicBezTo>
                      <a:pt x="187399" y="103248"/>
                      <a:pt x="188771" y="105649"/>
                      <a:pt x="189799" y="108049"/>
                    </a:cubicBezTo>
                    <a:cubicBezTo>
                      <a:pt x="191857" y="111478"/>
                      <a:pt x="193571" y="114564"/>
                      <a:pt x="195629" y="117650"/>
                    </a:cubicBezTo>
                    <a:cubicBezTo>
                      <a:pt x="200429" y="125194"/>
                      <a:pt x="205230" y="132395"/>
                      <a:pt x="210716" y="137881"/>
                    </a:cubicBezTo>
                    <a:cubicBezTo>
                      <a:pt x="211745" y="139253"/>
                      <a:pt x="213117" y="140281"/>
                      <a:pt x="214488" y="141653"/>
                    </a:cubicBezTo>
                    <a:cubicBezTo>
                      <a:pt x="234376" y="161884"/>
                      <a:pt x="256322" y="180401"/>
                      <a:pt x="279296" y="197889"/>
                    </a:cubicBezTo>
                    <a:cubicBezTo>
                      <a:pt x="284783" y="202346"/>
                      <a:pt x="290612" y="206461"/>
                      <a:pt x="296098" y="210576"/>
                    </a:cubicBezTo>
                    <a:cubicBezTo>
                      <a:pt x="309472" y="220520"/>
                      <a:pt x="322845" y="230464"/>
                      <a:pt x="336218" y="240408"/>
                    </a:cubicBezTo>
                    <a:cubicBezTo>
                      <a:pt x="341361" y="244180"/>
                      <a:pt x="346505" y="247952"/>
                      <a:pt x="351648" y="251724"/>
                    </a:cubicBezTo>
                    <a:cubicBezTo>
                      <a:pt x="381823" y="274355"/>
                      <a:pt x="411656" y="297330"/>
                      <a:pt x="438059" y="323390"/>
                    </a:cubicBezTo>
                    <a:cubicBezTo>
                      <a:pt x="445603" y="330934"/>
                      <a:pt x="452804" y="338478"/>
                      <a:pt x="459662" y="346364"/>
                    </a:cubicBezTo>
                    <a:cubicBezTo>
                      <a:pt x="478521" y="367967"/>
                      <a:pt x="494980" y="391627"/>
                      <a:pt x="507668" y="418716"/>
                    </a:cubicBezTo>
                    <a:cubicBezTo>
                      <a:pt x="530299" y="466036"/>
                      <a:pt x="537500" y="516786"/>
                      <a:pt x="536128" y="567535"/>
                    </a:cubicBezTo>
                    <a:cubicBezTo>
                      <a:pt x="536128" y="567535"/>
                      <a:pt x="536128" y="567878"/>
                      <a:pt x="536128" y="567878"/>
                    </a:cubicBezTo>
                    <a:cubicBezTo>
                      <a:pt x="535786" y="579536"/>
                      <a:pt x="535100" y="590852"/>
                      <a:pt x="534071" y="602511"/>
                    </a:cubicBezTo>
                    <a:cubicBezTo>
                      <a:pt x="529613" y="646402"/>
                      <a:pt x="520012" y="690293"/>
                      <a:pt x="508696" y="732470"/>
                    </a:cubicBezTo>
                    <a:cubicBezTo>
                      <a:pt x="504239" y="749958"/>
                      <a:pt x="498752" y="765731"/>
                      <a:pt x="492923" y="780819"/>
                    </a:cubicBezTo>
                    <a:cubicBezTo>
                      <a:pt x="490523" y="786991"/>
                      <a:pt x="487780" y="793163"/>
                      <a:pt x="485036" y="798992"/>
                    </a:cubicBezTo>
                    <a:cubicBezTo>
                      <a:pt x="474064" y="823681"/>
                      <a:pt x="461376" y="846655"/>
                      <a:pt x="446632" y="872373"/>
                    </a:cubicBezTo>
                    <a:cubicBezTo>
                      <a:pt x="442517" y="879231"/>
                      <a:pt x="439088" y="885746"/>
                      <a:pt x="436345" y="892604"/>
                    </a:cubicBezTo>
                    <a:cubicBezTo>
                      <a:pt x="436345" y="892604"/>
                      <a:pt x="436345" y="892604"/>
                      <a:pt x="436345" y="89260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2" name="Google Shape;502;p2"/>
              <p:cNvSpPr/>
              <p:nvPr/>
            </p:nvSpPr>
            <p:spPr>
              <a:xfrm>
                <a:off x="7313888" y="2073173"/>
                <a:ext cx="76559" cy="889825"/>
              </a:xfrm>
              <a:custGeom>
                <a:avLst/>
                <a:gdLst/>
                <a:ahLst/>
                <a:cxnLst/>
                <a:rect l="l" t="t" r="r" b="b"/>
                <a:pathLst>
                  <a:path w="76559" h="889825" extrusionOk="0">
                    <a:moveTo>
                      <a:pt x="76560" y="889826"/>
                    </a:moveTo>
                    <a:cubicBezTo>
                      <a:pt x="69702" y="884682"/>
                      <a:pt x="63529" y="878510"/>
                      <a:pt x="57700" y="870966"/>
                    </a:cubicBezTo>
                    <a:cubicBezTo>
                      <a:pt x="48442" y="849706"/>
                      <a:pt x="40555" y="827418"/>
                      <a:pt x="34040" y="804786"/>
                    </a:cubicBezTo>
                    <a:cubicBezTo>
                      <a:pt x="-4365" y="671398"/>
                      <a:pt x="-3679" y="525323"/>
                      <a:pt x="4550" y="387477"/>
                    </a:cubicBezTo>
                    <a:cubicBezTo>
                      <a:pt x="9008" y="312382"/>
                      <a:pt x="23067" y="237287"/>
                      <a:pt x="24782" y="162192"/>
                    </a:cubicBezTo>
                    <a:cubicBezTo>
                      <a:pt x="25810" y="123444"/>
                      <a:pt x="19295" y="87440"/>
                      <a:pt x="10380" y="50064"/>
                    </a:cubicBezTo>
                    <a:cubicBezTo>
                      <a:pt x="7294" y="36348"/>
                      <a:pt x="4208" y="22289"/>
                      <a:pt x="2493" y="8573"/>
                    </a:cubicBezTo>
                    <a:lnTo>
                      <a:pt x="2493" y="8573"/>
                    </a:lnTo>
                    <a:cubicBezTo>
                      <a:pt x="4893" y="5144"/>
                      <a:pt x="7637" y="2400"/>
                      <a:pt x="10723" y="0"/>
                    </a:cubicBezTo>
                    <a:cubicBezTo>
                      <a:pt x="13123" y="25032"/>
                      <a:pt x="19981" y="49378"/>
                      <a:pt x="25467" y="74067"/>
                    </a:cubicBezTo>
                    <a:cubicBezTo>
                      <a:pt x="33354" y="109728"/>
                      <a:pt x="35069" y="146076"/>
                      <a:pt x="33011" y="182766"/>
                    </a:cubicBezTo>
                    <a:cubicBezTo>
                      <a:pt x="28896" y="256146"/>
                      <a:pt x="16895" y="328498"/>
                      <a:pt x="12780" y="401879"/>
                    </a:cubicBezTo>
                    <a:cubicBezTo>
                      <a:pt x="9008" y="477317"/>
                      <a:pt x="8665" y="553441"/>
                      <a:pt x="14152" y="628879"/>
                    </a:cubicBezTo>
                    <a:cubicBezTo>
                      <a:pt x="20324" y="718376"/>
                      <a:pt x="36440" y="809930"/>
                      <a:pt x="76560" y="88982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3" name="Google Shape;503;p2"/>
              <p:cNvSpPr/>
              <p:nvPr/>
            </p:nvSpPr>
            <p:spPr>
              <a:xfrm>
                <a:off x="7353757" y="2067344"/>
                <a:ext cx="111785" cy="924801"/>
              </a:xfrm>
              <a:custGeom>
                <a:avLst/>
                <a:gdLst/>
                <a:ahLst/>
                <a:cxnLst/>
                <a:rect l="l" t="t" r="r" b="b"/>
                <a:pathLst>
                  <a:path w="111785" h="924801" extrusionOk="0">
                    <a:moveTo>
                      <a:pt x="111785" y="924801"/>
                    </a:moveTo>
                    <a:cubicBezTo>
                      <a:pt x="108014" y="923773"/>
                      <a:pt x="104241" y="922744"/>
                      <a:pt x="100812" y="922058"/>
                    </a:cubicBezTo>
                    <a:lnTo>
                      <a:pt x="100812" y="922058"/>
                    </a:lnTo>
                    <a:cubicBezTo>
                      <a:pt x="94983" y="904913"/>
                      <a:pt x="89840" y="887425"/>
                      <a:pt x="85382" y="869937"/>
                    </a:cubicBezTo>
                    <a:cubicBezTo>
                      <a:pt x="67551" y="796900"/>
                      <a:pt x="64122" y="721805"/>
                      <a:pt x="61722" y="647052"/>
                    </a:cubicBezTo>
                    <a:cubicBezTo>
                      <a:pt x="59321" y="569214"/>
                      <a:pt x="56235" y="491376"/>
                      <a:pt x="50406" y="413537"/>
                    </a:cubicBezTo>
                    <a:cubicBezTo>
                      <a:pt x="40119" y="275006"/>
                      <a:pt x="23317" y="137160"/>
                      <a:pt x="0" y="0"/>
                    </a:cubicBezTo>
                    <a:cubicBezTo>
                      <a:pt x="3086" y="343"/>
                      <a:pt x="6172" y="1029"/>
                      <a:pt x="9601" y="1715"/>
                    </a:cubicBezTo>
                    <a:cubicBezTo>
                      <a:pt x="20917" y="67208"/>
                      <a:pt x="30518" y="133045"/>
                      <a:pt x="38747" y="198882"/>
                    </a:cubicBezTo>
                    <a:cubicBezTo>
                      <a:pt x="57264" y="350101"/>
                      <a:pt x="65837" y="501320"/>
                      <a:pt x="70980" y="653567"/>
                    </a:cubicBezTo>
                    <a:cubicBezTo>
                      <a:pt x="73724" y="744436"/>
                      <a:pt x="80582" y="839419"/>
                      <a:pt x="111785" y="92480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4" name="Google Shape;504;p2"/>
              <p:cNvSpPr/>
              <p:nvPr/>
            </p:nvSpPr>
            <p:spPr>
              <a:xfrm>
                <a:off x="7378788" y="2074202"/>
                <a:ext cx="180022" cy="987552"/>
              </a:xfrm>
              <a:custGeom>
                <a:avLst/>
                <a:gdLst/>
                <a:ahLst/>
                <a:cxnLst/>
                <a:rect l="l" t="t" r="r" b="b"/>
                <a:pathLst>
                  <a:path w="180022" h="987552" extrusionOk="0">
                    <a:moveTo>
                      <a:pt x="180023" y="987552"/>
                    </a:moveTo>
                    <a:cubicBezTo>
                      <a:pt x="174193" y="981037"/>
                      <a:pt x="168364" y="974522"/>
                      <a:pt x="162535" y="968007"/>
                    </a:cubicBezTo>
                    <a:cubicBezTo>
                      <a:pt x="160135" y="961835"/>
                      <a:pt x="157734" y="955662"/>
                      <a:pt x="155334" y="949490"/>
                    </a:cubicBezTo>
                    <a:cubicBezTo>
                      <a:pt x="128245" y="876452"/>
                      <a:pt x="108014" y="800329"/>
                      <a:pt x="101842" y="722490"/>
                    </a:cubicBezTo>
                    <a:cubicBezTo>
                      <a:pt x="94640" y="634708"/>
                      <a:pt x="103899" y="546926"/>
                      <a:pt x="97384" y="459143"/>
                    </a:cubicBezTo>
                    <a:cubicBezTo>
                      <a:pt x="86068" y="302438"/>
                      <a:pt x="44234" y="150190"/>
                      <a:pt x="0" y="0"/>
                    </a:cubicBezTo>
                    <a:cubicBezTo>
                      <a:pt x="4115" y="2057"/>
                      <a:pt x="8230" y="4800"/>
                      <a:pt x="12002" y="8229"/>
                    </a:cubicBezTo>
                    <a:cubicBezTo>
                      <a:pt x="32918" y="79896"/>
                      <a:pt x="53150" y="151905"/>
                      <a:pt x="69952" y="224942"/>
                    </a:cubicBezTo>
                    <a:cubicBezTo>
                      <a:pt x="88811" y="308267"/>
                      <a:pt x="103213" y="392963"/>
                      <a:pt x="108014" y="478346"/>
                    </a:cubicBezTo>
                    <a:cubicBezTo>
                      <a:pt x="112814" y="565442"/>
                      <a:pt x="103556" y="653225"/>
                      <a:pt x="112814" y="740321"/>
                    </a:cubicBezTo>
                    <a:cubicBezTo>
                      <a:pt x="122416" y="826046"/>
                      <a:pt x="147447" y="907999"/>
                      <a:pt x="180023" y="98755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5" name="Google Shape;505;p2"/>
              <p:cNvSpPr/>
              <p:nvPr/>
            </p:nvSpPr>
            <p:spPr>
              <a:xfrm>
                <a:off x="7452169" y="2184273"/>
                <a:ext cx="161163" cy="926515"/>
              </a:xfrm>
              <a:custGeom>
                <a:avLst/>
                <a:gdLst/>
                <a:ahLst/>
                <a:cxnLst/>
                <a:rect l="l" t="t" r="r" b="b"/>
                <a:pathLst>
                  <a:path w="161163" h="926515" extrusionOk="0">
                    <a:moveTo>
                      <a:pt x="161163" y="926516"/>
                    </a:moveTo>
                    <a:cubicBezTo>
                      <a:pt x="157734" y="924458"/>
                      <a:pt x="154648" y="922401"/>
                      <a:pt x="151562" y="920344"/>
                    </a:cubicBezTo>
                    <a:cubicBezTo>
                      <a:pt x="150533" y="893940"/>
                      <a:pt x="149162" y="867194"/>
                      <a:pt x="147790" y="840448"/>
                    </a:cubicBezTo>
                    <a:cubicBezTo>
                      <a:pt x="133388" y="555841"/>
                      <a:pt x="100470" y="267462"/>
                      <a:pt x="0" y="0"/>
                    </a:cubicBezTo>
                    <a:cubicBezTo>
                      <a:pt x="4801" y="7544"/>
                      <a:pt x="9601" y="14745"/>
                      <a:pt x="15088" y="20231"/>
                    </a:cubicBezTo>
                    <a:cubicBezTo>
                      <a:pt x="16116" y="21603"/>
                      <a:pt x="17488" y="22631"/>
                      <a:pt x="18860" y="24003"/>
                    </a:cubicBezTo>
                    <a:cubicBezTo>
                      <a:pt x="31547" y="58636"/>
                      <a:pt x="42863" y="93955"/>
                      <a:pt x="53150" y="129273"/>
                    </a:cubicBezTo>
                    <a:cubicBezTo>
                      <a:pt x="128588" y="388163"/>
                      <a:pt x="150533" y="657682"/>
                      <a:pt x="161163" y="92651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6" name="Google Shape;506;p2"/>
              <p:cNvSpPr/>
              <p:nvPr/>
            </p:nvSpPr>
            <p:spPr>
              <a:xfrm>
                <a:off x="7535837" y="2265197"/>
                <a:ext cx="158076" cy="714946"/>
              </a:xfrm>
              <a:custGeom>
                <a:avLst/>
                <a:gdLst/>
                <a:ahLst/>
                <a:cxnLst/>
                <a:rect l="l" t="t" r="r" b="b"/>
                <a:pathLst>
                  <a:path w="158076" h="714946" extrusionOk="0">
                    <a:moveTo>
                      <a:pt x="158077" y="694030"/>
                    </a:moveTo>
                    <a:cubicBezTo>
                      <a:pt x="158077" y="694030"/>
                      <a:pt x="158077" y="694030"/>
                      <a:pt x="158077" y="694030"/>
                    </a:cubicBezTo>
                    <a:cubicBezTo>
                      <a:pt x="154991" y="700888"/>
                      <a:pt x="152248" y="707746"/>
                      <a:pt x="149504" y="714947"/>
                    </a:cubicBezTo>
                    <a:cubicBezTo>
                      <a:pt x="142646" y="468402"/>
                      <a:pt x="116929" y="218085"/>
                      <a:pt x="0" y="0"/>
                    </a:cubicBezTo>
                    <a:cubicBezTo>
                      <a:pt x="5486" y="4458"/>
                      <a:pt x="11315" y="8573"/>
                      <a:pt x="16802" y="12687"/>
                    </a:cubicBezTo>
                    <a:cubicBezTo>
                      <a:pt x="123787" y="221856"/>
                      <a:pt x="150533" y="458800"/>
                      <a:pt x="158077" y="69403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7" name="Google Shape;507;p2"/>
              <p:cNvSpPr/>
              <p:nvPr/>
            </p:nvSpPr>
            <p:spPr>
              <a:xfrm>
                <a:off x="7592758" y="2307031"/>
                <a:ext cx="157048" cy="558927"/>
              </a:xfrm>
              <a:custGeom>
                <a:avLst/>
                <a:gdLst/>
                <a:ahLst/>
                <a:cxnLst/>
                <a:rect l="l" t="t" r="r" b="b"/>
                <a:pathLst>
                  <a:path w="157048" h="558927" extrusionOk="0">
                    <a:moveTo>
                      <a:pt x="157048" y="540753"/>
                    </a:moveTo>
                    <a:cubicBezTo>
                      <a:pt x="154648" y="546926"/>
                      <a:pt x="151905" y="553098"/>
                      <a:pt x="149162" y="558927"/>
                    </a:cubicBezTo>
                    <a:cubicBezTo>
                      <a:pt x="135103" y="365532"/>
                      <a:pt x="84696" y="175222"/>
                      <a:pt x="0" y="0"/>
                    </a:cubicBezTo>
                    <a:cubicBezTo>
                      <a:pt x="5144" y="3772"/>
                      <a:pt x="10287" y="7544"/>
                      <a:pt x="15431" y="11316"/>
                    </a:cubicBezTo>
                    <a:cubicBezTo>
                      <a:pt x="93955" y="178308"/>
                      <a:pt x="141618" y="357988"/>
                      <a:pt x="157048" y="5407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8" name="Google Shape;508;p2"/>
              <p:cNvSpPr/>
              <p:nvPr/>
            </p:nvSpPr>
            <p:spPr>
              <a:xfrm>
                <a:off x="7694942" y="2390698"/>
                <a:ext cx="98412" cy="279120"/>
              </a:xfrm>
              <a:custGeom>
                <a:avLst/>
                <a:gdLst/>
                <a:ahLst/>
                <a:cxnLst/>
                <a:rect l="l" t="t" r="r" b="b"/>
                <a:pathLst>
                  <a:path w="98412" h="279120" extrusionOk="0">
                    <a:moveTo>
                      <a:pt x="96012" y="279120"/>
                    </a:moveTo>
                    <a:cubicBezTo>
                      <a:pt x="78181" y="182080"/>
                      <a:pt x="45948" y="87782"/>
                      <a:pt x="0" y="0"/>
                    </a:cubicBezTo>
                    <a:cubicBezTo>
                      <a:pt x="7544" y="7544"/>
                      <a:pt x="14744" y="15087"/>
                      <a:pt x="21602" y="22974"/>
                    </a:cubicBezTo>
                    <a:cubicBezTo>
                      <a:pt x="55892" y="93612"/>
                      <a:pt x="81610" y="168021"/>
                      <a:pt x="98412" y="244145"/>
                    </a:cubicBezTo>
                    <a:cubicBezTo>
                      <a:pt x="98412" y="244145"/>
                      <a:pt x="98412" y="244488"/>
                      <a:pt x="98412" y="244488"/>
                    </a:cubicBezTo>
                    <a:cubicBezTo>
                      <a:pt x="98069" y="255803"/>
                      <a:pt x="97383" y="267462"/>
                      <a:pt x="96012" y="27912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9" name="Google Shape;509;p2"/>
              <p:cNvSpPr/>
              <p:nvPr/>
            </p:nvSpPr>
            <p:spPr>
              <a:xfrm>
                <a:off x="7239475" y="1227742"/>
                <a:ext cx="538774" cy="922105"/>
              </a:xfrm>
              <a:custGeom>
                <a:avLst/>
                <a:gdLst/>
                <a:ahLst/>
                <a:cxnLst/>
                <a:rect l="l" t="t" r="r" b="b"/>
                <a:pathLst>
                  <a:path w="538774" h="922105" extrusionOk="0">
                    <a:moveTo>
                      <a:pt x="489414" y="521390"/>
                    </a:moveTo>
                    <a:cubicBezTo>
                      <a:pt x="441751" y="602314"/>
                      <a:pt x="359112" y="656835"/>
                      <a:pt x="290532" y="721644"/>
                    </a:cubicBezTo>
                    <a:cubicBezTo>
                      <a:pt x="280245" y="731245"/>
                      <a:pt x="270301" y="741189"/>
                      <a:pt x="261043" y="751133"/>
                    </a:cubicBezTo>
                    <a:cubicBezTo>
                      <a:pt x="239097" y="774793"/>
                      <a:pt x="219895" y="800168"/>
                      <a:pt x="204807" y="828628"/>
                    </a:cubicBezTo>
                    <a:cubicBezTo>
                      <a:pt x="199663" y="838572"/>
                      <a:pt x="192463" y="851946"/>
                      <a:pt x="183547" y="865662"/>
                    </a:cubicBezTo>
                    <a:cubicBezTo>
                      <a:pt x="178061" y="874234"/>
                      <a:pt x="171889" y="882807"/>
                      <a:pt x="165373" y="890693"/>
                    </a:cubicBezTo>
                    <a:cubicBezTo>
                      <a:pt x="159887" y="897551"/>
                      <a:pt x="154058" y="903381"/>
                      <a:pt x="147886" y="908524"/>
                    </a:cubicBezTo>
                    <a:cubicBezTo>
                      <a:pt x="144457" y="911267"/>
                      <a:pt x="141028" y="914010"/>
                      <a:pt x="137256" y="915725"/>
                    </a:cubicBezTo>
                    <a:cubicBezTo>
                      <a:pt x="126969" y="921554"/>
                      <a:pt x="116339" y="923955"/>
                      <a:pt x="105709" y="920526"/>
                    </a:cubicBezTo>
                    <a:cubicBezTo>
                      <a:pt x="102966" y="919840"/>
                      <a:pt x="100222" y="918468"/>
                      <a:pt x="97479" y="916754"/>
                    </a:cubicBezTo>
                    <a:cubicBezTo>
                      <a:pt x="89935" y="912296"/>
                      <a:pt x="82392" y="904752"/>
                      <a:pt x="75191" y="893436"/>
                    </a:cubicBezTo>
                    <a:cubicBezTo>
                      <a:pt x="70047" y="885550"/>
                      <a:pt x="67304" y="876291"/>
                      <a:pt x="66276" y="865662"/>
                    </a:cubicBezTo>
                    <a:cubicBezTo>
                      <a:pt x="62161" y="824856"/>
                      <a:pt x="83763" y="769650"/>
                      <a:pt x="78277" y="731245"/>
                    </a:cubicBezTo>
                    <a:cubicBezTo>
                      <a:pt x="76905" y="722329"/>
                      <a:pt x="75534" y="713071"/>
                      <a:pt x="73819" y="704156"/>
                    </a:cubicBezTo>
                    <a:cubicBezTo>
                      <a:pt x="49816" y="579340"/>
                      <a:pt x="-19449" y="458639"/>
                      <a:pt x="5239" y="329023"/>
                    </a:cubicBezTo>
                    <a:cubicBezTo>
                      <a:pt x="30271" y="199407"/>
                      <a:pt x="143771" y="108881"/>
                      <a:pt x="249727" y="30700"/>
                    </a:cubicBezTo>
                    <a:cubicBezTo>
                      <a:pt x="266529" y="18356"/>
                      <a:pt x="284360" y="5326"/>
                      <a:pt x="304591" y="1211"/>
                    </a:cubicBezTo>
                    <a:cubicBezTo>
                      <a:pt x="319336" y="-1875"/>
                      <a:pt x="330994" y="1211"/>
                      <a:pt x="341281" y="7383"/>
                    </a:cubicBezTo>
                    <a:cubicBezTo>
                      <a:pt x="344025" y="9097"/>
                      <a:pt x="346425" y="10812"/>
                      <a:pt x="349168" y="12526"/>
                    </a:cubicBezTo>
                    <a:cubicBezTo>
                      <a:pt x="357055" y="18356"/>
                      <a:pt x="364599" y="24871"/>
                      <a:pt x="372828" y="31043"/>
                    </a:cubicBezTo>
                    <a:cubicBezTo>
                      <a:pt x="375228" y="32758"/>
                      <a:pt x="377629" y="34815"/>
                      <a:pt x="380372" y="36187"/>
                    </a:cubicBezTo>
                    <a:cubicBezTo>
                      <a:pt x="381744" y="37215"/>
                      <a:pt x="383115" y="37901"/>
                      <a:pt x="384487" y="38587"/>
                    </a:cubicBezTo>
                    <a:cubicBezTo>
                      <a:pt x="392716" y="43387"/>
                      <a:pt x="400260" y="46131"/>
                      <a:pt x="407461" y="47845"/>
                    </a:cubicBezTo>
                    <a:cubicBezTo>
                      <a:pt x="410890" y="48531"/>
                      <a:pt x="413976" y="49217"/>
                      <a:pt x="417062" y="49560"/>
                    </a:cubicBezTo>
                    <a:cubicBezTo>
                      <a:pt x="427349" y="50931"/>
                      <a:pt x="437293" y="50245"/>
                      <a:pt x="447237" y="49903"/>
                    </a:cubicBezTo>
                    <a:cubicBezTo>
                      <a:pt x="450666" y="49903"/>
                      <a:pt x="453753" y="49560"/>
                      <a:pt x="457182" y="49903"/>
                    </a:cubicBezTo>
                    <a:cubicBezTo>
                      <a:pt x="466097" y="50245"/>
                      <a:pt x="475355" y="51274"/>
                      <a:pt x="484956" y="54703"/>
                    </a:cubicBezTo>
                    <a:cubicBezTo>
                      <a:pt x="485299" y="54703"/>
                      <a:pt x="485642" y="54703"/>
                      <a:pt x="485985" y="55046"/>
                    </a:cubicBezTo>
                    <a:cubicBezTo>
                      <a:pt x="489071" y="56075"/>
                      <a:pt x="491814" y="57789"/>
                      <a:pt x="494215" y="59504"/>
                    </a:cubicBezTo>
                    <a:cubicBezTo>
                      <a:pt x="507931" y="69791"/>
                      <a:pt x="513074" y="90022"/>
                      <a:pt x="515817" y="107853"/>
                    </a:cubicBezTo>
                    <a:cubicBezTo>
                      <a:pt x="540163" y="247070"/>
                      <a:pt x="561423" y="400003"/>
                      <a:pt x="489414" y="52139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510" name="Google Shape;510;p2"/>
              <p:cNvGrpSpPr/>
              <p:nvPr/>
            </p:nvGrpSpPr>
            <p:grpSpPr>
              <a:xfrm>
                <a:off x="7305569" y="1235125"/>
                <a:ext cx="429487" cy="913142"/>
                <a:chOff x="7305569" y="1235125"/>
                <a:chExt cx="429487" cy="913142"/>
              </a:xfrm>
            </p:grpSpPr>
            <p:sp>
              <p:nvSpPr>
                <p:cNvPr id="511" name="Google Shape;511;p2"/>
                <p:cNvSpPr/>
                <p:nvPr/>
              </p:nvSpPr>
              <p:spPr>
                <a:xfrm>
                  <a:off x="7305569" y="1235125"/>
                  <a:ext cx="283417" cy="8586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3417" h="858621" extrusionOk="0">
                      <a:moveTo>
                        <a:pt x="525" y="858622"/>
                      </a:moveTo>
                      <a:cubicBezTo>
                        <a:pt x="-3590" y="817817"/>
                        <a:pt x="18013" y="762610"/>
                        <a:pt x="12526" y="724205"/>
                      </a:cubicBezTo>
                      <a:cubicBezTo>
                        <a:pt x="11155" y="715289"/>
                        <a:pt x="9783" y="706031"/>
                        <a:pt x="8069" y="697116"/>
                      </a:cubicBezTo>
                      <a:cubicBezTo>
                        <a:pt x="10126" y="655968"/>
                        <a:pt x="10812" y="614477"/>
                        <a:pt x="10126" y="572986"/>
                      </a:cubicBezTo>
                      <a:cubicBezTo>
                        <a:pt x="8755" y="484175"/>
                        <a:pt x="5668" y="393992"/>
                        <a:pt x="24871" y="306553"/>
                      </a:cubicBezTo>
                      <a:cubicBezTo>
                        <a:pt x="41673" y="230772"/>
                        <a:pt x="74934" y="157391"/>
                        <a:pt x="132884" y="104585"/>
                      </a:cubicBezTo>
                      <a:cubicBezTo>
                        <a:pt x="176776" y="64808"/>
                        <a:pt x="230954" y="38062"/>
                        <a:pt x="275531" y="0"/>
                      </a:cubicBezTo>
                      <a:cubicBezTo>
                        <a:pt x="278274" y="1715"/>
                        <a:pt x="280674" y="3429"/>
                        <a:pt x="283417" y="5144"/>
                      </a:cubicBezTo>
                      <a:cubicBezTo>
                        <a:pt x="232668" y="48692"/>
                        <a:pt x="169574" y="77838"/>
                        <a:pt x="122940" y="126873"/>
                      </a:cubicBezTo>
                      <a:cubicBezTo>
                        <a:pt x="-4619" y="261633"/>
                        <a:pt x="20413" y="463944"/>
                        <a:pt x="19384" y="633336"/>
                      </a:cubicBezTo>
                      <a:cubicBezTo>
                        <a:pt x="19042" y="709117"/>
                        <a:pt x="12869" y="784212"/>
                        <a:pt x="525" y="858622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12" name="Google Shape;512;p2"/>
                <p:cNvSpPr/>
                <p:nvPr/>
              </p:nvSpPr>
              <p:spPr>
                <a:xfrm>
                  <a:off x="7337298" y="1258785"/>
                  <a:ext cx="282892" cy="8894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2892" h="889482" extrusionOk="0">
                      <a:moveTo>
                        <a:pt x="27089" y="688886"/>
                      </a:moveTo>
                      <a:cubicBezTo>
                        <a:pt x="21946" y="756437"/>
                        <a:pt x="17831" y="822960"/>
                        <a:pt x="8230" y="889483"/>
                      </a:cubicBezTo>
                      <a:cubicBezTo>
                        <a:pt x="5486" y="888797"/>
                        <a:pt x="2743" y="887425"/>
                        <a:pt x="0" y="885711"/>
                      </a:cubicBezTo>
                      <a:cubicBezTo>
                        <a:pt x="13716" y="798614"/>
                        <a:pt x="14745" y="710832"/>
                        <a:pt x="23660" y="623392"/>
                      </a:cubicBezTo>
                      <a:cubicBezTo>
                        <a:pt x="32576" y="537667"/>
                        <a:pt x="46634" y="452285"/>
                        <a:pt x="70295" y="368960"/>
                      </a:cubicBezTo>
                      <a:cubicBezTo>
                        <a:pt x="109042" y="232143"/>
                        <a:pt x="175222" y="101498"/>
                        <a:pt x="275349" y="0"/>
                      </a:cubicBezTo>
                      <a:cubicBezTo>
                        <a:pt x="277749" y="1715"/>
                        <a:pt x="280149" y="3772"/>
                        <a:pt x="282893" y="5144"/>
                      </a:cubicBezTo>
                      <a:cubicBezTo>
                        <a:pt x="229743" y="58636"/>
                        <a:pt x="185852" y="120358"/>
                        <a:pt x="151219" y="187566"/>
                      </a:cubicBezTo>
                      <a:cubicBezTo>
                        <a:pt x="70637" y="342214"/>
                        <a:pt x="40119" y="516407"/>
                        <a:pt x="27089" y="688886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13" name="Google Shape;513;p2"/>
                <p:cNvSpPr/>
                <p:nvPr/>
              </p:nvSpPr>
              <p:spPr>
                <a:xfrm>
                  <a:off x="7377074" y="1275930"/>
                  <a:ext cx="279806" cy="8675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9806" h="867536" extrusionOk="0">
                      <a:moveTo>
                        <a:pt x="178308" y="210541"/>
                      </a:moveTo>
                      <a:cubicBezTo>
                        <a:pt x="97041" y="420053"/>
                        <a:pt x="59665" y="641909"/>
                        <a:pt x="10630" y="860336"/>
                      </a:cubicBezTo>
                      <a:cubicBezTo>
                        <a:pt x="7201" y="863079"/>
                        <a:pt x="3772" y="865822"/>
                        <a:pt x="0" y="867537"/>
                      </a:cubicBezTo>
                      <a:cubicBezTo>
                        <a:pt x="33947" y="718375"/>
                        <a:pt x="61722" y="568185"/>
                        <a:pt x="101156" y="420395"/>
                      </a:cubicBezTo>
                      <a:cubicBezTo>
                        <a:pt x="124816" y="331927"/>
                        <a:pt x="152933" y="244488"/>
                        <a:pt x="188595" y="160134"/>
                      </a:cubicBezTo>
                      <a:cubicBezTo>
                        <a:pt x="211570" y="105956"/>
                        <a:pt x="236944" y="50063"/>
                        <a:pt x="270205" y="0"/>
                      </a:cubicBezTo>
                      <a:cubicBezTo>
                        <a:pt x="273634" y="686"/>
                        <a:pt x="276721" y="1372"/>
                        <a:pt x="279806" y="1715"/>
                      </a:cubicBezTo>
                      <a:cubicBezTo>
                        <a:pt x="236601" y="65837"/>
                        <a:pt x="205397" y="139903"/>
                        <a:pt x="178308" y="21054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14" name="Google Shape;514;p2"/>
                <p:cNvSpPr/>
                <p:nvPr/>
              </p:nvSpPr>
              <p:spPr>
                <a:xfrm>
                  <a:off x="7405192" y="1277835"/>
                  <a:ext cx="291807" cy="840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1807" h="840600" extrusionOk="0">
                      <a:moveTo>
                        <a:pt x="0" y="840600"/>
                      </a:moveTo>
                      <a:cubicBezTo>
                        <a:pt x="98755" y="562165"/>
                        <a:pt x="163563" y="271386"/>
                        <a:pt x="281864" y="152"/>
                      </a:cubicBezTo>
                      <a:cubicBezTo>
                        <a:pt x="285293" y="152"/>
                        <a:pt x="288379" y="-191"/>
                        <a:pt x="291808" y="152"/>
                      </a:cubicBezTo>
                      <a:cubicBezTo>
                        <a:pt x="261975" y="67704"/>
                        <a:pt x="235572" y="136969"/>
                        <a:pt x="211226" y="206921"/>
                      </a:cubicBezTo>
                      <a:cubicBezTo>
                        <a:pt x="141275" y="407518"/>
                        <a:pt x="87782" y="614629"/>
                        <a:pt x="18173" y="815911"/>
                      </a:cubicBezTo>
                      <a:cubicBezTo>
                        <a:pt x="12687" y="824141"/>
                        <a:pt x="6858" y="832714"/>
                        <a:pt x="0" y="84060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15" name="Google Shape;515;p2"/>
                <p:cNvSpPr/>
                <p:nvPr/>
              </p:nvSpPr>
              <p:spPr>
                <a:xfrm>
                  <a:off x="7500861" y="1282446"/>
                  <a:ext cx="234195" cy="6964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4195" h="696429" extrusionOk="0">
                      <a:moveTo>
                        <a:pt x="29490" y="666941"/>
                      </a:moveTo>
                      <a:cubicBezTo>
                        <a:pt x="19203" y="676542"/>
                        <a:pt x="9259" y="686486"/>
                        <a:pt x="0" y="696430"/>
                      </a:cubicBezTo>
                      <a:cubicBezTo>
                        <a:pt x="51092" y="610705"/>
                        <a:pt x="100813" y="523951"/>
                        <a:pt x="141275" y="432397"/>
                      </a:cubicBezTo>
                      <a:cubicBezTo>
                        <a:pt x="174536" y="356616"/>
                        <a:pt x="200940" y="277406"/>
                        <a:pt x="214313" y="195453"/>
                      </a:cubicBezTo>
                      <a:cubicBezTo>
                        <a:pt x="224600" y="130645"/>
                        <a:pt x="225971" y="65494"/>
                        <a:pt x="224600" y="0"/>
                      </a:cubicBezTo>
                      <a:cubicBezTo>
                        <a:pt x="224943" y="0"/>
                        <a:pt x="225286" y="0"/>
                        <a:pt x="225628" y="343"/>
                      </a:cubicBezTo>
                      <a:cubicBezTo>
                        <a:pt x="228715" y="1372"/>
                        <a:pt x="231458" y="3086"/>
                        <a:pt x="233858" y="4801"/>
                      </a:cubicBezTo>
                      <a:cubicBezTo>
                        <a:pt x="235230" y="77153"/>
                        <a:pt x="232829" y="149504"/>
                        <a:pt x="219113" y="220828"/>
                      </a:cubicBezTo>
                      <a:cubicBezTo>
                        <a:pt x="187567" y="382676"/>
                        <a:pt x="112129" y="526352"/>
                        <a:pt x="29490" y="66694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516" name="Google Shape;516;p2"/>
              <p:cNvSpPr/>
              <p:nvPr/>
            </p:nvSpPr>
            <p:spPr>
              <a:xfrm>
                <a:off x="6563853" y="1309732"/>
                <a:ext cx="793810" cy="804374"/>
              </a:xfrm>
              <a:custGeom>
                <a:avLst/>
                <a:gdLst/>
                <a:ahLst/>
                <a:cxnLst/>
                <a:rect l="l" t="t" r="r" b="b"/>
                <a:pathLst>
                  <a:path w="793810" h="804374" extrusionOk="0">
                    <a:moveTo>
                      <a:pt x="785103" y="786758"/>
                    </a:moveTo>
                    <a:cubicBezTo>
                      <a:pt x="784075" y="788130"/>
                      <a:pt x="783046" y="789501"/>
                      <a:pt x="781674" y="790530"/>
                    </a:cubicBezTo>
                    <a:cubicBezTo>
                      <a:pt x="780646" y="791559"/>
                      <a:pt x="779617" y="792245"/>
                      <a:pt x="778588" y="792930"/>
                    </a:cubicBezTo>
                    <a:cubicBezTo>
                      <a:pt x="774474" y="796016"/>
                      <a:pt x="769673" y="798760"/>
                      <a:pt x="763501" y="800474"/>
                    </a:cubicBezTo>
                    <a:cubicBezTo>
                      <a:pt x="760758" y="801503"/>
                      <a:pt x="758014" y="802189"/>
                      <a:pt x="754928" y="802874"/>
                    </a:cubicBezTo>
                    <a:cubicBezTo>
                      <a:pt x="752528" y="803217"/>
                      <a:pt x="750127" y="803560"/>
                      <a:pt x="747727" y="803903"/>
                    </a:cubicBezTo>
                    <a:cubicBezTo>
                      <a:pt x="746698" y="804246"/>
                      <a:pt x="745327" y="804246"/>
                      <a:pt x="744298" y="804246"/>
                    </a:cubicBezTo>
                    <a:cubicBezTo>
                      <a:pt x="743269" y="804246"/>
                      <a:pt x="742241" y="804246"/>
                      <a:pt x="741555" y="804246"/>
                    </a:cubicBezTo>
                    <a:cubicBezTo>
                      <a:pt x="741555" y="804246"/>
                      <a:pt x="741555" y="804246"/>
                      <a:pt x="741555" y="804246"/>
                    </a:cubicBezTo>
                    <a:lnTo>
                      <a:pt x="741555" y="804246"/>
                    </a:lnTo>
                    <a:cubicBezTo>
                      <a:pt x="737440" y="804589"/>
                      <a:pt x="733326" y="804246"/>
                      <a:pt x="729211" y="803217"/>
                    </a:cubicBezTo>
                    <a:cubicBezTo>
                      <a:pt x="701436" y="797731"/>
                      <a:pt x="672975" y="772013"/>
                      <a:pt x="645543" y="751097"/>
                    </a:cubicBezTo>
                    <a:cubicBezTo>
                      <a:pt x="644857" y="750754"/>
                      <a:pt x="644172" y="750068"/>
                      <a:pt x="643486" y="749725"/>
                    </a:cubicBezTo>
                    <a:cubicBezTo>
                      <a:pt x="641085" y="748010"/>
                      <a:pt x="639028" y="746296"/>
                      <a:pt x="636628" y="744924"/>
                    </a:cubicBezTo>
                    <a:cubicBezTo>
                      <a:pt x="634913" y="743553"/>
                      <a:pt x="633199" y="742524"/>
                      <a:pt x="631484" y="741152"/>
                    </a:cubicBezTo>
                    <a:cubicBezTo>
                      <a:pt x="621883" y="734637"/>
                      <a:pt x="612282" y="728808"/>
                      <a:pt x="603024" y="725379"/>
                    </a:cubicBezTo>
                    <a:cubicBezTo>
                      <a:pt x="560847" y="709949"/>
                      <a:pt x="515927" y="701033"/>
                      <a:pt x="471007" y="692461"/>
                    </a:cubicBezTo>
                    <a:cubicBezTo>
                      <a:pt x="451804" y="688689"/>
                      <a:pt x="432602" y="685260"/>
                      <a:pt x="413743" y="681488"/>
                    </a:cubicBezTo>
                    <a:lnTo>
                      <a:pt x="413743" y="681488"/>
                    </a:lnTo>
                    <a:cubicBezTo>
                      <a:pt x="341734" y="667429"/>
                      <a:pt x="271782" y="648569"/>
                      <a:pt x="213489" y="601592"/>
                    </a:cubicBezTo>
                    <a:cubicBezTo>
                      <a:pt x="106161" y="515524"/>
                      <a:pt x="118849" y="389680"/>
                      <a:pt x="56784" y="282352"/>
                    </a:cubicBezTo>
                    <a:cubicBezTo>
                      <a:pt x="34152" y="242919"/>
                      <a:pt x="-25512" y="197313"/>
                      <a:pt x="12207" y="150336"/>
                    </a:cubicBezTo>
                    <a:cubicBezTo>
                      <a:pt x="12892" y="149650"/>
                      <a:pt x="13236" y="148964"/>
                      <a:pt x="13921" y="148621"/>
                    </a:cubicBezTo>
                    <a:cubicBezTo>
                      <a:pt x="15979" y="146221"/>
                      <a:pt x="18379" y="144164"/>
                      <a:pt x="20779" y="142106"/>
                    </a:cubicBezTo>
                    <a:cubicBezTo>
                      <a:pt x="36210" y="129419"/>
                      <a:pt x="55412" y="127019"/>
                      <a:pt x="74614" y="123932"/>
                    </a:cubicBezTo>
                    <a:cubicBezTo>
                      <a:pt x="78043" y="123590"/>
                      <a:pt x="81472" y="122904"/>
                      <a:pt x="84901" y="122218"/>
                    </a:cubicBezTo>
                    <a:cubicBezTo>
                      <a:pt x="95188" y="120161"/>
                      <a:pt x="105133" y="117417"/>
                      <a:pt x="114048" y="112274"/>
                    </a:cubicBezTo>
                    <a:cubicBezTo>
                      <a:pt x="118849" y="109531"/>
                      <a:pt x="123306" y="106445"/>
                      <a:pt x="127421" y="102673"/>
                    </a:cubicBezTo>
                    <a:cubicBezTo>
                      <a:pt x="129822" y="100615"/>
                      <a:pt x="132222" y="98558"/>
                      <a:pt x="134279" y="96158"/>
                    </a:cubicBezTo>
                    <a:cubicBezTo>
                      <a:pt x="145938" y="84499"/>
                      <a:pt x="155196" y="70440"/>
                      <a:pt x="164454" y="55695"/>
                    </a:cubicBezTo>
                    <a:cubicBezTo>
                      <a:pt x="166169" y="52952"/>
                      <a:pt x="167883" y="50552"/>
                      <a:pt x="169255" y="47809"/>
                    </a:cubicBezTo>
                    <a:cubicBezTo>
                      <a:pt x="173713" y="40608"/>
                      <a:pt x="178170" y="33750"/>
                      <a:pt x="182971" y="26892"/>
                    </a:cubicBezTo>
                    <a:cubicBezTo>
                      <a:pt x="184000" y="25520"/>
                      <a:pt x="185028" y="23806"/>
                      <a:pt x="186057" y="22434"/>
                    </a:cubicBezTo>
                    <a:cubicBezTo>
                      <a:pt x="186743" y="21405"/>
                      <a:pt x="187429" y="20377"/>
                      <a:pt x="188457" y="19348"/>
                    </a:cubicBezTo>
                    <a:cubicBezTo>
                      <a:pt x="194973" y="10775"/>
                      <a:pt x="202516" y="2546"/>
                      <a:pt x="212803" y="488"/>
                    </a:cubicBezTo>
                    <a:cubicBezTo>
                      <a:pt x="221719" y="-1226"/>
                      <a:pt x="230634" y="1860"/>
                      <a:pt x="238864" y="5289"/>
                    </a:cubicBezTo>
                    <a:cubicBezTo>
                      <a:pt x="304701" y="31007"/>
                      <a:pt x="357164" y="70783"/>
                      <a:pt x="419229" y="102673"/>
                    </a:cubicBezTo>
                    <a:cubicBezTo>
                      <a:pt x="492952" y="141077"/>
                      <a:pt x="564961" y="191484"/>
                      <a:pt x="609538" y="263493"/>
                    </a:cubicBezTo>
                    <a:cubicBezTo>
                      <a:pt x="647257" y="324529"/>
                      <a:pt x="661659" y="396195"/>
                      <a:pt x="677433" y="466832"/>
                    </a:cubicBezTo>
                    <a:cubicBezTo>
                      <a:pt x="677433" y="466832"/>
                      <a:pt x="677433" y="466832"/>
                      <a:pt x="677433" y="466832"/>
                    </a:cubicBezTo>
                    <a:cubicBezTo>
                      <a:pt x="678804" y="473348"/>
                      <a:pt x="680176" y="479863"/>
                      <a:pt x="681891" y="486721"/>
                    </a:cubicBezTo>
                    <a:cubicBezTo>
                      <a:pt x="695949" y="547757"/>
                      <a:pt x="712752" y="607421"/>
                      <a:pt x="748070" y="658514"/>
                    </a:cubicBezTo>
                    <a:cubicBezTo>
                      <a:pt x="750471" y="661943"/>
                      <a:pt x="753214" y="665714"/>
                      <a:pt x="755957" y="670172"/>
                    </a:cubicBezTo>
                    <a:cubicBezTo>
                      <a:pt x="765215" y="683888"/>
                      <a:pt x="775845" y="701719"/>
                      <a:pt x="783732" y="719893"/>
                    </a:cubicBezTo>
                    <a:cubicBezTo>
                      <a:pt x="788875" y="732237"/>
                      <a:pt x="792990" y="744924"/>
                      <a:pt x="793676" y="756583"/>
                    </a:cubicBezTo>
                    <a:cubicBezTo>
                      <a:pt x="794019" y="761041"/>
                      <a:pt x="793676" y="765498"/>
                      <a:pt x="792990" y="769613"/>
                    </a:cubicBezTo>
                    <a:cubicBezTo>
                      <a:pt x="792990" y="770642"/>
                      <a:pt x="792647" y="771671"/>
                      <a:pt x="792304" y="772699"/>
                    </a:cubicBezTo>
                    <a:cubicBezTo>
                      <a:pt x="789904" y="778529"/>
                      <a:pt x="787846" y="782986"/>
                      <a:pt x="785103" y="78675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517" name="Google Shape;517;p2"/>
              <p:cNvGrpSpPr/>
              <p:nvPr/>
            </p:nvGrpSpPr>
            <p:grpSpPr>
              <a:xfrm>
                <a:off x="7344156" y="1838898"/>
                <a:ext cx="968464" cy="529838"/>
                <a:chOff x="7344156" y="1838898"/>
                <a:chExt cx="968464" cy="529838"/>
              </a:xfrm>
            </p:grpSpPr>
            <p:sp>
              <p:nvSpPr>
                <p:cNvPr id="518" name="Google Shape;518;p2"/>
                <p:cNvSpPr/>
                <p:nvPr/>
              </p:nvSpPr>
              <p:spPr>
                <a:xfrm>
                  <a:off x="7344409" y="1838898"/>
                  <a:ext cx="968211" cy="5298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68211" h="529838" extrusionOk="0">
                      <a:moveTo>
                        <a:pt x="944093" y="351890"/>
                      </a:moveTo>
                      <a:cubicBezTo>
                        <a:pt x="916661" y="377265"/>
                        <a:pt x="860768" y="401611"/>
                        <a:pt x="828193" y="424928"/>
                      </a:cubicBezTo>
                      <a:cubicBezTo>
                        <a:pt x="812762" y="435901"/>
                        <a:pt x="796989" y="446530"/>
                        <a:pt x="780873" y="456475"/>
                      </a:cubicBezTo>
                      <a:cubicBezTo>
                        <a:pt x="774700" y="460246"/>
                        <a:pt x="768528" y="464018"/>
                        <a:pt x="762356" y="467447"/>
                      </a:cubicBezTo>
                      <a:cubicBezTo>
                        <a:pt x="695148" y="506881"/>
                        <a:pt x="621081" y="535684"/>
                        <a:pt x="541871" y="528826"/>
                      </a:cubicBezTo>
                      <a:cubicBezTo>
                        <a:pt x="456489" y="521626"/>
                        <a:pt x="385166" y="477049"/>
                        <a:pt x="314872" y="430757"/>
                      </a:cubicBezTo>
                      <a:cubicBezTo>
                        <a:pt x="306985" y="425614"/>
                        <a:pt x="298755" y="420127"/>
                        <a:pt x="290526" y="414984"/>
                      </a:cubicBezTo>
                      <a:cubicBezTo>
                        <a:pt x="257264" y="393381"/>
                        <a:pt x="224003" y="372464"/>
                        <a:pt x="189027" y="355662"/>
                      </a:cubicBezTo>
                      <a:cubicBezTo>
                        <a:pt x="184227" y="353262"/>
                        <a:pt x="179426" y="351204"/>
                        <a:pt x="174625" y="349147"/>
                      </a:cubicBezTo>
                      <a:cubicBezTo>
                        <a:pt x="148222" y="337831"/>
                        <a:pt x="108789" y="337831"/>
                        <a:pt x="74499" y="332345"/>
                      </a:cubicBezTo>
                      <a:cubicBezTo>
                        <a:pt x="60783" y="330287"/>
                        <a:pt x="48095" y="327201"/>
                        <a:pt x="37123" y="322058"/>
                      </a:cubicBezTo>
                      <a:cubicBezTo>
                        <a:pt x="29578" y="318629"/>
                        <a:pt x="22720" y="314171"/>
                        <a:pt x="17577" y="307999"/>
                      </a:cubicBezTo>
                      <a:cubicBezTo>
                        <a:pt x="16891" y="307313"/>
                        <a:pt x="16206" y="306627"/>
                        <a:pt x="15862" y="305941"/>
                      </a:cubicBezTo>
                      <a:cubicBezTo>
                        <a:pt x="8662" y="297369"/>
                        <a:pt x="4204" y="289482"/>
                        <a:pt x="2146" y="282281"/>
                      </a:cubicBezTo>
                      <a:cubicBezTo>
                        <a:pt x="1118" y="278852"/>
                        <a:pt x="432" y="275423"/>
                        <a:pt x="89" y="272337"/>
                      </a:cubicBezTo>
                      <a:cubicBezTo>
                        <a:pt x="-254" y="268565"/>
                        <a:pt x="432" y="264793"/>
                        <a:pt x="1461" y="261364"/>
                      </a:cubicBezTo>
                      <a:cubicBezTo>
                        <a:pt x="2146" y="258278"/>
                        <a:pt x="3518" y="255192"/>
                        <a:pt x="5233" y="252449"/>
                      </a:cubicBezTo>
                      <a:cubicBezTo>
                        <a:pt x="7633" y="248677"/>
                        <a:pt x="10376" y="244905"/>
                        <a:pt x="14148" y="241476"/>
                      </a:cubicBezTo>
                      <a:cubicBezTo>
                        <a:pt x="17234" y="238390"/>
                        <a:pt x="20663" y="235647"/>
                        <a:pt x="24435" y="233247"/>
                      </a:cubicBezTo>
                      <a:cubicBezTo>
                        <a:pt x="50496" y="215416"/>
                        <a:pt x="91644" y="205815"/>
                        <a:pt x="115303" y="201014"/>
                      </a:cubicBezTo>
                      <a:cubicBezTo>
                        <a:pt x="252807" y="172553"/>
                        <a:pt x="352591" y="46366"/>
                        <a:pt x="488379" y="10705"/>
                      </a:cubicBezTo>
                      <a:cubicBezTo>
                        <a:pt x="608737" y="-21185"/>
                        <a:pt x="732867" y="23392"/>
                        <a:pt x="848081" y="75856"/>
                      </a:cubicBezTo>
                      <a:cubicBezTo>
                        <a:pt x="858025" y="80313"/>
                        <a:pt x="867626" y="84771"/>
                        <a:pt x="877228" y="89229"/>
                      </a:cubicBezTo>
                      <a:cubicBezTo>
                        <a:pt x="882714" y="91972"/>
                        <a:pt x="888200" y="94372"/>
                        <a:pt x="893687" y="97115"/>
                      </a:cubicBezTo>
                      <a:cubicBezTo>
                        <a:pt x="914947" y="107059"/>
                        <a:pt x="956437" y="141007"/>
                        <a:pt x="965696" y="163295"/>
                      </a:cubicBezTo>
                      <a:cubicBezTo>
                        <a:pt x="970839" y="175639"/>
                        <a:pt x="967410" y="187984"/>
                        <a:pt x="961581" y="200328"/>
                      </a:cubicBezTo>
                      <a:cubicBezTo>
                        <a:pt x="960209" y="203071"/>
                        <a:pt x="958838" y="205815"/>
                        <a:pt x="957466" y="208901"/>
                      </a:cubicBezTo>
                      <a:cubicBezTo>
                        <a:pt x="953351" y="217130"/>
                        <a:pt x="948894" y="225360"/>
                        <a:pt x="946493" y="233932"/>
                      </a:cubicBezTo>
                      <a:cubicBezTo>
                        <a:pt x="945465" y="237361"/>
                        <a:pt x="944436" y="240790"/>
                        <a:pt x="944093" y="243877"/>
                      </a:cubicBezTo>
                      <a:cubicBezTo>
                        <a:pt x="943750" y="245591"/>
                        <a:pt x="943750" y="247306"/>
                        <a:pt x="943750" y="248677"/>
                      </a:cubicBezTo>
                      <a:cubicBezTo>
                        <a:pt x="943064" y="278852"/>
                        <a:pt x="961238" y="298055"/>
                        <a:pt x="961924" y="318286"/>
                      </a:cubicBezTo>
                      <a:cubicBezTo>
                        <a:pt x="961924" y="321372"/>
                        <a:pt x="961581" y="324801"/>
                        <a:pt x="960552" y="327887"/>
                      </a:cubicBezTo>
                      <a:cubicBezTo>
                        <a:pt x="958152" y="335431"/>
                        <a:pt x="953008" y="343318"/>
                        <a:pt x="944093" y="35189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19" name="Google Shape;519;p2"/>
                <p:cNvSpPr/>
                <p:nvPr/>
              </p:nvSpPr>
              <p:spPr>
                <a:xfrm>
                  <a:off x="7358214" y="1903101"/>
                  <a:ext cx="863079" cy="1802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63079" h="180222" extrusionOk="0">
                      <a:moveTo>
                        <a:pt x="863080" y="25025"/>
                      </a:moveTo>
                      <a:cubicBezTo>
                        <a:pt x="845935" y="22282"/>
                        <a:pt x="828790" y="20224"/>
                        <a:pt x="811645" y="18167"/>
                      </a:cubicBezTo>
                      <a:cubicBezTo>
                        <a:pt x="728663" y="8223"/>
                        <a:pt x="643624" y="3765"/>
                        <a:pt x="561328" y="20567"/>
                      </a:cubicBezTo>
                      <a:cubicBezTo>
                        <a:pt x="483146" y="36684"/>
                        <a:pt x="409766" y="69602"/>
                        <a:pt x="336728" y="101149"/>
                      </a:cubicBezTo>
                      <a:cubicBezTo>
                        <a:pt x="231800" y="146412"/>
                        <a:pt x="114872" y="191674"/>
                        <a:pt x="0" y="177615"/>
                      </a:cubicBezTo>
                      <a:cubicBezTo>
                        <a:pt x="3086" y="174529"/>
                        <a:pt x="6515" y="171786"/>
                        <a:pt x="10287" y="169386"/>
                      </a:cubicBezTo>
                      <a:cubicBezTo>
                        <a:pt x="70637" y="174872"/>
                        <a:pt x="132017" y="164928"/>
                        <a:pt x="190310" y="147440"/>
                      </a:cubicBezTo>
                      <a:cubicBezTo>
                        <a:pt x="337071" y="103892"/>
                        <a:pt x="468059" y="15767"/>
                        <a:pt x="623735" y="2394"/>
                      </a:cubicBezTo>
                      <a:cubicBezTo>
                        <a:pt x="693687" y="-3436"/>
                        <a:pt x="764324" y="2051"/>
                        <a:pt x="833933" y="11652"/>
                      </a:cubicBezTo>
                      <a:cubicBezTo>
                        <a:pt x="843534" y="16110"/>
                        <a:pt x="853135" y="20567"/>
                        <a:pt x="863080" y="2502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20" name="Google Shape;520;p2"/>
                <p:cNvSpPr/>
                <p:nvPr/>
              </p:nvSpPr>
              <p:spPr>
                <a:xfrm>
                  <a:off x="7345184" y="2028078"/>
                  <a:ext cx="960462" cy="811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60462" h="81189" extrusionOk="0">
                      <a:moveTo>
                        <a:pt x="960463" y="11148"/>
                      </a:moveTo>
                      <a:cubicBezTo>
                        <a:pt x="959091" y="13891"/>
                        <a:pt x="957719" y="16634"/>
                        <a:pt x="956348" y="19720"/>
                      </a:cubicBezTo>
                      <a:cubicBezTo>
                        <a:pt x="898741" y="10462"/>
                        <a:pt x="840448" y="7719"/>
                        <a:pt x="781812" y="9776"/>
                      </a:cubicBezTo>
                      <a:cubicBezTo>
                        <a:pt x="521208" y="18006"/>
                        <a:pt x="260947" y="109217"/>
                        <a:pt x="0" y="72527"/>
                      </a:cubicBezTo>
                      <a:cubicBezTo>
                        <a:pt x="686" y="69441"/>
                        <a:pt x="2057" y="66354"/>
                        <a:pt x="3772" y="63611"/>
                      </a:cubicBezTo>
                      <a:cubicBezTo>
                        <a:pt x="63779" y="71841"/>
                        <a:pt x="124815" y="73555"/>
                        <a:pt x="185509" y="70469"/>
                      </a:cubicBezTo>
                      <a:cubicBezTo>
                        <a:pt x="443369" y="57782"/>
                        <a:pt x="702945" y="-30686"/>
                        <a:pt x="960463" y="11148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21" name="Google Shape;521;p2"/>
                <p:cNvSpPr/>
                <p:nvPr/>
              </p:nvSpPr>
              <p:spPr>
                <a:xfrm>
                  <a:off x="7344156" y="2072830"/>
                  <a:ext cx="946404" cy="742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6404" h="74251" extrusionOk="0">
                      <a:moveTo>
                        <a:pt x="944004" y="9944"/>
                      </a:moveTo>
                      <a:cubicBezTo>
                        <a:pt x="901827" y="22631"/>
                        <a:pt x="858965" y="32918"/>
                        <a:pt x="815416" y="40805"/>
                      </a:cubicBezTo>
                      <a:cubicBezTo>
                        <a:pt x="676885" y="66523"/>
                        <a:pt x="535610" y="71666"/>
                        <a:pt x="395364" y="72695"/>
                      </a:cubicBezTo>
                      <a:cubicBezTo>
                        <a:pt x="265405" y="73724"/>
                        <a:pt x="128930" y="81610"/>
                        <a:pt x="2057" y="48692"/>
                      </a:cubicBezTo>
                      <a:cubicBezTo>
                        <a:pt x="1029" y="45263"/>
                        <a:pt x="343" y="41834"/>
                        <a:pt x="0" y="38748"/>
                      </a:cubicBezTo>
                      <a:cubicBezTo>
                        <a:pt x="68237" y="56921"/>
                        <a:pt x="139217" y="62065"/>
                        <a:pt x="210198" y="63437"/>
                      </a:cubicBezTo>
                      <a:cubicBezTo>
                        <a:pt x="453657" y="68237"/>
                        <a:pt x="710489" y="70980"/>
                        <a:pt x="946404" y="0"/>
                      </a:cubicBezTo>
                      <a:cubicBezTo>
                        <a:pt x="945032" y="3086"/>
                        <a:pt x="944347" y="6515"/>
                        <a:pt x="944004" y="9944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22" name="Google Shape;522;p2"/>
                <p:cNvSpPr/>
                <p:nvPr/>
              </p:nvSpPr>
              <p:spPr>
                <a:xfrm>
                  <a:off x="7360272" y="2144839"/>
                  <a:ext cx="945718" cy="694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5718" h="69479" extrusionOk="0">
                      <a:moveTo>
                        <a:pt x="944347" y="22289"/>
                      </a:moveTo>
                      <a:cubicBezTo>
                        <a:pt x="914515" y="31890"/>
                        <a:pt x="884339" y="40119"/>
                        <a:pt x="853478" y="46292"/>
                      </a:cubicBezTo>
                      <a:cubicBezTo>
                        <a:pt x="776669" y="61379"/>
                        <a:pt x="698488" y="65494"/>
                        <a:pt x="620649" y="67551"/>
                      </a:cubicBezTo>
                      <a:cubicBezTo>
                        <a:pt x="544183" y="69609"/>
                        <a:pt x="467373" y="70295"/>
                        <a:pt x="390906" y="68237"/>
                      </a:cubicBezTo>
                      <a:cubicBezTo>
                        <a:pt x="318211" y="66180"/>
                        <a:pt x="245174" y="61036"/>
                        <a:pt x="173165" y="49721"/>
                      </a:cubicBezTo>
                      <a:cubicBezTo>
                        <a:pt x="134760" y="43891"/>
                        <a:pt x="96355" y="36347"/>
                        <a:pt x="58636" y="26403"/>
                      </a:cubicBezTo>
                      <a:cubicBezTo>
                        <a:pt x="46292" y="23317"/>
                        <a:pt x="33604" y="19888"/>
                        <a:pt x="21260" y="16116"/>
                      </a:cubicBezTo>
                      <a:cubicBezTo>
                        <a:pt x="13716" y="12687"/>
                        <a:pt x="6858" y="8230"/>
                        <a:pt x="1715" y="2057"/>
                      </a:cubicBezTo>
                      <a:cubicBezTo>
                        <a:pt x="1029" y="1372"/>
                        <a:pt x="343" y="686"/>
                        <a:pt x="0" y="0"/>
                      </a:cubicBezTo>
                      <a:cubicBezTo>
                        <a:pt x="63094" y="20574"/>
                        <a:pt x="127902" y="34633"/>
                        <a:pt x="193739" y="43548"/>
                      </a:cubicBezTo>
                      <a:cubicBezTo>
                        <a:pt x="345301" y="64465"/>
                        <a:pt x="500291" y="62408"/>
                        <a:pt x="652882" y="57264"/>
                      </a:cubicBezTo>
                      <a:cubicBezTo>
                        <a:pt x="727977" y="54521"/>
                        <a:pt x="803415" y="48692"/>
                        <a:pt x="876796" y="31890"/>
                      </a:cubicBezTo>
                      <a:cubicBezTo>
                        <a:pt x="900113" y="26403"/>
                        <a:pt x="923087" y="19888"/>
                        <a:pt x="945718" y="12344"/>
                      </a:cubicBezTo>
                      <a:cubicBezTo>
                        <a:pt x="945718" y="15773"/>
                        <a:pt x="945376" y="18860"/>
                        <a:pt x="944347" y="22289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23" name="Google Shape;523;p2"/>
                <p:cNvSpPr/>
                <p:nvPr/>
              </p:nvSpPr>
              <p:spPr>
                <a:xfrm>
                  <a:off x="7634592" y="2253538"/>
                  <a:ext cx="490690" cy="574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0690" h="57487" extrusionOk="0">
                      <a:moveTo>
                        <a:pt x="490690" y="41491"/>
                      </a:moveTo>
                      <a:cubicBezTo>
                        <a:pt x="484518" y="45263"/>
                        <a:pt x="478346" y="49035"/>
                        <a:pt x="472174" y="52464"/>
                      </a:cubicBezTo>
                      <a:cubicBezTo>
                        <a:pt x="322326" y="65494"/>
                        <a:pt x="170422" y="53150"/>
                        <a:pt x="24346" y="15773"/>
                      </a:cubicBezTo>
                      <a:cubicBezTo>
                        <a:pt x="16459" y="10630"/>
                        <a:pt x="8230" y="5144"/>
                        <a:pt x="0" y="0"/>
                      </a:cubicBezTo>
                      <a:cubicBezTo>
                        <a:pt x="29833" y="8573"/>
                        <a:pt x="59665" y="15773"/>
                        <a:pt x="90183" y="21945"/>
                      </a:cubicBezTo>
                      <a:cubicBezTo>
                        <a:pt x="221857" y="49035"/>
                        <a:pt x="357302" y="55207"/>
                        <a:pt x="490690" y="4149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524" name="Google Shape;524;p2"/>
              <p:cNvSpPr/>
              <p:nvPr/>
            </p:nvSpPr>
            <p:spPr>
              <a:xfrm>
                <a:off x="6474904" y="2035023"/>
                <a:ext cx="879538" cy="586904"/>
              </a:xfrm>
              <a:custGeom>
                <a:avLst/>
                <a:gdLst/>
                <a:ahLst/>
                <a:cxnLst/>
                <a:rect l="l" t="t" r="r" b="b"/>
                <a:pathLst>
                  <a:path w="879538" h="586904" extrusionOk="0">
                    <a:moveTo>
                      <a:pt x="869937" y="82042"/>
                    </a:moveTo>
                    <a:cubicBezTo>
                      <a:pt x="868566" y="84099"/>
                      <a:pt x="866851" y="86499"/>
                      <a:pt x="865137" y="88557"/>
                    </a:cubicBezTo>
                    <a:cubicBezTo>
                      <a:pt x="861365" y="93014"/>
                      <a:pt x="856907" y="97472"/>
                      <a:pt x="852449" y="101587"/>
                    </a:cubicBezTo>
                    <a:cubicBezTo>
                      <a:pt x="845249" y="108102"/>
                      <a:pt x="837019" y="114274"/>
                      <a:pt x="828104" y="120446"/>
                    </a:cubicBezTo>
                    <a:cubicBezTo>
                      <a:pt x="827418" y="120789"/>
                      <a:pt x="826732" y="121475"/>
                      <a:pt x="826046" y="121818"/>
                    </a:cubicBezTo>
                    <a:cubicBezTo>
                      <a:pt x="821931" y="124904"/>
                      <a:pt x="817474" y="127647"/>
                      <a:pt x="813016" y="130733"/>
                    </a:cubicBezTo>
                    <a:cubicBezTo>
                      <a:pt x="792442" y="144792"/>
                      <a:pt x="772211" y="158165"/>
                      <a:pt x="760209" y="173939"/>
                    </a:cubicBezTo>
                    <a:cubicBezTo>
                      <a:pt x="741007" y="198628"/>
                      <a:pt x="724548" y="225374"/>
                      <a:pt x="708774" y="252806"/>
                    </a:cubicBezTo>
                    <a:cubicBezTo>
                      <a:pt x="708774" y="252806"/>
                      <a:pt x="708774" y="252806"/>
                      <a:pt x="708774" y="252806"/>
                    </a:cubicBezTo>
                    <a:cubicBezTo>
                      <a:pt x="702602" y="263779"/>
                      <a:pt x="696773" y="274409"/>
                      <a:pt x="690601" y="285381"/>
                    </a:cubicBezTo>
                    <a:cubicBezTo>
                      <a:pt x="645681" y="368363"/>
                      <a:pt x="603847" y="454088"/>
                      <a:pt x="523265" y="507238"/>
                    </a:cubicBezTo>
                    <a:cubicBezTo>
                      <a:pt x="464972" y="545642"/>
                      <a:pt x="398107" y="545985"/>
                      <a:pt x="335699" y="571360"/>
                    </a:cubicBezTo>
                    <a:cubicBezTo>
                      <a:pt x="258890" y="602564"/>
                      <a:pt x="234201" y="581304"/>
                      <a:pt x="158077" y="555587"/>
                    </a:cubicBezTo>
                    <a:cubicBezTo>
                      <a:pt x="148133" y="552158"/>
                      <a:pt x="138875" y="552158"/>
                      <a:pt x="129273" y="551472"/>
                    </a:cubicBezTo>
                    <a:cubicBezTo>
                      <a:pt x="129273" y="551472"/>
                      <a:pt x="129273" y="551472"/>
                      <a:pt x="129273" y="551472"/>
                    </a:cubicBezTo>
                    <a:cubicBezTo>
                      <a:pt x="122072" y="550786"/>
                      <a:pt x="115214" y="549757"/>
                      <a:pt x="108356" y="546671"/>
                    </a:cubicBezTo>
                    <a:cubicBezTo>
                      <a:pt x="105270" y="545300"/>
                      <a:pt x="101841" y="543242"/>
                      <a:pt x="98755" y="540842"/>
                    </a:cubicBezTo>
                    <a:cubicBezTo>
                      <a:pt x="82982" y="528155"/>
                      <a:pt x="76467" y="514439"/>
                      <a:pt x="74409" y="499694"/>
                    </a:cubicBezTo>
                    <a:cubicBezTo>
                      <a:pt x="74066" y="496608"/>
                      <a:pt x="73724" y="493865"/>
                      <a:pt x="73724" y="490778"/>
                    </a:cubicBezTo>
                    <a:cubicBezTo>
                      <a:pt x="73038" y="467461"/>
                      <a:pt x="80239" y="442772"/>
                      <a:pt x="76467" y="419112"/>
                    </a:cubicBezTo>
                    <a:cubicBezTo>
                      <a:pt x="76124" y="417741"/>
                      <a:pt x="75781" y="416026"/>
                      <a:pt x="75781" y="414655"/>
                    </a:cubicBezTo>
                    <a:cubicBezTo>
                      <a:pt x="75438" y="413283"/>
                      <a:pt x="75095" y="411569"/>
                      <a:pt x="74409" y="410197"/>
                    </a:cubicBezTo>
                    <a:cubicBezTo>
                      <a:pt x="71666" y="402996"/>
                      <a:pt x="67208" y="396138"/>
                      <a:pt x="62751" y="389623"/>
                    </a:cubicBezTo>
                    <a:cubicBezTo>
                      <a:pt x="57950" y="382422"/>
                      <a:pt x="53150" y="374878"/>
                      <a:pt x="48349" y="367677"/>
                    </a:cubicBezTo>
                    <a:cubicBezTo>
                      <a:pt x="46634" y="364934"/>
                      <a:pt x="45263" y="362534"/>
                      <a:pt x="43548" y="359791"/>
                    </a:cubicBezTo>
                    <a:cubicBezTo>
                      <a:pt x="35662" y="346760"/>
                      <a:pt x="28118" y="333387"/>
                      <a:pt x="20574" y="319671"/>
                    </a:cubicBezTo>
                    <a:cubicBezTo>
                      <a:pt x="19202" y="316928"/>
                      <a:pt x="17831" y="314185"/>
                      <a:pt x="16116" y="311442"/>
                    </a:cubicBezTo>
                    <a:cubicBezTo>
                      <a:pt x="13373" y="305955"/>
                      <a:pt x="10630" y="300812"/>
                      <a:pt x="7887" y="295325"/>
                    </a:cubicBezTo>
                    <a:cubicBezTo>
                      <a:pt x="2743" y="285038"/>
                      <a:pt x="343" y="274409"/>
                      <a:pt x="0" y="263436"/>
                    </a:cubicBezTo>
                    <a:cubicBezTo>
                      <a:pt x="0" y="258978"/>
                      <a:pt x="0" y="254520"/>
                      <a:pt x="686" y="250063"/>
                    </a:cubicBezTo>
                    <a:cubicBezTo>
                      <a:pt x="8230" y="192112"/>
                      <a:pt x="73381" y="135191"/>
                      <a:pt x="119672" y="112903"/>
                    </a:cubicBezTo>
                    <a:cubicBezTo>
                      <a:pt x="182766" y="82727"/>
                      <a:pt x="254089" y="43637"/>
                      <a:pt x="321983" y="26835"/>
                    </a:cubicBezTo>
                    <a:cubicBezTo>
                      <a:pt x="393306" y="9347"/>
                      <a:pt x="468059" y="18262"/>
                      <a:pt x="541782" y="24777"/>
                    </a:cubicBezTo>
                    <a:cubicBezTo>
                      <a:pt x="567157" y="27178"/>
                      <a:pt x="592531" y="28892"/>
                      <a:pt x="617906" y="29578"/>
                    </a:cubicBezTo>
                    <a:cubicBezTo>
                      <a:pt x="639851" y="30264"/>
                      <a:pt x="661797" y="29578"/>
                      <a:pt x="683400" y="26835"/>
                    </a:cubicBezTo>
                    <a:cubicBezTo>
                      <a:pt x="683400" y="26835"/>
                      <a:pt x="683400" y="26835"/>
                      <a:pt x="683400" y="26835"/>
                    </a:cubicBezTo>
                    <a:cubicBezTo>
                      <a:pt x="697116" y="25463"/>
                      <a:pt x="710489" y="23063"/>
                      <a:pt x="723862" y="19977"/>
                    </a:cubicBezTo>
                    <a:cubicBezTo>
                      <a:pt x="728663" y="18948"/>
                      <a:pt x="733120" y="17576"/>
                      <a:pt x="737921" y="16205"/>
                    </a:cubicBezTo>
                    <a:cubicBezTo>
                      <a:pt x="738264" y="16205"/>
                      <a:pt x="738264" y="16205"/>
                      <a:pt x="738607" y="16205"/>
                    </a:cubicBezTo>
                    <a:lnTo>
                      <a:pt x="738607" y="16205"/>
                    </a:lnTo>
                    <a:cubicBezTo>
                      <a:pt x="739292" y="16205"/>
                      <a:pt x="739978" y="15862"/>
                      <a:pt x="740664" y="15519"/>
                    </a:cubicBezTo>
                    <a:cubicBezTo>
                      <a:pt x="763638" y="8661"/>
                      <a:pt x="803758" y="-2312"/>
                      <a:pt x="834962" y="431"/>
                    </a:cubicBezTo>
                    <a:cubicBezTo>
                      <a:pt x="851421" y="1803"/>
                      <a:pt x="865137" y="6946"/>
                      <a:pt x="873023" y="18262"/>
                    </a:cubicBezTo>
                    <a:cubicBezTo>
                      <a:pt x="875081" y="21348"/>
                      <a:pt x="876795" y="24777"/>
                      <a:pt x="877824" y="28549"/>
                    </a:cubicBezTo>
                    <a:cubicBezTo>
                      <a:pt x="878167" y="29578"/>
                      <a:pt x="878510" y="30607"/>
                      <a:pt x="878510" y="31635"/>
                    </a:cubicBezTo>
                    <a:cubicBezTo>
                      <a:pt x="878510" y="31978"/>
                      <a:pt x="878510" y="31978"/>
                      <a:pt x="878510" y="32321"/>
                    </a:cubicBezTo>
                    <a:cubicBezTo>
                      <a:pt x="879196" y="35064"/>
                      <a:pt x="879539" y="37807"/>
                      <a:pt x="879539" y="40894"/>
                    </a:cubicBezTo>
                    <a:cubicBezTo>
                      <a:pt x="879539" y="42265"/>
                      <a:pt x="879539" y="43980"/>
                      <a:pt x="879539" y="45694"/>
                    </a:cubicBezTo>
                    <a:cubicBezTo>
                      <a:pt x="879539" y="46380"/>
                      <a:pt x="879539" y="47409"/>
                      <a:pt x="879539" y="48094"/>
                    </a:cubicBezTo>
                    <a:cubicBezTo>
                      <a:pt x="879539" y="49466"/>
                      <a:pt x="879196" y="50838"/>
                      <a:pt x="879196" y="52552"/>
                    </a:cubicBezTo>
                    <a:cubicBezTo>
                      <a:pt x="879196" y="53924"/>
                      <a:pt x="878853" y="55295"/>
                      <a:pt x="878510" y="57010"/>
                    </a:cubicBezTo>
                    <a:cubicBezTo>
                      <a:pt x="878510" y="57010"/>
                      <a:pt x="878510" y="57010"/>
                      <a:pt x="878510" y="57010"/>
                    </a:cubicBezTo>
                    <a:cubicBezTo>
                      <a:pt x="878510" y="58039"/>
                      <a:pt x="878167" y="58724"/>
                      <a:pt x="878167" y="59753"/>
                    </a:cubicBezTo>
                    <a:cubicBezTo>
                      <a:pt x="878167" y="59753"/>
                      <a:pt x="878167" y="59753"/>
                      <a:pt x="878167" y="59753"/>
                    </a:cubicBezTo>
                    <a:cubicBezTo>
                      <a:pt x="878167" y="60439"/>
                      <a:pt x="877824" y="61468"/>
                      <a:pt x="877481" y="62496"/>
                    </a:cubicBezTo>
                    <a:cubicBezTo>
                      <a:pt x="877481" y="62839"/>
                      <a:pt x="877481" y="62839"/>
                      <a:pt x="877481" y="63182"/>
                    </a:cubicBezTo>
                    <a:cubicBezTo>
                      <a:pt x="877138" y="69697"/>
                      <a:pt x="874052" y="75869"/>
                      <a:pt x="869937" y="8204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5" name="Google Shape;525;p2"/>
              <p:cNvSpPr/>
              <p:nvPr/>
            </p:nvSpPr>
            <p:spPr>
              <a:xfrm>
                <a:off x="6475933" y="2060143"/>
                <a:ext cx="617905" cy="238315"/>
              </a:xfrm>
              <a:custGeom>
                <a:avLst/>
                <a:gdLst/>
                <a:ahLst/>
                <a:cxnLst/>
                <a:rect l="l" t="t" r="r" b="b"/>
                <a:pathLst>
                  <a:path w="617905" h="238315" extrusionOk="0">
                    <a:moveTo>
                      <a:pt x="541782" y="0"/>
                    </a:moveTo>
                    <a:cubicBezTo>
                      <a:pt x="567156" y="2400"/>
                      <a:pt x="592531" y="4115"/>
                      <a:pt x="617906" y="4801"/>
                    </a:cubicBezTo>
                    <a:cubicBezTo>
                      <a:pt x="389877" y="17831"/>
                      <a:pt x="155676" y="71323"/>
                      <a:pt x="0" y="238316"/>
                    </a:cubicBezTo>
                    <a:cubicBezTo>
                      <a:pt x="0" y="233858"/>
                      <a:pt x="0" y="229400"/>
                      <a:pt x="686" y="224943"/>
                    </a:cubicBezTo>
                    <a:cubicBezTo>
                      <a:pt x="34290" y="190653"/>
                      <a:pt x="72009" y="160477"/>
                      <a:pt x="112814" y="134417"/>
                    </a:cubicBezTo>
                    <a:cubicBezTo>
                      <a:pt x="241401" y="52121"/>
                      <a:pt x="391249" y="14059"/>
                      <a:pt x="54178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6" name="Google Shape;526;p2"/>
              <p:cNvSpPr/>
              <p:nvPr/>
            </p:nvSpPr>
            <p:spPr>
              <a:xfrm>
                <a:off x="7159332" y="2051570"/>
                <a:ext cx="194424" cy="12001"/>
              </a:xfrm>
              <a:custGeom>
                <a:avLst/>
                <a:gdLst/>
                <a:ahLst/>
                <a:cxnLst/>
                <a:rect l="l" t="t" r="r" b="b"/>
                <a:pathLst>
                  <a:path w="194424" h="12001" extrusionOk="0">
                    <a:moveTo>
                      <a:pt x="194425" y="12002"/>
                    </a:moveTo>
                    <a:cubicBezTo>
                      <a:pt x="178651" y="11659"/>
                      <a:pt x="163220" y="11316"/>
                      <a:pt x="147447" y="10973"/>
                    </a:cubicBezTo>
                    <a:cubicBezTo>
                      <a:pt x="137846" y="10630"/>
                      <a:pt x="127902" y="10630"/>
                      <a:pt x="117958" y="10287"/>
                    </a:cubicBezTo>
                    <a:cubicBezTo>
                      <a:pt x="95326" y="9944"/>
                      <a:pt x="72009" y="9601"/>
                      <a:pt x="49035" y="9944"/>
                    </a:cubicBezTo>
                    <a:cubicBezTo>
                      <a:pt x="48006" y="9944"/>
                      <a:pt x="46634" y="9944"/>
                      <a:pt x="45606" y="9944"/>
                    </a:cubicBezTo>
                    <a:cubicBezTo>
                      <a:pt x="30518" y="9944"/>
                      <a:pt x="15088" y="10287"/>
                      <a:pt x="0" y="10630"/>
                    </a:cubicBezTo>
                    <a:cubicBezTo>
                      <a:pt x="13716" y="9258"/>
                      <a:pt x="27089" y="6858"/>
                      <a:pt x="40462" y="3772"/>
                    </a:cubicBezTo>
                    <a:cubicBezTo>
                      <a:pt x="38748" y="2400"/>
                      <a:pt x="37033" y="1372"/>
                      <a:pt x="35319" y="0"/>
                    </a:cubicBezTo>
                    <a:cubicBezTo>
                      <a:pt x="41834" y="0"/>
                      <a:pt x="48006" y="0"/>
                      <a:pt x="54521" y="0"/>
                    </a:cubicBezTo>
                    <a:cubicBezTo>
                      <a:pt x="54864" y="0"/>
                      <a:pt x="54864" y="0"/>
                      <a:pt x="54864" y="0"/>
                    </a:cubicBezTo>
                    <a:cubicBezTo>
                      <a:pt x="86068" y="0"/>
                      <a:pt x="117272" y="343"/>
                      <a:pt x="148476" y="686"/>
                    </a:cubicBezTo>
                    <a:cubicBezTo>
                      <a:pt x="162192" y="1029"/>
                      <a:pt x="175565" y="1372"/>
                      <a:pt x="189281" y="1715"/>
                    </a:cubicBezTo>
                    <a:cubicBezTo>
                      <a:pt x="191681" y="4801"/>
                      <a:pt x="193396" y="8230"/>
                      <a:pt x="194425" y="1200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7" name="Google Shape;527;p2"/>
              <p:cNvSpPr/>
              <p:nvPr/>
            </p:nvSpPr>
            <p:spPr>
              <a:xfrm>
                <a:off x="6491706" y="2066658"/>
                <a:ext cx="863765" cy="287692"/>
              </a:xfrm>
              <a:custGeom>
                <a:avLst/>
                <a:gdLst/>
                <a:ahLst/>
                <a:cxnLst/>
                <a:rect l="l" t="t" r="r" b="b"/>
                <a:pathLst>
                  <a:path w="863765" h="287692" extrusionOk="0">
                    <a:moveTo>
                      <a:pt x="863765" y="9258"/>
                    </a:moveTo>
                    <a:cubicBezTo>
                      <a:pt x="828104" y="18516"/>
                      <a:pt x="792442" y="27775"/>
                      <a:pt x="756780" y="37033"/>
                    </a:cubicBezTo>
                    <a:cubicBezTo>
                      <a:pt x="600418" y="77838"/>
                      <a:pt x="443369" y="116586"/>
                      <a:pt x="287693" y="159449"/>
                    </a:cubicBezTo>
                    <a:cubicBezTo>
                      <a:pt x="188252" y="186881"/>
                      <a:pt x="84353" y="221856"/>
                      <a:pt x="4457" y="287693"/>
                    </a:cubicBezTo>
                    <a:cubicBezTo>
                      <a:pt x="3086" y="284950"/>
                      <a:pt x="1715" y="282207"/>
                      <a:pt x="0" y="279464"/>
                    </a:cubicBezTo>
                    <a:cubicBezTo>
                      <a:pt x="30518" y="254775"/>
                      <a:pt x="64465" y="233858"/>
                      <a:pt x="100469" y="216370"/>
                    </a:cubicBezTo>
                    <a:cubicBezTo>
                      <a:pt x="159791" y="187566"/>
                      <a:pt x="222885" y="168021"/>
                      <a:pt x="286322" y="150533"/>
                    </a:cubicBezTo>
                    <a:cubicBezTo>
                      <a:pt x="366217" y="128588"/>
                      <a:pt x="446456" y="108356"/>
                      <a:pt x="527037" y="87440"/>
                    </a:cubicBezTo>
                    <a:cubicBezTo>
                      <a:pt x="638822" y="58293"/>
                      <a:pt x="750951" y="29147"/>
                      <a:pt x="862736" y="0"/>
                    </a:cubicBezTo>
                    <a:cubicBezTo>
                      <a:pt x="863422" y="3086"/>
                      <a:pt x="863765" y="6172"/>
                      <a:pt x="863765" y="925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8" name="Google Shape;528;p2"/>
              <p:cNvSpPr/>
              <p:nvPr/>
            </p:nvSpPr>
            <p:spPr>
              <a:xfrm>
                <a:off x="6519481" y="2087918"/>
                <a:ext cx="835990" cy="314782"/>
              </a:xfrm>
              <a:custGeom>
                <a:avLst/>
                <a:gdLst/>
                <a:ahLst/>
                <a:cxnLst/>
                <a:rect l="l" t="t" r="r" b="b"/>
                <a:pathLst>
                  <a:path w="835990" h="314782" extrusionOk="0">
                    <a:moveTo>
                      <a:pt x="833933" y="9601"/>
                    </a:moveTo>
                    <a:cubicBezTo>
                      <a:pt x="832904" y="9944"/>
                      <a:pt x="831875" y="10287"/>
                      <a:pt x="831190" y="10287"/>
                    </a:cubicBezTo>
                    <a:cubicBezTo>
                      <a:pt x="825017" y="12002"/>
                      <a:pt x="819188" y="13716"/>
                      <a:pt x="813359" y="15431"/>
                    </a:cubicBezTo>
                    <a:cubicBezTo>
                      <a:pt x="783184" y="24003"/>
                      <a:pt x="753008" y="32232"/>
                      <a:pt x="723176" y="40805"/>
                    </a:cubicBezTo>
                    <a:cubicBezTo>
                      <a:pt x="579844" y="80924"/>
                      <a:pt x="434454" y="117272"/>
                      <a:pt x="293865" y="166649"/>
                    </a:cubicBezTo>
                    <a:cubicBezTo>
                      <a:pt x="190995" y="202654"/>
                      <a:pt x="90869" y="248603"/>
                      <a:pt x="4801" y="314782"/>
                    </a:cubicBezTo>
                    <a:cubicBezTo>
                      <a:pt x="3086" y="312039"/>
                      <a:pt x="1715" y="309639"/>
                      <a:pt x="0" y="306896"/>
                    </a:cubicBezTo>
                    <a:cubicBezTo>
                      <a:pt x="38405" y="277406"/>
                      <a:pt x="79553" y="251688"/>
                      <a:pt x="122758" y="229400"/>
                    </a:cubicBezTo>
                    <a:cubicBezTo>
                      <a:pt x="242773" y="167335"/>
                      <a:pt x="373418" y="129616"/>
                      <a:pt x="503034" y="93269"/>
                    </a:cubicBezTo>
                    <a:cubicBezTo>
                      <a:pt x="611048" y="62751"/>
                      <a:pt x="719061" y="32576"/>
                      <a:pt x="826732" y="2400"/>
                    </a:cubicBezTo>
                    <a:cubicBezTo>
                      <a:pt x="828446" y="1715"/>
                      <a:pt x="830504" y="1371"/>
                      <a:pt x="832218" y="1029"/>
                    </a:cubicBezTo>
                    <a:cubicBezTo>
                      <a:pt x="833590" y="686"/>
                      <a:pt x="834962" y="343"/>
                      <a:pt x="835990" y="0"/>
                    </a:cubicBezTo>
                    <a:cubicBezTo>
                      <a:pt x="835990" y="1371"/>
                      <a:pt x="835647" y="2743"/>
                      <a:pt x="835304" y="4458"/>
                    </a:cubicBezTo>
                    <a:cubicBezTo>
                      <a:pt x="835304" y="4458"/>
                      <a:pt x="835304" y="4458"/>
                      <a:pt x="835304" y="4458"/>
                    </a:cubicBezTo>
                    <a:cubicBezTo>
                      <a:pt x="835647" y="5144"/>
                      <a:pt x="835304" y="6172"/>
                      <a:pt x="834962" y="7201"/>
                    </a:cubicBezTo>
                    <a:cubicBezTo>
                      <a:pt x="834962" y="7201"/>
                      <a:pt x="834962" y="7201"/>
                      <a:pt x="834962" y="7201"/>
                    </a:cubicBezTo>
                    <a:cubicBezTo>
                      <a:pt x="834619" y="7544"/>
                      <a:pt x="834276" y="8573"/>
                      <a:pt x="833933" y="960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9" name="Google Shape;529;p2"/>
              <p:cNvSpPr/>
              <p:nvPr/>
            </p:nvSpPr>
            <p:spPr>
              <a:xfrm>
                <a:off x="6549656" y="2123579"/>
                <a:ext cx="790384" cy="330555"/>
              </a:xfrm>
              <a:custGeom>
                <a:avLst/>
                <a:gdLst/>
                <a:ahLst/>
                <a:cxnLst/>
                <a:rect l="l" t="t" r="r" b="b"/>
                <a:pathLst>
                  <a:path w="790384" h="330555" extrusionOk="0">
                    <a:moveTo>
                      <a:pt x="790385" y="0"/>
                    </a:moveTo>
                    <a:cubicBezTo>
                      <a:pt x="780440" y="12002"/>
                      <a:pt x="766038" y="22974"/>
                      <a:pt x="751294" y="33604"/>
                    </a:cubicBezTo>
                    <a:cubicBezTo>
                      <a:pt x="742035" y="39091"/>
                      <a:pt x="732434" y="43891"/>
                      <a:pt x="722833" y="49035"/>
                    </a:cubicBezTo>
                    <a:cubicBezTo>
                      <a:pt x="713918" y="53835"/>
                      <a:pt x="704660" y="58293"/>
                      <a:pt x="695744" y="62751"/>
                    </a:cubicBezTo>
                    <a:cubicBezTo>
                      <a:pt x="693344" y="63780"/>
                      <a:pt x="691286" y="65151"/>
                      <a:pt x="688886" y="66180"/>
                    </a:cubicBezTo>
                    <a:cubicBezTo>
                      <a:pt x="468401" y="175222"/>
                      <a:pt x="227685" y="234201"/>
                      <a:pt x="2057" y="330556"/>
                    </a:cubicBezTo>
                    <a:cubicBezTo>
                      <a:pt x="1715" y="329184"/>
                      <a:pt x="1371" y="327470"/>
                      <a:pt x="1371" y="326098"/>
                    </a:cubicBezTo>
                    <a:cubicBezTo>
                      <a:pt x="1028" y="324726"/>
                      <a:pt x="686" y="323012"/>
                      <a:pt x="0" y="321640"/>
                    </a:cubicBezTo>
                    <a:cubicBezTo>
                      <a:pt x="45948" y="301752"/>
                      <a:pt x="92583" y="283578"/>
                      <a:pt x="139560" y="266433"/>
                    </a:cubicBezTo>
                    <a:cubicBezTo>
                      <a:pt x="332956" y="195110"/>
                      <a:pt x="535610" y="137160"/>
                      <a:pt x="718376" y="40805"/>
                    </a:cubicBezTo>
                    <a:cubicBezTo>
                      <a:pt x="729691" y="34976"/>
                      <a:pt x="740664" y="28804"/>
                      <a:pt x="751637" y="22632"/>
                    </a:cubicBezTo>
                    <a:cubicBezTo>
                      <a:pt x="765010" y="15088"/>
                      <a:pt x="777697" y="7544"/>
                      <a:pt x="7903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0" name="Google Shape;530;p2"/>
              <p:cNvSpPr/>
              <p:nvPr/>
            </p:nvSpPr>
            <p:spPr>
              <a:xfrm>
                <a:off x="6548970" y="2088261"/>
                <a:ext cx="805815" cy="446455"/>
              </a:xfrm>
              <a:custGeom>
                <a:avLst/>
                <a:gdLst/>
                <a:ahLst/>
                <a:cxnLst/>
                <a:rect l="l" t="t" r="r" b="b"/>
                <a:pathLst>
                  <a:path w="805815" h="446455" extrusionOk="0">
                    <a:moveTo>
                      <a:pt x="805129" y="6515"/>
                    </a:moveTo>
                    <a:cubicBezTo>
                      <a:pt x="805129" y="6515"/>
                      <a:pt x="805129" y="6515"/>
                      <a:pt x="805129" y="6515"/>
                    </a:cubicBezTo>
                    <a:cubicBezTo>
                      <a:pt x="804787" y="6858"/>
                      <a:pt x="804787" y="6858"/>
                      <a:pt x="804443" y="7201"/>
                    </a:cubicBezTo>
                    <a:cubicBezTo>
                      <a:pt x="803415" y="8230"/>
                      <a:pt x="802729" y="9258"/>
                      <a:pt x="801358" y="9944"/>
                    </a:cubicBezTo>
                    <a:cubicBezTo>
                      <a:pt x="785241" y="26060"/>
                      <a:pt x="769125" y="42177"/>
                      <a:pt x="752323" y="57607"/>
                    </a:cubicBezTo>
                    <a:cubicBezTo>
                      <a:pt x="742721" y="66523"/>
                      <a:pt x="733120" y="75438"/>
                      <a:pt x="723519" y="84010"/>
                    </a:cubicBezTo>
                    <a:cubicBezTo>
                      <a:pt x="695401" y="109042"/>
                      <a:pt x="666598" y="132702"/>
                      <a:pt x="636766" y="155677"/>
                    </a:cubicBezTo>
                    <a:cubicBezTo>
                      <a:pt x="449542" y="298666"/>
                      <a:pt x="230772" y="398793"/>
                      <a:pt x="686" y="446456"/>
                    </a:cubicBezTo>
                    <a:cubicBezTo>
                      <a:pt x="343" y="443370"/>
                      <a:pt x="0" y="440627"/>
                      <a:pt x="0" y="437540"/>
                    </a:cubicBezTo>
                    <a:cubicBezTo>
                      <a:pt x="44234" y="428282"/>
                      <a:pt x="88126" y="417309"/>
                      <a:pt x="131674" y="404279"/>
                    </a:cubicBezTo>
                    <a:cubicBezTo>
                      <a:pt x="336042" y="342557"/>
                      <a:pt x="527038" y="239001"/>
                      <a:pt x="689915" y="101155"/>
                    </a:cubicBezTo>
                    <a:cubicBezTo>
                      <a:pt x="699859" y="92926"/>
                      <a:pt x="709803" y="84353"/>
                      <a:pt x="719404" y="75781"/>
                    </a:cubicBezTo>
                    <a:cubicBezTo>
                      <a:pt x="741693" y="56236"/>
                      <a:pt x="762953" y="36004"/>
                      <a:pt x="783869" y="14745"/>
                    </a:cubicBezTo>
                    <a:cubicBezTo>
                      <a:pt x="788327" y="10630"/>
                      <a:pt x="792442" y="6172"/>
                      <a:pt x="796900" y="1714"/>
                    </a:cubicBezTo>
                    <a:cubicBezTo>
                      <a:pt x="796900" y="1714"/>
                      <a:pt x="797243" y="1372"/>
                      <a:pt x="797243" y="1372"/>
                    </a:cubicBezTo>
                    <a:cubicBezTo>
                      <a:pt x="798614" y="0"/>
                      <a:pt x="800672" y="-343"/>
                      <a:pt x="802386" y="343"/>
                    </a:cubicBezTo>
                    <a:cubicBezTo>
                      <a:pt x="804101" y="686"/>
                      <a:pt x="805129" y="2057"/>
                      <a:pt x="805815" y="3429"/>
                    </a:cubicBezTo>
                    <a:cubicBezTo>
                      <a:pt x="805815" y="3429"/>
                      <a:pt x="805815" y="3429"/>
                      <a:pt x="805815" y="3429"/>
                    </a:cubicBezTo>
                    <a:cubicBezTo>
                      <a:pt x="805815" y="4458"/>
                      <a:pt x="805815" y="5486"/>
                      <a:pt x="805129" y="6515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1" name="Google Shape;531;p2"/>
              <p:cNvSpPr/>
              <p:nvPr/>
            </p:nvSpPr>
            <p:spPr>
              <a:xfrm>
                <a:off x="6583260" y="2288171"/>
                <a:ext cx="600417" cy="298666"/>
              </a:xfrm>
              <a:custGeom>
                <a:avLst/>
                <a:gdLst/>
                <a:ahLst/>
                <a:cxnLst/>
                <a:rect l="l" t="t" r="r" b="b"/>
                <a:pathLst>
                  <a:path w="600417" h="298666" extrusionOk="0">
                    <a:moveTo>
                      <a:pt x="600418" y="0"/>
                    </a:moveTo>
                    <a:cubicBezTo>
                      <a:pt x="594246" y="10973"/>
                      <a:pt x="588416" y="21603"/>
                      <a:pt x="582244" y="32576"/>
                    </a:cubicBezTo>
                    <a:cubicBezTo>
                      <a:pt x="435483" y="181051"/>
                      <a:pt x="226314" y="254432"/>
                      <a:pt x="20917" y="298666"/>
                    </a:cubicBezTo>
                    <a:cubicBezTo>
                      <a:pt x="20917" y="298666"/>
                      <a:pt x="20917" y="298666"/>
                      <a:pt x="20917" y="298666"/>
                    </a:cubicBezTo>
                    <a:cubicBezTo>
                      <a:pt x="13716" y="297980"/>
                      <a:pt x="6858" y="296952"/>
                      <a:pt x="0" y="293865"/>
                    </a:cubicBezTo>
                    <a:cubicBezTo>
                      <a:pt x="221857" y="247917"/>
                      <a:pt x="449885" y="169736"/>
                      <a:pt x="60041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2" name="Google Shape;532;p2"/>
              <p:cNvSpPr/>
              <p:nvPr/>
            </p:nvSpPr>
            <p:spPr>
              <a:xfrm>
                <a:off x="6576745" y="1452867"/>
                <a:ext cx="457085" cy="550354"/>
              </a:xfrm>
              <a:custGeom>
                <a:avLst/>
                <a:gdLst/>
                <a:ahLst/>
                <a:cxnLst/>
                <a:rect l="l" t="t" r="r" b="b"/>
                <a:pathLst>
                  <a:path w="457085" h="550354" extrusionOk="0">
                    <a:moveTo>
                      <a:pt x="457086" y="550355"/>
                    </a:moveTo>
                    <a:cubicBezTo>
                      <a:pt x="437884" y="546583"/>
                      <a:pt x="418681" y="543154"/>
                      <a:pt x="399822" y="539382"/>
                    </a:cubicBezTo>
                    <a:lnTo>
                      <a:pt x="399822" y="539382"/>
                    </a:lnTo>
                    <a:cubicBezTo>
                      <a:pt x="319583" y="508178"/>
                      <a:pt x="243802" y="467715"/>
                      <a:pt x="198196" y="393306"/>
                    </a:cubicBezTo>
                    <a:cubicBezTo>
                      <a:pt x="176594" y="358331"/>
                      <a:pt x="163906" y="318897"/>
                      <a:pt x="149505" y="280492"/>
                    </a:cubicBezTo>
                    <a:cubicBezTo>
                      <a:pt x="134760" y="241059"/>
                      <a:pt x="117615" y="202654"/>
                      <a:pt x="98413" y="164935"/>
                    </a:cubicBezTo>
                    <a:cubicBezTo>
                      <a:pt x="69952" y="109385"/>
                      <a:pt x="37033" y="56579"/>
                      <a:pt x="0" y="6515"/>
                    </a:cubicBezTo>
                    <a:cubicBezTo>
                      <a:pt x="2058" y="4115"/>
                      <a:pt x="4458" y="2057"/>
                      <a:pt x="6858" y="0"/>
                    </a:cubicBezTo>
                    <a:cubicBezTo>
                      <a:pt x="47663" y="55207"/>
                      <a:pt x="83668" y="113843"/>
                      <a:pt x="114186" y="175222"/>
                    </a:cubicBezTo>
                    <a:cubicBezTo>
                      <a:pt x="133388" y="214313"/>
                      <a:pt x="149848" y="254432"/>
                      <a:pt x="164935" y="294894"/>
                    </a:cubicBezTo>
                    <a:cubicBezTo>
                      <a:pt x="179680" y="335013"/>
                      <a:pt x="194767" y="375132"/>
                      <a:pt x="220828" y="409422"/>
                    </a:cubicBezTo>
                    <a:cubicBezTo>
                      <a:pt x="264376" y="466687"/>
                      <a:pt x="329870" y="500291"/>
                      <a:pt x="395364" y="526694"/>
                    </a:cubicBezTo>
                    <a:cubicBezTo>
                      <a:pt x="415252" y="535267"/>
                      <a:pt x="435826" y="542811"/>
                      <a:pt x="457086" y="550355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3" name="Google Shape;533;p2"/>
              <p:cNvSpPr/>
              <p:nvPr/>
            </p:nvSpPr>
            <p:spPr>
              <a:xfrm>
                <a:off x="6637439" y="1432979"/>
                <a:ext cx="667283" cy="681813"/>
              </a:xfrm>
              <a:custGeom>
                <a:avLst/>
                <a:gdLst/>
                <a:ahLst/>
                <a:cxnLst/>
                <a:rect l="l" t="t" r="r" b="b"/>
                <a:pathLst>
                  <a:path w="667283" h="681813" extrusionOk="0">
                    <a:moveTo>
                      <a:pt x="667283" y="681685"/>
                    </a:moveTo>
                    <a:cubicBezTo>
                      <a:pt x="663169" y="682028"/>
                      <a:pt x="659054" y="681685"/>
                      <a:pt x="654596" y="680657"/>
                    </a:cubicBezTo>
                    <a:cubicBezTo>
                      <a:pt x="613448" y="630936"/>
                      <a:pt x="558584" y="593903"/>
                      <a:pt x="499948" y="565785"/>
                    </a:cubicBezTo>
                    <a:cubicBezTo>
                      <a:pt x="434111" y="534238"/>
                      <a:pt x="360731" y="520865"/>
                      <a:pt x="296609" y="486575"/>
                    </a:cubicBezTo>
                    <a:cubicBezTo>
                      <a:pt x="234887" y="453657"/>
                      <a:pt x="205397" y="398793"/>
                      <a:pt x="181737" y="335699"/>
                    </a:cubicBezTo>
                    <a:cubicBezTo>
                      <a:pt x="136131" y="215341"/>
                      <a:pt x="77153" y="103213"/>
                      <a:pt x="0" y="1715"/>
                    </a:cubicBezTo>
                    <a:cubicBezTo>
                      <a:pt x="3429" y="1372"/>
                      <a:pt x="6858" y="686"/>
                      <a:pt x="10287" y="0"/>
                    </a:cubicBezTo>
                    <a:cubicBezTo>
                      <a:pt x="45605" y="46292"/>
                      <a:pt x="77495" y="94640"/>
                      <a:pt x="105613" y="145733"/>
                    </a:cubicBezTo>
                    <a:cubicBezTo>
                      <a:pt x="142646" y="212255"/>
                      <a:pt x="169393" y="282207"/>
                      <a:pt x="197853" y="352501"/>
                    </a:cubicBezTo>
                    <a:cubicBezTo>
                      <a:pt x="212255" y="388163"/>
                      <a:pt x="230086" y="423824"/>
                      <a:pt x="258890" y="450228"/>
                    </a:cubicBezTo>
                    <a:cubicBezTo>
                      <a:pt x="289408" y="477660"/>
                      <a:pt x="328155" y="492747"/>
                      <a:pt x="366217" y="505778"/>
                    </a:cubicBezTo>
                    <a:cubicBezTo>
                      <a:pt x="478346" y="543497"/>
                      <a:pt x="593903" y="588074"/>
                      <a:pt x="667283" y="681685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4" name="Google Shape;534;p2"/>
              <p:cNvSpPr/>
              <p:nvPr/>
            </p:nvSpPr>
            <p:spPr>
              <a:xfrm>
                <a:off x="6690245" y="1407261"/>
                <a:ext cx="637107" cy="705688"/>
              </a:xfrm>
              <a:custGeom>
                <a:avLst/>
                <a:gdLst/>
                <a:ahLst/>
                <a:cxnLst/>
                <a:rect l="l" t="t" r="r" b="b"/>
                <a:pathLst>
                  <a:path w="637107" h="705688" extrusionOk="0">
                    <a:moveTo>
                      <a:pt x="637108" y="703288"/>
                    </a:moveTo>
                    <a:cubicBezTo>
                      <a:pt x="634365" y="704317"/>
                      <a:pt x="631622" y="705002"/>
                      <a:pt x="628535" y="705688"/>
                    </a:cubicBezTo>
                    <a:cubicBezTo>
                      <a:pt x="605561" y="673799"/>
                      <a:pt x="580872" y="643623"/>
                      <a:pt x="554126" y="614820"/>
                    </a:cubicBezTo>
                    <a:cubicBezTo>
                      <a:pt x="503720" y="560299"/>
                      <a:pt x="446456" y="514350"/>
                      <a:pt x="389192" y="467373"/>
                    </a:cubicBezTo>
                    <a:cubicBezTo>
                      <a:pt x="332613" y="420395"/>
                      <a:pt x="281178" y="369989"/>
                      <a:pt x="234887" y="312725"/>
                    </a:cubicBezTo>
                    <a:cubicBezTo>
                      <a:pt x="153962" y="212941"/>
                      <a:pt x="77153" y="109385"/>
                      <a:pt x="0" y="6515"/>
                    </a:cubicBezTo>
                    <a:cubicBezTo>
                      <a:pt x="2400" y="4458"/>
                      <a:pt x="4800" y="2400"/>
                      <a:pt x="6858" y="0"/>
                    </a:cubicBezTo>
                    <a:cubicBezTo>
                      <a:pt x="45605" y="50749"/>
                      <a:pt x="84353" y="101498"/>
                      <a:pt x="122758" y="152591"/>
                    </a:cubicBezTo>
                    <a:cubicBezTo>
                      <a:pt x="170078" y="214655"/>
                      <a:pt x="215684" y="278092"/>
                      <a:pt x="266776" y="337071"/>
                    </a:cubicBezTo>
                    <a:cubicBezTo>
                      <a:pt x="317868" y="396392"/>
                      <a:pt x="376847" y="445427"/>
                      <a:pt x="437198" y="494805"/>
                    </a:cubicBezTo>
                    <a:cubicBezTo>
                      <a:pt x="512636" y="556870"/>
                      <a:pt x="580187" y="625450"/>
                      <a:pt x="637108" y="70328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5" name="Google Shape;535;p2"/>
              <p:cNvSpPr/>
              <p:nvPr/>
            </p:nvSpPr>
            <p:spPr>
              <a:xfrm>
                <a:off x="6727278" y="1358912"/>
                <a:ext cx="621677" cy="744093"/>
              </a:xfrm>
              <a:custGeom>
                <a:avLst/>
                <a:gdLst/>
                <a:ahLst/>
                <a:cxnLst/>
                <a:rect l="l" t="t" r="r" b="b"/>
                <a:pathLst>
                  <a:path w="621677" h="744093" extrusionOk="0">
                    <a:moveTo>
                      <a:pt x="621678" y="737578"/>
                    </a:moveTo>
                    <a:cubicBezTo>
                      <a:pt x="619963" y="739978"/>
                      <a:pt x="617563" y="742036"/>
                      <a:pt x="615163" y="744093"/>
                    </a:cubicBezTo>
                    <a:cubicBezTo>
                      <a:pt x="596303" y="713232"/>
                      <a:pt x="577101" y="682714"/>
                      <a:pt x="557213" y="652539"/>
                    </a:cubicBezTo>
                    <a:cubicBezTo>
                      <a:pt x="400507" y="414566"/>
                      <a:pt x="212941" y="197510"/>
                      <a:pt x="0" y="7887"/>
                    </a:cubicBezTo>
                    <a:cubicBezTo>
                      <a:pt x="1715" y="5144"/>
                      <a:pt x="3429" y="2743"/>
                      <a:pt x="4801" y="0"/>
                    </a:cubicBezTo>
                    <a:cubicBezTo>
                      <a:pt x="52807" y="42863"/>
                      <a:pt x="99784" y="87097"/>
                      <a:pt x="145733" y="132702"/>
                    </a:cubicBezTo>
                    <a:cubicBezTo>
                      <a:pt x="327470" y="314782"/>
                      <a:pt x="487261" y="518122"/>
                      <a:pt x="621678" y="73757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6" name="Google Shape;536;p2"/>
              <p:cNvSpPr/>
              <p:nvPr/>
            </p:nvSpPr>
            <p:spPr>
              <a:xfrm>
                <a:off x="6746138" y="1330452"/>
                <a:ext cx="498576" cy="467372"/>
              </a:xfrm>
              <a:custGeom>
                <a:avLst/>
                <a:gdLst/>
                <a:ahLst/>
                <a:cxnLst/>
                <a:rect l="l" t="t" r="r" b="b"/>
                <a:pathLst>
                  <a:path w="498576" h="467372" extrusionOk="0">
                    <a:moveTo>
                      <a:pt x="498577" y="467373"/>
                    </a:moveTo>
                    <a:cubicBezTo>
                      <a:pt x="360731" y="288036"/>
                      <a:pt x="182766" y="140932"/>
                      <a:pt x="0" y="7544"/>
                    </a:cubicBezTo>
                    <a:cubicBezTo>
                      <a:pt x="1029" y="6172"/>
                      <a:pt x="2057" y="4458"/>
                      <a:pt x="3086" y="3086"/>
                    </a:cubicBezTo>
                    <a:cubicBezTo>
                      <a:pt x="3772" y="2057"/>
                      <a:pt x="4458" y="1029"/>
                      <a:pt x="5486" y="0"/>
                    </a:cubicBezTo>
                    <a:cubicBezTo>
                      <a:pt x="66523" y="44577"/>
                      <a:pt x="126530" y="90183"/>
                      <a:pt x="184823" y="138189"/>
                    </a:cubicBezTo>
                    <a:cubicBezTo>
                      <a:pt x="296951" y="230429"/>
                      <a:pt x="403936" y="333299"/>
                      <a:pt x="494119" y="447827"/>
                    </a:cubicBezTo>
                    <a:cubicBezTo>
                      <a:pt x="494119" y="447827"/>
                      <a:pt x="494119" y="447827"/>
                      <a:pt x="494119" y="447827"/>
                    </a:cubicBezTo>
                    <a:cubicBezTo>
                      <a:pt x="495491" y="454343"/>
                      <a:pt x="496862" y="460858"/>
                      <a:pt x="498577" y="4673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37" name="Google Shape;537;p2"/>
            <p:cNvSpPr/>
            <p:nvPr/>
          </p:nvSpPr>
          <p:spPr>
            <a:xfrm>
              <a:off x="7173938" y="1976674"/>
              <a:ext cx="306425" cy="255358"/>
            </a:xfrm>
            <a:custGeom>
              <a:avLst/>
              <a:gdLst/>
              <a:ahLst/>
              <a:cxnLst/>
              <a:rect l="l" t="t" r="r" b="b"/>
              <a:pathLst>
                <a:path w="306425" h="255358" extrusionOk="0">
                  <a:moveTo>
                    <a:pt x="302920" y="127703"/>
                  </a:moveTo>
                  <a:cubicBezTo>
                    <a:pt x="296748" y="135246"/>
                    <a:pt x="286118" y="137647"/>
                    <a:pt x="276516" y="139018"/>
                  </a:cubicBezTo>
                  <a:cubicBezTo>
                    <a:pt x="266915" y="140390"/>
                    <a:pt x="256285" y="141076"/>
                    <a:pt x="248399" y="146562"/>
                  </a:cubicBezTo>
                  <a:cubicBezTo>
                    <a:pt x="248056" y="146905"/>
                    <a:pt x="247713" y="147248"/>
                    <a:pt x="247027" y="147591"/>
                  </a:cubicBezTo>
                  <a:cubicBezTo>
                    <a:pt x="244970" y="149305"/>
                    <a:pt x="243598" y="151020"/>
                    <a:pt x="243255" y="153420"/>
                  </a:cubicBezTo>
                  <a:cubicBezTo>
                    <a:pt x="242912" y="157878"/>
                    <a:pt x="247027" y="161307"/>
                    <a:pt x="250456" y="164050"/>
                  </a:cubicBezTo>
                  <a:cubicBezTo>
                    <a:pt x="253199" y="166107"/>
                    <a:pt x="255600" y="167479"/>
                    <a:pt x="258000" y="168851"/>
                  </a:cubicBezTo>
                  <a:cubicBezTo>
                    <a:pt x="265887" y="173994"/>
                    <a:pt x="271030" y="177423"/>
                    <a:pt x="269658" y="189082"/>
                  </a:cubicBezTo>
                  <a:cubicBezTo>
                    <a:pt x="269658" y="189767"/>
                    <a:pt x="269316" y="190453"/>
                    <a:pt x="269316" y="190796"/>
                  </a:cubicBezTo>
                  <a:cubicBezTo>
                    <a:pt x="268973" y="192854"/>
                    <a:pt x="267944" y="195254"/>
                    <a:pt x="266915" y="197311"/>
                  </a:cubicBezTo>
                  <a:cubicBezTo>
                    <a:pt x="263486" y="203826"/>
                    <a:pt x="256971" y="208627"/>
                    <a:pt x="250113" y="209313"/>
                  </a:cubicBezTo>
                  <a:cubicBezTo>
                    <a:pt x="238112" y="210341"/>
                    <a:pt x="227139" y="198683"/>
                    <a:pt x="215137" y="201426"/>
                  </a:cubicBezTo>
                  <a:cubicBezTo>
                    <a:pt x="192163" y="206570"/>
                    <a:pt x="202793" y="240517"/>
                    <a:pt x="186677" y="249775"/>
                  </a:cubicBezTo>
                  <a:cubicBezTo>
                    <a:pt x="154444" y="268977"/>
                    <a:pt x="146900" y="234344"/>
                    <a:pt x="133527" y="211027"/>
                  </a:cubicBezTo>
                  <a:cubicBezTo>
                    <a:pt x="133184" y="210341"/>
                    <a:pt x="132841" y="209656"/>
                    <a:pt x="132498" y="209313"/>
                  </a:cubicBezTo>
                  <a:cubicBezTo>
                    <a:pt x="131127" y="200054"/>
                    <a:pt x="130098" y="189425"/>
                    <a:pt x="129412" y="178795"/>
                  </a:cubicBezTo>
                  <a:cubicBezTo>
                    <a:pt x="128727" y="179138"/>
                    <a:pt x="128041" y="179823"/>
                    <a:pt x="127355" y="180166"/>
                  </a:cubicBezTo>
                  <a:cubicBezTo>
                    <a:pt x="123240" y="183252"/>
                    <a:pt x="118782" y="185996"/>
                    <a:pt x="114325" y="189082"/>
                  </a:cubicBezTo>
                  <a:cubicBezTo>
                    <a:pt x="94779" y="179138"/>
                    <a:pt x="82435" y="217885"/>
                    <a:pt x="55003" y="204169"/>
                  </a:cubicBezTo>
                  <a:cubicBezTo>
                    <a:pt x="28257" y="190796"/>
                    <a:pt x="44716" y="163707"/>
                    <a:pt x="26199" y="148277"/>
                  </a:cubicBezTo>
                  <a:cubicBezTo>
                    <a:pt x="-20092" y="110215"/>
                    <a:pt x="3568" y="112272"/>
                    <a:pt x="31343" y="84840"/>
                  </a:cubicBezTo>
                  <a:cubicBezTo>
                    <a:pt x="31686" y="84497"/>
                    <a:pt x="32372" y="83811"/>
                    <a:pt x="32715" y="83468"/>
                  </a:cubicBezTo>
                  <a:cubicBezTo>
                    <a:pt x="35458" y="80725"/>
                    <a:pt x="37858" y="77982"/>
                    <a:pt x="40601" y="74896"/>
                  </a:cubicBezTo>
                  <a:cubicBezTo>
                    <a:pt x="40601" y="74896"/>
                    <a:pt x="40601" y="74896"/>
                    <a:pt x="40601" y="74896"/>
                  </a:cubicBezTo>
                  <a:lnTo>
                    <a:pt x="40601" y="74896"/>
                  </a:lnTo>
                  <a:cubicBezTo>
                    <a:pt x="41630" y="73524"/>
                    <a:pt x="43002" y="72153"/>
                    <a:pt x="44030" y="70438"/>
                  </a:cubicBezTo>
                  <a:cubicBezTo>
                    <a:pt x="56718" y="52950"/>
                    <a:pt x="52946" y="25175"/>
                    <a:pt x="71805" y="11459"/>
                  </a:cubicBezTo>
                  <a:cubicBezTo>
                    <a:pt x="86550" y="830"/>
                    <a:pt x="105409" y="-5000"/>
                    <a:pt x="121526" y="5630"/>
                  </a:cubicBezTo>
                  <a:cubicBezTo>
                    <a:pt x="132156" y="12831"/>
                    <a:pt x="135585" y="23804"/>
                    <a:pt x="141071" y="34091"/>
                  </a:cubicBezTo>
                  <a:cubicBezTo>
                    <a:pt x="144157" y="40263"/>
                    <a:pt x="148272" y="45749"/>
                    <a:pt x="154787" y="49864"/>
                  </a:cubicBezTo>
                  <a:cubicBezTo>
                    <a:pt x="159930" y="52950"/>
                    <a:pt x="166103" y="55008"/>
                    <a:pt x="172275" y="54665"/>
                  </a:cubicBezTo>
                  <a:cubicBezTo>
                    <a:pt x="177418" y="54665"/>
                    <a:pt x="182562" y="52950"/>
                    <a:pt x="186334" y="49178"/>
                  </a:cubicBezTo>
                  <a:cubicBezTo>
                    <a:pt x="198335" y="37863"/>
                    <a:pt x="203822" y="19689"/>
                    <a:pt x="219252" y="12488"/>
                  </a:cubicBezTo>
                  <a:cubicBezTo>
                    <a:pt x="224739" y="9745"/>
                    <a:pt x="231597" y="8716"/>
                    <a:pt x="237083" y="12145"/>
                  </a:cubicBezTo>
                  <a:cubicBezTo>
                    <a:pt x="243941" y="16260"/>
                    <a:pt x="245313" y="25861"/>
                    <a:pt x="243598" y="33748"/>
                  </a:cubicBezTo>
                  <a:cubicBezTo>
                    <a:pt x="241884" y="41635"/>
                    <a:pt x="238455" y="49178"/>
                    <a:pt x="238112" y="57065"/>
                  </a:cubicBezTo>
                  <a:cubicBezTo>
                    <a:pt x="237769" y="63923"/>
                    <a:pt x="241541" y="69410"/>
                    <a:pt x="247027" y="73524"/>
                  </a:cubicBezTo>
                  <a:cubicBezTo>
                    <a:pt x="252856" y="78325"/>
                    <a:pt x="260743" y="81754"/>
                    <a:pt x="268630" y="84497"/>
                  </a:cubicBezTo>
                  <a:cubicBezTo>
                    <a:pt x="276516" y="87583"/>
                    <a:pt x="284403" y="90326"/>
                    <a:pt x="289547" y="93070"/>
                  </a:cubicBezTo>
                  <a:cubicBezTo>
                    <a:pt x="300519" y="98556"/>
                    <a:pt x="312521" y="115701"/>
                    <a:pt x="302920" y="12770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38" name="Google Shape;538;p2"/>
            <p:cNvGrpSpPr/>
            <p:nvPr/>
          </p:nvGrpSpPr>
          <p:grpSpPr>
            <a:xfrm>
              <a:off x="7131798" y="1654499"/>
              <a:ext cx="446508" cy="686129"/>
              <a:chOff x="7131798" y="1654499"/>
              <a:chExt cx="446508" cy="686129"/>
            </a:xfrm>
          </p:grpSpPr>
          <p:sp>
            <p:nvSpPr>
              <p:cNvPr id="539" name="Google Shape;539;p2"/>
              <p:cNvSpPr/>
              <p:nvPr/>
            </p:nvSpPr>
            <p:spPr>
              <a:xfrm>
                <a:off x="7381773" y="1654499"/>
                <a:ext cx="60745" cy="62393"/>
              </a:xfrm>
              <a:custGeom>
                <a:avLst/>
                <a:gdLst/>
                <a:ahLst/>
                <a:cxnLst/>
                <a:rect l="l" t="t" r="r" b="b"/>
                <a:pathLst>
                  <a:path w="60745" h="62393" extrusionOk="0">
                    <a:moveTo>
                      <a:pt x="41936" y="2393"/>
                    </a:moveTo>
                    <a:cubicBezTo>
                      <a:pt x="4903" y="-12351"/>
                      <a:pt x="-18415" y="45256"/>
                      <a:pt x="18961" y="60001"/>
                    </a:cubicBezTo>
                    <a:cubicBezTo>
                      <a:pt x="55995" y="74745"/>
                      <a:pt x="78969" y="17138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0" name="Google Shape;540;p2"/>
              <p:cNvSpPr/>
              <p:nvPr/>
            </p:nvSpPr>
            <p:spPr>
              <a:xfrm>
                <a:off x="7225410" y="1681931"/>
                <a:ext cx="60745" cy="62496"/>
              </a:xfrm>
              <a:custGeom>
                <a:avLst/>
                <a:gdLst/>
                <a:ahLst/>
                <a:cxnLst/>
                <a:rect l="l" t="t" r="r" b="b"/>
                <a:pathLst>
                  <a:path w="60745" h="62496" extrusionOk="0">
                    <a:moveTo>
                      <a:pt x="41936" y="2393"/>
                    </a:moveTo>
                    <a:cubicBezTo>
                      <a:pt x="4903" y="-12351"/>
                      <a:pt x="-18415" y="45256"/>
                      <a:pt x="18961" y="60001"/>
                    </a:cubicBezTo>
                    <a:cubicBezTo>
                      <a:pt x="55994" y="75088"/>
                      <a:pt x="78969" y="17481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1" name="Google Shape;541;p2"/>
              <p:cNvSpPr/>
              <p:nvPr/>
            </p:nvSpPr>
            <p:spPr>
              <a:xfrm>
                <a:off x="7131798" y="1798517"/>
                <a:ext cx="60745" cy="62496"/>
              </a:xfrm>
              <a:custGeom>
                <a:avLst/>
                <a:gdLst/>
                <a:ahLst/>
                <a:cxnLst/>
                <a:rect l="l" t="t" r="r" b="b"/>
                <a:pathLst>
                  <a:path w="60745" h="62496" extrusionOk="0">
                    <a:moveTo>
                      <a:pt x="41936" y="2393"/>
                    </a:moveTo>
                    <a:cubicBezTo>
                      <a:pt x="4903" y="-12351"/>
                      <a:pt x="-18415" y="45256"/>
                      <a:pt x="18961" y="60000"/>
                    </a:cubicBezTo>
                    <a:cubicBezTo>
                      <a:pt x="55995" y="75088"/>
                      <a:pt x="78969" y="17481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2" name="Google Shape;542;p2"/>
              <p:cNvSpPr/>
              <p:nvPr/>
            </p:nvSpPr>
            <p:spPr>
              <a:xfrm>
                <a:off x="7291247" y="1902758"/>
                <a:ext cx="60745" cy="62485"/>
              </a:xfrm>
              <a:custGeom>
                <a:avLst/>
                <a:gdLst/>
                <a:ahLst/>
                <a:cxnLst/>
                <a:rect l="l" t="t" r="r" b="b"/>
                <a:pathLst>
                  <a:path w="60745" h="62485" extrusionOk="0">
                    <a:moveTo>
                      <a:pt x="41936" y="2393"/>
                    </a:moveTo>
                    <a:cubicBezTo>
                      <a:pt x="4903" y="-12351"/>
                      <a:pt x="-18415" y="45256"/>
                      <a:pt x="18961" y="60001"/>
                    </a:cubicBezTo>
                    <a:cubicBezTo>
                      <a:pt x="55995" y="75088"/>
                      <a:pt x="78969" y="17138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3" name="Google Shape;543;p2"/>
              <p:cNvSpPr/>
              <p:nvPr/>
            </p:nvSpPr>
            <p:spPr>
              <a:xfrm>
                <a:off x="7517561" y="1872583"/>
                <a:ext cx="60745" cy="62496"/>
              </a:xfrm>
              <a:custGeom>
                <a:avLst/>
                <a:gdLst/>
                <a:ahLst/>
                <a:cxnLst/>
                <a:rect l="l" t="t" r="r" b="b"/>
                <a:pathLst>
                  <a:path w="60745" h="62496" extrusionOk="0">
                    <a:moveTo>
                      <a:pt x="41936" y="2393"/>
                    </a:moveTo>
                    <a:cubicBezTo>
                      <a:pt x="4903" y="-12351"/>
                      <a:pt x="-18415" y="45256"/>
                      <a:pt x="18961" y="60000"/>
                    </a:cubicBezTo>
                    <a:cubicBezTo>
                      <a:pt x="55995" y="75088"/>
                      <a:pt x="78969" y="17481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4" name="Google Shape;544;p2"/>
              <p:cNvSpPr/>
              <p:nvPr/>
            </p:nvSpPr>
            <p:spPr>
              <a:xfrm>
                <a:off x="7285418" y="2101298"/>
                <a:ext cx="60745" cy="62496"/>
              </a:xfrm>
              <a:custGeom>
                <a:avLst/>
                <a:gdLst/>
                <a:ahLst/>
                <a:cxnLst/>
                <a:rect l="l" t="t" r="r" b="b"/>
                <a:pathLst>
                  <a:path w="60745" h="62496" extrusionOk="0">
                    <a:moveTo>
                      <a:pt x="41936" y="2393"/>
                    </a:moveTo>
                    <a:cubicBezTo>
                      <a:pt x="4903" y="-12351"/>
                      <a:pt x="-18415" y="45256"/>
                      <a:pt x="18961" y="60000"/>
                    </a:cubicBezTo>
                    <a:cubicBezTo>
                      <a:pt x="55994" y="75088"/>
                      <a:pt x="78969" y="17481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5" name="Google Shape;545;p2"/>
              <p:cNvSpPr/>
              <p:nvPr/>
            </p:nvSpPr>
            <p:spPr>
              <a:xfrm>
                <a:off x="7187005" y="2062207"/>
                <a:ext cx="60897" cy="62394"/>
              </a:xfrm>
              <a:custGeom>
                <a:avLst/>
                <a:gdLst/>
                <a:ahLst/>
                <a:cxnLst/>
                <a:rect l="l" t="t" r="r" b="b"/>
                <a:pathLst>
                  <a:path w="60897" h="62394" extrusionOk="0">
                    <a:moveTo>
                      <a:pt x="41936" y="2393"/>
                    </a:moveTo>
                    <a:cubicBezTo>
                      <a:pt x="4902" y="-12351"/>
                      <a:pt x="-18415" y="45256"/>
                      <a:pt x="18961" y="60001"/>
                    </a:cubicBezTo>
                    <a:cubicBezTo>
                      <a:pt x="55995" y="74745"/>
                      <a:pt x="79312" y="17138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6" name="Google Shape;546;p2"/>
              <p:cNvSpPr/>
              <p:nvPr/>
            </p:nvSpPr>
            <p:spPr>
              <a:xfrm>
                <a:off x="7437665" y="2088610"/>
                <a:ext cx="60896" cy="62496"/>
              </a:xfrm>
              <a:custGeom>
                <a:avLst/>
                <a:gdLst/>
                <a:ahLst/>
                <a:cxnLst/>
                <a:rect l="l" t="t" r="r" b="b"/>
                <a:pathLst>
                  <a:path w="60896" h="62496" extrusionOk="0">
                    <a:moveTo>
                      <a:pt x="41936" y="2393"/>
                    </a:moveTo>
                    <a:cubicBezTo>
                      <a:pt x="4902" y="-12351"/>
                      <a:pt x="-18415" y="45256"/>
                      <a:pt x="18961" y="60000"/>
                    </a:cubicBezTo>
                    <a:cubicBezTo>
                      <a:pt x="55994" y="75088"/>
                      <a:pt x="79312" y="17481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7" name="Google Shape;547;p2"/>
              <p:cNvSpPr/>
              <p:nvPr/>
            </p:nvSpPr>
            <p:spPr>
              <a:xfrm>
                <a:off x="7274788" y="2278234"/>
                <a:ext cx="60896" cy="62394"/>
              </a:xfrm>
              <a:custGeom>
                <a:avLst/>
                <a:gdLst/>
                <a:ahLst/>
                <a:cxnLst/>
                <a:rect l="l" t="t" r="r" b="b"/>
                <a:pathLst>
                  <a:path w="60896" h="62394" extrusionOk="0">
                    <a:moveTo>
                      <a:pt x="41936" y="2393"/>
                    </a:moveTo>
                    <a:cubicBezTo>
                      <a:pt x="4902" y="-12351"/>
                      <a:pt x="-18415" y="45256"/>
                      <a:pt x="18961" y="60001"/>
                    </a:cubicBezTo>
                    <a:cubicBezTo>
                      <a:pt x="55994" y="74745"/>
                      <a:pt x="79312" y="17138"/>
                      <a:pt x="41936" y="2393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8" name="Google Shape;548;p2"/>
              <p:cNvSpPr/>
              <p:nvPr/>
            </p:nvSpPr>
            <p:spPr>
              <a:xfrm>
                <a:off x="7345527" y="1695297"/>
                <a:ext cx="71666" cy="376161"/>
              </a:xfrm>
              <a:custGeom>
                <a:avLst/>
                <a:gdLst/>
                <a:ahLst/>
                <a:cxnLst/>
                <a:rect l="l" t="t" r="r" b="b"/>
                <a:pathLst>
                  <a:path w="71666" h="376161" extrusionOk="0">
                    <a:moveTo>
                      <a:pt x="5144" y="376161"/>
                    </a:moveTo>
                    <a:lnTo>
                      <a:pt x="0" y="372389"/>
                    </a:lnTo>
                    <a:cubicBezTo>
                      <a:pt x="34976" y="323698"/>
                      <a:pt x="52463" y="264376"/>
                      <a:pt x="49721" y="204368"/>
                    </a:cubicBezTo>
                    <a:cubicBezTo>
                      <a:pt x="49034" y="187223"/>
                      <a:pt x="46292" y="169736"/>
                      <a:pt x="43891" y="152933"/>
                    </a:cubicBezTo>
                    <a:cubicBezTo>
                      <a:pt x="41491" y="135788"/>
                      <a:pt x="38747" y="117958"/>
                      <a:pt x="38062" y="100127"/>
                    </a:cubicBezTo>
                    <a:cubicBezTo>
                      <a:pt x="36690" y="70295"/>
                      <a:pt x="40805" y="28804"/>
                      <a:pt x="67208" y="0"/>
                    </a:cubicBezTo>
                    <a:lnTo>
                      <a:pt x="71666" y="4115"/>
                    </a:lnTo>
                    <a:cubicBezTo>
                      <a:pt x="46292" y="31547"/>
                      <a:pt x="42863" y="71323"/>
                      <a:pt x="43891" y="99784"/>
                    </a:cubicBezTo>
                    <a:cubicBezTo>
                      <a:pt x="44577" y="117272"/>
                      <a:pt x="47320" y="134760"/>
                      <a:pt x="49721" y="151905"/>
                    </a:cubicBezTo>
                    <a:cubicBezTo>
                      <a:pt x="52121" y="168707"/>
                      <a:pt x="54864" y="186538"/>
                      <a:pt x="55550" y="204026"/>
                    </a:cubicBezTo>
                    <a:cubicBezTo>
                      <a:pt x="58979" y="265405"/>
                      <a:pt x="40805" y="326441"/>
                      <a:pt x="5144" y="37616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9" name="Google Shape;549;p2"/>
              <p:cNvSpPr/>
              <p:nvPr/>
            </p:nvSpPr>
            <p:spPr>
              <a:xfrm>
                <a:off x="7159232" y="1725815"/>
                <a:ext cx="194182" cy="340156"/>
              </a:xfrm>
              <a:custGeom>
                <a:avLst/>
                <a:gdLst/>
                <a:ahLst/>
                <a:cxnLst/>
                <a:rect l="l" t="t" r="r" b="b"/>
                <a:pathLst>
                  <a:path w="194182" h="340156" extrusionOk="0">
                    <a:moveTo>
                      <a:pt x="194182" y="340157"/>
                    </a:moveTo>
                    <a:lnTo>
                      <a:pt x="183895" y="334671"/>
                    </a:lnTo>
                    <a:cubicBezTo>
                      <a:pt x="173265" y="328841"/>
                      <a:pt x="161950" y="323012"/>
                      <a:pt x="150977" y="317526"/>
                    </a:cubicBezTo>
                    <a:cubicBezTo>
                      <a:pt x="116687" y="300381"/>
                      <a:pt x="81368" y="282550"/>
                      <a:pt x="55994" y="255118"/>
                    </a:cubicBezTo>
                    <a:cubicBezTo>
                      <a:pt x="18617" y="214998"/>
                      <a:pt x="-1614" y="165964"/>
                      <a:pt x="101" y="120358"/>
                    </a:cubicBezTo>
                    <a:lnTo>
                      <a:pt x="6273" y="120701"/>
                    </a:lnTo>
                    <a:cubicBezTo>
                      <a:pt x="4559" y="164592"/>
                      <a:pt x="24104" y="211912"/>
                      <a:pt x="60451" y="251003"/>
                    </a:cubicBezTo>
                    <a:cubicBezTo>
                      <a:pt x="85140" y="277749"/>
                      <a:pt x="120116" y="295237"/>
                      <a:pt x="153720" y="312039"/>
                    </a:cubicBezTo>
                    <a:cubicBezTo>
                      <a:pt x="161264" y="315811"/>
                      <a:pt x="169151" y="319926"/>
                      <a:pt x="177037" y="323698"/>
                    </a:cubicBezTo>
                    <a:cubicBezTo>
                      <a:pt x="148919" y="276720"/>
                      <a:pt x="120459" y="228029"/>
                      <a:pt x="102285" y="175565"/>
                    </a:cubicBezTo>
                    <a:cubicBezTo>
                      <a:pt x="87197" y="131331"/>
                      <a:pt x="73481" y="65151"/>
                      <a:pt x="93713" y="0"/>
                    </a:cubicBezTo>
                    <a:lnTo>
                      <a:pt x="99542" y="1715"/>
                    </a:lnTo>
                    <a:cubicBezTo>
                      <a:pt x="79654" y="65151"/>
                      <a:pt x="93027" y="130302"/>
                      <a:pt x="108114" y="173508"/>
                    </a:cubicBezTo>
                    <a:cubicBezTo>
                      <a:pt x="127317" y="229400"/>
                      <a:pt x="158178" y="280492"/>
                      <a:pt x="188010" y="330213"/>
                    </a:cubicBezTo>
                    <a:lnTo>
                      <a:pt x="194182" y="340157"/>
                    </a:ln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0" name="Google Shape;550;p2"/>
              <p:cNvSpPr/>
              <p:nvPr/>
            </p:nvSpPr>
            <p:spPr>
              <a:xfrm>
                <a:off x="7323924" y="1946643"/>
                <a:ext cx="30533" cy="122415"/>
              </a:xfrm>
              <a:custGeom>
                <a:avLst/>
                <a:gdLst/>
                <a:ahLst/>
                <a:cxnLst/>
                <a:rect l="l" t="t" r="r" b="b"/>
                <a:pathLst>
                  <a:path w="30533" h="122415" extrusionOk="0">
                    <a:moveTo>
                      <a:pt x="19546" y="120701"/>
                    </a:moveTo>
                    <a:cubicBezTo>
                      <a:pt x="30518" y="81267"/>
                      <a:pt x="22975" y="37376"/>
                      <a:pt x="0" y="3429"/>
                    </a:cubicBezTo>
                    <a:lnTo>
                      <a:pt x="5144" y="0"/>
                    </a:lnTo>
                    <a:cubicBezTo>
                      <a:pt x="29147" y="35319"/>
                      <a:pt x="36691" y="81267"/>
                      <a:pt x="25375" y="122415"/>
                    </a:cubicBezTo>
                    <a:lnTo>
                      <a:pt x="19546" y="120701"/>
                    </a:ln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1" name="Google Shape;551;p2"/>
              <p:cNvSpPr/>
              <p:nvPr/>
            </p:nvSpPr>
            <p:spPr>
              <a:xfrm>
                <a:off x="7339012" y="1915096"/>
                <a:ext cx="192024" cy="210540"/>
              </a:xfrm>
              <a:custGeom>
                <a:avLst/>
                <a:gdLst/>
                <a:ahLst/>
                <a:cxnLst/>
                <a:rect l="l" t="t" r="r" b="b"/>
                <a:pathLst>
                  <a:path w="192024" h="210540" extrusionOk="0">
                    <a:moveTo>
                      <a:pt x="48349" y="196825"/>
                    </a:moveTo>
                    <a:cubicBezTo>
                      <a:pt x="40805" y="193739"/>
                      <a:pt x="33261" y="190310"/>
                      <a:pt x="26060" y="186195"/>
                    </a:cubicBezTo>
                    <a:cubicBezTo>
                      <a:pt x="12002" y="178308"/>
                      <a:pt x="5829" y="160820"/>
                      <a:pt x="1029" y="148133"/>
                    </a:cubicBezTo>
                    <a:lnTo>
                      <a:pt x="0" y="145047"/>
                    </a:lnTo>
                    <a:lnTo>
                      <a:pt x="3086" y="144018"/>
                    </a:lnTo>
                    <a:cubicBezTo>
                      <a:pt x="78181" y="119672"/>
                      <a:pt x="145390" y="67208"/>
                      <a:pt x="186881" y="0"/>
                    </a:cubicBezTo>
                    <a:lnTo>
                      <a:pt x="192024" y="3429"/>
                    </a:lnTo>
                    <a:cubicBezTo>
                      <a:pt x="150190" y="70980"/>
                      <a:pt x="83325" y="123787"/>
                      <a:pt x="7887" y="149162"/>
                    </a:cubicBezTo>
                    <a:cubicBezTo>
                      <a:pt x="12002" y="160477"/>
                      <a:pt x="17831" y="174536"/>
                      <a:pt x="28804" y="181051"/>
                    </a:cubicBezTo>
                    <a:cubicBezTo>
                      <a:pt x="55207" y="195796"/>
                      <a:pt x="85039" y="204026"/>
                      <a:pt x="114872" y="204368"/>
                    </a:cubicBezTo>
                    <a:lnTo>
                      <a:pt x="114872" y="210541"/>
                    </a:lnTo>
                    <a:cubicBezTo>
                      <a:pt x="92240" y="209855"/>
                      <a:pt x="69609" y="205397"/>
                      <a:pt x="48349" y="196825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2" name="Google Shape;552;p2"/>
              <p:cNvSpPr/>
              <p:nvPr/>
            </p:nvSpPr>
            <p:spPr>
              <a:xfrm>
                <a:off x="7210767" y="2052942"/>
                <a:ext cx="135102" cy="53835"/>
              </a:xfrm>
              <a:custGeom>
                <a:avLst/>
                <a:gdLst/>
                <a:ahLst/>
                <a:cxnLst/>
                <a:rect l="l" t="t" r="r" b="b"/>
                <a:pathLst>
                  <a:path w="135102" h="53835" extrusionOk="0">
                    <a:moveTo>
                      <a:pt x="3772" y="53835"/>
                    </a:moveTo>
                    <a:lnTo>
                      <a:pt x="0" y="49035"/>
                    </a:lnTo>
                    <a:cubicBezTo>
                      <a:pt x="38062" y="18516"/>
                      <a:pt x="86068" y="1029"/>
                      <a:pt x="135103" y="0"/>
                    </a:cubicBezTo>
                    <a:lnTo>
                      <a:pt x="135103" y="6172"/>
                    </a:lnTo>
                    <a:cubicBezTo>
                      <a:pt x="87440" y="7201"/>
                      <a:pt x="40805" y="24346"/>
                      <a:pt x="3772" y="53835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3" name="Google Shape;553;p2"/>
              <p:cNvSpPr/>
              <p:nvPr/>
            </p:nvSpPr>
            <p:spPr>
              <a:xfrm>
                <a:off x="7305408" y="2049170"/>
                <a:ext cx="53492" cy="104241"/>
              </a:xfrm>
              <a:custGeom>
                <a:avLst/>
                <a:gdLst/>
                <a:ahLst/>
                <a:cxnLst/>
                <a:rect l="l" t="t" r="r" b="b"/>
                <a:pathLst>
                  <a:path w="53492" h="104241" extrusionOk="0">
                    <a:moveTo>
                      <a:pt x="0" y="102870"/>
                    </a:moveTo>
                    <a:cubicBezTo>
                      <a:pt x="10287" y="66180"/>
                      <a:pt x="26404" y="31547"/>
                      <a:pt x="48349" y="0"/>
                    </a:cubicBezTo>
                    <a:lnTo>
                      <a:pt x="53493" y="3429"/>
                    </a:lnTo>
                    <a:cubicBezTo>
                      <a:pt x="32233" y="34290"/>
                      <a:pt x="16117" y="68237"/>
                      <a:pt x="6172" y="104242"/>
                    </a:cubicBezTo>
                    <a:lnTo>
                      <a:pt x="0" y="102870"/>
                    </a:ln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4" name="Google Shape;554;p2"/>
              <p:cNvSpPr/>
              <p:nvPr/>
            </p:nvSpPr>
            <p:spPr>
              <a:xfrm>
                <a:off x="7295464" y="2056028"/>
                <a:ext cx="78777" cy="255460"/>
              </a:xfrm>
              <a:custGeom>
                <a:avLst/>
                <a:gdLst/>
                <a:ahLst/>
                <a:cxnLst/>
                <a:rect l="l" t="t" r="r" b="b"/>
                <a:pathLst>
                  <a:path w="78777" h="255460" extrusionOk="0">
                    <a:moveTo>
                      <a:pt x="5144" y="255461"/>
                    </a:moveTo>
                    <a:lnTo>
                      <a:pt x="0" y="252032"/>
                    </a:lnTo>
                    <a:cubicBezTo>
                      <a:pt x="23660" y="214313"/>
                      <a:pt x="48349" y="175565"/>
                      <a:pt x="62065" y="132702"/>
                    </a:cubicBezTo>
                    <a:cubicBezTo>
                      <a:pt x="77495" y="85039"/>
                      <a:pt x="76124" y="38748"/>
                      <a:pt x="58293" y="2743"/>
                    </a:cubicBezTo>
                    <a:lnTo>
                      <a:pt x="63779" y="0"/>
                    </a:lnTo>
                    <a:cubicBezTo>
                      <a:pt x="82296" y="37719"/>
                      <a:pt x="83667" y="85382"/>
                      <a:pt x="67894" y="134760"/>
                    </a:cubicBezTo>
                    <a:cubicBezTo>
                      <a:pt x="53835" y="178308"/>
                      <a:pt x="29147" y="217399"/>
                      <a:pt x="5144" y="25546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55" name="Google Shape;555;p2"/>
          <p:cNvGrpSpPr/>
          <p:nvPr/>
        </p:nvGrpSpPr>
        <p:grpSpPr>
          <a:xfrm>
            <a:off x="6114276" y="325028"/>
            <a:ext cx="1187249" cy="1291847"/>
            <a:chOff x="3941043" y="3990670"/>
            <a:chExt cx="1582998" cy="1722463"/>
          </a:xfrm>
        </p:grpSpPr>
        <p:grpSp>
          <p:nvGrpSpPr>
            <p:cNvPr id="556" name="Google Shape;556;p2"/>
            <p:cNvGrpSpPr/>
            <p:nvPr/>
          </p:nvGrpSpPr>
          <p:grpSpPr>
            <a:xfrm>
              <a:off x="3941043" y="3990670"/>
              <a:ext cx="1582998" cy="1722463"/>
              <a:chOff x="3941043" y="3990670"/>
              <a:chExt cx="1582998" cy="1722463"/>
            </a:xfrm>
          </p:grpSpPr>
          <p:grpSp>
            <p:nvGrpSpPr>
              <p:cNvPr id="557" name="Google Shape;557;p2"/>
              <p:cNvGrpSpPr/>
              <p:nvPr/>
            </p:nvGrpSpPr>
            <p:grpSpPr>
              <a:xfrm>
                <a:off x="3941043" y="4413009"/>
                <a:ext cx="736521" cy="614995"/>
                <a:chOff x="3941043" y="4413009"/>
                <a:chExt cx="736521" cy="614995"/>
              </a:xfrm>
            </p:grpSpPr>
            <p:sp>
              <p:nvSpPr>
                <p:cNvPr id="558" name="Google Shape;558;p2"/>
                <p:cNvSpPr/>
                <p:nvPr/>
              </p:nvSpPr>
              <p:spPr>
                <a:xfrm>
                  <a:off x="3941043" y="4413009"/>
                  <a:ext cx="736521" cy="6149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6521" h="614995" extrusionOk="0">
                      <a:moveTo>
                        <a:pt x="696946" y="481888"/>
                      </a:moveTo>
                      <a:lnTo>
                        <a:pt x="696946" y="481888"/>
                      </a:lnTo>
                      <a:cubicBezTo>
                        <a:pt x="690431" y="483945"/>
                        <a:pt x="683230" y="484974"/>
                        <a:pt x="674657" y="485659"/>
                      </a:cubicBezTo>
                      <a:cubicBezTo>
                        <a:pt x="670542" y="486002"/>
                        <a:pt x="666085" y="486346"/>
                        <a:pt x="661627" y="486346"/>
                      </a:cubicBezTo>
                      <a:cubicBezTo>
                        <a:pt x="657169" y="486346"/>
                        <a:pt x="652712" y="486346"/>
                        <a:pt x="647911" y="486002"/>
                      </a:cubicBezTo>
                      <a:cubicBezTo>
                        <a:pt x="632823" y="485317"/>
                        <a:pt x="618079" y="482573"/>
                        <a:pt x="603334" y="479830"/>
                      </a:cubicBezTo>
                      <a:cubicBezTo>
                        <a:pt x="593733" y="478116"/>
                        <a:pt x="584132" y="476059"/>
                        <a:pt x="574188" y="474687"/>
                      </a:cubicBezTo>
                      <a:cubicBezTo>
                        <a:pt x="558414" y="472286"/>
                        <a:pt x="542984" y="470572"/>
                        <a:pt x="527210" y="471258"/>
                      </a:cubicBezTo>
                      <a:cubicBezTo>
                        <a:pt x="521038" y="471601"/>
                        <a:pt x="515209" y="472286"/>
                        <a:pt x="509379" y="473315"/>
                      </a:cubicBezTo>
                      <a:cubicBezTo>
                        <a:pt x="477147" y="478459"/>
                        <a:pt x="446286" y="492860"/>
                        <a:pt x="416454" y="506920"/>
                      </a:cubicBezTo>
                      <a:cubicBezTo>
                        <a:pt x="371877" y="527836"/>
                        <a:pt x="326957" y="549096"/>
                        <a:pt x="282380" y="570013"/>
                      </a:cubicBezTo>
                      <a:cubicBezTo>
                        <a:pt x="228544" y="595387"/>
                        <a:pt x="170594" y="621448"/>
                        <a:pt x="111615" y="613561"/>
                      </a:cubicBezTo>
                      <a:cubicBezTo>
                        <a:pt x="109215" y="613219"/>
                        <a:pt x="106472" y="612875"/>
                        <a:pt x="104072" y="612190"/>
                      </a:cubicBezTo>
                      <a:cubicBezTo>
                        <a:pt x="99614" y="611161"/>
                        <a:pt x="95156" y="610132"/>
                        <a:pt x="90699" y="608761"/>
                      </a:cubicBezTo>
                      <a:cubicBezTo>
                        <a:pt x="60523" y="598816"/>
                        <a:pt x="33434" y="576871"/>
                        <a:pt x="19718" y="550125"/>
                      </a:cubicBezTo>
                      <a:cubicBezTo>
                        <a:pt x="18004" y="547039"/>
                        <a:pt x="16632" y="543952"/>
                        <a:pt x="15603" y="540866"/>
                      </a:cubicBezTo>
                      <a:cubicBezTo>
                        <a:pt x="9431" y="525093"/>
                        <a:pt x="8060" y="508291"/>
                        <a:pt x="12860" y="491146"/>
                      </a:cubicBezTo>
                      <a:cubicBezTo>
                        <a:pt x="19032" y="469201"/>
                        <a:pt x="34806" y="451027"/>
                        <a:pt x="40635" y="429081"/>
                      </a:cubicBezTo>
                      <a:cubicBezTo>
                        <a:pt x="44750" y="412965"/>
                        <a:pt x="43721" y="396848"/>
                        <a:pt x="39949" y="381075"/>
                      </a:cubicBezTo>
                      <a:cubicBezTo>
                        <a:pt x="39264" y="377989"/>
                        <a:pt x="38235" y="374560"/>
                        <a:pt x="37206" y="371474"/>
                      </a:cubicBezTo>
                      <a:cubicBezTo>
                        <a:pt x="31377" y="352615"/>
                        <a:pt x="22461" y="334098"/>
                        <a:pt x="14918" y="316267"/>
                      </a:cubicBezTo>
                      <a:cubicBezTo>
                        <a:pt x="10460" y="305980"/>
                        <a:pt x="6688" y="295007"/>
                        <a:pt x="3945" y="283691"/>
                      </a:cubicBezTo>
                      <a:cubicBezTo>
                        <a:pt x="3259" y="280606"/>
                        <a:pt x="2573" y="277177"/>
                        <a:pt x="1887" y="274090"/>
                      </a:cubicBezTo>
                      <a:cubicBezTo>
                        <a:pt x="-2570" y="248373"/>
                        <a:pt x="173" y="222998"/>
                        <a:pt x="17661" y="204824"/>
                      </a:cubicBezTo>
                      <a:cubicBezTo>
                        <a:pt x="20747" y="201395"/>
                        <a:pt x="24519" y="198652"/>
                        <a:pt x="27948" y="195909"/>
                      </a:cubicBezTo>
                      <a:cubicBezTo>
                        <a:pt x="32406" y="192480"/>
                        <a:pt x="37549" y="189737"/>
                        <a:pt x="42350" y="186651"/>
                      </a:cubicBezTo>
                      <a:cubicBezTo>
                        <a:pt x="45093" y="184936"/>
                        <a:pt x="47836" y="183222"/>
                        <a:pt x="50579" y="181507"/>
                      </a:cubicBezTo>
                      <a:cubicBezTo>
                        <a:pt x="65324" y="171220"/>
                        <a:pt x="77325" y="158190"/>
                        <a:pt x="87955" y="144131"/>
                      </a:cubicBezTo>
                      <a:cubicBezTo>
                        <a:pt x="90356" y="141045"/>
                        <a:pt x="92413" y="137959"/>
                        <a:pt x="94470" y="135216"/>
                      </a:cubicBezTo>
                      <a:cubicBezTo>
                        <a:pt x="102014" y="124586"/>
                        <a:pt x="108872" y="113270"/>
                        <a:pt x="116073" y="101954"/>
                      </a:cubicBezTo>
                      <a:cubicBezTo>
                        <a:pt x="118131" y="98869"/>
                        <a:pt x="119845" y="95782"/>
                        <a:pt x="121902" y="92696"/>
                      </a:cubicBezTo>
                      <a:cubicBezTo>
                        <a:pt x="128075" y="83095"/>
                        <a:pt x="133904" y="73837"/>
                        <a:pt x="140762" y="64921"/>
                      </a:cubicBezTo>
                      <a:cubicBezTo>
                        <a:pt x="143162" y="61835"/>
                        <a:pt x="145563" y="58406"/>
                        <a:pt x="147963" y="55320"/>
                      </a:cubicBezTo>
                      <a:cubicBezTo>
                        <a:pt x="157564" y="43661"/>
                        <a:pt x="167851" y="33374"/>
                        <a:pt x="180195" y="24802"/>
                      </a:cubicBezTo>
                      <a:cubicBezTo>
                        <a:pt x="241575" y="-18061"/>
                        <a:pt x="326271" y="1142"/>
                        <a:pt x="393822" y="33374"/>
                      </a:cubicBezTo>
                      <a:cubicBezTo>
                        <a:pt x="502179" y="85153"/>
                        <a:pt x="595104" y="167449"/>
                        <a:pt x="661970" y="267232"/>
                      </a:cubicBezTo>
                      <a:cubicBezTo>
                        <a:pt x="682544" y="298436"/>
                        <a:pt x="714434" y="347128"/>
                        <a:pt x="728835" y="391019"/>
                      </a:cubicBezTo>
                      <a:lnTo>
                        <a:pt x="728835" y="391019"/>
                      </a:lnTo>
                      <a:cubicBezTo>
                        <a:pt x="732264" y="400963"/>
                        <a:pt x="734665" y="410564"/>
                        <a:pt x="735693" y="419823"/>
                      </a:cubicBezTo>
                      <a:lnTo>
                        <a:pt x="735693" y="419823"/>
                      </a:lnTo>
                      <a:cubicBezTo>
                        <a:pt x="735693" y="421195"/>
                        <a:pt x="736036" y="422566"/>
                        <a:pt x="736036" y="423937"/>
                      </a:cubicBezTo>
                      <a:cubicBezTo>
                        <a:pt x="736379" y="428738"/>
                        <a:pt x="736722" y="433196"/>
                        <a:pt x="736379" y="437653"/>
                      </a:cubicBezTo>
                      <a:cubicBezTo>
                        <a:pt x="736036" y="445198"/>
                        <a:pt x="734322" y="452056"/>
                        <a:pt x="731236" y="457885"/>
                      </a:cubicBezTo>
                      <a:cubicBezTo>
                        <a:pt x="729864" y="460971"/>
                        <a:pt x="727807" y="463714"/>
                        <a:pt x="725749" y="466457"/>
                      </a:cubicBezTo>
                      <a:cubicBezTo>
                        <a:pt x="723349" y="469201"/>
                        <a:pt x="720606" y="471943"/>
                        <a:pt x="717520" y="474344"/>
                      </a:cubicBezTo>
                      <a:cubicBezTo>
                        <a:pt x="715119" y="476059"/>
                        <a:pt x="712719" y="477773"/>
                        <a:pt x="709633" y="479144"/>
                      </a:cubicBezTo>
                      <a:cubicBezTo>
                        <a:pt x="708947" y="479488"/>
                        <a:pt x="708261" y="479830"/>
                        <a:pt x="707576" y="480173"/>
                      </a:cubicBezTo>
                      <a:cubicBezTo>
                        <a:pt x="703804" y="479830"/>
                        <a:pt x="700375" y="481202"/>
                        <a:pt x="696946" y="481888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59" name="Google Shape;559;p2"/>
                <p:cNvSpPr/>
                <p:nvPr/>
              </p:nvSpPr>
              <p:spPr>
                <a:xfrm>
                  <a:off x="4081462" y="4466958"/>
                  <a:ext cx="594588" cy="3645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4588" h="364502" extrusionOk="0">
                      <a:moveTo>
                        <a:pt x="594589" y="364503"/>
                      </a:moveTo>
                      <a:cubicBezTo>
                        <a:pt x="465658" y="161163"/>
                        <a:pt x="239344" y="27432"/>
                        <a:pt x="0" y="9601"/>
                      </a:cubicBezTo>
                      <a:cubicBezTo>
                        <a:pt x="2400" y="6515"/>
                        <a:pt x="4801" y="3086"/>
                        <a:pt x="7201" y="0"/>
                      </a:cubicBezTo>
                      <a:cubicBezTo>
                        <a:pt x="237973" y="19203"/>
                        <a:pt x="456057" y="144361"/>
                        <a:pt x="587388" y="335356"/>
                      </a:cubicBezTo>
                      <a:lnTo>
                        <a:pt x="587388" y="335356"/>
                      </a:lnTo>
                      <a:cubicBezTo>
                        <a:pt x="590817" y="345643"/>
                        <a:pt x="593217" y="355245"/>
                        <a:pt x="594589" y="364503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60" name="Google Shape;560;p2"/>
                <p:cNvSpPr/>
                <p:nvPr/>
              </p:nvSpPr>
              <p:spPr>
                <a:xfrm>
                  <a:off x="4057116" y="4504677"/>
                  <a:ext cx="619762" cy="3446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9762" h="344614" extrusionOk="0">
                      <a:moveTo>
                        <a:pt x="619277" y="330899"/>
                      </a:moveTo>
                      <a:cubicBezTo>
                        <a:pt x="619620" y="335699"/>
                        <a:pt x="619963" y="340157"/>
                        <a:pt x="619620" y="344615"/>
                      </a:cubicBezTo>
                      <a:cubicBezTo>
                        <a:pt x="444741" y="181737"/>
                        <a:pt x="235572" y="41148"/>
                        <a:pt x="0" y="9259"/>
                      </a:cubicBezTo>
                      <a:cubicBezTo>
                        <a:pt x="2057" y="6172"/>
                        <a:pt x="3772" y="3086"/>
                        <a:pt x="5829" y="0"/>
                      </a:cubicBezTo>
                      <a:cubicBezTo>
                        <a:pt x="238316" y="32919"/>
                        <a:pt x="445427" y="170079"/>
                        <a:pt x="619277" y="330899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61" name="Google Shape;561;p2"/>
                <p:cNvSpPr/>
                <p:nvPr/>
              </p:nvSpPr>
              <p:spPr>
                <a:xfrm>
                  <a:off x="4028998" y="4547539"/>
                  <a:ext cx="642594" cy="3305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2594" h="330555" extrusionOk="0">
                      <a:moveTo>
                        <a:pt x="636765" y="330556"/>
                      </a:moveTo>
                      <a:cubicBezTo>
                        <a:pt x="528409" y="232829"/>
                        <a:pt x="404965" y="152248"/>
                        <a:pt x="271234" y="93612"/>
                      </a:cubicBezTo>
                      <a:cubicBezTo>
                        <a:pt x="189281" y="57950"/>
                        <a:pt x="103556" y="29490"/>
                        <a:pt x="16116" y="12002"/>
                      </a:cubicBezTo>
                      <a:cubicBezTo>
                        <a:pt x="10630" y="10973"/>
                        <a:pt x="5144" y="9944"/>
                        <a:pt x="0" y="8916"/>
                      </a:cubicBezTo>
                      <a:cubicBezTo>
                        <a:pt x="2400" y="5830"/>
                        <a:pt x="4458" y="2743"/>
                        <a:pt x="6515" y="0"/>
                      </a:cubicBezTo>
                      <a:cubicBezTo>
                        <a:pt x="92926" y="16117"/>
                        <a:pt x="177965" y="43549"/>
                        <a:pt x="258890" y="77496"/>
                      </a:cubicBezTo>
                      <a:cubicBezTo>
                        <a:pt x="399821" y="136817"/>
                        <a:pt x="529438" y="220142"/>
                        <a:pt x="642595" y="322326"/>
                      </a:cubicBezTo>
                      <a:cubicBezTo>
                        <a:pt x="640880" y="325069"/>
                        <a:pt x="639166" y="327813"/>
                        <a:pt x="636765" y="330556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62" name="Google Shape;562;p2"/>
                <p:cNvSpPr/>
                <p:nvPr/>
              </p:nvSpPr>
              <p:spPr>
                <a:xfrm>
                  <a:off x="3968305" y="4598631"/>
                  <a:ext cx="690257" cy="2993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0257" h="299351" extrusionOk="0">
                      <a:moveTo>
                        <a:pt x="690258" y="299352"/>
                      </a:moveTo>
                      <a:cubicBezTo>
                        <a:pt x="686486" y="297295"/>
                        <a:pt x="683057" y="294894"/>
                        <a:pt x="679285" y="292837"/>
                      </a:cubicBezTo>
                      <a:cubicBezTo>
                        <a:pt x="659397" y="280835"/>
                        <a:pt x="639509" y="268834"/>
                        <a:pt x="619620" y="256832"/>
                      </a:cubicBezTo>
                      <a:cubicBezTo>
                        <a:pt x="508178" y="190310"/>
                        <a:pt x="393649" y="126187"/>
                        <a:pt x="274320" y="75438"/>
                      </a:cubicBezTo>
                      <a:cubicBezTo>
                        <a:pt x="187566" y="38748"/>
                        <a:pt x="93955" y="12002"/>
                        <a:pt x="0" y="9259"/>
                      </a:cubicBezTo>
                      <a:cubicBezTo>
                        <a:pt x="4458" y="5830"/>
                        <a:pt x="9601" y="3086"/>
                        <a:pt x="14402" y="0"/>
                      </a:cubicBezTo>
                      <a:cubicBezTo>
                        <a:pt x="98755" y="4458"/>
                        <a:pt x="183109" y="27432"/>
                        <a:pt x="261633" y="59322"/>
                      </a:cubicBezTo>
                      <a:cubicBezTo>
                        <a:pt x="410451" y="119672"/>
                        <a:pt x="551726" y="203340"/>
                        <a:pt x="689229" y="287008"/>
                      </a:cubicBezTo>
                      <a:cubicBezTo>
                        <a:pt x="686829" y="288722"/>
                        <a:pt x="684428" y="290437"/>
                        <a:pt x="681342" y="291808"/>
                      </a:cubicBezTo>
                      <a:cubicBezTo>
                        <a:pt x="683400" y="293180"/>
                        <a:pt x="685800" y="294208"/>
                        <a:pt x="687857" y="295580"/>
                      </a:cubicBezTo>
                      <a:cubicBezTo>
                        <a:pt x="689572" y="296609"/>
                        <a:pt x="690258" y="297980"/>
                        <a:pt x="690258" y="299352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63" name="Google Shape;563;p2"/>
                <p:cNvSpPr/>
                <p:nvPr/>
              </p:nvSpPr>
              <p:spPr>
                <a:xfrm>
                  <a:off x="3977220" y="4741222"/>
                  <a:ext cx="676968" cy="1676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6968" h="167681" extrusionOk="0">
                      <a:moveTo>
                        <a:pt x="672084" y="167391"/>
                      </a:moveTo>
                      <a:cubicBezTo>
                        <a:pt x="660768" y="164304"/>
                        <a:pt x="649795" y="160875"/>
                        <a:pt x="638480" y="157789"/>
                      </a:cubicBezTo>
                      <a:cubicBezTo>
                        <a:pt x="579158" y="139959"/>
                        <a:pt x="520865" y="119385"/>
                        <a:pt x="463944" y="95724"/>
                      </a:cubicBezTo>
                      <a:cubicBezTo>
                        <a:pt x="400850" y="69321"/>
                        <a:pt x="339128" y="38117"/>
                        <a:pt x="272263" y="20972"/>
                      </a:cubicBezTo>
                      <a:cubicBezTo>
                        <a:pt x="195110" y="1427"/>
                        <a:pt x="123444" y="11714"/>
                        <a:pt x="48692" y="36746"/>
                      </a:cubicBezTo>
                      <a:cubicBezTo>
                        <a:pt x="33604" y="41889"/>
                        <a:pt x="18174" y="47033"/>
                        <a:pt x="2743" y="52519"/>
                      </a:cubicBezTo>
                      <a:cubicBezTo>
                        <a:pt x="2057" y="49433"/>
                        <a:pt x="1029" y="46004"/>
                        <a:pt x="0" y="42918"/>
                      </a:cubicBezTo>
                      <a:cubicBezTo>
                        <a:pt x="14745" y="37774"/>
                        <a:pt x="29832" y="32631"/>
                        <a:pt x="44577" y="27487"/>
                      </a:cubicBezTo>
                      <a:cubicBezTo>
                        <a:pt x="111785" y="4513"/>
                        <a:pt x="178994" y="-8174"/>
                        <a:pt x="249631" y="5885"/>
                      </a:cubicBezTo>
                      <a:cubicBezTo>
                        <a:pt x="316154" y="18915"/>
                        <a:pt x="377876" y="47718"/>
                        <a:pt x="439255" y="74808"/>
                      </a:cubicBezTo>
                      <a:cubicBezTo>
                        <a:pt x="511264" y="106011"/>
                        <a:pt x="584644" y="132415"/>
                        <a:pt x="660082" y="154360"/>
                      </a:cubicBezTo>
                      <a:cubicBezTo>
                        <a:pt x="660082" y="154360"/>
                        <a:pt x="660082" y="154360"/>
                        <a:pt x="660082" y="154360"/>
                      </a:cubicBezTo>
                      <a:lnTo>
                        <a:pt x="660082" y="154360"/>
                      </a:lnTo>
                      <a:cubicBezTo>
                        <a:pt x="664197" y="155732"/>
                        <a:pt x="668655" y="156761"/>
                        <a:pt x="672770" y="158132"/>
                      </a:cubicBezTo>
                      <a:cubicBezTo>
                        <a:pt x="674827" y="158818"/>
                        <a:pt x="676199" y="160533"/>
                        <a:pt x="676542" y="162247"/>
                      </a:cubicBezTo>
                      <a:cubicBezTo>
                        <a:pt x="677913" y="164990"/>
                        <a:pt x="675856" y="168762"/>
                        <a:pt x="672084" y="16739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64" name="Google Shape;564;p2"/>
                <p:cNvSpPr/>
                <p:nvPr/>
              </p:nvSpPr>
              <p:spPr>
                <a:xfrm>
                  <a:off x="3956304" y="4848293"/>
                  <a:ext cx="656620" cy="1144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6620" h="114498" extrusionOk="0">
                      <a:moveTo>
                        <a:pt x="649453" y="62720"/>
                      </a:moveTo>
                      <a:cubicBezTo>
                        <a:pt x="629222" y="56548"/>
                        <a:pt x="608648" y="50376"/>
                        <a:pt x="587731" y="44890"/>
                      </a:cubicBezTo>
                      <a:cubicBezTo>
                        <a:pt x="578129" y="42490"/>
                        <a:pt x="568528" y="39746"/>
                        <a:pt x="558927" y="37689"/>
                      </a:cubicBezTo>
                      <a:cubicBezTo>
                        <a:pt x="547268" y="34946"/>
                        <a:pt x="535267" y="32203"/>
                        <a:pt x="523608" y="29459"/>
                      </a:cubicBezTo>
                      <a:cubicBezTo>
                        <a:pt x="523608" y="29459"/>
                        <a:pt x="523608" y="29459"/>
                        <a:pt x="523608" y="29459"/>
                      </a:cubicBezTo>
                      <a:cubicBezTo>
                        <a:pt x="442341" y="12314"/>
                        <a:pt x="359359" y="4427"/>
                        <a:pt x="276720" y="15058"/>
                      </a:cubicBezTo>
                      <a:cubicBezTo>
                        <a:pt x="178994" y="27402"/>
                        <a:pt x="89497" y="67178"/>
                        <a:pt x="4115" y="114499"/>
                      </a:cubicBezTo>
                      <a:cubicBezTo>
                        <a:pt x="2400" y="111412"/>
                        <a:pt x="1029" y="108326"/>
                        <a:pt x="0" y="105240"/>
                      </a:cubicBezTo>
                      <a:cubicBezTo>
                        <a:pt x="86411" y="57234"/>
                        <a:pt x="176936" y="17458"/>
                        <a:pt x="275692" y="4771"/>
                      </a:cubicBezTo>
                      <a:cubicBezTo>
                        <a:pt x="400850" y="-11003"/>
                        <a:pt x="527037" y="14372"/>
                        <a:pt x="646367" y="51062"/>
                      </a:cubicBezTo>
                      <a:cubicBezTo>
                        <a:pt x="648767" y="51748"/>
                        <a:pt x="651167" y="52433"/>
                        <a:pt x="653567" y="53119"/>
                      </a:cubicBezTo>
                      <a:cubicBezTo>
                        <a:pt x="659740" y="55520"/>
                        <a:pt x="655625" y="64778"/>
                        <a:pt x="649453" y="6272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65" name="Google Shape;565;p2"/>
                <p:cNvSpPr/>
                <p:nvPr/>
              </p:nvSpPr>
              <p:spPr>
                <a:xfrm>
                  <a:off x="3942245" y="4670563"/>
                  <a:ext cx="716060" cy="232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060" h="232425" extrusionOk="0">
                      <a:moveTo>
                        <a:pt x="712203" y="232221"/>
                      </a:moveTo>
                      <a:cubicBezTo>
                        <a:pt x="710832" y="232564"/>
                        <a:pt x="709460" y="232564"/>
                        <a:pt x="707746" y="231535"/>
                      </a:cubicBezTo>
                      <a:cubicBezTo>
                        <a:pt x="703631" y="229135"/>
                        <a:pt x="699516" y="226734"/>
                        <a:pt x="695401" y="224334"/>
                      </a:cubicBezTo>
                      <a:lnTo>
                        <a:pt x="695401" y="224334"/>
                      </a:lnTo>
                      <a:lnTo>
                        <a:pt x="695401" y="224334"/>
                      </a:lnTo>
                      <a:cubicBezTo>
                        <a:pt x="581216" y="157811"/>
                        <a:pt x="460858" y="101919"/>
                        <a:pt x="336042" y="58370"/>
                      </a:cubicBezTo>
                      <a:cubicBezTo>
                        <a:pt x="230772" y="21680"/>
                        <a:pt x="109385" y="-10553"/>
                        <a:pt x="2057" y="25452"/>
                      </a:cubicBezTo>
                      <a:cubicBezTo>
                        <a:pt x="1372" y="22366"/>
                        <a:pt x="686" y="18937"/>
                        <a:pt x="0" y="15850"/>
                      </a:cubicBezTo>
                      <a:cubicBezTo>
                        <a:pt x="100813" y="-17411"/>
                        <a:pt x="213627" y="6935"/>
                        <a:pt x="314096" y="40539"/>
                      </a:cubicBezTo>
                      <a:cubicBezTo>
                        <a:pt x="428625" y="78944"/>
                        <a:pt x="539725" y="127636"/>
                        <a:pt x="645681" y="185243"/>
                      </a:cubicBezTo>
                      <a:cubicBezTo>
                        <a:pt x="666598" y="196559"/>
                        <a:pt x="687172" y="208218"/>
                        <a:pt x="707403" y="220219"/>
                      </a:cubicBezTo>
                      <a:cubicBezTo>
                        <a:pt x="709460" y="221590"/>
                        <a:pt x="711860" y="222619"/>
                        <a:pt x="713918" y="223991"/>
                      </a:cubicBezTo>
                      <a:cubicBezTo>
                        <a:pt x="715632" y="225019"/>
                        <a:pt x="716318" y="226391"/>
                        <a:pt x="715975" y="227763"/>
                      </a:cubicBezTo>
                      <a:cubicBezTo>
                        <a:pt x="715975" y="229477"/>
                        <a:pt x="714261" y="231535"/>
                        <a:pt x="712203" y="23222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66" name="Google Shape;566;p2"/>
                <p:cNvSpPr/>
                <p:nvPr/>
              </p:nvSpPr>
              <p:spPr>
                <a:xfrm>
                  <a:off x="4031056" y="4876025"/>
                  <a:ext cx="483832" cy="1488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3832" h="148831" extrusionOk="0">
                      <a:moveTo>
                        <a:pt x="478689" y="15100"/>
                      </a:moveTo>
                      <a:cubicBezTo>
                        <a:pt x="458457" y="12357"/>
                        <a:pt x="438912" y="10643"/>
                        <a:pt x="419024" y="10300"/>
                      </a:cubicBezTo>
                      <a:cubicBezTo>
                        <a:pt x="272948" y="7900"/>
                        <a:pt x="138189" y="72707"/>
                        <a:pt x="13373" y="148831"/>
                      </a:cubicBezTo>
                      <a:cubicBezTo>
                        <a:pt x="8915" y="147803"/>
                        <a:pt x="4458" y="146774"/>
                        <a:pt x="0" y="145402"/>
                      </a:cubicBezTo>
                      <a:cubicBezTo>
                        <a:pt x="136817" y="61049"/>
                        <a:pt x="285979" y="-10960"/>
                        <a:pt x="448513" y="1384"/>
                      </a:cubicBezTo>
                      <a:cubicBezTo>
                        <a:pt x="448513" y="1384"/>
                        <a:pt x="448513" y="1384"/>
                        <a:pt x="448513" y="1384"/>
                      </a:cubicBezTo>
                      <a:cubicBezTo>
                        <a:pt x="458800" y="2070"/>
                        <a:pt x="469430" y="3442"/>
                        <a:pt x="479717" y="4813"/>
                      </a:cubicBezTo>
                      <a:cubicBezTo>
                        <a:pt x="482460" y="5156"/>
                        <a:pt x="483832" y="7214"/>
                        <a:pt x="483832" y="9271"/>
                      </a:cubicBezTo>
                      <a:cubicBezTo>
                        <a:pt x="483832" y="9957"/>
                        <a:pt x="483832" y="10643"/>
                        <a:pt x="483489" y="11329"/>
                      </a:cubicBezTo>
                      <a:cubicBezTo>
                        <a:pt x="483489" y="14072"/>
                        <a:pt x="481432" y="15443"/>
                        <a:pt x="478689" y="1510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567" name="Google Shape;567;p2"/>
              <p:cNvSpPr/>
              <p:nvPr/>
            </p:nvSpPr>
            <p:spPr>
              <a:xfrm>
                <a:off x="4067180" y="4853063"/>
                <a:ext cx="665822" cy="695331"/>
              </a:xfrm>
              <a:custGeom>
                <a:avLst/>
                <a:gdLst/>
                <a:ahLst/>
                <a:cxnLst/>
                <a:rect l="l" t="t" r="r" b="b"/>
                <a:pathLst>
                  <a:path w="665822" h="695331" extrusionOk="0">
                    <a:moveTo>
                      <a:pt x="389072" y="677570"/>
                    </a:moveTo>
                    <a:cubicBezTo>
                      <a:pt x="365755" y="683399"/>
                      <a:pt x="342095" y="686143"/>
                      <a:pt x="318435" y="689229"/>
                    </a:cubicBezTo>
                    <a:cubicBezTo>
                      <a:pt x="281058" y="693686"/>
                      <a:pt x="252255" y="699859"/>
                      <a:pt x="223794" y="690257"/>
                    </a:cubicBezTo>
                    <a:cubicBezTo>
                      <a:pt x="219679" y="688886"/>
                      <a:pt x="215565" y="687171"/>
                      <a:pt x="211793" y="685114"/>
                    </a:cubicBezTo>
                    <a:cubicBezTo>
                      <a:pt x="204592" y="681685"/>
                      <a:pt x="197391" y="676884"/>
                      <a:pt x="190190" y="670712"/>
                    </a:cubicBezTo>
                    <a:cubicBezTo>
                      <a:pt x="156243" y="642938"/>
                      <a:pt x="157957" y="610705"/>
                      <a:pt x="153500" y="579501"/>
                    </a:cubicBezTo>
                    <a:cubicBezTo>
                      <a:pt x="153157" y="576072"/>
                      <a:pt x="152471" y="572643"/>
                      <a:pt x="151785" y="569214"/>
                    </a:cubicBezTo>
                    <a:cubicBezTo>
                      <a:pt x="148699" y="553440"/>
                      <a:pt x="142870" y="537667"/>
                      <a:pt x="129154" y="522923"/>
                    </a:cubicBezTo>
                    <a:cubicBezTo>
                      <a:pt x="121267" y="514693"/>
                      <a:pt x="112695" y="507149"/>
                      <a:pt x="103779" y="500291"/>
                    </a:cubicBezTo>
                    <a:cubicBezTo>
                      <a:pt x="100693" y="497891"/>
                      <a:pt x="97607" y="495491"/>
                      <a:pt x="94178" y="493090"/>
                    </a:cubicBezTo>
                    <a:cubicBezTo>
                      <a:pt x="78062" y="481088"/>
                      <a:pt x="61602" y="469773"/>
                      <a:pt x="47544" y="455028"/>
                    </a:cubicBezTo>
                    <a:cubicBezTo>
                      <a:pt x="35199" y="441655"/>
                      <a:pt x="25255" y="428968"/>
                      <a:pt x="18054" y="416966"/>
                    </a:cubicBezTo>
                    <a:cubicBezTo>
                      <a:pt x="16340" y="413880"/>
                      <a:pt x="14625" y="410794"/>
                      <a:pt x="12911" y="408051"/>
                    </a:cubicBezTo>
                    <a:cubicBezTo>
                      <a:pt x="-805" y="381647"/>
                      <a:pt x="-2863" y="357644"/>
                      <a:pt x="3309" y="336042"/>
                    </a:cubicBezTo>
                    <a:cubicBezTo>
                      <a:pt x="4338" y="332270"/>
                      <a:pt x="5710" y="328841"/>
                      <a:pt x="7081" y="325069"/>
                    </a:cubicBezTo>
                    <a:cubicBezTo>
                      <a:pt x="38628" y="250660"/>
                      <a:pt x="166873" y="205054"/>
                      <a:pt x="232024" y="171793"/>
                    </a:cubicBezTo>
                    <a:cubicBezTo>
                      <a:pt x="280373" y="147447"/>
                      <a:pt x="320149" y="109385"/>
                      <a:pt x="366098" y="80582"/>
                    </a:cubicBezTo>
                    <a:cubicBezTo>
                      <a:pt x="380157" y="71666"/>
                      <a:pt x="416847" y="53492"/>
                      <a:pt x="459366" y="36690"/>
                    </a:cubicBezTo>
                    <a:cubicBezTo>
                      <a:pt x="478226" y="29147"/>
                      <a:pt x="498457" y="21945"/>
                      <a:pt x="518345" y="16116"/>
                    </a:cubicBezTo>
                    <a:lnTo>
                      <a:pt x="518345" y="16116"/>
                    </a:lnTo>
                    <a:cubicBezTo>
                      <a:pt x="530690" y="12344"/>
                      <a:pt x="542691" y="9258"/>
                      <a:pt x="554693" y="6515"/>
                    </a:cubicBezTo>
                    <a:cubicBezTo>
                      <a:pt x="561551" y="5144"/>
                      <a:pt x="568409" y="3772"/>
                      <a:pt x="574924" y="2743"/>
                    </a:cubicBezTo>
                    <a:cubicBezTo>
                      <a:pt x="574924" y="2743"/>
                      <a:pt x="574924" y="2743"/>
                      <a:pt x="574924" y="2743"/>
                    </a:cubicBezTo>
                    <a:cubicBezTo>
                      <a:pt x="577667" y="2400"/>
                      <a:pt x="580067" y="2057"/>
                      <a:pt x="582810" y="1715"/>
                    </a:cubicBezTo>
                    <a:cubicBezTo>
                      <a:pt x="582810" y="1715"/>
                      <a:pt x="582810" y="1715"/>
                      <a:pt x="582810" y="1715"/>
                    </a:cubicBezTo>
                    <a:cubicBezTo>
                      <a:pt x="591726" y="686"/>
                      <a:pt x="600641" y="0"/>
                      <a:pt x="608528" y="0"/>
                    </a:cubicBezTo>
                    <a:cubicBezTo>
                      <a:pt x="616072" y="0"/>
                      <a:pt x="622930" y="686"/>
                      <a:pt x="629102" y="2057"/>
                    </a:cubicBezTo>
                    <a:cubicBezTo>
                      <a:pt x="656534" y="7544"/>
                      <a:pt x="671622" y="25718"/>
                      <a:pt x="663735" y="63093"/>
                    </a:cubicBezTo>
                    <a:cubicBezTo>
                      <a:pt x="663049" y="66522"/>
                      <a:pt x="662363" y="69608"/>
                      <a:pt x="661335" y="73380"/>
                    </a:cubicBezTo>
                    <a:cubicBezTo>
                      <a:pt x="658934" y="81267"/>
                      <a:pt x="655848" y="88811"/>
                      <a:pt x="652076" y="96012"/>
                    </a:cubicBezTo>
                    <a:cubicBezTo>
                      <a:pt x="651048" y="98069"/>
                      <a:pt x="650019" y="100469"/>
                      <a:pt x="648647" y="102527"/>
                    </a:cubicBezTo>
                    <a:cubicBezTo>
                      <a:pt x="646590" y="106299"/>
                      <a:pt x="644190" y="110071"/>
                      <a:pt x="642132" y="113843"/>
                    </a:cubicBezTo>
                    <a:cubicBezTo>
                      <a:pt x="631502" y="130988"/>
                      <a:pt x="619158" y="147790"/>
                      <a:pt x="609557" y="165620"/>
                    </a:cubicBezTo>
                    <a:cubicBezTo>
                      <a:pt x="599270" y="185509"/>
                      <a:pt x="593097" y="205054"/>
                      <a:pt x="590011" y="224942"/>
                    </a:cubicBezTo>
                    <a:cubicBezTo>
                      <a:pt x="588297" y="235572"/>
                      <a:pt x="587268" y="246545"/>
                      <a:pt x="586925" y="257175"/>
                    </a:cubicBezTo>
                    <a:cubicBezTo>
                      <a:pt x="586582" y="263690"/>
                      <a:pt x="586582" y="270205"/>
                      <a:pt x="586925" y="276720"/>
                    </a:cubicBezTo>
                    <a:cubicBezTo>
                      <a:pt x="587611" y="296951"/>
                      <a:pt x="589668" y="317183"/>
                      <a:pt x="592069" y="337413"/>
                    </a:cubicBezTo>
                    <a:cubicBezTo>
                      <a:pt x="594469" y="357644"/>
                      <a:pt x="596526" y="377876"/>
                      <a:pt x="597555" y="398450"/>
                    </a:cubicBezTo>
                    <a:cubicBezTo>
                      <a:pt x="598584" y="421081"/>
                      <a:pt x="597898" y="444056"/>
                      <a:pt x="593097" y="467030"/>
                    </a:cubicBezTo>
                    <a:cubicBezTo>
                      <a:pt x="590354" y="480746"/>
                      <a:pt x="585897" y="494804"/>
                      <a:pt x="580067" y="508178"/>
                    </a:cubicBezTo>
                    <a:cubicBezTo>
                      <a:pt x="572523" y="526008"/>
                      <a:pt x="562922" y="543153"/>
                      <a:pt x="551607" y="559270"/>
                    </a:cubicBezTo>
                    <a:cubicBezTo>
                      <a:pt x="524517" y="597674"/>
                      <a:pt x="487827" y="630936"/>
                      <a:pt x="447365" y="653567"/>
                    </a:cubicBezTo>
                    <a:cubicBezTo>
                      <a:pt x="438792" y="658368"/>
                      <a:pt x="429877" y="662483"/>
                      <a:pt x="420962" y="666254"/>
                    </a:cubicBezTo>
                    <a:cubicBezTo>
                      <a:pt x="411018" y="671055"/>
                      <a:pt x="400045" y="674827"/>
                      <a:pt x="389072" y="67757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8" name="Google Shape;568;p2"/>
              <p:cNvSpPr/>
              <p:nvPr/>
            </p:nvSpPr>
            <p:spPr>
              <a:xfrm>
                <a:off x="4070146" y="4839273"/>
                <a:ext cx="602762" cy="349832"/>
              </a:xfrm>
              <a:custGeom>
                <a:avLst/>
                <a:gdLst/>
                <a:ahLst/>
                <a:cxnLst/>
                <a:rect l="l" t="t" r="r" b="b"/>
                <a:pathLst>
                  <a:path w="602762" h="349832" extrusionOk="0">
                    <a:moveTo>
                      <a:pt x="0" y="349833"/>
                    </a:moveTo>
                    <a:cubicBezTo>
                      <a:pt x="1029" y="346060"/>
                      <a:pt x="2400" y="342631"/>
                      <a:pt x="3772" y="338860"/>
                    </a:cubicBezTo>
                    <a:cubicBezTo>
                      <a:pt x="112814" y="319314"/>
                      <a:pt x="216713" y="273709"/>
                      <a:pt x="304495" y="204786"/>
                    </a:cubicBezTo>
                    <a:cubicBezTo>
                      <a:pt x="375132" y="148893"/>
                      <a:pt x="436169" y="73112"/>
                      <a:pt x="515379" y="29907"/>
                    </a:cubicBezTo>
                    <a:lnTo>
                      <a:pt x="515379" y="29907"/>
                    </a:lnTo>
                    <a:cubicBezTo>
                      <a:pt x="540753" y="16191"/>
                      <a:pt x="567500" y="5561"/>
                      <a:pt x="597332" y="75"/>
                    </a:cubicBezTo>
                    <a:cubicBezTo>
                      <a:pt x="603847" y="-954"/>
                      <a:pt x="604876" y="8990"/>
                      <a:pt x="598361" y="10018"/>
                    </a:cubicBezTo>
                    <a:cubicBezTo>
                      <a:pt x="589445" y="11733"/>
                      <a:pt x="580530" y="13791"/>
                      <a:pt x="571957" y="16533"/>
                    </a:cubicBezTo>
                    <a:cubicBezTo>
                      <a:pt x="571957" y="16533"/>
                      <a:pt x="571957" y="16533"/>
                      <a:pt x="571957" y="16533"/>
                    </a:cubicBezTo>
                    <a:cubicBezTo>
                      <a:pt x="454685" y="51852"/>
                      <a:pt x="378561" y="166381"/>
                      <a:pt x="281178" y="234618"/>
                    </a:cubicBezTo>
                    <a:cubicBezTo>
                      <a:pt x="197510" y="293940"/>
                      <a:pt x="100813" y="332688"/>
                      <a:pt x="0" y="349833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9" name="Google Shape;569;p2"/>
              <p:cNvSpPr/>
              <p:nvPr/>
            </p:nvSpPr>
            <p:spPr>
              <a:xfrm>
                <a:off x="4079748" y="4860382"/>
                <a:ext cx="597674" cy="409647"/>
              </a:xfrm>
              <a:custGeom>
                <a:avLst/>
                <a:gdLst/>
                <a:ahLst/>
                <a:cxnLst/>
                <a:rect l="l" t="t" r="r" b="b"/>
                <a:pathLst>
                  <a:path w="597674" h="409647" extrusionOk="0">
                    <a:moveTo>
                      <a:pt x="5144" y="409648"/>
                    </a:moveTo>
                    <a:cubicBezTo>
                      <a:pt x="3429" y="406562"/>
                      <a:pt x="1715" y="403476"/>
                      <a:pt x="0" y="400733"/>
                    </a:cubicBezTo>
                    <a:cubicBezTo>
                      <a:pt x="59322" y="382902"/>
                      <a:pt x="118643" y="364728"/>
                      <a:pt x="174536" y="337982"/>
                    </a:cubicBezTo>
                    <a:cubicBezTo>
                      <a:pt x="234544" y="309521"/>
                      <a:pt x="284950" y="270431"/>
                      <a:pt x="329870" y="221739"/>
                    </a:cubicBezTo>
                    <a:cubicBezTo>
                      <a:pt x="387820" y="159331"/>
                      <a:pt x="440284" y="86636"/>
                      <a:pt x="510578" y="38973"/>
                    </a:cubicBezTo>
                    <a:cubicBezTo>
                      <a:pt x="521551" y="31772"/>
                      <a:pt x="532867" y="24914"/>
                      <a:pt x="544525" y="19085"/>
                    </a:cubicBezTo>
                    <a:cubicBezTo>
                      <a:pt x="556184" y="12912"/>
                      <a:pt x="568871" y="7769"/>
                      <a:pt x="581558" y="3311"/>
                    </a:cubicBezTo>
                    <a:cubicBezTo>
                      <a:pt x="584645" y="2282"/>
                      <a:pt x="587731" y="1254"/>
                      <a:pt x="590817" y="225"/>
                    </a:cubicBezTo>
                    <a:cubicBezTo>
                      <a:pt x="592188" y="-118"/>
                      <a:pt x="593560" y="-118"/>
                      <a:pt x="594589" y="568"/>
                    </a:cubicBezTo>
                    <a:cubicBezTo>
                      <a:pt x="596646" y="1597"/>
                      <a:pt x="597675" y="3654"/>
                      <a:pt x="597675" y="5369"/>
                    </a:cubicBezTo>
                    <a:cubicBezTo>
                      <a:pt x="597675" y="7083"/>
                      <a:pt x="596646" y="8798"/>
                      <a:pt x="594589" y="9483"/>
                    </a:cubicBezTo>
                    <a:cubicBezTo>
                      <a:pt x="593217" y="9827"/>
                      <a:pt x="591845" y="10169"/>
                      <a:pt x="590474" y="10855"/>
                    </a:cubicBezTo>
                    <a:cubicBezTo>
                      <a:pt x="576072" y="15656"/>
                      <a:pt x="562013" y="21142"/>
                      <a:pt x="548983" y="28000"/>
                    </a:cubicBezTo>
                    <a:cubicBezTo>
                      <a:pt x="542125" y="31429"/>
                      <a:pt x="535610" y="35201"/>
                      <a:pt x="529095" y="38973"/>
                    </a:cubicBezTo>
                    <a:cubicBezTo>
                      <a:pt x="442341" y="91437"/>
                      <a:pt x="384391" y="182991"/>
                      <a:pt x="312382" y="253628"/>
                    </a:cubicBezTo>
                    <a:cubicBezTo>
                      <a:pt x="227686" y="337639"/>
                      <a:pt x="117272" y="375701"/>
                      <a:pt x="5144" y="40964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0" name="Google Shape;570;p2"/>
              <p:cNvSpPr/>
              <p:nvPr/>
            </p:nvSpPr>
            <p:spPr>
              <a:xfrm>
                <a:off x="4161015" y="4872449"/>
                <a:ext cx="542640" cy="480562"/>
              </a:xfrm>
              <a:custGeom>
                <a:avLst/>
                <a:gdLst/>
                <a:ahLst/>
                <a:cxnLst/>
                <a:rect l="l" t="t" r="r" b="b"/>
                <a:pathLst>
                  <a:path w="542640" h="480562" extrusionOk="0">
                    <a:moveTo>
                      <a:pt x="9601" y="480562"/>
                    </a:moveTo>
                    <a:cubicBezTo>
                      <a:pt x="6515" y="478162"/>
                      <a:pt x="3429" y="475762"/>
                      <a:pt x="0" y="473361"/>
                    </a:cubicBezTo>
                    <a:cubicBezTo>
                      <a:pt x="109385" y="430156"/>
                      <a:pt x="208140" y="361233"/>
                      <a:pt x="284950" y="271393"/>
                    </a:cubicBezTo>
                    <a:cubicBezTo>
                      <a:pt x="364845" y="178125"/>
                      <a:pt x="420053" y="55709"/>
                      <a:pt x="535953" y="502"/>
                    </a:cubicBezTo>
                    <a:cubicBezTo>
                      <a:pt x="541782" y="-2241"/>
                      <a:pt x="545554" y="7017"/>
                      <a:pt x="539725" y="9761"/>
                    </a:cubicBezTo>
                    <a:cubicBezTo>
                      <a:pt x="415595" y="68739"/>
                      <a:pt x="360045" y="207957"/>
                      <a:pt x="269519" y="303626"/>
                    </a:cubicBezTo>
                    <a:cubicBezTo>
                      <a:pt x="196825" y="380778"/>
                      <a:pt x="107671" y="441129"/>
                      <a:pt x="9601" y="480562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1" name="Google Shape;571;p2"/>
              <p:cNvSpPr/>
              <p:nvPr/>
            </p:nvSpPr>
            <p:spPr>
              <a:xfrm>
                <a:off x="4218622" y="4887867"/>
                <a:ext cx="484602" cy="544697"/>
              </a:xfrm>
              <a:custGeom>
                <a:avLst/>
                <a:gdLst/>
                <a:ahLst/>
                <a:cxnLst/>
                <a:rect l="l" t="t" r="r" b="b"/>
                <a:pathLst>
                  <a:path w="484602" h="544697" extrusionOk="0">
                    <a:moveTo>
                      <a:pt x="1715" y="544698"/>
                    </a:moveTo>
                    <a:cubicBezTo>
                      <a:pt x="1372" y="541269"/>
                      <a:pt x="686" y="537840"/>
                      <a:pt x="0" y="534411"/>
                    </a:cubicBezTo>
                    <a:cubicBezTo>
                      <a:pt x="98069" y="498749"/>
                      <a:pt x="188595" y="447657"/>
                      <a:pt x="243116" y="352330"/>
                    </a:cubicBezTo>
                    <a:cubicBezTo>
                      <a:pt x="277406" y="292323"/>
                      <a:pt x="303809" y="228543"/>
                      <a:pt x="341186" y="169908"/>
                    </a:cubicBezTo>
                    <a:cubicBezTo>
                      <a:pt x="379933" y="109215"/>
                      <a:pt x="424853" y="52979"/>
                      <a:pt x="475259" y="1544"/>
                    </a:cubicBezTo>
                    <a:cubicBezTo>
                      <a:pt x="479717" y="-2914"/>
                      <a:pt x="487947" y="3258"/>
                      <a:pt x="483146" y="7716"/>
                    </a:cubicBezTo>
                    <a:cubicBezTo>
                      <a:pt x="429997" y="62237"/>
                      <a:pt x="382334" y="122244"/>
                      <a:pt x="342214" y="187053"/>
                    </a:cubicBezTo>
                    <a:cubicBezTo>
                      <a:pt x="303809" y="249117"/>
                      <a:pt x="278092" y="318384"/>
                      <a:pt x="238316" y="379420"/>
                    </a:cubicBezTo>
                    <a:cubicBezTo>
                      <a:pt x="183109" y="464459"/>
                      <a:pt x="94640" y="511436"/>
                      <a:pt x="1715" y="54469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2" name="Google Shape;572;p2"/>
              <p:cNvSpPr/>
              <p:nvPr/>
            </p:nvSpPr>
            <p:spPr>
              <a:xfrm>
                <a:off x="4278630" y="4945682"/>
                <a:ext cx="441783" cy="597638"/>
              </a:xfrm>
              <a:custGeom>
                <a:avLst/>
                <a:gdLst/>
                <a:ahLst/>
                <a:cxnLst/>
                <a:rect l="l" t="t" r="r" b="b"/>
                <a:pathLst>
                  <a:path w="441783" h="597638" extrusionOk="0">
                    <a:moveTo>
                      <a:pt x="12002" y="597639"/>
                    </a:moveTo>
                    <a:cubicBezTo>
                      <a:pt x="7887" y="596267"/>
                      <a:pt x="3772" y="594553"/>
                      <a:pt x="0" y="592495"/>
                    </a:cubicBezTo>
                    <a:cubicBezTo>
                      <a:pt x="86411" y="545518"/>
                      <a:pt x="163563" y="484139"/>
                      <a:pt x="206426" y="393270"/>
                    </a:cubicBezTo>
                    <a:cubicBezTo>
                      <a:pt x="239687" y="322290"/>
                      <a:pt x="260947" y="247195"/>
                      <a:pt x="300038" y="178615"/>
                    </a:cubicBezTo>
                    <a:cubicBezTo>
                      <a:pt x="336728" y="114150"/>
                      <a:pt x="380962" y="54828"/>
                      <a:pt x="432397" y="1679"/>
                    </a:cubicBezTo>
                    <a:cubicBezTo>
                      <a:pt x="435483" y="-1750"/>
                      <a:pt x="440627" y="650"/>
                      <a:pt x="441655" y="3736"/>
                    </a:cubicBezTo>
                    <a:cubicBezTo>
                      <a:pt x="441998" y="5108"/>
                      <a:pt x="441655" y="6479"/>
                      <a:pt x="440627" y="7851"/>
                    </a:cubicBezTo>
                    <a:cubicBezTo>
                      <a:pt x="439941" y="8537"/>
                      <a:pt x="439255" y="9565"/>
                      <a:pt x="438569" y="10251"/>
                    </a:cubicBezTo>
                    <a:cubicBezTo>
                      <a:pt x="383019" y="68544"/>
                      <a:pt x="335356" y="133695"/>
                      <a:pt x="297637" y="205018"/>
                    </a:cubicBezTo>
                    <a:cubicBezTo>
                      <a:pt x="259575" y="276684"/>
                      <a:pt x="241402" y="357609"/>
                      <a:pt x="200597" y="427218"/>
                    </a:cubicBezTo>
                    <a:cubicBezTo>
                      <a:pt x="155677" y="502313"/>
                      <a:pt x="87440" y="555462"/>
                      <a:pt x="12002" y="59763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3" name="Google Shape;573;p2"/>
              <p:cNvSpPr/>
              <p:nvPr/>
            </p:nvSpPr>
            <p:spPr>
              <a:xfrm>
                <a:off x="4489170" y="4972710"/>
                <a:ext cx="237597" cy="546607"/>
              </a:xfrm>
              <a:custGeom>
                <a:avLst/>
                <a:gdLst/>
                <a:ahLst/>
                <a:cxnLst/>
                <a:rect l="l" t="t" r="r" b="b"/>
                <a:pathLst>
                  <a:path w="237597" h="546607" extrusionOk="0">
                    <a:moveTo>
                      <a:pt x="0" y="546608"/>
                    </a:moveTo>
                    <a:cubicBezTo>
                      <a:pt x="39434" y="504774"/>
                      <a:pt x="69266" y="452996"/>
                      <a:pt x="86068" y="395389"/>
                    </a:cubicBezTo>
                    <a:cubicBezTo>
                      <a:pt x="106299" y="325094"/>
                      <a:pt x="115214" y="252400"/>
                      <a:pt x="138531" y="182448"/>
                    </a:cubicBezTo>
                    <a:cubicBezTo>
                      <a:pt x="147104" y="156044"/>
                      <a:pt x="157391" y="130327"/>
                      <a:pt x="169050" y="105296"/>
                    </a:cubicBezTo>
                    <a:cubicBezTo>
                      <a:pt x="185852" y="69291"/>
                      <a:pt x="205397" y="34658"/>
                      <a:pt x="228714" y="2083"/>
                    </a:cubicBezTo>
                    <a:cubicBezTo>
                      <a:pt x="232486" y="-3404"/>
                      <a:pt x="240373" y="3111"/>
                      <a:pt x="236601" y="8255"/>
                    </a:cubicBezTo>
                    <a:cubicBezTo>
                      <a:pt x="207797" y="48717"/>
                      <a:pt x="184823" y="92265"/>
                      <a:pt x="165963" y="137528"/>
                    </a:cubicBezTo>
                    <a:cubicBezTo>
                      <a:pt x="154305" y="165989"/>
                      <a:pt x="144361" y="195478"/>
                      <a:pt x="136131" y="225311"/>
                    </a:cubicBezTo>
                    <a:cubicBezTo>
                      <a:pt x="115900" y="298005"/>
                      <a:pt x="108699" y="374815"/>
                      <a:pt x="79896" y="445109"/>
                    </a:cubicBezTo>
                    <a:cubicBezTo>
                      <a:pt x="66522" y="477342"/>
                      <a:pt x="48692" y="507174"/>
                      <a:pt x="26746" y="533578"/>
                    </a:cubicBezTo>
                    <a:cubicBezTo>
                      <a:pt x="17488" y="538721"/>
                      <a:pt x="8915" y="542836"/>
                      <a:pt x="0" y="546608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4" name="Google Shape;574;p2"/>
              <p:cNvSpPr/>
              <p:nvPr/>
            </p:nvSpPr>
            <p:spPr>
              <a:xfrm>
                <a:off x="4619472" y="5037466"/>
                <a:ext cx="88060" cy="374867"/>
              </a:xfrm>
              <a:custGeom>
                <a:avLst/>
                <a:gdLst/>
                <a:ahLst/>
                <a:cxnLst/>
                <a:rect l="l" t="t" r="r" b="b"/>
                <a:pathLst>
                  <a:path w="88060" h="374867" extrusionOk="0">
                    <a:moveTo>
                      <a:pt x="0" y="374867"/>
                    </a:moveTo>
                    <a:cubicBezTo>
                      <a:pt x="14402" y="340235"/>
                      <a:pt x="24689" y="303887"/>
                      <a:pt x="30518" y="266511"/>
                    </a:cubicBezTo>
                    <a:cubicBezTo>
                      <a:pt x="36005" y="229478"/>
                      <a:pt x="37376" y="191073"/>
                      <a:pt x="40462" y="153354"/>
                    </a:cubicBezTo>
                    <a:cubicBezTo>
                      <a:pt x="44577" y="101233"/>
                      <a:pt x="52121" y="49798"/>
                      <a:pt x="78181" y="2821"/>
                    </a:cubicBezTo>
                    <a:cubicBezTo>
                      <a:pt x="81267" y="-3009"/>
                      <a:pt x="90525" y="1106"/>
                      <a:pt x="87440" y="6936"/>
                    </a:cubicBezTo>
                    <a:cubicBezTo>
                      <a:pt x="51778" y="70715"/>
                      <a:pt x="51092" y="143067"/>
                      <a:pt x="45948" y="214390"/>
                    </a:cubicBezTo>
                    <a:cubicBezTo>
                      <a:pt x="43891" y="242851"/>
                      <a:pt x="40805" y="271311"/>
                      <a:pt x="34976" y="299087"/>
                    </a:cubicBezTo>
                    <a:cubicBezTo>
                      <a:pt x="33261" y="307659"/>
                      <a:pt x="30861" y="315888"/>
                      <a:pt x="28803" y="324118"/>
                    </a:cubicBezTo>
                    <a:cubicBezTo>
                      <a:pt x="21260" y="341606"/>
                      <a:pt x="11658" y="358751"/>
                      <a:pt x="0" y="374867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575" name="Google Shape;575;p2"/>
              <p:cNvGrpSpPr/>
              <p:nvPr/>
            </p:nvGrpSpPr>
            <p:grpSpPr>
              <a:xfrm>
                <a:off x="4642541" y="4895848"/>
                <a:ext cx="658468" cy="817285"/>
                <a:chOff x="4642541" y="4895848"/>
                <a:chExt cx="658468" cy="817285"/>
              </a:xfrm>
            </p:grpSpPr>
            <p:sp>
              <p:nvSpPr>
                <p:cNvPr id="576" name="Google Shape;576;p2"/>
                <p:cNvSpPr/>
                <p:nvPr/>
              </p:nvSpPr>
              <p:spPr>
                <a:xfrm>
                  <a:off x="4642541" y="4900919"/>
                  <a:ext cx="658468" cy="8122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8468" h="812214" extrusionOk="0">
                      <a:moveTo>
                        <a:pt x="374352" y="802536"/>
                      </a:moveTo>
                      <a:cubicBezTo>
                        <a:pt x="364065" y="793964"/>
                        <a:pt x="362008" y="779904"/>
                        <a:pt x="355150" y="767903"/>
                      </a:cubicBezTo>
                      <a:cubicBezTo>
                        <a:pt x="353093" y="764474"/>
                        <a:pt x="350692" y="761045"/>
                        <a:pt x="347263" y="758302"/>
                      </a:cubicBezTo>
                      <a:cubicBezTo>
                        <a:pt x="346920" y="757959"/>
                        <a:pt x="346920" y="757959"/>
                        <a:pt x="346578" y="757616"/>
                      </a:cubicBezTo>
                      <a:cubicBezTo>
                        <a:pt x="330118" y="744243"/>
                        <a:pt x="306115" y="743900"/>
                        <a:pt x="289656" y="728469"/>
                      </a:cubicBezTo>
                      <a:cubicBezTo>
                        <a:pt x="271825" y="712010"/>
                        <a:pt x="261538" y="688350"/>
                        <a:pt x="250566" y="665033"/>
                      </a:cubicBezTo>
                      <a:cubicBezTo>
                        <a:pt x="247479" y="658175"/>
                        <a:pt x="244050" y="651660"/>
                        <a:pt x="240279" y="645145"/>
                      </a:cubicBezTo>
                      <a:cubicBezTo>
                        <a:pt x="240279" y="645145"/>
                        <a:pt x="240279" y="645145"/>
                        <a:pt x="240279" y="645145"/>
                      </a:cubicBezTo>
                      <a:cubicBezTo>
                        <a:pt x="233078" y="632115"/>
                        <a:pt x="224848" y="619770"/>
                        <a:pt x="213875" y="609826"/>
                      </a:cubicBezTo>
                      <a:cubicBezTo>
                        <a:pt x="168955" y="569364"/>
                        <a:pt x="91803" y="573822"/>
                        <a:pt x="47912" y="537817"/>
                      </a:cubicBezTo>
                      <a:cubicBezTo>
                        <a:pt x="45511" y="535760"/>
                        <a:pt x="43454" y="533702"/>
                        <a:pt x="41054" y="531645"/>
                      </a:cubicBezTo>
                      <a:cubicBezTo>
                        <a:pt x="36253" y="526844"/>
                        <a:pt x="32138" y="521358"/>
                        <a:pt x="28709" y="515529"/>
                      </a:cubicBezTo>
                      <a:cubicBezTo>
                        <a:pt x="-2838" y="461007"/>
                        <a:pt x="41397" y="393799"/>
                        <a:pt x="37625" y="331049"/>
                      </a:cubicBezTo>
                      <a:cubicBezTo>
                        <a:pt x="33853" y="267955"/>
                        <a:pt x="-5238" y="211719"/>
                        <a:pt x="591" y="147597"/>
                      </a:cubicBezTo>
                      <a:cubicBezTo>
                        <a:pt x="3335" y="115364"/>
                        <a:pt x="16708" y="86218"/>
                        <a:pt x="36596" y="61872"/>
                      </a:cubicBezTo>
                      <a:cubicBezTo>
                        <a:pt x="41397" y="56043"/>
                        <a:pt x="46197" y="50556"/>
                        <a:pt x="51684" y="45413"/>
                      </a:cubicBezTo>
                      <a:lnTo>
                        <a:pt x="51684" y="45413"/>
                      </a:lnTo>
                      <a:cubicBezTo>
                        <a:pt x="57170" y="39584"/>
                        <a:pt x="63342" y="34440"/>
                        <a:pt x="69514" y="29639"/>
                      </a:cubicBezTo>
                      <a:cubicBezTo>
                        <a:pt x="70543" y="28953"/>
                        <a:pt x="71572" y="27925"/>
                        <a:pt x="72600" y="27239"/>
                      </a:cubicBezTo>
                      <a:cubicBezTo>
                        <a:pt x="72600" y="27239"/>
                        <a:pt x="72600" y="27239"/>
                        <a:pt x="72600" y="27239"/>
                      </a:cubicBezTo>
                      <a:cubicBezTo>
                        <a:pt x="78087" y="23124"/>
                        <a:pt x="83573" y="19010"/>
                        <a:pt x="89403" y="15581"/>
                      </a:cubicBezTo>
                      <a:cubicBezTo>
                        <a:pt x="90088" y="15237"/>
                        <a:pt x="90774" y="14552"/>
                        <a:pt x="91460" y="14209"/>
                      </a:cubicBezTo>
                      <a:cubicBezTo>
                        <a:pt x="95575" y="11466"/>
                        <a:pt x="100032" y="9065"/>
                        <a:pt x="104490" y="6665"/>
                      </a:cubicBezTo>
                      <a:cubicBezTo>
                        <a:pt x="106890" y="5294"/>
                        <a:pt x="109291" y="4265"/>
                        <a:pt x="111691" y="2893"/>
                      </a:cubicBezTo>
                      <a:cubicBezTo>
                        <a:pt x="115463" y="836"/>
                        <a:pt x="120264" y="-879"/>
                        <a:pt x="124378" y="493"/>
                      </a:cubicBezTo>
                      <a:cubicBezTo>
                        <a:pt x="128836" y="2207"/>
                        <a:pt x="131236" y="7008"/>
                        <a:pt x="132951" y="11466"/>
                      </a:cubicBezTo>
                      <a:cubicBezTo>
                        <a:pt x="150096" y="53985"/>
                        <a:pt x="176499" y="102334"/>
                        <a:pt x="202902" y="139710"/>
                      </a:cubicBezTo>
                      <a:cubicBezTo>
                        <a:pt x="224848" y="170914"/>
                        <a:pt x="254680" y="193889"/>
                        <a:pt x="286913" y="213434"/>
                      </a:cubicBezTo>
                      <a:cubicBezTo>
                        <a:pt x="343149" y="248067"/>
                        <a:pt x="419615" y="280642"/>
                        <a:pt x="488538" y="319733"/>
                      </a:cubicBezTo>
                      <a:cubicBezTo>
                        <a:pt x="574949" y="368424"/>
                        <a:pt x="668561" y="439748"/>
                        <a:pt x="657588" y="548447"/>
                      </a:cubicBezTo>
                      <a:lnTo>
                        <a:pt x="657588" y="548447"/>
                      </a:lnTo>
                      <a:cubicBezTo>
                        <a:pt x="657245" y="552562"/>
                        <a:pt x="656559" y="556677"/>
                        <a:pt x="655873" y="560792"/>
                      </a:cubicBezTo>
                      <a:cubicBezTo>
                        <a:pt x="655873" y="562163"/>
                        <a:pt x="655530" y="563192"/>
                        <a:pt x="655188" y="564221"/>
                      </a:cubicBezTo>
                      <a:cubicBezTo>
                        <a:pt x="651416" y="585137"/>
                        <a:pt x="643872" y="605711"/>
                        <a:pt x="633585" y="625599"/>
                      </a:cubicBezTo>
                      <a:cubicBezTo>
                        <a:pt x="631870" y="629372"/>
                        <a:pt x="629813" y="632801"/>
                        <a:pt x="627756" y="636572"/>
                      </a:cubicBezTo>
                      <a:cubicBezTo>
                        <a:pt x="609239" y="668805"/>
                        <a:pt x="583179" y="697608"/>
                        <a:pt x="554032" y="719211"/>
                      </a:cubicBezTo>
                      <a:cubicBezTo>
                        <a:pt x="551289" y="721269"/>
                        <a:pt x="548546" y="723326"/>
                        <a:pt x="545802" y="725040"/>
                      </a:cubicBezTo>
                      <a:cubicBezTo>
                        <a:pt x="539287" y="729498"/>
                        <a:pt x="532772" y="733270"/>
                        <a:pt x="525914" y="737042"/>
                      </a:cubicBezTo>
                      <a:cubicBezTo>
                        <a:pt x="487509" y="756930"/>
                        <a:pt x="420301" y="840255"/>
                        <a:pt x="374352" y="802536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77" name="Google Shape;577;p2"/>
                <p:cNvSpPr/>
                <p:nvPr/>
              </p:nvSpPr>
              <p:spPr>
                <a:xfrm>
                  <a:off x="4763438" y="4935777"/>
                  <a:ext cx="536004" cy="5293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6004" h="529363" extrusionOk="0">
                      <a:moveTo>
                        <a:pt x="533604" y="529363"/>
                      </a:moveTo>
                      <a:cubicBezTo>
                        <a:pt x="475997" y="419978"/>
                        <a:pt x="361811" y="342483"/>
                        <a:pt x="255512" y="281446"/>
                      </a:cubicBezTo>
                      <a:cubicBezTo>
                        <a:pt x="189676" y="243727"/>
                        <a:pt x="116981" y="209780"/>
                        <a:pt x="59031" y="160746"/>
                      </a:cubicBezTo>
                      <a:cubicBezTo>
                        <a:pt x="13768" y="122683"/>
                        <a:pt x="-19836" y="59590"/>
                        <a:pt x="13425" y="2668"/>
                      </a:cubicBezTo>
                      <a:cubicBezTo>
                        <a:pt x="16511" y="-2818"/>
                        <a:pt x="26112" y="954"/>
                        <a:pt x="22683" y="6783"/>
                      </a:cubicBezTo>
                      <a:cubicBezTo>
                        <a:pt x="-26009" y="89765"/>
                        <a:pt x="66574" y="158345"/>
                        <a:pt x="127954" y="196064"/>
                      </a:cubicBezTo>
                      <a:cubicBezTo>
                        <a:pt x="194476" y="236869"/>
                        <a:pt x="264428" y="272531"/>
                        <a:pt x="330265" y="314365"/>
                      </a:cubicBezTo>
                      <a:cubicBezTo>
                        <a:pt x="410503" y="365114"/>
                        <a:pt x="488684" y="430951"/>
                        <a:pt x="536005" y="513589"/>
                      </a:cubicBezTo>
                      <a:lnTo>
                        <a:pt x="536005" y="513589"/>
                      </a:lnTo>
                      <a:cubicBezTo>
                        <a:pt x="535662" y="517704"/>
                        <a:pt x="534976" y="521819"/>
                        <a:pt x="534290" y="525934"/>
                      </a:cubicBezTo>
                      <a:cubicBezTo>
                        <a:pt x="534290" y="526963"/>
                        <a:pt x="533947" y="527991"/>
                        <a:pt x="533604" y="529363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78" name="Google Shape;578;p2"/>
                <p:cNvSpPr/>
                <p:nvPr/>
              </p:nvSpPr>
              <p:spPr>
                <a:xfrm>
                  <a:off x="4747029" y="4944803"/>
                  <a:ext cx="528410" cy="5923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8410" h="592346" extrusionOk="0">
                      <a:moveTo>
                        <a:pt x="522581" y="592346"/>
                      </a:moveTo>
                      <a:cubicBezTo>
                        <a:pt x="503379" y="557370"/>
                        <a:pt x="479719" y="524795"/>
                        <a:pt x="452287" y="494963"/>
                      </a:cubicBezTo>
                      <a:cubicBezTo>
                        <a:pt x="394680" y="432555"/>
                        <a:pt x="324385" y="384206"/>
                        <a:pt x="255119" y="335857"/>
                      </a:cubicBezTo>
                      <a:cubicBezTo>
                        <a:pt x="188597" y="288880"/>
                        <a:pt x="121731" y="241217"/>
                        <a:pt x="67210" y="180523"/>
                      </a:cubicBezTo>
                      <a:cubicBezTo>
                        <a:pt x="25033" y="134232"/>
                        <a:pt x="-20573" y="67366"/>
                        <a:pt x="9946" y="2901"/>
                      </a:cubicBezTo>
                      <a:cubicBezTo>
                        <a:pt x="12689" y="-2928"/>
                        <a:pt x="21947" y="844"/>
                        <a:pt x="19204" y="7016"/>
                      </a:cubicBezTo>
                      <a:cubicBezTo>
                        <a:pt x="-18858" y="87597"/>
                        <a:pt x="68239" y="172294"/>
                        <a:pt x="122074" y="220985"/>
                      </a:cubicBezTo>
                      <a:cubicBezTo>
                        <a:pt x="181739" y="274478"/>
                        <a:pt x="248947" y="318369"/>
                        <a:pt x="313755" y="365004"/>
                      </a:cubicBezTo>
                      <a:cubicBezTo>
                        <a:pt x="377535" y="410609"/>
                        <a:pt x="439942" y="459987"/>
                        <a:pt x="488634" y="522052"/>
                      </a:cubicBezTo>
                      <a:cubicBezTo>
                        <a:pt x="503379" y="540911"/>
                        <a:pt x="516752" y="561142"/>
                        <a:pt x="528411" y="581716"/>
                      </a:cubicBezTo>
                      <a:cubicBezTo>
                        <a:pt x="526696" y="585145"/>
                        <a:pt x="524639" y="588917"/>
                        <a:pt x="522581" y="592346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79" name="Google Shape;579;p2"/>
                <p:cNvSpPr/>
                <p:nvPr/>
              </p:nvSpPr>
              <p:spPr>
                <a:xfrm>
                  <a:off x="4717448" y="4895848"/>
                  <a:ext cx="478095" cy="7297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8095" h="729768" extrusionOk="0">
                      <a:moveTo>
                        <a:pt x="470209" y="729769"/>
                      </a:moveTo>
                      <a:cubicBezTo>
                        <a:pt x="415345" y="601524"/>
                        <a:pt x="313161" y="494197"/>
                        <a:pt x="209262" y="401271"/>
                      </a:cubicBezTo>
                      <a:cubicBezTo>
                        <a:pt x="165028" y="361837"/>
                        <a:pt x="111536" y="314517"/>
                        <a:pt x="69702" y="261367"/>
                      </a:cubicBezTo>
                      <a:cubicBezTo>
                        <a:pt x="21696" y="200674"/>
                        <a:pt x="-10537" y="132094"/>
                        <a:pt x="3179" y="58027"/>
                      </a:cubicBezTo>
                      <a:cubicBezTo>
                        <a:pt x="3179" y="58027"/>
                        <a:pt x="3179" y="58027"/>
                        <a:pt x="3179" y="58027"/>
                      </a:cubicBezTo>
                      <a:cubicBezTo>
                        <a:pt x="5237" y="47740"/>
                        <a:pt x="7980" y="37453"/>
                        <a:pt x="11752" y="27166"/>
                      </a:cubicBezTo>
                      <a:cubicBezTo>
                        <a:pt x="12437" y="25109"/>
                        <a:pt x="13466" y="22709"/>
                        <a:pt x="14152" y="20308"/>
                      </a:cubicBezTo>
                      <a:cubicBezTo>
                        <a:pt x="16209" y="14822"/>
                        <a:pt x="18610" y="9679"/>
                        <a:pt x="21353" y="4192"/>
                      </a:cubicBezTo>
                      <a:cubicBezTo>
                        <a:pt x="21696" y="3507"/>
                        <a:pt x="21696" y="3163"/>
                        <a:pt x="22039" y="2821"/>
                      </a:cubicBezTo>
                      <a:cubicBezTo>
                        <a:pt x="25125" y="-3008"/>
                        <a:pt x="34383" y="1106"/>
                        <a:pt x="31297" y="6936"/>
                      </a:cubicBezTo>
                      <a:cubicBezTo>
                        <a:pt x="30611" y="8650"/>
                        <a:pt x="29582" y="10021"/>
                        <a:pt x="28897" y="11736"/>
                      </a:cubicBezTo>
                      <a:cubicBezTo>
                        <a:pt x="-8479" y="91975"/>
                        <a:pt x="20324" y="183186"/>
                        <a:pt x="70730" y="250738"/>
                      </a:cubicBezTo>
                      <a:cubicBezTo>
                        <a:pt x="126280" y="325147"/>
                        <a:pt x="203433" y="380697"/>
                        <a:pt x="269955" y="444133"/>
                      </a:cubicBezTo>
                      <a:cubicBezTo>
                        <a:pt x="353966" y="524715"/>
                        <a:pt x="432147" y="617641"/>
                        <a:pt x="478096" y="724282"/>
                      </a:cubicBezTo>
                      <a:cubicBezTo>
                        <a:pt x="475695" y="725997"/>
                        <a:pt x="472952" y="728054"/>
                        <a:pt x="470209" y="729769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80" name="Google Shape;580;p2"/>
                <p:cNvSpPr/>
                <p:nvPr/>
              </p:nvSpPr>
              <p:spPr>
                <a:xfrm>
                  <a:off x="4694620" y="4898318"/>
                  <a:ext cx="198629" cy="6679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629" h="667977" extrusionOk="0">
                      <a:moveTo>
                        <a:pt x="198486" y="667977"/>
                      </a:moveTo>
                      <a:cubicBezTo>
                        <a:pt x="195400" y="661119"/>
                        <a:pt x="191971" y="654604"/>
                        <a:pt x="188199" y="648089"/>
                      </a:cubicBezTo>
                      <a:cubicBezTo>
                        <a:pt x="188199" y="648089"/>
                        <a:pt x="188199" y="648089"/>
                        <a:pt x="188199" y="648089"/>
                      </a:cubicBezTo>
                      <a:cubicBezTo>
                        <a:pt x="185799" y="569222"/>
                        <a:pt x="160081" y="489669"/>
                        <a:pt x="122705" y="421089"/>
                      </a:cubicBezTo>
                      <a:cubicBezTo>
                        <a:pt x="61669" y="308961"/>
                        <a:pt x="-39829" y="167686"/>
                        <a:pt x="16406" y="37727"/>
                      </a:cubicBezTo>
                      <a:cubicBezTo>
                        <a:pt x="17435" y="34984"/>
                        <a:pt x="18806" y="32241"/>
                        <a:pt x="20178" y="29840"/>
                      </a:cubicBezTo>
                      <a:cubicBezTo>
                        <a:pt x="24636" y="20582"/>
                        <a:pt x="30122" y="10981"/>
                        <a:pt x="36294" y="2065"/>
                      </a:cubicBezTo>
                      <a:cubicBezTo>
                        <a:pt x="38352" y="-1021"/>
                        <a:pt x="42124" y="-335"/>
                        <a:pt x="43838" y="2065"/>
                      </a:cubicBezTo>
                      <a:cubicBezTo>
                        <a:pt x="45210" y="3780"/>
                        <a:pt x="45553" y="6180"/>
                        <a:pt x="44181" y="8238"/>
                      </a:cubicBezTo>
                      <a:cubicBezTo>
                        <a:pt x="42124" y="10981"/>
                        <a:pt x="40409" y="14067"/>
                        <a:pt x="38695" y="16810"/>
                      </a:cubicBezTo>
                      <a:cubicBezTo>
                        <a:pt x="36980" y="19553"/>
                        <a:pt x="35609" y="21954"/>
                        <a:pt x="34237" y="24697"/>
                      </a:cubicBezTo>
                      <a:cubicBezTo>
                        <a:pt x="31151" y="30183"/>
                        <a:pt x="28408" y="36013"/>
                        <a:pt x="26007" y="41842"/>
                      </a:cubicBezTo>
                      <a:cubicBezTo>
                        <a:pt x="21550" y="52472"/>
                        <a:pt x="18464" y="63787"/>
                        <a:pt x="16063" y="74760"/>
                      </a:cubicBezTo>
                      <a:cubicBezTo>
                        <a:pt x="4748" y="128596"/>
                        <a:pt x="15035" y="187231"/>
                        <a:pt x="35609" y="238666"/>
                      </a:cubicBezTo>
                      <a:cubicBezTo>
                        <a:pt x="69213" y="323020"/>
                        <a:pt x="127163" y="394686"/>
                        <a:pt x="161453" y="478354"/>
                      </a:cubicBezTo>
                      <a:cubicBezTo>
                        <a:pt x="186485" y="537332"/>
                        <a:pt x="200201" y="603169"/>
                        <a:pt x="198486" y="667977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81" name="Google Shape;581;p2"/>
                <p:cNvSpPr/>
                <p:nvPr/>
              </p:nvSpPr>
              <p:spPr>
                <a:xfrm>
                  <a:off x="4671973" y="4946675"/>
                  <a:ext cx="52204" cy="4924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204" h="492404" extrusionOk="0">
                      <a:moveTo>
                        <a:pt x="18479" y="492404"/>
                      </a:moveTo>
                      <a:cubicBezTo>
                        <a:pt x="16079" y="490347"/>
                        <a:pt x="14022" y="488290"/>
                        <a:pt x="11621" y="486232"/>
                      </a:cubicBezTo>
                      <a:cubicBezTo>
                        <a:pt x="18479" y="472516"/>
                        <a:pt x="24309" y="458458"/>
                        <a:pt x="29109" y="444056"/>
                      </a:cubicBezTo>
                      <a:cubicBezTo>
                        <a:pt x="48998" y="383362"/>
                        <a:pt x="43168" y="321298"/>
                        <a:pt x="30138" y="259918"/>
                      </a:cubicBezTo>
                      <a:cubicBezTo>
                        <a:pt x="13336" y="181051"/>
                        <a:pt x="-12382" y="95669"/>
                        <a:pt x="6821" y="16459"/>
                      </a:cubicBezTo>
                      <a:cubicBezTo>
                        <a:pt x="11621" y="10630"/>
                        <a:pt x="16422" y="5144"/>
                        <a:pt x="21908" y="0"/>
                      </a:cubicBezTo>
                      <a:cubicBezTo>
                        <a:pt x="-13753" y="99441"/>
                        <a:pt x="36310" y="210198"/>
                        <a:pt x="49340" y="310325"/>
                      </a:cubicBezTo>
                      <a:cubicBezTo>
                        <a:pt x="58256" y="376162"/>
                        <a:pt x="45911" y="437198"/>
                        <a:pt x="18479" y="492404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82" name="Google Shape;582;p2"/>
                <p:cNvSpPr/>
                <p:nvPr/>
              </p:nvSpPr>
              <p:spPr>
                <a:xfrm>
                  <a:off x="4710206" y="4927343"/>
                  <a:ext cx="295269" cy="7414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5269" h="741479" extrusionOk="0">
                      <a:moveTo>
                        <a:pt x="287485" y="741480"/>
                      </a:moveTo>
                      <a:cubicBezTo>
                        <a:pt x="285428" y="738051"/>
                        <a:pt x="283028" y="734622"/>
                        <a:pt x="279599" y="731879"/>
                      </a:cubicBezTo>
                      <a:cubicBezTo>
                        <a:pt x="284399" y="707190"/>
                        <a:pt x="286457" y="681815"/>
                        <a:pt x="286114" y="656441"/>
                      </a:cubicBezTo>
                      <a:cubicBezTo>
                        <a:pt x="284742" y="571058"/>
                        <a:pt x="251481" y="494592"/>
                        <a:pt x="204504" y="424297"/>
                      </a:cubicBezTo>
                      <a:cubicBezTo>
                        <a:pt x="125637" y="306683"/>
                        <a:pt x="8708" y="192840"/>
                        <a:pt x="478" y="45393"/>
                      </a:cubicBezTo>
                      <a:cubicBezTo>
                        <a:pt x="-208" y="33391"/>
                        <a:pt x="-208" y="21047"/>
                        <a:pt x="821" y="8360"/>
                      </a:cubicBezTo>
                      <a:cubicBezTo>
                        <a:pt x="821" y="6988"/>
                        <a:pt x="1164" y="5616"/>
                        <a:pt x="1164" y="4245"/>
                      </a:cubicBezTo>
                      <a:cubicBezTo>
                        <a:pt x="1164" y="3559"/>
                        <a:pt x="1164" y="3216"/>
                        <a:pt x="1507" y="2530"/>
                      </a:cubicBezTo>
                      <a:cubicBezTo>
                        <a:pt x="2192" y="1159"/>
                        <a:pt x="3221" y="473"/>
                        <a:pt x="4593" y="130"/>
                      </a:cubicBezTo>
                      <a:cubicBezTo>
                        <a:pt x="4593" y="130"/>
                        <a:pt x="4593" y="130"/>
                        <a:pt x="4593" y="130"/>
                      </a:cubicBezTo>
                      <a:cubicBezTo>
                        <a:pt x="7679" y="-556"/>
                        <a:pt x="11451" y="1502"/>
                        <a:pt x="11108" y="5616"/>
                      </a:cubicBezTo>
                      <a:cubicBezTo>
                        <a:pt x="11108" y="7674"/>
                        <a:pt x="10765" y="10074"/>
                        <a:pt x="10765" y="12131"/>
                      </a:cubicBezTo>
                      <a:cubicBezTo>
                        <a:pt x="10422" y="16932"/>
                        <a:pt x="10422" y="21390"/>
                        <a:pt x="10422" y="26190"/>
                      </a:cubicBezTo>
                      <a:cubicBezTo>
                        <a:pt x="10422" y="26190"/>
                        <a:pt x="10422" y="26190"/>
                        <a:pt x="10422" y="26190"/>
                      </a:cubicBezTo>
                      <a:cubicBezTo>
                        <a:pt x="9393" y="101628"/>
                        <a:pt x="37854" y="167465"/>
                        <a:pt x="76945" y="229530"/>
                      </a:cubicBezTo>
                      <a:cubicBezTo>
                        <a:pt x="129751" y="313541"/>
                        <a:pt x="201760" y="390350"/>
                        <a:pt x="247023" y="474018"/>
                      </a:cubicBezTo>
                      <a:cubicBezTo>
                        <a:pt x="291943" y="557685"/>
                        <a:pt x="305659" y="652326"/>
                        <a:pt x="287485" y="74148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583" name="Google Shape;583;p2"/>
              <p:cNvGrpSpPr/>
              <p:nvPr/>
            </p:nvGrpSpPr>
            <p:grpSpPr>
              <a:xfrm>
                <a:off x="4622339" y="4578357"/>
                <a:ext cx="901702" cy="548005"/>
                <a:chOff x="4622339" y="4578357"/>
                <a:chExt cx="901702" cy="548005"/>
              </a:xfrm>
            </p:grpSpPr>
            <p:sp>
              <p:nvSpPr>
                <p:cNvPr id="584" name="Google Shape;584;p2"/>
                <p:cNvSpPr/>
                <p:nvPr/>
              </p:nvSpPr>
              <p:spPr>
                <a:xfrm>
                  <a:off x="4622339" y="4578357"/>
                  <a:ext cx="901702" cy="5480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1702" h="548005" extrusionOk="0">
                      <a:moveTo>
                        <a:pt x="704536" y="527080"/>
                      </a:moveTo>
                      <a:cubicBezTo>
                        <a:pt x="686705" y="531881"/>
                        <a:pt x="667845" y="535310"/>
                        <a:pt x="648643" y="538396"/>
                      </a:cubicBezTo>
                      <a:cubicBezTo>
                        <a:pt x="535486" y="555541"/>
                        <a:pt x="405869" y="545940"/>
                        <a:pt x="343119" y="538739"/>
                      </a:cubicBezTo>
                      <a:cubicBezTo>
                        <a:pt x="274539" y="530852"/>
                        <a:pt x="234419" y="519193"/>
                        <a:pt x="199787" y="496219"/>
                      </a:cubicBezTo>
                      <a:cubicBezTo>
                        <a:pt x="192586" y="491419"/>
                        <a:pt x="185385" y="486275"/>
                        <a:pt x="178527" y="480446"/>
                      </a:cubicBezTo>
                      <a:cubicBezTo>
                        <a:pt x="167554" y="471187"/>
                        <a:pt x="156581" y="460900"/>
                        <a:pt x="144923" y="448556"/>
                      </a:cubicBezTo>
                      <a:cubicBezTo>
                        <a:pt x="140808" y="444441"/>
                        <a:pt x="136693" y="439984"/>
                        <a:pt x="132578" y="435526"/>
                      </a:cubicBezTo>
                      <a:cubicBezTo>
                        <a:pt x="122634" y="424896"/>
                        <a:pt x="112347" y="413237"/>
                        <a:pt x="100688" y="400550"/>
                      </a:cubicBezTo>
                      <a:cubicBezTo>
                        <a:pt x="94859" y="394378"/>
                        <a:pt x="86287" y="386834"/>
                        <a:pt x="76685" y="378947"/>
                      </a:cubicBezTo>
                      <a:cubicBezTo>
                        <a:pt x="71885" y="375175"/>
                        <a:pt x="67084" y="371061"/>
                        <a:pt x="61941" y="366946"/>
                      </a:cubicBezTo>
                      <a:cubicBezTo>
                        <a:pt x="46853" y="354601"/>
                        <a:pt x="31080" y="340885"/>
                        <a:pt x="19078" y="326827"/>
                      </a:cubicBezTo>
                      <a:cubicBezTo>
                        <a:pt x="16335" y="323398"/>
                        <a:pt x="13592" y="320311"/>
                        <a:pt x="11534" y="316882"/>
                      </a:cubicBezTo>
                      <a:cubicBezTo>
                        <a:pt x="9134" y="313453"/>
                        <a:pt x="7077" y="310367"/>
                        <a:pt x="5705" y="306938"/>
                      </a:cubicBezTo>
                      <a:cubicBezTo>
                        <a:pt x="3991" y="303852"/>
                        <a:pt x="2619" y="300766"/>
                        <a:pt x="1933" y="297337"/>
                      </a:cubicBezTo>
                      <a:cubicBezTo>
                        <a:pt x="-124" y="291165"/>
                        <a:pt x="-467" y="285336"/>
                        <a:pt x="562" y="279506"/>
                      </a:cubicBezTo>
                      <a:cubicBezTo>
                        <a:pt x="905" y="278478"/>
                        <a:pt x="905" y="277449"/>
                        <a:pt x="1590" y="276420"/>
                      </a:cubicBezTo>
                      <a:cubicBezTo>
                        <a:pt x="2962" y="272305"/>
                        <a:pt x="5362" y="267848"/>
                        <a:pt x="8448" y="263390"/>
                      </a:cubicBezTo>
                      <a:cubicBezTo>
                        <a:pt x="23879" y="242130"/>
                        <a:pt x="56797" y="219842"/>
                        <a:pt x="74971" y="202354"/>
                      </a:cubicBezTo>
                      <a:cubicBezTo>
                        <a:pt x="77714" y="199611"/>
                        <a:pt x="80114" y="197210"/>
                        <a:pt x="82172" y="194810"/>
                      </a:cubicBezTo>
                      <a:cubicBezTo>
                        <a:pt x="85258" y="190695"/>
                        <a:pt x="88687" y="186923"/>
                        <a:pt x="92116" y="183151"/>
                      </a:cubicBezTo>
                      <a:cubicBezTo>
                        <a:pt x="119891" y="150919"/>
                        <a:pt x="150409" y="123487"/>
                        <a:pt x="183670" y="100170"/>
                      </a:cubicBezTo>
                      <a:lnTo>
                        <a:pt x="183670" y="100170"/>
                      </a:lnTo>
                      <a:cubicBezTo>
                        <a:pt x="183670" y="100170"/>
                        <a:pt x="183670" y="100170"/>
                        <a:pt x="183670" y="100170"/>
                      </a:cubicBezTo>
                      <a:cubicBezTo>
                        <a:pt x="193271" y="93312"/>
                        <a:pt x="203216" y="86797"/>
                        <a:pt x="213160" y="80967"/>
                      </a:cubicBezTo>
                      <a:cubicBezTo>
                        <a:pt x="215560" y="79596"/>
                        <a:pt x="217617" y="78224"/>
                        <a:pt x="220018" y="76852"/>
                      </a:cubicBezTo>
                      <a:lnTo>
                        <a:pt x="220018" y="76852"/>
                      </a:lnTo>
                      <a:cubicBezTo>
                        <a:pt x="281397" y="41191"/>
                        <a:pt x="350663" y="18217"/>
                        <a:pt x="426786" y="6901"/>
                      </a:cubicBezTo>
                      <a:cubicBezTo>
                        <a:pt x="516969" y="-6815"/>
                        <a:pt x="612295" y="729"/>
                        <a:pt x="702135" y="22331"/>
                      </a:cubicBezTo>
                      <a:lnTo>
                        <a:pt x="702135" y="22331"/>
                      </a:lnTo>
                      <a:cubicBezTo>
                        <a:pt x="723738" y="27475"/>
                        <a:pt x="744655" y="33304"/>
                        <a:pt x="765572" y="40162"/>
                      </a:cubicBezTo>
                      <a:cubicBezTo>
                        <a:pt x="772430" y="42562"/>
                        <a:pt x="779630" y="44963"/>
                        <a:pt x="786488" y="47363"/>
                      </a:cubicBezTo>
                      <a:cubicBezTo>
                        <a:pt x="818378" y="58679"/>
                        <a:pt x="849582" y="79939"/>
                        <a:pt x="871871" y="106685"/>
                      </a:cubicBezTo>
                      <a:cubicBezTo>
                        <a:pt x="874957" y="110457"/>
                        <a:pt x="877700" y="114229"/>
                        <a:pt x="880443" y="118000"/>
                      </a:cubicBezTo>
                      <a:cubicBezTo>
                        <a:pt x="893473" y="136860"/>
                        <a:pt x="901360" y="158120"/>
                        <a:pt x="901703" y="180065"/>
                      </a:cubicBezTo>
                      <a:cubicBezTo>
                        <a:pt x="901703" y="183494"/>
                        <a:pt x="901703" y="186923"/>
                        <a:pt x="901360" y="190352"/>
                      </a:cubicBezTo>
                      <a:cubicBezTo>
                        <a:pt x="900331" y="201325"/>
                        <a:pt x="897245" y="212641"/>
                        <a:pt x="892102" y="223957"/>
                      </a:cubicBezTo>
                      <a:cubicBezTo>
                        <a:pt x="883872" y="241444"/>
                        <a:pt x="871871" y="251046"/>
                        <a:pt x="860555" y="260304"/>
                      </a:cubicBezTo>
                      <a:cubicBezTo>
                        <a:pt x="857469" y="263047"/>
                        <a:pt x="854383" y="265447"/>
                        <a:pt x="851297" y="268534"/>
                      </a:cubicBezTo>
                      <a:cubicBezTo>
                        <a:pt x="841352" y="278135"/>
                        <a:pt x="833466" y="289793"/>
                        <a:pt x="831065" y="310710"/>
                      </a:cubicBezTo>
                      <a:cubicBezTo>
                        <a:pt x="830037" y="318597"/>
                        <a:pt x="831409" y="326484"/>
                        <a:pt x="833809" y="334370"/>
                      </a:cubicBezTo>
                      <a:cubicBezTo>
                        <a:pt x="834838" y="338142"/>
                        <a:pt x="836209" y="341914"/>
                        <a:pt x="837923" y="345343"/>
                      </a:cubicBezTo>
                      <a:cubicBezTo>
                        <a:pt x="840324" y="351515"/>
                        <a:pt x="843410" y="358030"/>
                        <a:pt x="845810" y="364203"/>
                      </a:cubicBezTo>
                      <a:cubicBezTo>
                        <a:pt x="847182" y="367632"/>
                        <a:pt x="848554" y="370718"/>
                        <a:pt x="849582" y="374147"/>
                      </a:cubicBezTo>
                      <a:cubicBezTo>
                        <a:pt x="852325" y="383062"/>
                        <a:pt x="854040" y="391635"/>
                        <a:pt x="853011" y="400893"/>
                      </a:cubicBezTo>
                      <a:cubicBezTo>
                        <a:pt x="850954" y="418038"/>
                        <a:pt x="845467" y="433126"/>
                        <a:pt x="837238" y="446842"/>
                      </a:cubicBezTo>
                      <a:cubicBezTo>
                        <a:pt x="834838" y="450613"/>
                        <a:pt x="832437" y="454385"/>
                        <a:pt x="829351" y="458157"/>
                      </a:cubicBezTo>
                      <a:cubicBezTo>
                        <a:pt x="802605" y="491419"/>
                        <a:pt x="757342" y="513364"/>
                        <a:pt x="704536" y="52708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85" name="Google Shape;585;p2"/>
                <p:cNvSpPr/>
                <p:nvPr/>
              </p:nvSpPr>
              <p:spPr>
                <a:xfrm>
                  <a:off x="4696625" y="4669930"/>
                  <a:ext cx="805471" cy="1107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5471" h="110781" extrusionOk="0">
                      <a:moveTo>
                        <a:pt x="805472" y="26085"/>
                      </a:moveTo>
                      <a:cubicBezTo>
                        <a:pt x="686829" y="4483"/>
                        <a:pt x="562356" y="8598"/>
                        <a:pt x="443027" y="14084"/>
                      </a:cubicBezTo>
                      <a:cubicBezTo>
                        <a:pt x="339471" y="18885"/>
                        <a:pt x="234887" y="28486"/>
                        <a:pt x="134760" y="57975"/>
                      </a:cubicBezTo>
                      <a:cubicBezTo>
                        <a:pt x="88125" y="71691"/>
                        <a:pt x="43548" y="89865"/>
                        <a:pt x="0" y="110782"/>
                      </a:cubicBezTo>
                      <a:cubicBezTo>
                        <a:pt x="2743" y="108039"/>
                        <a:pt x="5144" y="105638"/>
                        <a:pt x="7201" y="103238"/>
                      </a:cubicBezTo>
                      <a:cubicBezTo>
                        <a:pt x="10287" y="99123"/>
                        <a:pt x="13716" y="95351"/>
                        <a:pt x="17145" y="91579"/>
                      </a:cubicBezTo>
                      <a:cubicBezTo>
                        <a:pt x="46977" y="78206"/>
                        <a:pt x="77495" y="65862"/>
                        <a:pt x="108699" y="55575"/>
                      </a:cubicBezTo>
                      <a:cubicBezTo>
                        <a:pt x="259918" y="5854"/>
                        <a:pt x="424167" y="1054"/>
                        <a:pt x="581901" y="25"/>
                      </a:cubicBezTo>
                      <a:cubicBezTo>
                        <a:pt x="653567" y="-318"/>
                        <a:pt x="726262" y="2768"/>
                        <a:pt x="796900" y="14427"/>
                      </a:cubicBezTo>
                      <a:cubicBezTo>
                        <a:pt x="799986" y="18542"/>
                        <a:pt x="802729" y="22314"/>
                        <a:pt x="805472" y="26085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86" name="Google Shape;586;p2"/>
                <p:cNvSpPr/>
                <p:nvPr/>
              </p:nvSpPr>
              <p:spPr>
                <a:xfrm>
                  <a:off x="4804981" y="4595637"/>
                  <a:ext cx="582244" cy="828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2244" h="82890" extrusionOk="0">
                      <a:moveTo>
                        <a:pt x="582244" y="22883"/>
                      </a:moveTo>
                      <a:cubicBezTo>
                        <a:pt x="386448" y="-6264"/>
                        <a:pt x="185166" y="14996"/>
                        <a:pt x="0" y="82890"/>
                      </a:cubicBezTo>
                      <a:cubicBezTo>
                        <a:pt x="9601" y="76032"/>
                        <a:pt x="19545" y="69517"/>
                        <a:pt x="29489" y="63688"/>
                      </a:cubicBezTo>
                      <a:cubicBezTo>
                        <a:pt x="31890" y="62316"/>
                        <a:pt x="33947" y="60945"/>
                        <a:pt x="36347" y="59573"/>
                      </a:cubicBezTo>
                      <a:lnTo>
                        <a:pt x="36347" y="59573"/>
                      </a:lnTo>
                      <a:cubicBezTo>
                        <a:pt x="190995" y="8824"/>
                        <a:pt x="355930" y="-10035"/>
                        <a:pt x="518465" y="5052"/>
                      </a:cubicBezTo>
                      <a:lnTo>
                        <a:pt x="518465" y="5052"/>
                      </a:lnTo>
                      <a:cubicBezTo>
                        <a:pt x="540410" y="10195"/>
                        <a:pt x="561670" y="16025"/>
                        <a:pt x="582244" y="22883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87" name="Google Shape;587;p2"/>
                <p:cNvSpPr/>
                <p:nvPr/>
              </p:nvSpPr>
              <p:spPr>
                <a:xfrm>
                  <a:off x="4623244" y="4731821"/>
                  <a:ext cx="900112" cy="1229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0112" h="122956" extrusionOk="0">
                      <a:moveTo>
                        <a:pt x="899770" y="36546"/>
                      </a:moveTo>
                      <a:cubicBezTo>
                        <a:pt x="786270" y="7057"/>
                        <a:pt x="664883" y="6028"/>
                        <a:pt x="548297" y="16658"/>
                      </a:cubicBezTo>
                      <a:cubicBezTo>
                        <a:pt x="364160" y="33460"/>
                        <a:pt x="175908" y="62949"/>
                        <a:pt x="0" y="122957"/>
                      </a:cubicBezTo>
                      <a:cubicBezTo>
                        <a:pt x="1372" y="118842"/>
                        <a:pt x="3772" y="114384"/>
                        <a:pt x="6858" y="109927"/>
                      </a:cubicBezTo>
                      <a:cubicBezTo>
                        <a:pt x="76467" y="86952"/>
                        <a:pt x="147790" y="69121"/>
                        <a:pt x="219799" y="54720"/>
                      </a:cubicBezTo>
                      <a:cubicBezTo>
                        <a:pt x="376161" y="23516"/>
                        <a:pt x="539382" y="-2545"/>
                        <a:pt x="699173" y="199"/>
                      </a:cubicBezTo>
                      <a:cubicBezTo>
                        <a:pt x="766724" y="1227"/>
                        <a:pt x="834619" y="9114"/>
                        <a:pt x="900113" y="26259"/>
                      </a:cubicBezTo>
                      <a:cubicBezTo>
                        <a:pt x="900113" y="29688"/>
                        <a:pt x="900113" y="33117"/>
                        <a:pt x="899770" y="36546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88" name="Google Shape;588;p2"/>
                <p:cNvSpPr/>
                <p:nvPr/>
              </p:nvSpPr>
              <p:spPr>
                <a:xfrm>
                  <a:off x="4623587" y="4801902"/>
                  <a:ext cx="858964" cy="833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8964" h="83393" extrusionOk="0">
                      <a:moveTo>
                        <a:pt x="849706" y="44304"/>
                      </a:moveTo>
                      <a:cubicBezTo>
                        <a:pt x="574701" y="-26677"/>
                        <a:pt x="280149" y="26130"/>
                        <a:pt x="3772" y="83394"/>
                      </a:cubicBezTo>
                      <a:cubicBezTo>
                        <a:pt x="2058" y="80308"/>
                        <a:pt x="686" y="77222"/>
                        <a:pt x="0" y="73793"/>
                      </a:cubicBezTo>
                      <a:cubicBezTo>
                        <a:pt x="280835" y="15843"/>
                        <a:pt x="580187" y="-37992"/>
                        <a:pt x="858965" y="36074"/>
                      </a:cubicBezTo>
                      <a:cubicBezTo>
                        <a:pt x="855536" y="38817"/>
                        <a:pt x="852450" y="41560"/>
                        <a:pt x="849706" y="44304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89" name="Google Shape;589;p2"/>
                <p:cNvSpPr/>
                <p:nvPr/>
              </p:nvSpPr>
              <p:spPr>
                <a:xfrm>
                  <a:off x="4633531" y="4878830"/>
                  <a:ext cx="826389" cy="445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389" h="44527" extrusionOk="0">
                      <a:moveTo>
                        <a:pt x="826389" y="44528"/>
                      </a:moveTo>
                      <a:cubicBezTo>
                        <a:pt x="558927" y="-15823"/>
                        <a:pt x="280149" y="20182"/>
                        <a:pt x="7544" y="26354"/>
                      </a:cubicBezTo>
                      <a:cubicBezTo>
                        <a:pt x="4801" y="22925"/>
                        <a:pt x="2057" y="19839"/>
                        <a:pt x="0" y="16410"/>
                      </a:cubicBezTo>
                      <a:cubicBezTo>
                        <a:pt x="273977" y="10581"/>
                        <a:pt x="553784" y="-25767"/>
                        <a:pt x="822617" y="33212"/>
                      </a:cubicBezTo>
                      <a:cubicBezTo>
                        <a:pt x="823646" y="36984"/>
                        <a:pt x="825017" y="40756"/>
                        <a:pt x="826389" y="44528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90" name="Google Shape;590;p2"/>
                <p:cNvSpPr/>
                <p:nvPr/>
              </p:nvSpPr>
              <p:spPr>
                <a:xfrm>
                  <a:off x="4683594" y="4942217"/>
                  <a:ext cx="787984" cy="280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7984" h="28084" extrusionOk="0">
                      <a:moveTo>
                        <a:pt x="787984" y="9944"/>
                      </a:moveTo>
                      <a:cubicBezTo>
                        <a:pt x="653568" y="12687"/>
                        <a:pt x="519151" y="21602"/>
                        <a:pt x="384391" y="25718"/>
                      </a:cubicBezTo>
                      <a:cubicBezTo>
                        <a:pt x="261976" y="29489"/>
                        <a:pt x="137160" y="30518"/>
                        <a:pt x="14745" y="15087"/>
                      </a:cubicBezTo>
                      <a:cubicBezTo>
                        <a:pt x="9944" y="11315"/>
                        <a:pt x="5144" y="7201"/>
                        <a:pt x="0" y="3086"/>
                      </a:cubicBezTo>
                      <a:cubicBezTo>
                        <a:pt x="129616" y="21260"/>
                        <a:pt x="262662" y="19888"/>
                        <a:pt x="392621" y="15431"/>
                      </a:cubicBezTo>
                      <a:cubicBezTo>
                        <a:pt x="523266" y="11315"/>
                        <a:pt x="653568" y="2400"/>
                        <a:pt x="784212" y="0"/>
                      </a:cubicBezTo>
                      <a:cubicBezTo>
                        <a:pt x="785584" y="3429"/>
                        <a:pt x="786956" y="6515"/>
                        <a:pt x="787984" y="9944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91" name="Google Shape;591;p2"/>
                <p:cNvSpPr/>
                <p:nvPr/>
              </p:nvSpPr>
              <p:spPr>
                <a:xfrm>
                  <a:off x="4754575" y="5013883"/>
                  <a:ext cx="704659" cy="469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4659" h="46934" extrusionOk="0">
                      <a:moveTo>
                        <a:pt x="696773" y="21946"/>
                      </a:moveTo>
                      <a:cubicBezTo>
                        <a:pt x="468744" y="52121"/>
                        <a:pt x="236258" y="61379"/>
                        <a:pt x="12345" y="13030"/>
                      </a:cubicBezTo>
                      <a:cubicBezTo>
                        <a:pt x="8230" y="8916"/>
                        <a:pt x="4115" y="4458"/>
                        <a:pt x="0" y="0"/>
                      </a:cubicBezTo>
                      <a:cubicBezTo>
                        <a:pt x="230086" y="52464"/>
                        <a:pt x="470116" y="42177"/>
                        <a:pt x="704660" y="10630"/>
                      </a:cubicBezTo>
                      <a:cubicBezTo>
                        <a:pt x="702259" y="14745"/>
                        <a:pt x="699516" y="18517"/>
                        <a:pt x="696773" y="21946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92" name="Google Shape;592;p2"/>
                <p:cNvSpPr/>
                <p:nvPr/>
              </p:nvSpPr>
              <p:spPr>
                <a:xfrm>
                  <a:off x="4800866" y="5059146"/>
                  <a:ext cx="526008" cy="578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6008" h="57892" extrusionOk="0">
                      <a:moveTo>
                        <a:pt x="526009" y="46292"/>
                      </a:moveTo>
                      <a:cubicBezTo>
                        <a:pt x="508178" y="51092"/>
                        <a:pt x="489318" y="54521"/>
                        <a:pt x="470116" y="57607"/>
                      </a:cubicBezTo>
                      <a:cubicBezTo>
                        <a:pt x="318554" y="59665"/>
                        <a:pt x="166992" y="51092"/>
                        <a:pt x="21260" y="15773"/>
                      </a:cubicBezTo>
                      <a:cubicBezTo>
                        <a:pt x="14059" y="10973"/>
                        <a:pt x="6858" y="5829"/>
                        <a:pt x="0" y="0"/>
                      </a:cubicBezTo>
                      <a:cubicBezTo>
                        <a:pt x="170079" y="44920"/>
                        <a:pt x="348387" y="51435"/>
                        <a:pt x="526009" y="46292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593" name="Google Shape;593;p2"/>
              <p:cNvGrpSpPr/>
              <p:nvPr/>
            </p:nvGrpSpPr>
            <p:grpSpPr>
              <a:xfrm>
                <a:off x="4451577" y="3990670"/>
                <a:ext cx="607693" cy="875668"/>
                <a:chOff x="4451577" y="3990670"/>
                <a:chExt cx="607693" cy="875668"/>
              </a:xfrm>
            </p:grpSpPr>
            <p:sp>
              <p:nvSpPr>
                <p:cNvPr id="594" name="Google Shape;594;p2"/>
                <p:cNvSpPr/>
                <p:nvPr/>
              </p:nvSpPr>
              <p:spPr>
                <a:xfrm>
                  <a:off x="4451577" y="3991042"/>
                  <a:ext cx="607693" cy="8752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7693" h="875296" extrusionOk="0">
                      <a:moveTo>
                        <a:pt x="235446" y="872309"/>
                      </a:moveTo>
                      <a:cubicBezTo>
                        <a:pt x="226874" y="875738"/>
                        <a:pt x="219673" y="876081"/>
                        <a:pt x="213501" y="874023"/>
                      </a:cubicBezTo>
                      <a:cubicBezTo>
                        <a:pt x="210414" y="872994"/>
                        <a:pt x="207328" y="871280"/>
                        <a:pt x="204585" y="869223"/>
                      </a:cubicBezTo>
                      <a:cubicBezTo>
                        <a:pt x="202871" y="867851"/>
                        <a:pt x="201499" y="866479"/>
                        <a:pt x="200127" y="865108"/>
                      </a:cubicBezTo>
                      <a:cubicBezTo>
                        <a:pt x="197041" y="861679"/>
                        <a:pt x="193955" y="857564"/>
                        <a:pt x="191555" y="853106"/>
                      </a:cubicBezTo>
                      <a:cubicBezTo>
                        <a:pt x="188812" y="848306"/>
                        <a:pt x="186754" y="842819"/>
                        <a:pt x="184697" y="837333"/>
                      </a:cubicBezTo>
                      <a:cubicBezTo>
                        <a:pt x="180239" y="824988"/>
                        <a:pt x="177496" y="812301"/>
                        <a:pt x="175439" y="802700"/>
                      </a:cubicBezTo>
                      <a:cubicBezTo>
                        <a:pt x="175439" y="802357"/>
                        <a:pt x="175096" y="801671"/>
                        <a:pt x="175096" y="801328"/>
                      </a:cubicBezTo>
                      <a:cubicBezTo>
                        <a:pt x="169609" y="775954"/>
                        <a:pt x="160694" y="753665"/>
                        <a:pt x="149721" y="732405"/>
                      </a:cubicBezTo>
                      <a:cubicBezTo>
                        <a:pt x="146292" y="725547"/>
                        <a:pt x="142863" y="719032"/>
                        <a:pt x="138748" y="712517"/>
                      </a:cubicBezTo>
                      <a:cubicBezTo>
                        <a:pt x="130862" y="698458"/>
                        <a:pt x="121946" y="685085"/>
                        <a:pt x="113031" y="671712"/>
                      </a:cubicBezTo>
                      <a:cubicBezTo>
                        <a:pt x="108230" y="664511"/>
                        <a:pt x="103430" y="657310"/>
                        <a:pt x="98286" y="650109"/>
                      </a:cubicBezTo>
                      <a:cubicBezTo>
                        <a:pt x="87313" y="633993"/>
                        <a:pt x="76683" y="617534"/>
                        <a:pt x="66739" y="600046"/>
                      </a:cubicBezTo>
                      <a:cubicBezTo>
                        <a:pt x="62967" y="593874"/>
                        <a:pt x="59881" y="587359"/>
                        <a:pt x="56795" y="581187"/>
                      </a:cubicBezTo>
                      <a:lnTo>
                        <a:pt x="56795" y="581187"/>
                      </a:lnTo>
                      <a:cubicBezTo>
                        <a:pt x="50280" y="567813"/>
                        <a:pt x="44794" y="554440"/>
                        <a:pt x="39993" y="540724"/>
                      </a:cubicBezTo>
                      <a:cubicBezTo>
                        <a:pt x="39993" y="540724"/>
                        <a:pt x="39993" y="540724"/>
                        <a:pt x="39993" y="540724"/>
                      </a:cubicBezTo>
                      <a:cubicBezTo>
                        <a:pt x="25248" y="497176"/>
                        <a:pt x="19076" y="452599"/>
                        <a:pt x="10504" y="401850"/>
                      </a:cubicBezTo>
                      <a:cubicBezTo>
                        <a:pt x="3989" y="362759"/>
                        <a:pt x="-2869" y="322983"/>
                        <a:pt x="1245" y="283549"/>
                      </a:cubicBezTo>
                      <a:cubicBezTo>
                        <a:pt x="8789" y="204682"/>
                        <a:pt x="60910" y="99069"/>
                        <a:pt x="126747" y="41119"/>
                      </a:cubicBezTo>
                      <a:cubicBezTo>
                        <a:pt x="126747" y="41119"/>
                        <a:pt x="126747" y="41119"/>
                        <a:pt x="126747" y="41119"/>
                      </a:cubicBezTo>
                      <a:cubicBezTo>
                        <a:pt x="134976" y="33918"/>
                        <a:pt x="142863" y="27746"/>
                        <a:pt x="151436" y="22260"/>
                      </a:cubicBezTo>
                      <a:cubicBezTo>
                        <a:pt x="152807" y="21573"/>
                        <a:pt x="153836" y="20545"/>
                        <a:pt x="154865" y="19859"/>
                      </a:cubicBezTo>
                      <a:cubicBezTo>
                        <a:pt x="180582" y="3743"/>
                        <a:pt x="200813" y="-1401"/>
                        <a:pt x="217958" y="314"/>
                      </a:cubicBezTo>
                      <a:cubicBezTo>
                        <a:pt x="221730" y="657"/>
                        <a:pt x="225502" y="1343"/>
                        <a:pt x="228931" y="2371"/>
                      </a:cubicBezTo>
                      <a:cubicBezTo>
                        <a:pt x="246076" y="6829"/>
                        <a:pt x="260478" y="18144"/>
                        <a:pt x="274537" y="30832"/>
                      </a:cubicBezTo>
                      <a:cubicBezTo>
                        <a:pt x="276937" y="33232"/>
                        <a:pt x="279680" y="35289"/>
                        <a:pt x="282081" y="37690"/>
                      </a:cubicBezTo>
                      <a:cubicBezTo>
                        <a:pt x="296482" y="51063"/>
                        <a:pt x="311913" y="65465"/>
                        <a:pt x="330772" y="75066"/>
                      </a:cubicBezTo>
                      <a:cubicBezTo>
                        <a:pt x="333858" y="76781"/>
                        <a:pt x="336945" y="78152"/>
                        <a:pt x="340031" y="79181"/>
                      </a:cubicBezTo>
                      <a:cubicBezTo>
                        <a:pt x="346889" y="81924"/>
                        <a:pt x="354090" y="84324"/>
                        <a:pt x="361976" y="85353"/>
                      </a:cubicBezTo>
                      <a:cubicBezTo>
                        <a:pt x="389751" y="90153"/>
                        <a:pt x="412725" y="81238"/>
                        <a:pt x="433642" y="70266"/>
                      </a:cubicBezTo>
                      <a:cubicBezTo>
                        <a:pt x="436728" y="68551"/>
                        <a:pt x="440157" y="66837"/>
                        <a:pt x="443244" y="64779"/>
                      </a:cubicBezTo>
                      <a:cubicBezTo>
                        <a:pt x="459360" y="55521"/>
                        <a:pt x="474447" y="45920"/>
                        <a:pt x="489878" y="40776"/>
                      </a:cubicBezTo>
                      <a:cubicBezTo>
                        <a:pt x="493307" y="39747"/>
                        <a:pt x="496393" y="39062"/>
                        <a:pt x="499822" y="38376"/>
                      </a:cubicBezTo>
                      <a:cubicBezTo>
                        <a:pt x="510109" y="36661"/>
                        <a:pt x="521082" y="37347"/>
                        <a:pt x="532398" y="42491"/>
                      </a:cubicBezTo>
                      <a:cubicBezTo>
                        <a:pt x="536512" y="44205"/>
                        <a:pt x="540627" y="46605"/>
                        <a:pt x="544742" y="49692"/>
                      </a:cubicBezTo>
                      <a:cubicBezTo>
                        <a:pt x="552629" y="55178"/>
                        <a:pt x="561201" y="63065"/>
                        <a:pt x="570117" y="73695"/>
                      </a:cubicBezTo>
                      <a:cubicBezTo>
                        <a:pt x="608864" y="119300"/>
                        <a:pt x="608864" y="188909"/>
                        <a:pt x="607150" y="245145"/>
                      </a:cubicBezTo>
                      <a:cubicBezTo>
                        <a:pt x="603378" y="360016"/>
                        <a:pt x="576975" y="497862"/>
                        <a:pt x="522453" y="600389"/>
                      </a:cubicBezTo>
                      <a:cubicBezTo>
                        <a:pt x="517310" y="609990"/>
                        <a:pt x="512509" y="618563"/>
                        <a:pt x="507366" y="626449"/>
                      </a:cubicBezTo>
                      <a:cubicBezTo>
                        <a:pt x="471361" y="682342"/>
                        <a:pt x="432271" y="705316"/>
                        <a:pt x="387008" y="731034"/>
                      </a:cubicBezTo>
                      <a:cubicBezTo>
                        <a:pt x="380150" y="734806"/>
                        <a:pt x="372949" y="738921"/>
                        <a:pt x="365748" y="743035"/>
                      </a:cubicBezTo>
                      <a:cubicBezTo>
                        <a:pt x="342431" y="756408"/>
                        <a:pt x="317399" y="771839"/>
                        <a:pt x="290310" y="793785"/>
                      </a:cubicBezTo>
                      <a:cubicBezTo>
                        <a:pt x="272136" y="809215"/>
                        <a:pt x="252934" y="865108"/>
                        <a:pt x="235446" y="872309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95" name="Google Shape;595;p2"/>
                <p:cNvSpPr/>
                <p:nvPr/>
              </p:nvSpPr>
              <p:spPr>
                <a:xfrm>
                  <a:off x="4818011" y="4033875"/>
                  <a:ext cx="196686" cy="7002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6686" h="700201" extrusionOk="0">
                      <a:moveTo>
                        <a:pt x="0" y="700202"/>
                      </a:moveTo>
                      <a:cubicBezTo>
                        <a:pt x="23317" y="668312"/>
                        <a:pt x="45606" y="635737"/>
                        <a:pt x="64122" y="600761"/>
                      </a:cubicBezTo>
                      <a:cubicBezTo>
                        <a:pt x="99784" y="532867"/>
                        <a:pt x="121730" y="458457"/>
                        <a:pt x="143332" y="385420"/>
                      </a:cubicBezTo>
                      <a:cubicBezTo>
                        <a:pt x="180023" y="261632"/>
                        <a:pt x="206083" y="123787"/>
                        <a:pt x="166307" y="0"/>
                      </a:cubicBezTo>
                      <a:cubicBezTo>
                        <a:pt x="170421" y="1715"/>
                        <a:pt x="174536" y="4115"/>
                        <a:pt x="178651" y="7201"/>
                      </a:cubicBezTo>
                      <a:cubicBezTo>
                        <a:pt x="192367" y="54178"/>
                        <a:pt x="197853" y="103213"/>
                        <a:pt x="196482" y="152933"/>
                      </a:cubicBezTo>
                      <a:cubicBezTo>
                        <a:pt x="194424" y="230429"/>
                        <a:pt x="176594" y="306553"/>
                        <a:pt x="154991" y="380962"/>
                      </a:cubicBezTo>
                      <a:cubicBezTo>
                        <a:pt x="132702" y="457085"/>
                        <a:pt x="110071" y="534581"/>
                        <a:pt x="73038" y="604876"/>
                      </a:cubicBezTo>
                      <a:cubicBezTo>
                        <a:pt x="57607" y="634022"/>
                        <a:pt x="39777" y="661454"/>
                        <a:pt x="20574" y="688543"/>
                      </a:cubicBezTo>
                      <a:cubicBezTo>
                        <a:pt x="14059" y="691972"/>
                        <a:pt x="7201" y="696087"/>
                        <a:pt x="0" y="700202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96" name="Google Shape;596;p2"/>
                <p:cNvSpPr/>
                <p:nvPr/>
              </p:nvSpPr>
              <p:spPr>
                <a:xfrm>
                  <a:off x="4656162" y="4029417"/>
                  <a:ext cx="318290" cy="8356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8290" h="835647" extrusionOk="0">
                      <a:moveTo>
                        <a:pt x="8916" y="835648"/>
                      </a:moveTo>
                      <a:cubicBezTo>
                        <a:pt x="5829" y="834619"/>
                        <a:pt x="2743" y="832904"/>
                        <a:pt x="0" y="830847"/>
                      </a:cubicBezTo>
                      <a:cubicBezTo>
                        <a:pt x="14059" y="806158"/>
                        <a:pt x="30518" y="782155"/>
                        <a:pt x="46977" y="758838"/>
                      </a:cubicBezTo>
                      <a:cubicBezTo>
                        <a:pt x="132017" y="638480"/>
                        <a:pt x="203340" y="511264"/>
                        <a:pt x="252375" y="371704"/>
                      </a:cubicBezTo>
                      <a:cubicBezTo>
                        <a:pt x="277406" y="301066"/>
                        <a:pt x="301409" y="226314"/>
                        <a:pt x="307239" y="151219"/>
                      </a:cubicBezTo>
                      <a:cubicBezTo>
                        <a:pt x="311353" y="100127"/>
                        <a:pt x="303467" y="49378"/>
                        <a:pt x="285293" y="2401"/>
                      </a:cubicBezTo>
                      <a:cubicBezTo>
                        <a:pt x="288722" y="1372"/>
                        <a:pt x="291808" y="686"/>
                        <a:pt x="295237" y="0"/>
                      </a:cubicBezTo>
                      <a:cubicBezTo>
                        <a:pt x="312382" y="45606"/>
                        <a:pt x="320269" y="94298"/>
                        <a:pt x="317868" y="144018"/>
                      </a:cubicBezTo>
                      <a:cubicBezTo>
                        <a:pt x="313754" y="217399"/>
                        <a:pt x="291122" y="290437"/>
                        <a:pt x="267462" y="359359"/>
                      </a:cubicBezTo>
                      <a:cubicBezTo>
                        <a:pt x="242773" y="431711"/>
                        <a:pt x="212598" y="502349"/>
                        <a:pt x="176937" y="569900"/>
                      </a:cubicBezTo>
                      <a:cubicBezTo>
                        <a:pt x="143675" y="633337"/>
                        <a:pt x="105270" y="693687"/>
                        <a:pt x="63780" y="752323"/>
                      </a:cubicBezTo>
                      <a:cubicBezTo>
                        <a:pt x="44920" y="779069"/>
                        <a:pt x="25375" y="806501"/>
                        <a:pt x="8916" y="835648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97" name="Google Shape;597;p2"/>
                <p:cNvSpPr/>
                <p:nvPr/>
              </p:nvSpPr>
              <p:spPr>
                <a:xfrm>
                  <a:off x="4643132" y="4055478"/>
                  <a:ext cx="254676" cy="8006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4676" h="800671" extrusionOk="0">
                      <a:moveTo>
                        <a:pt x="8573" y="800672"/>
                      </a:moveTo>
                      <a:cubicBezTo>
                        <a:pt x="5487" y="797243"/>
                        <a:pt x="2400" y="793128"/>
                        <a:pt x="0" y="788670"/>
                      </a:cubicBezTo>
                      <a:cubicBezTo>
                        <a:pt x="18860" y="663169"/>
                        <a:pt x="56922" y="540754"/>
                        <a:pt x="113157" y="426568"/>
                      </a:cubicBezTo>
                      <a:cubicBezTo>
                        <a:pt x="153962" y="343586"/>
                        <a:pt x="205054" y="266091"/>
                        <a:pt x="228372" y="175565"/>
                      </a:cubicBezTo>
                      <a:cubicBezTo>
                        <a:pt x="242773" y="120015"/>
                        <a:pt x="247917" y="62408"/>
                        <a:pt x="242430" y="5487"/>
                      </a:cubicBezTo>
                      <a:cubicBezTo>
                        <a:pt x="245517" y="3772"/>
                        <a:pt x="248946" y="2058"/>
                        <a:pt x="252032" y="0"/>
                      </a:cubicBezTo>
                      <a:cubicBezTo>
                        <a:pt x="257518" y="52121"/>
                        <a:pt x="254432" y="105271"/>
                        <a:pt x="243116" y="157048"/>
                      </a:cubicBezTo>
                      <a:cubicBezTo>
                        <a:pt x="223914" y="244831"/>
                        <a:pt x="179680" y="320612"/>
                        <a:pt x="138189" y="399136"/>
                      </a:cubicBezTo>
                      <a:cubicBezTo>
                        <a:pt x="72009" y="524637"/>
                        <a:pt x="28461" y="660769"/>
                        <a:pt x="8573" y="800672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98" name="Google Shape;598;p2"/>
                <p:cNvSpPr/>
                <p:nvPr/>
              </p:nvSpPr>
              <p:spPr>
                <a:xfrm>
                  <a:off x="4627016" y="4065765"/>
                  <a:ext cx="164935" cy="7626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4935" h="762609" extrusionOk="0">
                      <a:moveTo>
                        <a:pt x="9258" y="762610"/>
                      </a:moveTo>
                      <a:cubicBezTo>
                        <a:pt x="4801" y="750265"/>
                        <a:pt x="2058" y="737578"/>
                        <a:pt x="0" y="727977"/>
                      </a:cubicBezTo>
                      <a:cubicBezTo>
                        <a:pt x="8230" y="479717"/>
                        <a:pt x="80239" y="236601"/>
                        <a:pt x="155677" y="0"/>
                      </a:cubicBezTo>
                      <a:cubicBezTo>
                        <a:pt x="158763" y="1715"/>
                        <a:pt x="161849" y="3086"/>
                        <a:pt x="164935" y="4115"/>
                      </a:cubicBezTo>
                      <a:cubicBezTo>
                        <a:pt x="86068" y="250317"/>
                        <a:pt x="11659" y="503720"/>
                        <a:pt x="9258" y="76261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99" name="Google Shape;599;p2"/>
                <p:cNvSpPr/>
                <p:nvPr/>
              </p:nvSpPr>
              <p:spPr>
                <a:xfrm>
                  <a:off x="4589713" y="4021531"/>
                  <a:ext cx="143945" cy="701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3945" h="701916" extrusionOk="0">
                      <a:moveTo>
                        <a:pt x="11586" y="701916"/>
                      </a:moveTo>
                      <a:cubicBezTo>
                        <a:pt x="8157" y="695058"/>
                        <a:pt x="4728" y="688543"/>
                        <a:pt x="613" y="682028"/>
                      </a:cubicBezTo>
                      <a:cubicBezTo>
                        <a:pt x="-2473" y="588416"/>
                        <a:pt x="6442" y="493776"/>
                        <a:pt x="19473" y="400850"/>
                      </a:cubicBezTo>
                      <a:cubicBezTo>
                        <a:pt x="38675" y="263004"/>
                        <a:pt x="63364" y="120015"/>
                        <a:pt x="136401" y="0"/>
                      </a:cubicBezTo>
                      <a:cubicBezTo>
                        <a:pt x="138802" y="2400"/>
                        <a:pt x="141545" y="4457"/>
                        <a:pt x="143945" y="6858"/>
                      </a:cubicBezTo>
                      <a:cubicBezTo>
                        <a:pt x="72279" y="125501"/>
                        <a:pt x="48276" y="266433"/>
                        <a:pt x="29417" y="402221"/>
                      </a:cubicBezTo>
                      <a:cubicBezTo>
                        <a:pt x="16044" y="501320"/>
                        <a:pt x="6442" y="602132"/>
                        <a:pt x="11586" y="701916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00" name="Google Shape;600;p2"/>
                <p:cNvSpPr/>
                <p:nvPr/>
              </p:nvSpPr>
              <p:spPr>
                <a:xfrm>
                  <a:off x="4532237" y="3990670"/>
                  <a:ext cx="148271" cy="6717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8271" h="671740" extrusionOk="0">
                      <a:moveTo>
                        <a:pt x="32371" y="671741"/>
                      </a:moveTo>
                      <a:cubicBezTo>
                        <a:pt x="27570" y="664540"/>
                        <a:pt x="22770" y="657339"/>
                        <a:pt x="17626" y="650138"/>
                      </a:cubicBezTo>
                      <a:cubicBezTo>
                        <a:pt x="-24207" y="425539"/>
                        <a:pt x="5625" y="189966"/>
                        <a:pt x="137298" y="0"/>
                      </a:cubicBezTo>
                      <a:cubicBezTo>
                        <a:pt x="141070" y="343"/>
                        <a:pt x="144842" y="1028"/>
                        <a:pt x="148271" y="2057"/>
                      </a:cubicBezTo>
                      <a:cubicBezTo>
                        <a:pt x="11454" y="197168"/>
                        <a:pt x="-15978" y="441312"/>
                        <a:pt x="32371" y="67174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01" name="Google Shape;601;p2"/>
                <p:cNvSpPr/>
                <p:nvPr/>
              </p:nvSpPr>
              <p:spPr>
                <a:xfrm>
                  <a:off x="4481474" y="4012958"/>
                  <a:ext cx="121539" cy="558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539" h="558927" extrusionOk="0">
                      <a:moveTo>
                        <a:pt x="26899" y="558927"/>
                      </a:moveTo>
                      <a:cubicBezTo>
                        <a:pt x="20384" y="545554"/>
                        <a:pt x="14897" y="532181"/>
                        <a:pt x="10097" y="518465"/>
                      </a:cubicBezTo>
                      <a:cubicBezTo>
                        <a:pt x="10097" y="518465"/>
                        <a:pt x="10097" y="518465"/>
                        <a:pt x="10097" y="518465"/>
                      </a:cubicBezTo>
                      <a:cubicBezTo>
                        <a:pt x="-190" y="446456"/>
                        <a:pt x="-3276" y="374104"/>
                        <a:pt x="3924" y="301409"/>
                      </a:cubicBezTo>
                      <a:cubicBezTo>
                        <a:pt x="13869" y="201625"/>
                        <a:pt x="44044" y="103213"/>
                        <a:pt x="96850" y="18860"/>
                      </a:cubicBezTo>
                      <a:cubicBezTo>
                        <a:pt x="96850" y="18860"/>
                        <a:pt x="96850" y="18860"/>
                        <a:pt x="96850" y="18860"/>
                      </a:cubicBezTo>
                      <a:cubicBezTo>
                        <a:pt x="105080" y="11658"/>
                        <a:pt x="112967" y="5486"/>
                        <a:pt x="121539" y="0"/>
                      </a:cubicBezTo>
                      <a:cubicBezTo>
                        <a:pt x="57417" y="90182"/>
                        <a:pt x="22784" y="200253"/>
                        <a:pt x="13183" y="310667"/>
                      </a:cubicBezTo>
                      <a:cubicBezTo>
                        <a:pt x="5639" y="393649"/>
                        <a:pt x="12154" y="476974"/>
                        <a:pt x="26899" y="558927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602" name="Google Shape;602;p2"/>
            <p:cNvSpPr/>
            <p:nvPr/>
          </p:nvSpPr>
          <p:spPr>
            <a:xfrm>
              <a:off x="4528560" y="4696498"/>
              <a:ext cx="366698" cy="406237"/>
            </a:xfrm>
            <a:custGeom>
              <a:avLst/>
              <a:gdLst/>
              <a:ahLst/>
              <a:cxnLst/>
              <a:rect l="l" t="t" r="r" b="b"/>
              <a:pathLst>
                <a:path w="366698" h="406237" extrusionOk="0">
                  <a:moveTo>
                    <a:pt x="730" y="99301"/>
                  </a:moveTo>
                  <a:cubicBezTo>
                    <a:pt x="1073" y="98615"/>
                    <a:pt x="1073" y="98272"/>
                    <a:pt x="1416" y="97929"/>
                  </a:cubicBezTo>
                  <a:cubicBezTo>
                    <a:pt x="3473" y="94843"/>
                    <a:pt x="7245" y="93129"/>
                    <a:pt x="10674" y="91757"/>
                  </a:cubicBezTo>
                  <a:cubicBezTo>
                    <a:pt x="23361" y="86271"/>
                    <a:pt x="37420" y="81127"/>
                    <a:pt x="50793" y="85585"/>
                  </a:cubicBezTo>
                  <a:cubicBezTo>
                    <a:pt x="56965" y="87642"/>
                    <a:pt x="62452" y="91757"/>
                    <a:pt x="68624" y="93814"/>
                  </a:cubicBezTo>
                  <a:cubicBezTo>
                    <a:pt x="74796" y="95872"/>
                    <a:pt x="82683" y="95872"/>
                    <a:pt x="86798" y="90728"/>
                  </a:cubicBezTo>
                  <a:cubicBezTo>
                    <a:pt x="74453" y="71869"/>
                    <a:pt x="55594" y="14262"/>
                    <a:pt x="88855" y="1574"/>
                  </a:cubicBezTo>
                  <a:cubicBezTo>
                    <a:pt x="116973" y="-9398"/>
                    <a:pt x="132403" y="39979"/>
                    <a:pt x="138919" y="57124"/>
                  </a:cubicBezTo>
                  <a:cubicBezTo>
                    <a:pt x="160178" y="56095"/>
                    <a:pt x="150920" y="10147"/>
                    <a:pt x="177323" y="7747"/>
                  </a:cubicBezTo>
                  <a:cubicBezTo>
                    <a:pt x="197554" y="6032"/>
                    <a:pt x="199955" y="18719"/>
                    <a:pt x="200983" y="35179"/>
                  </a:cubicBezTo>
                  <a:cubicBezTo>
                    <a:pt x="202012" y="49237"/>
                    <a:pt x="196526" y="63296"/>
                    <a:pt x="203727" y="75984"/>
                  </a:cubicBezTo>
                  <a:cubicBezTo>
                    <a:pt x="222929" y="68440"/>
                    <a:pt x="222586" y="35864"/>
                    <a:pt x="246589" y="36207"/>
                  </a:cubicBezTo>
                  <a:cubicBezTo>
                    <a:pt x="287394" y="36893"/>
                    <a:pt x="265106" y="84213"/>
                    <a:pt x="252418" y="99644"/>
                  </a:cubicBezTo>
                  <a:cubicBezTo>
                    <a:pt x="245218" y="108216"/>
                    <a:pt x="231159" y="109931"/>
                    <a:pt x="238702" y="122618"/>
                  </a:cubicBezTo>
                  <a:cubicBezTo>
                    <a:pt x="254133" y="149364"/>
                    <a:pt x="325113" y="109588"/>
                    <a:pt x="348773" y="123304"/>
                  </a:cubicBezTo>
                  <a:cubicBezTo>
                    <a:pt x="397465" y="151422"/>
                    <a:pt x="334714" y="195313"/>
                    <a:pt x="305225" y="191884"/>
                  </a:cubicBezTo>
                  <a:cubicBezTo>
                    <a:pt x="296310" y="190855"/>
                    <a:pt x="287394" y="194627"/>
                    <a:pt x="282937" y="202171"/>
                  </a:cubicBezTo>
                  <a:cubicBezTo>
                    <a:pt x="262363" y="237832"/>
                    <a:pt x="340201" y="230632"/>
                    <a:pt x="342944" y="258406"/>
                  </a:cubicBezTo>
                  <a:cubicBezTo>
                    <a:pt x="343630" y="264236"/>
                    <a:pt x="340544" y="269722"/>
                    <a:pt x="335400" y="273151"/>
                  </a:cubicBezTo>
                  <a:cubicBezTo>
                    <a:pt x="322713" y="282067"/>
                    <a:pt x="306254" y="279666"/>
                    <a:pt x="291166" y="278295"/>
                  </a:cubicBezTo>
                  <a:cubicBezTo>
                    <a:pt x="254476" y="275209"/>
                    <a:pt x="257219" y="285838"/>
                    <a:pt x="257905" y="313613"/>
                  </a:cubicBezTo>
                  <a:cubicBezTo>
                    <a:pt x="258248" y="331787"/>
                    <a:pt x="259276" y="341045"/>
                    <a:pt x="233902" y="337959"/>
                  </a:cubicBezTo>
                  <a:cubicBezTo>
                    <a:pt x="240760" y="356476"/>
                    <a:pt x="258591" y="400710"/>
                    <a:pt x="226701" y="405511"/>
                  </a:cubicBezTo>
                  <a:cubicBezTo>
                    <a:pt x="171151" y="414083"/>
                    <a:pt x="208870" y="344474"/>
                    <a:pt x="187953" y="322872"/>
                  </a:cubicBezTo>
                  <a:cubicBezTo>
                    <a:pt x="163950" y="338988"/>
                    <a:pt x="187267" y="376021"/>
                    <a:pt x="164979" y="392480"/>
                  </a:cubicBezTo>
                  <a:cubicBezTo>
                    <a:pt x="147148" y="405853"/>
                    <a:pt x="111144" y="395909"/>
                    <a:pt x="99485" y="378764"/>
                  </a:cubicBezTo>
                  <a:cubicBezTo>
                    <a:pt x="88169" y="362305"/>
                    <a:pt x="97428" y="344817"/>
                    <a:pt x="110801" y="330758"/>
                  </a:cubicBezTo>
                  <a:cubicBezTo>
                    <a:pt x="120402" y="320814"/>
                    <a:pt x="131375" y="308127"/>
                    <a:pt x="126574" y="295097"/>
                  </a:cubicBezTo>
                  <a:cubicBezTo>
                    <a:pt x="96399" y="311213"/>
                    <a:pt x="78911" y="342760"/>
                    <a:pt x="38449" y="328358"/>
                  </a:cubicBezTo>
                  <a:cubicBezTo>
                    <a:pt x="10331" y="318071"/>
                    <a:pt x="23018" y="294411"/>
                    <a:pt x="43592" y="281038"/>
                  </a:cubicBezTo>
                  <a:cubicBezTo>
                    <a:pt x="43592" y="281038"/>
                    <a:pt x="92970" y="248462"/>
                    <a:pt x="92970" y="248462"/>
                  </a:cubicBezTo>
                  <a:cubicBezTo>
                    <a:pt x="96742" y="238518"/>
                    <a:pt x="58337" y="235432"/>
                    <a:pt x="51136" y="230632"/>
                  </a:cubicBezTo>
                  <a:cubicBezTo>
                    <a:pt x="39820" y="223088"/>
                    <a:pt x="26104" y="207657"/>
                    <a:pt x="32277" y="192913"/>
                  </a:cubicBezTo>
                  <a:cubicBezTo>
                    <a:pt x="37077" y="181254"/>
                    <a:pt x="53194" y="176453"/>
                    <a:pt x="63481" y="172339"/>
                  </a:cubicBezTo>
                  <a:cubicBezTo>
                    <a:pt x="66910" y="170967"/>
                    <a:pt x="71024" y="169595"/>
                    <a:pt x="73082" y="166166"/>
                  </a:cubicBezTo>
                  <a:cubicBezTo>
                    <a:pt x="75825" y="162052"/>
                    <a:pt x="74796" y="155879"/>
                    <a:pt x="71710" y="151765"/>
                  </a:cubicBezTo>
                  <a:cubicBezTo>
                    <a:pt x="68624" y="147650"/>
                    <a:pt x="63823" y="145249"/>
                    <a:pt x="59366" y="142849"/>
                  </a:cubicBezTo>
                  <a:cubicBezTo>
                    <a:pt x="45307" y="135305"/>
                    <a:pt x="31248" y="128104"/>
                    <a:pt x="17189" y="120561"/>
                  </a:cubicBezTo>
                  <a:cubicBezTo>
                    <a:pt x="12388" y="118160"/>
                    <a:pt x="7588" y="115417"/>
                    <a:pt x="4159" y="111302"/>
                  </a:cubicBezTo>
                  <a:cubicBezTo>
                    <a:pt x="387" y="108902"/>
                    <a:pt x="-985" y="103759"/>
                    <a:pt x="730" y="9930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03" name="Google Shape;603;p2"/>
            <p:cNvGrpSpPr/>
            <p:nvPr/>
          </p:nvGrpSpPr>
          <p:grpSpPr>
            <a:xfrm>
              <a:off x="4444136" y="4559738"/>
              <a:ext cx="610590" cy="528357"/>
              <a:chOff x="4444136" y="4559738"/>
              <a:chExt cx="610590" cy="528357"/>
            </a:xfrm>
          </p:grpSpPr>
          <p:sp>
            <p:nvSpPr>
              <p:cNvPr id="604" name="Google Shape;604;p2"/>
              <p:cNvSpPr/>
              <p:nvPr/>
            </p:nvSpPr>
            <p:spPr>
              <a:xfrm>
                <a:off x="4989690" y="4657465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1"/>
                    </a:moveTo>
                    <a:cubicBezTo>
                      <a:pt x="47091" y="-19057"/>
                      <a:pt x="-12916" y="4946"/>
                      <a:pt x="2514" y="43694"/>
                    </a:cubicBezTo>
                    <a:cubicBezTo>
                      <a:pt x="17945" y="82442"/>
                      <a:pt x="77952" y="58439"/>
                      <a:pt x="62522" y="1969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5" name="Google Shape;605;p2"/>
              <p:cNvSpPr/>
              <p:nvPr/>
            </p:nvSpPr>
            <p:spPr>
              <a:xfrm>
                <a:off x="4856645" y="4559738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1"/>
                    </a:moveTo>
                    <a:cubicBezTo>
                      <a:pt x="47091" y="-19057"/>
                      <a:pt x="-12916" y="4946"/>
                      <a:pt x="2514" y="43694"/>
                    </a:cubicBezTo>
                    <a:cubicBezTo>
                      <a:pt x="17945" y="82442"/>
                      <a:pt x="77952" y="58439"/>
                      <a:pt x="62522" y="1969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6" name="Google Shape;606;p2"/>
              <p:cNvSpPr/>
              <p:nvPr/>
            </p:nvSpPr>
            <p:spPr>
              <a:xfrm>
                <a:off x="4701997" y="4573112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1"/>
                    </a:moveTo>
                    <a:cubicBezTo>
                      <a:pt x="47091" y="-19057"/>
                      <a:pt x="-12916" y="4946"/>
                      <a:pt x="2514" y="43694"/>
                    </a:cubicBezTo>
                    <a:cubicBezTo>
                      <a:pt x="17945" y="82441"/>
                      <a:pt x="77952" y="58438"/>
                      <a:pt x="62522" y="1969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7" name="Google Shape;607;p2"/>
              <p:cNvSpPr/>
              <p:nvPr/>
            </p:nvSpPr>
            <p:spPr>
              <a:xfrm>
                <a:off x="4738001" y="4767536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0"/>
                    </a:moveTo>
                    <a:cubicBezTo>
                      <a:pt x="47091" y="-19057"/>
                      <a:pt x="-12916" y="4946"/>
                      <a:pt x="2514" y="43693"/>
                    </a:cubicBezTo>
                    <a:cubicBezTo>
                      <a:pt x="17945" y="82441"/>
                      <a:pt x="77952" y="58438"/>
                      <a:pt x="62522" y="19690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8" name="Google Shape;608;p2"/>
              <p:cNvSpPr/>
              <p:nvPr/>
            </p:nvSpPr>
            <p:spPr>
              <a:xfrm>
                <a:off x="4922824" y="4916354"/>
                <a:ext cx="65139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139" h="63384" extrusionOk="0">
                    <a:moveTo>
                      <a:pt x="62522" y="19691"/>
                    </a:moveTo>
                    <a:cubicBezTo>
                      <a:pt x="47091" y="-19057"/>
                      <a:pt x="-12916" y="4946"/>
                      <a:pt x="2514" y="43694"/>
                    </a:cubicBezTo>
                    <a:cubicBezTo>
                      <a:pt x="18288" y="82442"/>
                      <a:pt x="78295" y="58439"/>
                      <a:pt x="62522" y="1969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9" name="Google Shape;609;p2"/>
              <p:cNvSpPr/>
              <p:nvPr/>
            </p:nvSpPr>
            <p:spPr>
              <a:xfrm>
                <a:off x="4584382" y="4905725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1"/>
                    </a:moveTo>
                    <a:cubicBezTo>
                      <a:pt x="47091" y="-19057"/>
                      <a:pt x="-12916" y="4946"/>
                      <a:pt x="2514" y="43694"/>
                    </a:cubicBezTo>
                    <a:cubicBezTo>
                      <a:pt x="17945" y="82441"/>
                      <a:pt x="77952" y="58438"/>
                      <a:pt x="62522" y="1969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0" name="Google Shape;610;p2"/>
              <p:cNvSpPr/>
              <p:nvPr/>
            </p:nvSpPr>
            <p:spPr>
              <a:xfrm>
                <a:off x="4543577" y="4803540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0"/>
                    </a:moveTo>
                    <a:cubicBezTo>
                      <a:pt x="47091" y="-19057"/>
                      <a:pt x="-12916" y="4946"/>
                      <a:pt x="2514" y="43693"/>
                    </a:cubicBezTo>
                    <a:cubicBezTo>
                      <a:pt x="17945" y="82441"/>
                      <a:pt x="77952" y="58438"/>
                      <a:pt x="62522" y="19690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1" name="Google Shape;611;p2"/>
              <p:cNvSpPr/>
              <p:nvPr/>
            </p:nvSpPr>
            <p:spPr>
              <a:xfrm>
                <a:off x="4703368" y="5011338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0"/>
                    </a:moveTo>
                    <a:cubicBezTo>
                      <a:pt x="47091" y="-19057"/>
                      <a:pt x="-12916" y="4946"/>
                      <a:pt x="2514" y="43693"/>
                    </a:cubicBezTo>
                    <a:cubicBezTo>
                      <a:pt x="17945" y="82441"/>
                      <a:pt x="77952" y="58438"/>
                      <a:pt x="62522" y="19690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2" name="Google Shape;612;p2"/>
              <p:cNvSpPr/>
              <p:nvPr/>
            </p:nvSpPr>
            <p:spPr>
              <a:xfrm>
                <a:off x="4444136" y="5024711"/>
                <a:ext cx="65036" cy="63384"/>
              </a:xfrm>
              <a:custGeom>
                <a:avLst/>
                <a:gdLst/>
                <a:ahLst/>
                <a:cxnLst/>
                <a:rect l="l" t="t" r="r" b="b"/>
                <a:pathLst>
                  <a:path w="65036" h="63384" extrusionOk="0">
                    <a:moveTo>
                      <a:pt x="62522" y="19690"/>
                    </a:moveTo>
                    <a:cubicBezTo>
                      <a:pt x="47091" y="-19057"/>
                      <a:pt x="-12916" y="4946"/>
                      <a:pt x="2514" y="43693"/>
                    </a:cubicBezTo>
                    <a:cubicBezTo>
                      <a:pt x="17945" y="82441"/>
                      <a:pt x="77952" y="58438"/>
                      <a:pt x="62522" y="19690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3" name="Google Shape;613;p2"/>
              <p:cNvSpPr/>
              <p:nvPr/>
            </p:nvSpPr>
            <p:spPr>
              <a:xfrm>
                <a:off x="4687023" y="4696701"/>
                <a:ext cx="328155" cy="223228"/>
              </a:xfrm>
              <a:custGeom>
                <a:avLst/>
                <a:gdLst/>
                <a:ahLst/>
                <a:cxnLst/>
                <a:rect l="l" t="t" r="r" b="b"/>
                <a:pathLst>
                  <a:path w="328155" h="223228" extrusionOk="0">
                    <a:moveTo>
                      <a:pt x="1029" y="223228"/>
                    </a:moveTo>
                    <a:lnTo>
                      <a:pt x="0" y="216713"/>
                    </a:lnTo>
                    <a:cubicBezTo>
                      <a:pt x="61379" y="208141"/>
                      <a:pt x="118986" y="178651"/>
                      <a:pt x="161849" y="133388"/>
                    </a:cubicBezTo>
                    <a:cubicBezTo>
                      <a:pt x="174193" y="120358"/>
                      <a:pt x="185509" y="105956"/>
                      <a:pt x="196482" y="92240"/>
                    </a:cubicBezTo>
                    <a:cubicBezTo>
                      <a:pt x="207798" y="77839"/>
                      <a:pt x="219113" y="63437"/>
                      <a:pt x="231801" y="50064"/>
                    </a:cubicBezTo>
                    <a:cubicBezTo>
                      <a:pt x="253060" y="27775"/>
                      <a:pt x="287350" y="1029"/>
                      <a:pt x="328155" y="0"/>
                    </a:cubicBezTo>
                    <a:lnTo>
                      <a:pt x="328155" y="6515"/>
                    </a:lnTo>
                    <a:cubicBezTo>
                      <a:pt x="289408" y="7201"/>
                      <a:pt x="256832" y="32919"/>
                      <a:pt x="236258" y="54521"/>
                    </a:cubicBezTo>
                    <a:cubicBezTo>
                      <a:pt x="223571" y="67552"/>
                      <a:pt x="212255" y="82296"/>
                      <a:pt x="201282" y="96355"/>
                    </a:cubicBezTo>
                    <a:cubicBezTo>
                      <a:pt x="190310" y="110414"/>
                      <a:pt x="178994" y="124816"/>
                      <a:pt x="166307" y="138189"/>
                    </a:cubicBezTo>
                    <a:cubicBezTo>
                      <a:pt x="122758" y="184138"/>
                      <a:pt x="64122" y="214313"/>
                      <a:pt x="1029" y="223228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4" name="Google Shape;614;p2"/>
              <p:cNvSpPr/>
              <p:nvPr/>
            </p:nvSpPr>
            <p:spPr>
              <a:xfrm>
                <a:off x="4658253" y="4598631"/>
                <a:ext cx="222508" cy="319583"/>
              </a:xfrm>
              <a:custGeom>
                <a:avLst/>
                <a:gdLst/>
                <a:ahLst/>
                <a:cxnLst/>
                <a:rect l="l" t="t" r="r" b="b"/>
                <a:pathLst>
                  <a:path w="222508" h="319583" extrusionOk="0">
                    <a:moveTo>
                      <a:pt x="35628" y="319583"/>
                    </a:moveTo>
                    <a:lnTo>
                      <a:pt x="32542" y="307924"/>
                    </a:lnTo>
                    <a:cubicBezTo>
                      <a:pt x="29456" y="295580"/>
                      <a:pt x="25341" y="283235"/>
                      <a:pt x="21569" y="270891"/>
                    </a:cubicBezTo>
                    <a:cubicBezTo>
                      <a:pt x="9910" y="232829"/>
                      <a:pt x="-2091" y="193396"/>
                      <a:pt x="309" y="154648"/>
                    </a:cubicBezTo>
                    <a:cubicBezTo>
                      <a:pt x="3738" y="97727"/>
                      <a:pt x="26027" y="47320"/>
                      <a:pt x="61688" y="16117"/>
                    </a:cubicBezTo>
                    <a:lnTo>
                      <a:pt x="65803" y="20917"/>
                    </a:lnTo>
                    <a:cubicBezTo>
                      <a:pt x="31513" y="51092"/>
                      <a:pt x="9910" y="99784"/>
                      <a:pt x="6824" y="154991"/>
                    </a:cubicBezTo>
                    <a:cubicBezTo>
                      <a:pt x="4424" y="192710"/>
                      <a:pt x="16426" y="231458"/>
                      <a:pt x="27741" y="268834"/>
                    </a:cubicBezTo>
                    <a:cubicBezTo>
                      <a:pt x="30484" y="277406"/>
                      <a:pt x="32885" y="285979"/>
                      <a:pt x="35628" y="294894"/>
                    </a:cubicBezTo>
                    <a:cubicBezTo>
                      <a:pt x="50716" y="240030"/>
                      <a:pt x="66832" y="183794"/>
                      <a:pt x="93578" y="132359"/>
                    </a:cubicBezTo>
                    <a:cubicBezTo>
                      <a:pt x="115867" y="89154"/>
                      <a:pt x="155986" y="31204"/>
                      <a:pt x="219765" y="0"/>
                    </a:cubicBezTo>
                    <a:lnTo>
                      <a:pt x="222508" y="5830"/>
                    </a:lnTo>
                    <a:cubicBezTo>
                      <a:pt x="160444" y="36347"/>
                      <a:pt x="121353" y="93269"/>
                      <a:pt x="99407" y="135446"/>
                    </a:cubicBezTo>
                    <a:cubicBezTo>
                      <a:pt x="71290" y="189967"/>
                      <a:pt x="54830" y="249974"/>
                      <a:pt x="39057" y="307924"/>
                    </a:cubicBezTo>
                    <a:lnTo>
                      <a:pt x="35628" y="319583"/>
                    </a:ln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5" name="Google Shape;615;p2"/>
              <p:cNvSpPr/>
              <p:nvPr/>
            </p:nvSpPr>
            <p:spPr>
              <a:xfrm>
                <a:off x="4685995" y="4812944"/>
                <a:ext cx="80581" cy="104584"/>
              </a:xfrm>
              <a:custGeom>
                <a:avLst/>
                <a:gdLst/>
                <a:ahLst/>
                <a:cxnLst/>
                <a:rect l="l" t="t" r="r" b="b"/>
                <a:pathLst>
                  <a:path w="80581" h="104584" extrusionOk="0">
                    <a:moveTo>
                      <a:pt x="0" y="98755"/>
                    </a:moveTo>
                    <a:cubicBezTo>
                      <a:pt x="37719" y="78524"/>
                      <a:pt x="65494" y="41491"/>
                      <a:pt x="74409" y="0"/>
                    </a:cubicBezTo>
                    <a:lnTo>
                      <a:pt x="80582" y="1372"/>
                    </a:lnTo>
                    <a:cubicBezTo>
                      <a:pt x="71323" y="44920"/>
                      <a:pt x="42177" y="83325"/>
                      <a:pt x="3086" y="104585"/>
                    </a:cubicBezTo>
                    <a:lnTo>
                      <a:pt x="0" y="98755"/>
                    </a:ln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6" name="Google Shape;616;p2"/>
              <p:cNvSpPr/>
              <p:nvPr/>
            </p:nvSpPr>
            <p:spPr>
              <a:xfrm>
                <a:off x="4674974" y="4903127"/>
                <a:ext cx="257566" cy="133731"/>
              </a:xfrm>
              <a:custGeom>
                <a:avLst/>
                <a:gdLst/>
                <a:ahLst/>
                <a:cxnLst/>
                <a:rect l="l" t="t" r="r" b="b"/>
                <a:pathLst>
                  <a:path w="257566" h="133731" extrusionOk="0">
                    <a:moveTo>
                      <a:pt x="8964" y="73381"/>
                    </a:moveTo>
                    <a:cubicBezTo>
                      <a:pt x="5877" y="65494"/>
                      <a:pt x="3134" y="57264"/>
                      <a:pt x="1077" y="49034"/>
                    </a:cubicBezTo>
                    <a:cubicBezTo>
                      <a:pt x="-3038" y="32918"/>
                      <a:pt x="5535" y="15431"/>
                      <a:pt x="11707" y="3086"/>
                    </a:cubicBezTo>
                    <a:lnTo>
                      <a:pt x="13078" y="0"/>
                    </a:lnTo>
                    <a:lnTo>
                      <a:pt x="16164" y="1715"/>
                    </a:lnTo>
                    <a:cubicBezTo>
                      <a:pt x="88516" y="40805"/>
                      <a:pt x="175956" y="53492"/>
                      <a:pt x="256194" y="36690"/>
                    </a:cubicBezTo>
                    <a:lnTo>
                      <a:pt x="257566" y="42863"/>
                    </a:lnTo>
                    <a:cubicBezTo>
                      <a:pt x="176642" y="59665"/>
                      <a:pt x="88859" y="47320"/>
                      <a:pt x="15822" y="8915"/>
                    </a:cubicBezTo>
                    <a:cubicBezTo>
                      <a:pt x="10335" y="20231"/>
                      <a:pt x="3820" y="34976"/>
                      <a:pt x="6906" y="47663"/>
                    </a:cubicBezTo>
                    <a:cubicBezTo>
                      <a:pt x="14793" y="78181"/>
                      <a:pt x="29880" y="106299"/>
                      <a:pt x="51140" y="129273"/>
                    </a:cubicBezTo>
                    <a:lnTo>
                      <a:pt x="46340" y="133731"/>
                    </a:lnTo>
                    <a:cubicBezTo>
                      <a:pt x="30566" y="115900"/>
                      <a:pt x="17879" y="95326"/>
                      <a:pt x="8964" y="73381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7" name="Google Shape;617;p2"/>
              <p:cNvSpPr/>
              <p:nvPr/>
            </p:nvSpPr>
            <p:spPr>
              <a:xfrm>
                <a:off x="4563579" y="4836261"/>
                <a:ext cx="134759" cy="70637"/>
              </a:xfrm>
              <a:custGeom>
                <a:avLst/>
                <a:gdLst/>
                <a:ahLst/>
                <a:cxnLst/>
                <a:rect l="l" t="t" r="r" b="b"/>
                <a:pathLst>
                  <a:path w="134759" h="70637" extrusionOk="0">
                    <a:moveTo>
                      <a:pt x="0" y="6515"/>
                    </a:moveTo>
                    <a:lnTo>
                      <a:pt x="1029" y="0"/>
                    </a:lnTo>
                    <a:cubicBezTo>
                      <a:pt x="51435" y="6858"/>
                      <a:pt x="98755" y="30518"/>
                      <a:pt x="134760" y="66179"/>
                    </a:cubicBezTo>
                    <a:lnTo>
                      <a:pt x="130302" y="70637"/>
                    </a:lnTo>
                    <a:cubicBezTo>
                      <a:pt x="95326" y="36005"/>
                      <a:pt x="49035" y="13373"/>
                      <a:pt x="0" y="6515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8" name="Google Shape;618;p2"/>
              <p:cNvSpPr/>
              <p:nvPr/>
            </p:nvSpPr>
            <p:spPr>
              <a:xfrm>
                <a:off x="4594783" y="4906213"/>
                <a:ext cx="112813" cy="43205"/>
              </a:xfrm>
              <a:custGeom>
                <a:avLst/>
                <a:gdLst/>
                <a:ahLst/>
                <a:cxnLst/>
                <a:rect l="l" t="t" r="r" b="b"/>
                <a:pathLst>
                  <a:path w="112813" h="43205" extrusionOk="0">
                    <a:moveTo>
                      <a:pt x="0" y="37376"/>
                    </a:moveTo>
                    <a:cubicBezTo>
                      <a:pt x="34976" y="18516"/>
                      <a:pt x="72695" y="5829"/>
                      <a:pt x="111785" y="0"/>
                    </a:cubicBezTo>
                    <a:lnTo>
                      <a:pt x="112814" y="6515"/>
                    </a:lnTo>
                    <a:cubicBezTo>
                      <a:pt x="74409" y="12344"/>
                      <a:pt x="37376" y="25031"/>
                      <a:pt x="3086" y="43205"/>
                    </a:cubicBezTo>
                    <a:lnTo>
                      <a:pt x="0" y="37376"/>
                    </a:ln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9" name="Google Shape;619;p2"/>
              <p:cNvSpPr/>
              <p:nvPr/>
            </p:nvSpPr>
            <p:spPr>
              <a:xfrm>
                <a:off x="4470311" y="4913071"/>
                <a:ext cx="235572" cy="141274"/>
              </a:xfrm>
              <a:custGeom>
                <a:avLst/>
                <a:gdLst/>
                <a:ahLst/>
                <a:cxnLst/>
                <a:rect l="l" t="t" r="r" b="b"/>
                <a:pathLst>
                  <a:path w="235572" h="141274" extrusionOk="0">
                    <a:moveTo>
                      <a:pt x="1371" y="141275"/>
                    </a:moveTo>
                    <a:lnTo>
                      <a:pt x="0" y="135102"/>
                    </a:lnTo>
                    <a:cubicBezTo>
                      <a:pt x="45263" y="126187"/>
                      <a:pt x="92240" y="116586"/>
                      <a:pt x="134417" y="96012"/>
                    </a:cubicBezTo>
                    <a:cubicBezTo>
                      <a:pt x="181394" y="73380"/>
                      <a:pt x="214998" y="39090"/>
                      <a:pt x="229400" y="0"/>
                    </a:cubicBezTo>
                    <a:lnTo>
                      <a:pt x="235572" y="2400"/>
                    </a:lnTo>
                    <a:cubicBezTo>
                      <a:pt x="220485" y="43205"/>
                      <a:pt x="185509" y="78524"/>
                      <a:pt x="137160" y="102184"/>
                    </a:cubicBezTo>
                    <a:cubicBezTo>
                      <a:pt x="94298" y="122758"/>
                      <a:pt x="46977" y="132017"/>
                      <a:pt x="1371" y="141275"/>
                    </a:cubicBezTo>
                    <a:close/>
                  </a:path>
                </a:pathLst>
              </a:custGeom>
              <a:solidFill>
                <a:srgbClr val="FFD97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22820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78A31-B58C-4F22-8C52-A961D950D026}" type="datetimeFigureOut">
              <a:rPr lang="en-US" smtClean="0"/>
              <a:pPr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D3A97-CF50-4079-9344-E4CA4E728C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171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78A31-B58C-4F22-8C52-A961D950D026}" type="datetimeFigureOut">
              <a:rPr lang="en-US" smtClean="0"/>
              <a:pPr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D3A97-CF50-4079-9344-E4CA4E728C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061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78A31-B58C-4F22-8C52-A961D950D026}" type="datetimeFigureOut">
              <a:rPr lang="en-US" smtClean="0"/>
              <a:pPr/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D3A97-CF50-4079-9344-E4CA4E728C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074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78A31-B58C-4F22-8C52-A961D950D026}" type="datetimeFigureOut">
              <a:rPr lang="en-US" smtClean="0"/>
              <a:pPr/>
              <a:t>7/29/2022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D3A97-CF50-4079-9344-E4CA4E728C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874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78A31-B58C-4F22-8C52-A961D950D026}" type="datetimeFigureOut">
              <a:rPr lang="en-US" smtClean="0"/>
              <a:pPr/>
              <a:t>7/29/2022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D3A97-CF50-4079-9344-E4CA4E728C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009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78A31-B58C-4F22-8C52-A961D950D026}" type="datetimeFigureOut">
              <a:rPr lang="en-US" smtClean="0"/>
              <a:pPr/>
              <a:t>7/29/2022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D3A97-CF50-4079-9344-E4CA4E728C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972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78A31-B58C-4F22-8C52-A961D950D026}" type="datetimeFigureOut">
              <a:rPr lang="en-US" smtClean="0"/>
              <a:pPr/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D3A97-CF50-4079-9344-E4CA4E728C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88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78A31-B58C-4F22-8C52-A961D950D026}" type="datetimeFigureOut">
              <a:rPr lang="en-US" smtClean="0"/>
              <a:pPr/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D3A97-CF50-4079-9344-E4CA4E728C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86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78A31-B58C-4F22-8C52-A961D950D026}" type="datetimeFigureOut">
              <a:rPr lang="en-US" smtClean="0"/>
              <a:pPr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D3A97-CF50-4079-9344-E4CA4E728C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11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8" name="Google Shape;3938;p17"/>
          <p:cNvSpPr/>
          <p:nvPr/>
        </p:nvSpPr>
        <p:spPr>
          <a:xfrm>
            <a:off x="2428838" y="1740712"/>
            <a:ext cx="3146363" cy="1114163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sz="1350" b="1">
                <a:solidFill>
                  <a:schemeClr val="accent3"/>
                </a:solidFill>
                <a:latin typeface="Pompiere"/>
              </a:rPr>
              <a:t>KHỞI</a:t>
            </a:r>
            <a:endParaRPr sz="1350" b="1">
              <a:solidFill>
                <a:schemeClr val="accent3"/>
              </a:solidFill>
              <a:latin typeface="Pompiere"/>
            </a:endParaRPr>
          </a:p>
        </p:txBody>
      </p:sp>
      <p:sp>
        <p:nvSpPr>
          <p:cNvPr id="3939" name="Google Shape;3939;p17"/>
          <p:cNvSpPr/>
          <p:nvPr/>
        </p:nvSpPr>
        <p:spPr>
          <a:xfrm>
            <a:off x="4572000" y="2854875"/>
            <a:ext cx="3190163" cy="1486637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sz="1350" b="1">
                <a:solidFill>
                  <a:schemeClr val="accent2"/>
                </a:solidFill>
                <a:latin typeface="Great Vibes"/>
              </a:rPr>
              <a:t>ĐỘNG</a:t>
            </a:r>
            <a:endParaRPr sz="1350" b="1">
              <a:solidFill>
                <a:schemeClr val="accent2"/>
              </a:solidFill>
              <a:latin typeface="Great Vibe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38" grpId="0"/>
      <p:bldP spid="393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817379C-DAEE-4A26-B7E8-B157AAEC6C14}"/>
              </a:ext>
            </a:extLst>
          </p:cNvPr>
          <p:cNvCxnSpPr/>
          <p:nvPr/>
        </p:nvCxnSpPr>
        <p:spPr>
          <a:xfrm>
            <a:off x="65316" y="537895"/>
            <a:ext cx="8860971" cy="6356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52400" y="1444625"/>
          <a:ext cx="8763000" cy="3360674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2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83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500" b="1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Đới TN</a:t>
                      </a:r>
                      <a:endParaRPr lang="en-US" sz="25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500" b="1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Phân bố</a:t>
                      </a:r>
                      <a:endParaRPr lang="en-US" sz="25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500" b="1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Đặc điểm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500" b="1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khí hậu</a:t>
                      </a:r>
                      <a:endParaRPr lang="en-US" sz="25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71120" indent="-7112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500" b="1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Cảnh quan </a:t>
                      </a:r>
                      <a:endParaRPr lang="en-US" sz="25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295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Đới ôn</a:t>
                      </a:r>
                      <a:r>
                        <a:rPr lang="en-US" sz="2500" baseline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hoà</a:t>
                      </a:r>
                    </a:p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500" b="1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5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5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295400" y="2419350"/>
            <a:ext cx="1371600" cy="1830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600" b="1">
                <a:solidFill>
                  <a:srgbClr val="002060"/>
                </a:solidFill>
              </a:rPr>
              <a:t>Diện tích lớn nhất.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67000" y="2419350"/>
            <a:ext cx="1600200" cy="1230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>
                <a:solidFill>
                  <a:srgbClr val="002060"/>
                </a:solidFill>
              </a:rPr>
              <a:t>Phân hóa đa dạng.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91000" y="2266950"/>
            <a:ext cx="47244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b="1">
                <a:solidFill>
                  <a:srgbClr val="002060"/>
                </a:solidFill>
              </a:rPr>
              <a:t>- Rừng lá kim, rừng hỗn giao, rừng lá rộng, thảo nguyên,….</a:t>
            </a:r>
          </a:p>
          <a:p>
            <a:pPr algn="just"/>
            <a:r>
              <a:rPr lang="en-US" sz="2600" b="1">
                <a:solidFill>
                  <a:srgbClr val="002060"/>
                </a:solidFill>
              </a:rPr>
              <a:t>- Sâu trong nội địa: hoang mạc và bán hoang mạc.</a:t>
            </a:r>
          </a:p>
          <a:p>
            <a:pPr algn="just"/>
            <a:r>
              <a:rPr lang="en-US" sz="2600" b="1">
                <a:solidFill>
                  <a:srgbClr val="002060"/>
                </a:solidFill>
              </a:rPr>
              <a:t>- Núi cao: thảo nguyên và băng tuyết.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1450" y="-19050"/>
            <a:ext cx="8789670" cy="53091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en-US" sz="3000" b="1">
                <a:solidFill>
                  <a:srgbClr val="007A37"/>
                </a:solidFill>
                <a:latin typeface="Arial" pitchFamily="34" charset="0"/>
                <a:cs typeface="Arial" pitchFamily="34" charset="0"/>
              </a:rPr>
              <a:t>Bài 5. THIÊN NHIÊN CHÂU Á (tiết 3)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32446" y="604453"/>
            <a:ext cx="4365619" cy="931024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en-US" sz="2800" b="1" u="sng">
                <a:solidFill>
                  <a:srgbClr val="002060"/>
                </a:solidFill>
                <a:cs typeface="Arial" pitchFamily="34" charset="0"/>
              </a:rPr>
              <a:t>2. Đặc điểm tự nhiên châu Á</a:t>
            </a:r>
          </a:p>
          <a:p>
            <a:r>
              <a:rPr lang="en-US" sz="2800" b="1" i="1" u="sng">
                <a:solidFill>
                  <a:srgbClr val="002060"/>
                </a:solidFill>
                <a:cs typeface="Arial" pitchFamily="34" charset="0"/>
              </a:rPr>
              <a:t>d. Các đới thiên nhiên</a:t>
            </a:r>
            <a:endParaRPr lang="en-US" sz="2800" u="sng"/>
          </a:p>
        </p:txBody>
      </p:sp>
    </p:spTree>
    <p:extLst>
      <p:ext uri="{BB962C8B-B14F-4D97-AF65-F5344CB8AC3E}">
        <p14:creationId xmlns:p14="http://schemas.microsoft.com/office/powerpoint/2010/main" val="21427968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817379C-DAEE-4A26-B7E8-B157AAEC6C14}"/>
              </a:ext>
            </a:extLst>
          </p:cNvPr>
          <p:cNvCxnSpPr/>
          <p:nvPr/>
        </p:nvCxnSpPr>
        <p:spPr>
          <a:xfrm>
            <a:off x="65316" y="537895"/>
            <a:ext cx="8860971" cy="6356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52400" y="1444625"/>
          <a:ext cx="8763000" cy="3535045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830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500" b="1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Đới TN</a:t>
                      </a:r>
                      <a:endParaRPr lang="en-US" sz="25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500" b="1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Phân bố</a:t>
                      </a:r>
                      <a:endParaRPr lang="en-US" sz="25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500" b="1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Đặc điểm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500" b="1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khí hậu</a:t>
                      </a:r>
                      <a:endParaRPr lang="en-US" sz="25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71120" indent="-71120"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500" b="1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Cảnh quan </a:t>
                      </a:r>
                      <a:endParaRPr lang="en-US" sz="25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295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Đới nóng</a:t>
                      </a:r>
                    </a:p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8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5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5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5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066800" y="2419350"/>
            <a:ext cx="152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>
                <a:solidFill>
                  <a:srgbClr val="002060"/>
                </a:solidFill>
              </a:rPr>
              <a:t>Phía đông nam và phía nam.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67000" y="2419350"/>
            <a:ext cx="1828800" cy="1830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>
                <a:solidFill>
                  <a:srgbClr val="002060"/>
                </a:solidFill>
              </a:rPr>
              <a:t>Khí hậu gió mùa và xích đạo.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419350"/>
            <a:ext cx="4419600" cy="2650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600" b="1">
                <a:solidFill>
                  <a:srgbClr val="002060"/>
                </a:solidFill>
              </a:rPr>
              <a:t>- Thực vật: rừng nhiệt đới, nhiều tầng và thường xanh.</a:t>
            </a:r>
          </a:p>
          <a:p>
            <a:pPr algn="just">
              <a:lnSpc>
                <a:spcPct val="130000"/>
              </a:lnSpc>
            </a:pPr>
            <a:r>
              <a:rPr lang="en-US" sz="2600" b="1">
                <a:solidFill>
                  <a:srgbClr val="002060"/>
                </a:solidFill>
              </a:rPr>
              <a:t>- Nơi khuất gió, khô hạn: rừng thưa, xa van, cây bụi, hoang mạc.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1450" y="-19050"/>
            <a:ext cx="8789670" cy="53091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en-US" sz="3000" b="1">
                <a:solidFill>
                  <a:srgbClr val="007A37"/>
                </a:solidFill>
                <a:latin typeface="Arial" pitchFamily="34" charset="0"/>
                <a:cs typeface="Arial" pitchFamily="34" charset="0"/>
              </a:rPr>
              <a:t>Bài 5. THIÊN NHIÊN CHÂU Á (tiết 3)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32446" y="604453"/>
            <a:ext cx="4365619" cy="931024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en-US" sz="2800" b="1" u="sng">
                <a:solidFill>
                  <a:srgbClr val="002060"/>
                </a:solidFill>
                <a:cs typeface="Arial" pitchFamily="34" charset="0"/>
              </a:rPr>
              <a:t>2. Đặc điểm tự nhiên châu Á</a:t>
            </a:r>
          </a:p>
          <a:p>
            <a:r>
              <a:rPr lang="en-US" sz="2800" b="1" i="1" u="sng">
                <a:solidFill>
                  <a:srgbClr val="002060"/>
                </a:solidFill>
                <a:cs typeface="Arial" pitchFamily="34" charset="0"/>
              </a:rPr>
              <a:t>d. Các đới thiên nhiên</a:t>
            </a:r>
            <a:endParaRPr lang="en-US" sz="2800" u="sng"/>
          </a:p>
        </p:txBody>
      </p:sp>
    </p:spTree>
    <p:extLst>
      <p:ext uri="{BB962C8B-B14F-4D97-AF65-F5344CB8AC3E}">
        <p14:creationId xmlns:p14="http://schemas.microsoft.com/office/powerpoint/2010/main" val="21427968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: Rounded Corners 7">
            <a:extLst>
              <a:ext uri="{FF2B5EF4-FFF2-40B4-BE49-F238E27FC236}">
                <a16:creationId xmlns:a16="http://schemas.microsoft.com/office/drawing/2014/main" id="{83943E22-6FC5-4857-96F1-DB4BDF369685}"/>
              </a:ext>
            </a:extLst>
          </p:cNvPr>
          <p:cNvSpPr/>
          <p:nvPr/>
        </p:nvSpPr>
        <p:spPr>
          <a:xfrm>
            <a:off x="162143" y="1610759"/>
            <a:ext cx="4867057" cy="1646791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00FF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661796"/>
                      <a:gd name="connsiteY0" fmla="*/ 152939 h 917613"/>
                      <a:gd name="connsiteX1" fmla="*/ 152939 w 2661796"/>
                      <a:gd name="connsiteY1" fmla="*/ 0 h 917613"/>
                      <a:gd name="connsiteX2" fmla="*/ 694800 w 2661796"/>
                      <a:gd name="connsiteY2" fmla="*/ 0 h 917613"/>
                      <a:gd name="connsiteX3" fmla="*/ 1283780 w 2661796"/>
                      <a:gd name="connsiteY3" fmla="*/ 0 h 917613"/>
                      <a:gd name="connsiteX4" fmla="*/ 1825641 w 2661796"/>
                      <a:gd name="connsiteY4" fmla="*/ 0 h 917613"/>
                      <a:gd name="connsiteX5" fmla="*/ 2508857 w 2661796"/>
                      <a:gd name="connsiteY5" fmla="*/ 0 h 917613"/>
                      <a:gd name="connsiteX6" fmla="*/ 2661796 w 2661796"/>
                      <a:gd name="connsiteY6" fmla="*/ 152939 h 917613"/>
                      <a:gd name="connsiteX7" fmla="*/ 2661796 w 2661796"/>
                      <a:gd name="connsiteY7" fmla="*/ 458807 h 917613"/>
                      <a:gd name="connsiteX8" fmla="*/ 2661796 w 2661796"/>
                      <a:gd name="connsiteY8" fmla="*/ 764674 h 917613"/>
                      <a:gd name="connsiteX9" fmla="*/ 2508857 w 2661796"/>
                      <a:gd name="connsiteY9" fmla="*/ 917613 h 917613"/>
                      <a:gd name="connsiteX10" fmla="*/ 1943437 w 2661796"/>
                      <a:gd name="connsiteY10" fmla="*/ 917613 h 917613"/>
                      <a:gd name="connsiteX11" fmla="*/ 1425135 w 2661796"/>
                      <a:gd name="connsiteY11" fmla="*/ 917613 h 917613"/>
                      <a:gd name="connsiteX12" fmla="*/ 812596 w 2661796"/>
                      <a:gd name="connsiteY12" fmla="*/ 917613 h 917613"/>
                      <a:gd name="connsiteX13" fmla="*/ 152939 w 2661796"/>
                      <a:gd name="connsiteY13" fmla="*/ 917613 h 917613"/>
                      <a:gd name="connsiteX14" fmla="*/ 0 w 2661796"/>
                      <a:gd name="connsiteY14" fmla="*/ 764674 h 917613"/>
                      <a:gd name="connsiteX15" fmla="*/ 0 w 2661796"/>
                      <a:gd name="connsiteY15" fmla="*/ 446572 h 917613"/>
                      <a:gd name="connsiteX16" fmla="*/ 0 w 2661796"/>
                      <a:gd name="connsiteY16" fmla="*/ 152939 h 9176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2661796" h="917613" fill="none" extrusionOk="0">
                        <a:moveTo>
                          <a:pt x="0" y="152939"/>
                        </a:moveTo>
                        <a:cubicBezTo>
                          <a:pt x="-1081" y="70405"/>
                          <a:pt x="87221" y="13931"/>
                          <a:pt x="152939" y="0"/>
                        </a:cubicBezTo>
                        <a:cubicBezTo>
                          <a:pt x="398603" y="-38239"/>
                          <a:pt x="461848" y="32783"/>
                          <a:pt x="694800" y="0"/>
                        </a:cubicBezTo>
                        <a:cubicBezTo>
                          <a:pt x="927752" y="-32783"/>
                          <a:pt x="1033727" y="54143"/>
                          <a:pt x="1283780" y="0"/>
                        </a:cubicBezTo>
                        <a:cubicBezTo>
                          <a:pt x="1533833" y="-54143"/>
                          <a:pt x="1593305" y="5845"/>
                          <a:pt x="1825641" y="0"/>
                        </a:cubicBezTo>
                        <a:cubicBezTo>
                          <a:pt x="2057977" y="-5845"/>
                          <a:pt x="2312640" y="14610"/>
                          <a:pt x="2508857" y="0"/>
                        </a:cubicBezTo>
                        <a:cubicBezTo>
                          <a:pt x="2580287" y="-738"/>
                          <a:pt x="2667267" y="73183"/>
                          <a:pt x="2661796" y="152939"/>
                        </a:cubicBezTo>
                        <a:cubicBezTo>
                          <a:pt x="2681022" y="279836"/>
                          <a:pt x="2634696" y="326526"/>
                          <a:pt x="2661796" y="458807"/>
                        </a:cubicBezTo>
                        <a:cubicBezTo>
                          <a:pt x="2688896" y="591088"/>
                          <a:pt x="2641859" y="634669"/>
                          <a:pt x="2661796" y="764674"/>
                        </a:cubicBezTo>
                        <a:cubicBezTo>
                          <a:pt x="2661200" y="836772"/>
                          <a:pt x="2612434" y="929653"/>
                          <a:pt x="2508857" y="917613"/>
                        </a:cubicBezTo>
                        <a:cubicBezTo>
                          <a:pt x="2242118" y="968541"/>
                          <a:pt x="2181100" y="862707"/>
                          <a:pt x="1943437" y="917613"/>
                        </a:cubicBezTo>
                        <a:cubicBezTo>
                          <a:pt x="1705774" y="972519"/>
                          <a:pt x="1565789" y="904415"/>
                          <a:pt x="1425135" y="917613"/>
                        </a:cubicBezTo>
                        <a:cubicBezTo>
                          <a:pt x="1284481" y="930811"/>
                          <a:pt x="942571" y="911370"/>
                          <a:pt x="812596" y="917613"/>
                        </a:cubicBezTo>
                        <a:cubicBezTo>
                          <a:pt x="682621" y="923856"/>
                          <a:pt x="369653" y="912507"/>
                          <a:pt x="152939" y="917613"/>
                        </a:cubicBezTo>
                        <a:cubicBezTo>
                          <a:pt x="60825" y="921902"/>
                          <a:pt x="1376" y="852869"/>
                          <a:pt x="0" y="764674"/>
                        </a:cubicBezTo>
                        <a:cubicBezTo>
                          <a:pt x="-6126" y="648058"/>
                          <a:pt x="2604" y="572022"/>
                          <a:pt x="0" y="446572"/>
                        </a:cubicBezTo>
                        <a:cubicBezTo>
                          <a:pt x="-2604" y="321122"/>
                          <a:pt x="16209" y="280899"/>
                          <a:pt x="0" y="152939"/>
                        </a:cubicBezTo>
                        <a:close/>
                      </a:path>
                      <a:path w="2661796" h="917613" stroke="0" extrusionOk="0">
                        <a:moveTo>
                          <a:pt x="0" y="152939"/>
                        </a:moveTo>
                        <a:cubicBezTo>
                          <a:pt x="-8854" y="63011"/>
                          <a:pt x="48196" y="7610"/>
                          <a:pt x="152939" y="0"/>
                        </a:cubicBezTo>
                        <a:cubicBezTo>
                          <a:pt x="416898" y="-32481"/>
                          <a:pt x="570706" y="29376"/>
                          <a:pt x="789037" y="0"/>
                        </a:cubicBezTo>
                        <a:cubicBezTo>
                          <a:pt x="1007368" y="-29376"/>
                          <a:pt x="1117390" y="64254"/>
                          <a:pt x="1354457" y="0"/>
                        </a:cubicBezTo>
                        <a:cubicBezTo>
                          <a:pt x="1591524" y="-64254"/>
                          <a:pt x="1748846" y="5960"/>
                          <a:pt x="1896318" y="0"/>
                        </a:cubicBezTo>
                        <a:cubicBezTo>
                          <a:pt x="2043790" y="-5960"/>
                          <a:pt x="2377684" y="4146"/>
                          <a:pt x="2508857" y="0"/>
                        </a:cubicBezTo>
                        <a:cubicBezTo>
                          <a:pt x="2600389" y="-14541"/>
                          <a:pt x="2657299" y="67784"/>
                          <a:pt x="2661796" y="152939"/>
                        </a:cubicBezTo>
                        <a:cubicBezTo>
                          <a:pt x="2691575" y="237326"/>
                          <a:pt x="2650134" y="328976"/>
                          <a:pt x="2661796" y="458807"/>
                        </a:cubicBezTo>
                        <a:cubicBezTo>
                          <a:pt x="2673458" y="588638"/>
                          <a:pt x="2661536" y="649364"/>
                          <a:pt x="2661796" y="764674"/>
                        </a:cubicBezTo>
                        <a:cubicBezTo>
                          <a:pt x="2680473" y="853631"/>
                          <a:pt x="2577797" y="915102"/>
                          <a:pt x="2508857" y="917613"/>
                        </a:cubicBezTo>
                        <a:cubicBezTo>
                          <a:pt x="2379364" y="930554"/>
                          <a:pt x="2189507" y="872109"/>
                          <a:pt x="1919878" y="917613"/>
                        </a:cubicBezTo>
                        <a:cubicBezTo>
                          <a:pt x="1650249" y="963117"/>
                          <a:pt x="1554653" y="872396"/>
                          <a:pt x="1354457" y="917613"/>
                        </a:cubicBezTo>
                        <a:cubicBezTo>
                          <a:pt x="1154261" y="962830"/>
                          <a:pt x="891919" y="877402"/>
                          <a:pt x="718359" y="917613"/>
                        </a:cubicBezTo>
                        <a:cubicBezTo>
                          <a:pt x="544799" y="957824"/>
                          <a:pt x="398398" y="915160"/>
                          <a:pt x="152939" y="917613"/>
                        </a:cubicBezTo>
                        <a:cubicBezTo>
                          <a:pt x="63271" y="918467"/>
                          <a:pt x="-9992" y="842246"/>
                          <a:pt x="0" y="764674"/>
                        </a:cubicBezTo>
                        <a:cubicBezTo>
                          <a:pt x="-15499" y="665822"/>
                          <a:pt x="14294" y="566461"/>
                          <a:pt x="0" y="452689"/>
                        </a:cubicBezTo>
                        <a:cubicBezTo>
                          <a:pt x="-14294" y="338917"/>
                          <a:pt x="26070" y="218306"/>
                          <a:pt x="0" y="152939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30000"/>
              </a:lnSpc>
            </a:pPr>
            <a:r>
              <a:rPr lang="en-US" sz="2800" b="1" i="1">
                <a:solidFill>
                  <a:srgbClr val="0000FF"/>
                </a:solidFill>
                <a:cs typeface="Arial" pitchFamily="34" charset="0"/>
              </a:rPr>
              <a:t>    *Việt Nam thuộc đới thiên nhiên nào? Thảm thực vật nào là điển hình ở châu Á?</a:t>
            </a:r>
            <a:endParaRPr lang="en-US" sz="2800" b="1" i="1" dirty="0">
              <a:solidFill>
                <a:srgbClr val="0000FF"/>
              </a:solidFill>
              <a:cs typeface="Arial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04A8784-7D1E-4B40-830D-706D02A3433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25000" b="66628" l="6977" r="44186">
                        <a14:foregroundMark x1="16744" y1="32558" x2="16744" y2="32558"/>
                        <a14:foregroundMark x1="9767" y1="33605" x2="9767" y2="33605"/>
                        <a14:foregroundMark x1="7093" y1="34535" x2="7093" y2="34535"/>
                        <a14:foregroundMark x1="31395" y1="28605" x2="31395" y2="28605"/>
                        <a14:foregroundMark x1="40930" y1="29070" x2="40930" y2="29070"/>
                        <a14:foregroundMark x1="32558" y1="25000" x2="32558" y2="25000"/>
                        <a14:foregroundMark x1="34419" y1="36163" x2="34419" y2="36163"/>
                        <a14:foregroundMark x1="31163" y1="64070" x2="31163" y2="64070"/>
                        <a14:foregroundMark x1="21163" y1="64186" x2="21163" y2="64186"/>
                        <a14:foregroundMark x1="22209" y1="66628" x2="22209" y2="66628"/>
                        <a14:foregroundMark x1="35930" y1="46395" x2="35930" y2="46395"/>
                        <a14:foregroundMark x1="44186" y1="41279" x2="44186" y2="41279"/>
                        <a14:foregroundMark x1="38256" y1="43488" x2="38256" y2="43488"/>
                        <a14:foregroundMark x1="24535" y1="48256" x2="24535" y2="48256"/>
                      </a14:backgroundRemoval>
                    </a14:imgEffect>
                  </a14:imgLayer>
                </a14:imgProps>
              </a:ext>
            </a:extLst>
          </a:blip>
          <a:srcRect l="5192" t="22288" r="52690" b="31973"/>
          <a:stretch/>
        </p:blipFill>
        <p:spPr>
          <a:xfrm>
            <a:off x="87086" y="1276350"/>
            <a:ext cx="750409" cy="81495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52400" y="3343930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Việt Nam thuộc đới nóng.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817379C-DAEE-4A26-B7E8-B157AAEC6C14}"/>
              </a:ext>
            </a:extLst>
          </p:cNvPr>
          <p:cNvCxnSpPr/>
          <p:nvPr/>
        </p:nvCxnSpPr>
        <p:spPr>
          <a:xfrm>
            <a:off x="65316" y="537895"/>
            <a:ext cx="8860971" cy="6356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71450" y="-19050"/>
            <a:ext cx="8789670" cy="53091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en-US" sz="3000" b="1">
                <a:solidFill>
                  <a:srgbClr val="007A37"/>
                </a:solidFill>
                <a:latin typeface="Arial" pitchFamily="34" charset="0"/>
                <a:cs typeface="Arial" pitchFamily="34" charset="0"/>
              </a:rPr>
              <a:t>Bài 5. THIÊN NHIÊN CHÂU Á (tiết 3)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2446" y="604453"/>
            <a:ext cx="4365619" cy="931024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en-US" sz="2800" b="1" u="sng">
                <a:solidFill>
                  <a:srgbClr val="002060"/>
                </a:solidFill>
                <a:cs typeface="Arial" pitchFamily="34" charset="0"/>
              </a:rPr>
              <a:t>2. Đặc điểm tự nhiên châu Á</a:t>
            </a:r>
          </a:p>
          <a:p>
            <a:r>
              <a:rPr lang="en-US" sz="2800" b="1" i="1" u="sng">
                <a:solidFill>
                  <a:srgbClr val="002060"/>
                </a:solidFill>
                <a:cs typeface="Arial" pitchFamily="34" charset="0"/>
              </a:rPr>
              <a:t>d. Các đới thiên nhiên</a:t>
            </a:r>
            <a:endParaRPr lang="en-US" sz="2800" u="sng"/>
          </a:p>
        </p:txBody>
      </p:sp>
      <p:pic>
        <p:nvPicPr>
          <p:cNvPr id="19" name="Picture 2" descr="C:\Users\PTS\Desktop\Ảnh\07c7cd177116be48e70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400" y="838513"/>
            <a:ext cx="3962400" cy="38862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</p:pic>
      <p:sp>
        <p:nvSpPr>
          <p:cNvPr id="20" name="Rectangle 19"/>
          <p:cNvSpPr/>
          <p:nvPr/>
        </p:nvSpPr>
        <p:spPr>
          <a:xfrm>
            <a:off x="5105400" y="4572313"/>
            <a:ext cx="3962400" cy="361637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1900" b="1">
                <a:solidFill>
                  <a:srgbClr val="0000FF"/>
                </a:solidFill>
              </a:rPr>
              <a:t>H.5.2. Bản đồ khí hậu châu Á</a:t>
            </a:r>
          </a:p>
        </p:txBody>
      </p:sp>
    </p:spTree>
    <p:extLst>
      <p:ext uri="{BB962C8B-B14F-4D97-AF65-F5344CB8AC3E}">
        <p14:creationId xmlns:p14="http://schemas.microsoft.com/office/powerpoint/2010/main" val="21427968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: Rounded Corners 7">
            <a:extLst>
              <a:ext uri="{FF2B5EF4-FFF2-40B4-BE49-F238E27FC236}">
                <a16:creationId xmlns:a16="http://schemas.microsoft.com/office/drawing/2014/main" id="{83943E22-6FC5-4857-96F1-DB4BDF369685}"/>
              </a:ext>
            </a:extLst>
          </p:cNvPr>
          <p:cNvSpPr/>
          <p:nvPr/>
        </p:nvSpPr>
        <p:spPr>
          <a:xfrm>
            <a:off x="162143" y="1610759"/>
            <a:ext cx="4867057" cy="1722991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00FF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661796"/>
                      <a:gd name="connsiteY0" fmla="*/ 152939 h 917613"/>
                      <a:gd name="connsiteX1" fmla="*/ 152939 w 2661796"/>
                      <a:gd name="connsiteY1" fmla="*/ 0 h 917613"/>
                      <a:gd name="connsiteX2" fmla="*/ 694800 w 2661796"/>
                      <a:gd name="connsiteY2" fmla="*/ 0 h 917613"/>
                      <a:gd name="connsiteX3" fmla="*/ 1283780 w 2661796"/>
                      <a:gd name="connsiteY3" fmla="*/ 0 h 917613"/>
                      <a:gd name="connsiteX4" fmla="*/ 1825641 w 2661796"/>
                      <a:gd name="connsiteY4" fmla="*/ 0 h 917613"/>
                      <a:gd name="connsiteX5" fmla="*/ 2508857 w 2661796"/>
                      <a:gd name="connsiteY5" fmla="*/ 0 h 917613"/>
                      <a:gd name="connsiteX6" fmla="*/ 2661796 w 2661796"/>
                      <a:gd name="connsiteY6" fmla="*/ 152939 h 917613"/>
                      <a:gd name="connsiteX7" fmla="*/ 2661796 w 2661796"/>
                      <a:gd name="connsiteY7" fmla="*/ 458807 h 917613"/>
                      <a:gd name="connsiteX8" fmla="*/ 2661796 w 2661796"/>
                      <a:gd name="connsiteY8" fmla="*/ 764674 h 917613"/>
                      <a:gd name="connsiteX9" fmla="*/ 2508857 w 2661796"/>
                      <a:gd name="connsiteY9" fmla="*/ 917613 h 917613"/>
                      <a:gd name="connsiteX10" fmla="*/ 1943437 w 2661796"/>
                      <a:gd name="connsiteY10" fmla="*/ 917613 h 917613"/>
                      <a:gd name="connsiteX11" fmla="*/ 1425135 w 2661796"/>
                      <a:gd name="connsiteY11" fmla="*/ 917613 h 917613"/>
                      <a:gd name="connsiteX12" fmla="*/ 812596 w 2661796"/>
                      <a:gd name="connsiteY12" fmla="*/ 917613 h 917613"/>
                      <a:gd name="connsiteX13" fmla="*/ 152939 w 2661796"/>
                      <a:gd name="connsiteY13" fmla="*/ 917613 h 917613"/>
                      <a:gd name="connsiteX14" fmla="*/ 0 w 2661796"/>
                      <a:gd name="connsiteY14" fmla="*/ 764674 h 917613"/>
                      <a:gd name="connsiteX15" fmla="*/ 0 w 2661796"/>
                      <a:gd name="connsiteY15" fmla="*/ 446572 h 917613"/>
                      <a:gd name="connsiteX16" fmla="*/ 0 w 2661796"/>
                      <a:gd name="connsiteY16" fmla="*/ 152939 h 9176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2661796" h="917613" fill="none" extrusionOk="0">
                        <a:moveTo>
                          <a:pt x="0" y="152939"/>
                        </a:moveTo>
                        <a:cubicBezTo>
                          <a:pt x="-1081" y="70405"/>
                          <a:pt x="87221" y="13931"/>
                          <a:pt x="152939" y="0"/>
                        </a:cubicBezTo>
                        <a:cubicBezTo>
                          <a:pt x="398603" y="-38239"/>
                          <a:pt x="461848" y="32783"/>
                          <a:pt x="694800" y="0"/>
                        </a:cubicBezTo>
                        <a:cubicBezTo>
                          <a:pt x="927752" y="-32783"/>
                          <a:pt x="1033727" y="54143"/>
                          <a:pt x="1283780" y="0"/>
                        </a:cubicBezTo>
                        <a:cubicBezTo>
                          <a:pt x="1533833" y="-54143"/>
                          <a:pt x="1593305" y="5845"/>
                          <a:pt x="1825641" y="0"/>
                        </a:cubicBezTo>
                        <a:cubicBezTo>
                          <a:pt x="2057977" y="-5845"/>
                          <a:pt x="2312640" y="14610"/>
                          <a:pt x="2508857" y="0"/>
                        </a:cubicBezTo>
                        <a:cubicBezTo>
                          <a:pt x="2580287" y="-738"/>
                          <a:pt x="2667267" y="73183"/>
                          <a:pt x="2661796" y="152939"/>
                        </a:cubicBezTo>
                        <a:cubicBezTo>
                          <a:pt x="2681022" y="279836"/>
                          <a:pt x="2634696" y="326526"/>
                          <a:pt x="2661796" y="458807"/>
                        </a:cubicBezTo>
                        <a:cubicBezTo>
                          <a:pt x="2688896" y="591088"/>
                          <a:pt x="2641859" y="634669"/>
                          <a:pt x="2661796" y="764674"/>
                        </a:cubicBezTo>
                        <a:cubicBezTo>
                          <a:pt x="2661200" y="836772"/>
                          <a:pt x="2612434" y="929653"/>
                          <a:pt x="2508857" y="917613"/>
                        </a:cubicBezTo>
                        <a:cubicBezTo>
                          <a:pt x="2242118" y="968541"/>
                          <a:pt x="2181100" y="862707"/>
                          <a:pt x="1943437" y="917613"/>
                        </a:cubicBezTo>
                        <a:cubicBezTo>
                          <a:pt x="1705774" y="972519"/>
                          <a:pt x="1565789" y="904415"/>
                          <a:pt x="1425135" y="917613"/>
                        </a:cubicBezTo>
                        <a:cubicBezTo>
                          <a:pt x="1284481" y="930811"/>
                          <a:pt x="942571" y="911370"/>
                          <a:pt x="812596" y="917613"/>
                        </a:cubicBezTo>
                        <a:cubicBezTo>
                          <a:pt x="682621" y="923856"/>
                          <a:pt x="369653" y="912507"/>
                          <a:pt x="152939" y="917613"/>
                        </a:cubicBezTo>
                        <a:cubicBezTo>
                          <a:pt x="60825" y="921902"/>
                          <a:pt x="1376" y="852869"/>
                          <a:pt x="0" y="764674"/>
                        </a:cubicBezTo>
                        <a:cubicBezTo>
                          <a:pt x="-6126" y="648058"/>
                          <a:pt x="2604" y="572022"/>
                          <a:pt x="0" y="446572"/>
                        </a:cubicBezTo>
                        <a:cubicBezTo>
                          <a:pt x="-2604" y="321122"/>
                          <a:pt x="16209" y="280899"/>
                          <a:pt x="0" y="152939"/>
                        </a:cubicBezTo>
                        <a:close/>
                      </a:path>
                      <a:path w="2661796" h="917613" stroke="0" extrusionOk="0">
                        <a:moveTo>
                          <a:pt x="0" y="152939"/>
                        </a:moveTo>
                        <a:cubicBezTo>
                          <a:pt x="-8854" y="63011"/>
                          <a:pt x="48196" y="7610"/>
                          <a:pt x="152939" y="0"/>
                        </a:cubicBezTo>
                        <a:cubicBezTo>
                          <a:pt x="416898" y="-32481"/>
                          <a:pt x="570706" y="29376"/>
                          <a:pt x="789037" y="0"/>
                        </a:cubicBezTo>
                        <a:cubicBezTo>
                          <a:pt x="1007368" y="-29376"/>
                          <a:pt x="1117390" y="64254"/>
                          <a:pt x="1354457" y="0"/>
                        </a:cubicBezTo>
                        <a:cubicBezTo>
                          <a:pt x="1591524" y="-64254"/>
                          <a:pt x="1748846" y="5960"/>
                          <a:pt x="1896318" y="0"/>
                        </a:cubicBezTo>
                        <a:cubicBezTo>
                          <a:pt x="2043790" y="-5960"/>
                          <a:pt x="2377684" y="4146"/>
                          <a:pt x="2508857" y="0"/>
                        </a:cubicBezTo>
                        <a:cubicBezTo>
                          <a:pt x="2600389" y="-14541"/>
                          <a:pt x="2657299" y="67784"/>
                          <a:pt x="2661796" y="152939"/>
                        </a:cubicBezTo>
                        <a:cubicBezTo>
                          <a:pt x="2691575" y="237326"/>
                          <a:pt x="2650134" y="328976"/>
                          <a:pt x="2661796" y="458807"/>
                        </a:cubicBezTo>
                        <a:cubicBezTo>
                          <a:pt x="2673458" y="588638"/>
                          <a:pt x="2661536" y="649364"/>
                          <a:pt x="2661796" y="764674"/>
                        </a:cubicBezTo>
                        <a:cubicBezTo>
                          <a:pt x="2680473" y="853631"/>
                          <a:pt x="2577797" y="915102"/>
                          <a:pt x="2508857" y="917613"/>
                        </a:cubicBezTo>
                        <a:cubicBezTo>
                          <a:pt x="2379364" y="930554"/>
                          <a:pt x="2189507" y="872109"/>
                          <a:pt x="1919878" y="917613"/>
                        </a:cubicBezTo>
                        <a:cubicBezTo>
                          <a:pt x="1650249" y="963117"/>
                          <a:pt x="1554653" y="872396"/>
                          <a:pt x="1354457" y="917613"/>
                        </a:cubicBezTo>
                        <a:cubicBezTo>
                          <a:pt x="1154261" y="962830"/>
                          <a:pt x="891919" y="877402"/>
                          <a:pt x="718359" y="917613"/>
                        </a:cubicBezTo>
                        <a:cubicBezTo>
                          <a:pt x="544799" y="957824"/>
                          <a:pt x="398398" y="915160"/>
                          <a:pt x="152939" y="917613"/>
                        </a:cubicBezTo>
                        <a:cubicBezTo>
                          <a:pt x="63271" y="918467"/>
                          <a:pt x="-9992" y="842246"/>
                          <a:pt x="0" y="764674"/>
                        </a:cubicBezTo>
                        <a:cubicBezTo>
                          <a:pt x="-15499" y="665822"/>
                          <a:pt x="14294" y="566461"/>
                          <a:pt x="0" y="452689"/>
                        </a:cubicBezTo>
                        <a:cubicBezTo>
                          <a:pt x="-14294" y="338917"/>
                          <a:pt x="26070" y="218306"/>
                          <a:pt x="0" y="152939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30000"/>
              </a:lnSpc>
            </a:pPr>
            <a:r>
              <a:rPr lang="en-US" sz="2800" b="1" i="1">
                <a:solidFill>
                  <a:srgbClr val="0000FF"/>
                </a:solidFill>
                <a:latin typeface="+mj-lt"/>
                <a:cs typeface="Arial" pitchFamily="34" charset="0"/>
              </a:rPr>
              <a:t>    *Nêu vấn đề cần lưu ý trong sử dụng và bảo vệ tự nhiên ở châu Á.</a:t>
            </a:r>
            <a:endParaRPr lang="en-US" sz="2800" b="1" i="1" dirty="0">
              <a:solidFill>
                <a:srgbClr val="0000FF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04A8784-7D1E-4B40-830D-706D02A3433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25000" b="66628" l="6977" r="44186">
                        <a14:foregroundMark x1="16744" y1="32558" x2="16744" y2="32558"/>
                        <a14:foregroundMark x1="9767" y1="33605" x2="9767" y2="33605"/>
                        <a14:foregroundMark x1="7093" y1="34535" x2="7093" y2="34535"/>
                        <a14:foregroundMark x1="31395" y1="28605" x2="31395" y2="28605"/>
                        <a14:foregroundMark x1="40930" y1="29070" x2="40930" y2="29070"/>
                        <a14:foregroundMark x1="32558" y1="25000" x2="32558" y2="25000"/>
                        <a14:foregroundMark x1="34419" y1="36163" x2="34419" y2="36163"/>
                        <a14:foregroundMark x1="31163" y1="64070" x2="31163" y2="64070"/>
                        <a14:foregroundMark x1="21163" y1="64186" x2="21163" y2="64186"/>
                        <a14:foregroundMark x1="22209" y1="66628" x2="22209" y2="66628"/>
                        <a14:foregroundMark x1="35930" y1="46395" x2="35930" y2="46395"/>
                        <a14:foregroundMark x1="44186" y1="41279" x2="44186" y2="41279"/>
                        <a14:foregroundMark x1="38256" y1="43488" x2="38256" y2="43488"/>
                        <a14:foregroundMark x1="24535" y1="48256" x2="24535" y2="48256"/>
                      </a14:backgroundRemoval>
                    </a14:imgEffect>
                  </a14:imgLayer>
                </a14:imgProps>
              </a:ext>
            </a:extLst>
          </a:blip>
          <a:srcRect l="5192" t="22288" r="52690" b="31973"/>
          <a:stretch/>
        </p:blipFill>
        <p:spPr>
          <a:xfrm>
            <a:off x="87086" y="1276350"/>
            <a:ext cx="750409" cy="814956"/>
          </a:xfrm>
          <a:prstGeom prst="rect">
            <a:avLst/>
          </a:prstGeom>
        </p:spPr>
      </p:pic>
      <p:sp>
        <p:nvSpPr>
          <p:cNvPr id="11" name="Rectangle: Rounded Corners 7">
            <a:extLst>
              <a:ext uri="{FF2B5EF4-FFF2-40B4-BE49-F238E27FC236}">
                <a16:creationId xmlns:a16="http://schemas.microsoft.com/office/drawing/2014/main" id="{83943E22-6FC5-4857-96F1-DB4BDF369685}"/>
              </a:ext>
            </a:extLst>
          </p:cNvPr>
          <p:cNvSpPr/>
          <p:nvPr/>
        </p:nvSpPr>
        <p:spPr>
          <a:xfrm>
            <a:off x="152400" y="1581150"/>
            <a:ext cx="4867057" cy="211455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00FF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661796"/>
                      <a:gd name="connsiteY0" fmla="*/ 152939 h 917613"/>
                      <a:gd name="connsiteX1" fmla="*/ 152939 w 2661796"/>
                      <a:gd name="connsiteY1" fmla="*/ 0 h 917613"/>
                      <a:gd name="connsiteX2" fmla="*/ 694800 w 2661796"/>
                      <a:gd name="connsiteY2" fmla="*/ 0 h 917613"/>
                      <a:gd name="connsiteX3" fmla="*/ 1283780 w 2661796"/>
                      <a:gd name="connsiteY3" fmla="*/ 0 h 917613"/>
                      <a:gd name="connsiteX4" fmla="*/ 1825641 w 2661796"/>
                      <a:gd name="connsiteY4" fmla="*/ 0 h 917613"/>
                      <a:gd name="connsiteX5" fmla="*/ 2508857 w 2661796"/>
                      <a:gd name="connsiteY5" fmla="*/ 0 h 917613"/>
                      <a:gd name="connsiteX6" fmla="*/ 2661796 w 2661796"/>
                      <a:gd name="connsiteY6" fmla="*/ 152939 h 917613"/>
                      <a:gd name="connsiteX7" fmla="*/ 2661796 w 2661796"/>
                      <a:gd name="connsiteY7" fmla="*/ 458807 h 917613"/>
                      <a:gd name="connsiteX8" fmla="*/ 2661796 w 2661796"/>
                      <a:gd name="connsiteY8" fmla="*/ 764674 h 917613"/>
                      <a:gd name="connsiteX9" fmla="*/ 2508857 w 2661796"/>
                      <a:gd name="connsiteY9" fmla="*/ 917613 h 917613"/>
                      <a:gd name="connsiteX10" fmla="*/ 1943437 w 2661796"/>
                      <a:gd name="connsiteY10" fmla="*/ 917613 h 917613"/>
                      <a:gd name="connsiteX11" fmla="*/ 1425135 w 2661796"/>
                      <a:gd name="connsiteY11" fmla="*/ 917613 h 917613"/>
                      <a:gd name="connsiteX12" fmla="*/ 812596 w 2661796"/>
                      <a:gd name="connsiteY12" fmla="*/ 917613 h 917613"/>
                      <a:gd name="connsiteX13" fmla="*/ 152939 w 2661796"/>
                      <a:gd name="connsiteY13" fmla="*/ 917613 h 917613"/>
                      <a:gd name="connsiteX14" fmla="*/ 0 w 2661796"/>
                      <a:gd name="connsiteY14" fmla="*/ 764674 h 917613"/>
                      <a:gd name="connsiteX15" fmla="*/ 0 w 2661796"/>
                      <a:gd name="connsiteY15" fmla="*/ 446572 h 917613"/>
                      <a:gd name="connsiteX16" fmla="*/ 0 w 2661796"/>
                      <a:gd name="connsiteY16" fmla="*/ 152939 h 9176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2661796" h="917613" fill="none" extrusionOk="0">
                        <a:moveTo>
                          <a:pt x="0" y="152939"/>
                        </a:moveTo>
                        <a:cubicBezTo>
                          <a:pt x="-1081" y="70405"/>
                          <a:pt x="87221" y="13931"/>
                          <a:pt x="152939" y="0"/>
                        </a:cubicBezTo>
                        <a:cubicBezTo>
                          <a:pt x="398603" y="-38239"/>
                          <a:pt x="461848" y="32783"/>
                          <a:pt x="694800" y="0"/>
                        </a:cubicBezTo>
                        <a:cubicBezTo>
                          <a:pt x="927752" y="-32783"/>
                          <a:pt x="1033727" y="54143"/>
                          <a:pt x="1283780" y="0"/>
                        </a:cubicBezTo>
                        <a:cubicBezTo>
                          <a:pt x="1533833" y="-54143"/>
                          <a:pt x="1593305" y="5845"/>
                          <a:pt x="1825641" y="0"/>
                        </a:cubicBezTo>
                        <a:cubicBezTo>
                          <a:pt x="2057977" y="-5845"/>
                          <a:pt x="2312640" y="14610"/>
                          <a:pt x="2508857" y="0"/>
                        </a:cubicBezTo>
                        <a:cubicBezTo>
                          <a:pt x="2580287" y="-738"/>
                          <a:pt x="2667267" y="73183"/>
                          <a:pt x="2661796" y="152939"/>
                        </a:cubicBezTo>
                        <a:cubicBezTo>
                          <a:pt x="2681022" y="279836"/>
                          <a:pt x="2634696" y="326526"/>
                          <a:pt x="2661796" y="458807"/>
                        </a:cubicBezTo>
                        <a:cubicBezTo>
                          <a:pt x="2688896" y="591088"/>
                          <a:pt x="2641859" y="634669"/>
                          <a:pt x="2661796" y="764674"/>
                        </a:cubicBezTo>
                        <a:cubicBezTo>
                          <a:pt x="2661200" y="836772"/>
                          <a:pt x="2612434" y="929653"/>
                          <a:pt x="2508857" y="917613"/>
                        </a:cubicBezTo>
                        <a:cubicBezTo>
                          <a:pt x="2242118" y="968541"/>
                          <a:pt x="2181100" y="862707"/>
                          <a:pt x="1943437" y="917613"/>
                        </a:cubicBezTo>
                        <a:cubicBezTo>
                          <a:pt x="1705774" y="972519"/>
                          <a:pt x="1565789" y="904415"/>
                          <a:pt x="1425135" y="917613"/>
                        </a:cubicBezTo>
                        <a:cubicBezTo>
                          <a:pt x="1284481" y="930811"/>
                          <a:pt x="942571" y="911370"/>
                          <a:pt x="812596" y="917613"/>
                        </a:cubicBezTo>
                        <a:cubicBezTo>
                          <a:pt x="682621" y="923856"/>
                          <a:pt x="369653" y="912507"/>
                          <a:pt x="152939" y="917613"/>
                        </a:cubicBezTo>
                        <a:cubicBezTo>
                          <a:pt x="60825" y="921902"/>
                          <a:pt x="1376" y="852869"/>
                          <a:pt x="0" y="764674"/>
                        </a:cubicBezTo>
                        <a:cubicBezTo>
                          <a:pt x="-6126" y="648058"/>
                          <a:pt x="2604" y="572022"/>
                          <a:pt x="0" y="446572"/>
                        </a:cubicBezTo>
                        <a:cubicBezTo>
                          <a:pt x="-2604" y="321122"/>
                          <a:pt x="16209" y="280899"/>
                          <a:pt x="0" y="152939"/>
                        </a:cubicBezTo>
                        <a:close/>
                      </a:path>
                      <a:path w="2661796" h="917613" stroke="0" extrusionOk="0">
                        <a:moveTo>
                          <a:pt x="0" y="152939"/>
                        </a:moveTo>
                        <a:cubicBezTo>
                          <a:pt x="-8854" y="63011"/>
                          <a:pt x="48196" y="7610"/>
                          <a:pt x="152939" y="0"/>
                        </a:cubicBezTo>
                        <a:cubicBezTo>
                          <a:pt x="416898" y="-32481"/>
                          <a:pt x="570706" y="29376"/>
                          <a:pt x="789037" y="0"/>
                        </a:cubicBezTo>
                        <a:cubicBezTo>
                          <a:pt x="1007368" y="-29376"/>
                          <a:pt x="1117390" y="64254"/>
                          <a:pt x="1354457" y="0"/>
                        </a:cubicBezTo>
                        <a:cubicBezTo>
                          <a:pt x="1591524" y="-64254"/>
                          <a:pt x="1748846" y="5960"/>
                          <a:pt x="1896318" y="0"/>
                        </a:cubicBezTo>
                        <a:cubicBezTo>
                          <a:pt x="2043790" y="-5960"/>
                          <a:pt x="2377684" y="4146"/>
                          <a:pt x="2508857" y="0"/>
                        </a:cubicBezTo>
                        <a:cubicBezTo>
                          <a:pt x="2600389" y="-14541"/>
                          <a:pt x="2657299" y="67784"/>
                          <a:pt x="2661796" y="152939"/>
                        </a:cubicBezTo>
                        <a:cubicBezTo>
                          <a:pt x="2691575" y="237326"/>
                          <a:pt x="2650134" y="328976"/>
                          <a:pt x="2661796" y="458807"/>
                        </a:cubicBezTo>
                        <a:cubicBezTo>
                          <a:pt x="2673458" y="588638"/>
                          <a:pt x="2661536" y="649364"/>
                          <a:pt x="2661796" y="764674"/>
                        </a:cubicBezTo>
                        <a:cubicBezTo>
                          <a:pt x="2680473" y="853631"/>
                          <a:pt x="2577797" y="915102"/>
                          <a:pt x="2508857" y="917613"/>
                        </a:cubicBezTo>
                        <a:cubicBezTo>
                          <a:pt x="2379364" y="930554"/>
                          <a:pt x="2189507" y="872109"/>
                          <a:pt x="1919878" y="917613"/>
                        </a:cubicBezTo>
                        <a:cubicBezTo>
                          <a:pt x="1650249" y="963117"/>
                          <a:pt x="1554653" y="872396"/>
                          <a:pt x="1354457" y="917613"/>
                        </a:cubicBezTo>
                        <a:cubicBezTo>
                          <a:pt x="1154261" y="962830"/>
                          <a:pt x="891919" y="877402"/>
                          <a:pt x="718359" y="917613"/>
                        </a:cubicBezTo>
                        <a:cubicBezTo>
                          <a:pt x="544799" y="957824"/>
                          <a:pt x="398398" y="915160"/>
                          <a:pt x="152939" y="917613"/>
                        </a:cubicBezTo>
                        <a:cubicBezTo>
                          <a:pt x="63271" y="918467"/>
                          <a:pt x="-9992" y="842246"/>
                          <a:pt x="0" y="764674"/>
                        </a:cubicBezTo>
                        <a:cubicBezTo>
                          <a:pt x="-15499" y="665822"/>
                          <a:pt x="14294" y="566461"/>
                          <a:pt x="0" y="452689"/>
                        </a:cubicBezTo>
                        <a:cubicBezTo>
                          <a:pt x="-14294" y="338917"/>
                          <a:pt x="26070" y="218306"/>
                          <a:pt x="0" y="152939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30000"/>
              </a:lnSpc>
            </a:pPr>
            <a:r>
              <a:rPr lang="en-US" sz="2800" b="1" i="1">
                <a:solidFill>
                  <a:srgbClr val="0000FF"/>
                </a:solidFill>
                <a:cs typeface="Arial" pitchFamily="34" charset="0"/>
              </a:rPr>
              <a:t>    *Em đã và đang làm gì để góp phần bảo vệ thiên nhiên ở địa phương nơi em sinh sống?</a:t>
            </a:r>
            <a:endParaRPr lang="en-US" sz="2800" b="1" i="1" dirty="0">
              <a:solidFill>
                <a:srgbClr val="0000FF"/>
              </a:solidFill>
              <a:cs typeface="Arial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04A8784-7D1E-4B40-830D-706D02A3433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25000" b="66628" l="6977" r="44186">
                        <a14:foregroundMark x1="16744" y1="32558" x2="16744" y2="32558"/>
                        <a14:foregroundMark x1="9767" y1="33605" x2="9767" y2="33605"/>
                        <a14:foregroundMark x1="7093" y1="34535" x2="7093" y2="34535"/>
                        <a14:foregroundMark x1="31395" y1="28605" x2="31395" y2="28605"/>
                        <a14:foregroundMark x1="40930" y1="29070" x2="40930" y2="29070"/>
                        <a14:foregroundMark x1="32558" y1="25000" x2="32558" y2="25000"/>
                        <a14:foregroundMark x1="34419" y1="36163" x2="34419" y2="36163"/>
                        <a14:foregroundMark x1="31163" y1="64070" x2="31163" y2="64070"/>
                        <a14:foregroundMark x1="21163" y1="64186" x2="21163" y2="64186"/>
                        <a14:foregroundMark x1="22209" y1="66628" x2="22209" y2="66628"/>
                        <a14:foregroundMark x1="35930" y1="46395" x2="35930" y2="46395"/>
                        <a14:foregroundMark x1="44186" y1="41279" x2="44186" y2="41279"/>
                        <a14:foregroundMark x1="38256" y1="43488" x2="38256" y2="43488"/>
                        <a14:foregroundMark x1="24535" y1="48256" x2="24535" y2="48256"/>
                      </a14:backgroundRemoval>
                    </a14:imgEffect>
                  </a14:imgLayer>
                </a14:imgProps>
              </a:ext>
            </a:extLst>
          </a:blip>
          <a:srcRect l="5192" t="22288" r="52690" b="31973"/>
          <a:stretch/>
        </p:blipFill>
        <p:spPr>
          <a:xfrm>
            <a:off x="87086" y="1246741"/>
            <a:ext cx="750409" cy="814956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817379C-DAEE-4A26-B7E8-B157AAEC6C14}"/>
              </a:ext>
            </a:extLst>
          </p:cNvPr>
          <p:cNvCxnSpPr/>
          <p:nvPr/>
        </p:nvCxnSpPr>
        <p:spPr>
          <a:xfrm>
            <a:off x="65316" y="537895"/>
            <a:ext cx="8860971" cy="6356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71450" y="-19050"/>
            <a:ext cx="8789670" cy="53091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en-US" sz="3000" b="1">
                <a:solidFill>
                  <a:srgbClr val="007A37"/>
                </a:solidFill>
                <a:latin typeface="Arial" pitchFamily="34" charset="0"/>
                <a:cs typeface="Arial" pitchFamily="34" charset="0"/>
              </a:rPr>
              <a:t>Bài 5. THIÊN NHIÊN CHÂU Á (tiết 3)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32446" y="604453"/>
            <a:ext cx="4365619" cy="931024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en-US" sz="2800" b="1" u="sng">
                <a:solidFill>
                  <a:srgbClr val="002060"/>
                </a:solidFill>
                <a:cs typeface="Arial" pitchFamily="34" charset="0"/>
              </a:rPr>
              <a:t>2. Đặc điểm tự nhiên châu Á</a:t>
            </a:r>
          </a:p>
          <a:p>
            <a:r>
              <a:rPr lang="en-US" sz="2800" b="1" i="1" u="sng">
                <a:solidFill>
                  <a:srgbClr val="002060"/>
                </a:solidFill>
                <a:cs typeface="Arial" pitchFamily="34" charset="0"/>
              </a:rPr>
              <a:t>d. Các đới thiên nhiên</a:t>
            </a:r>
            <a:endParaRPr lang="en-US" sz="2800" u="sng"/>
          </a:p>
        </p:txBody>
      </p:sp>
      <p:pic>
        <p:nvPicPr>
          <p:cNvPr id="21" name="Picture 2" descr="C:\Users\PTS\Desktop\Ảnh\07c7cd177116be48e70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400" y="838513"/>
            <a:ext cx="3962400" cy="38862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</p:pic>
      <p:sp>
        <p:nvSpPr>
          <p:cNvPr id="22" name="Rectangle 21"/>
          <p:cNvSpPr/>
          <p:nvPr/>
        </p:nvSpPr>
        <p:spPr>
          <a:xfrm>
            <a:off x="5105400" y="4572313"/>
            <a:ext cx="3962400" cy="361637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1900" b="1">
                <a:solidFill>
                  <a:srgbClr val="0000FF"/>
                </a:solidFill>
              </a:rPr>
              <a:t>H.5.2. Bản đồ khí hậu châu Á</a:t>
            </a:r>
          </a:p>
        </p:txBody>
      </p:sp>
    </p:spTree>
    <p:extLst>
      <p:ext uri="{BB962C8B-B14F-4D97-AF65-F5344CB8AC3E}">
        <p14:creationId xmlns:p14="http://schemas.microsoft.com/office/powerpoint/2010/main" val="21427968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1" grpId="0" animBg="1"/>
      <p:bldP spid="11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7">
            <a:extLst>
              <a:ext uri="{FF2B5EF4-FFF2-40B4-BE49-F238E27FC236}">
                <a16:creationId xmlns:a16="http://schemas.microsoft.com/office/drawing/2014/main" id="{83943E22-6FC5-4857-96F1-DB4BDF369685}"/>
              </a:ext>
            </a:extLst>
          </p:cNvPr>
          <p:cNvSpPr/>
          <p:nvPr/>
        </p:nvSpPr>
        <p:spPr>
          <a:xfrm>
            <a:off x="381000" y="133350"/>
            <a:ext cx="8458200" cy="83820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00FF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661796"/>
                      <a:gd name="connsiteY0" fmla="*/ 152939 h 917613"/>
                      <a:gd name="connsiteX1" fmla="*/ 152939 w 2661796"/>
                      <a:gd name="connsiteY1" fmla="*/ 0 h 917613"/>
                      <a:gd name="connsiteX2" fmla="*/ 694800 w 2661796"/>
                      <a:gd name="connsiteY2" fmla="*/ 0 h 917613"/>
                      <a:gd name="connsiteX3" fmla="*/ 1283780 w 2661796"/>
                      <a:gd name="connsiteY3" fmla="*/ 0 h 917613"/>
                      <a:gd name="connsiteX4" fmla="*/ 1825641 w 2661796"/>
                      <a:gd name="connsiteY4" fmla="*/ 0 h 917613"/>
                      <a:gd name="connsiteX5" fmla="*/ 2508857 w 2661796"/>
                      <a:gd name="connsiteY5" fmla="*/ 0 h 917613"/>
                      <a:gd name="connsiteX6" fmla="*/ 2661796 w 2661796"/>
                      <a:gd name="connsiteY6" fmla="*/ 152939 h 917613"/>
                      <a:gd name="connsiteX7" fmla="*/ 2661796 w 2661796"/>
                      <a:gd name="connsiteY7" fmla="*/ 458807 h 917613"/>
                      <a:gd name="connsiteX8" fmla="*/ 2661796 w 2661796"/>
                      <a:gd name="connsiteY8" fmla="*/ 764674 h 917613"/>
                      <a:gd name="connsiteX9" fmla="*/ 2508857 w 2661796"/>
                      <a:gd name="connsiteY9" fmla="*/ 917613 h 917613"/>
                      <a:gd name="connsiteX10" fmla="*/ 1943437 w 2661796"/>
                      <a:gd name="connsiteY10" fmla="*/ 917613 h 917613"/>
                      <a:gd name="connsiteX11" fmla="*/ 1425135 w 2661796"/>
                      <a:gd name="connsiteY11" fmla="*/ 917613 h 917613"/>
                      <a:gd name="connsiteX12" fmla="*/ 812596 w 2661796"/>
                      <a:gd name="connsiteY12" fmla="*/ 917613 h 917613"/>
                      <a:gd name="connsiteX13" fmla="*/ 152939 w 2661796"/>
                      <a:gd name="connsiteY13" fmla="*/ 917613 h 917613"/>
                      <a:gd name="connsiteX14" fmla="*/ 0 w 2661796"/>
                      <a:gd name="connsiteY14" fmla="*/ 764674 h 917613"/>
                      <a:gd name="connsiteX15" fmla="*/ 0 w 2661796"/>
                      <a:gd name="connsiteY15" fmla="*/ 446572 h 917613"/>
                      <a:gd name="connsiteX16" fmla="*/ 0 w 2661796"/>
                      <a:gd name="connsiteY16" fmla="*/ 152939 h 9176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2661796" h="917613" fill="none" extrusionOk="0">
                        <a:moveTo>
                          <a:pt x="0" y="152939"/>
                        </a:moveTo>
                        <a:cubicBezTo>
                          <a:pt x="-1081" y="70405"/>
                          <a:pt x="87221" y="13931"/>
                          <a:pt x="152939" y="0"/>
                        </a:cubicBezTo>
                        <a:cubicBezTo>
                          <a:pt x="398603" y="-38239"/>
                          <a:pt x="461848" y="32783"/>
                          <a:pt x="694800" y="0"/>
                        </a:cubicBezTo>
                        <a:cubicBezTo>
                          <a:pt x="927752" y="-32783"/>
                          <a:pt x="1033727" y="54143"/>
                          <a:pt x="1283780" y="0"/>
                        </a:cubicBezTo>
                        <a:cubicBezTo>
                          <a:pt x="1533833" y="-54143"/>
                          <a:pt x="1593305" y="5845"/>
                          <a:pt x="1825641" y="0"/>
                        </a:cubicBezTo>
                        <a:cubicBezTo>
                          <a:pt x="2057977" y="-5845"/>
                          <a:pt x="2312640" y="14610"/>
                          <a:pt x="2508857" y="0"/>
                        </a:cubicBezTo>
                        <a:cubicBezTo>
                          <a:pt x="2580287" y="-738"/>
                          <a:pt x="2667267" y="73183"/>
                          <a:pt x="2661796" y="152939"/>
                        </a:cubicBezTo>
                        <a:cubicBezTo>
                          <a:pt x="2681022" y="279836"/>
                          <a:pt x="2634696" y="326526"/>
                          <a:pt x="2661796" y="458807"/>
                        </a:cubicBezTo>
                        <a:cubicBezTo>
                          <a:pt x="2688896" y="591088"/>
                          <a:pt x="2641859" y="634669"/>
                          <a:pt x="2661796" y="764674"/>
                        </a:cubicBezTo>
                        <a:cubicBezTo>
                          <a:pt x="2661200" y="836772"/>
                          <a:pt x="2612434" y="929653"/>
                          <a:pt x="2508857" y="917613"/>
                        </a:cubicBezTo>
                        <a:cubicBezTo>
                          <a:pt x="2242118" y="968541"/>
                          <a:pt x="2181100" y="862707"/>
                          <a:pt x="1943437" y="917613"/>
                        </a:cubicBezTo>
                        <a:cubicBezTo>
                          <a:pt x="1705774" y="972519"/>
                          <a:pt x="1565789" y="904415"/>
                          <a:pt x="1425135" y="917613"/>
                        </a:cubicBezTo>
                        <a:cubicBezTo>
                          <a:pt x="1284481" y="930811"/>
                          <a:pt x="942571" y="911370"/>
                          <a:pt x="812596" y="917613"/>
                        </a:cubicBezTo>
                        <a:cubicBezTo>
                          <a:pt x="682621" y="923856"/>
                          <a:pt x="369653" y="912507"/>
                          <a:pt x="152939" y="917613"/>
                        </a:cubicBezTo>
                        <a:cubicBezTo>
                          <a:pt x="60825" y="921902"/>
                          <a:pt x="1376" y="852869"/>
                          <a:pt x="0" y="764674"/>
                        </a:cubicBezTo>
                        <a:cubicBezTo>
                          <a:pt x="-6126" y="648058"/>
                          <a:pt x="2604" y="572022"/>
                          <a:pt x="0" y="446572"/>
                        </a:cubicBezTo>
                        <a:cubicBezTo>
                          <a:pt x="-2604" y="321122"/>
                          <a:pt x="16209" y="280899"/>
                          <a:pt x="0" y="152939"/>
                        </a:cubicBezTo>
                        <a:close/>
                      </a:path>
                      <a:path w="2661796" h="917613" stroke="0" extrusionOk="0">
                        <a:moveTo>
                          <a:pt x="0" y="152939"/>
                        </a:moveTo>
                        <a:cubicBezTo>
                          <a:pt x="-8854" y="63011"/>
                          <a:pt x="48196" y="7610"/>
                          <a:pt x="152939" y="0"/>
                        </a:cubicBezTo>
                        <a:cubicBezTo>
                          <a:pt x="416898" y="-32481"/>
                          <a:pt x="570706" y="29376"/>
                          <a:pt x="789037" y="0"/>
                        </a:cubicBezTo>
                        <a:cubicBezTo>
                          <a:pt x="1007368" y="-29376"/>
                          <a:pt x="1117390" y="64254"/>
                          <a:pt x="1354457" y="0"/>
                        </a:cubicBezTo>
                        <a:cubicBezTo>
                          <a:pt x="1591524" y="-64254"/>
                          <a:pt x="1748846" y="5960"/>
                          <a:pt x="1896318" y="0"/>
                        </a:cubicBezTo>
                        <a:cubicBezTo>
                          <a:pt x="2043790" y="-5960"/>
                          <a:pt x="2377684" y="4146"/>
                          <a:pt x="2508857" y="0"/>
                        </a:cubicBezTo>
                        <a:cubicBezTo>
                          <a:pt x="2600389" y="-14541"/>
                          <a:pt x="2657299" y="67784"/>
                          <a:pt x="2661796" y="152939"/>
                        </a:cubicBezTo>
                        <a:cubicBezTo>
                          <a:pt x="2691575" y="237326"/>
                          <a:pt x="2650134" y="328976"/>
                          <a:pt x="2661796" y="458807"/>
                        </a:cubicBezTo>
                        <a:cubicBezTo>
                          <a:pt x="2673458" y="588638"/>
                          <a:pt x="2661536" y="649364"/>
                          <a:pt x="2661796" y="764674"/>
                        </a:cubicBezTo>
                        <a:cubicBezTo>
                          <a:pt x="2680473" y="853631"/>
                          <a:pt x="2577797" y="915102"/>
                          <a:pt x="2508857" y="917613"/>
                        </a:cubicBezTo>
                        <a:cubicBezTo>
                          <a:pt x="2379364" y="930554"/>
                          <a:pt x="2189507" y="872109"/>
                          <a:pt x="1919878" y="917613"/>
                        </a:cubicBezTo>
                        <a:cubicBezTo>
                          <a:pt x="1650249" y="963117"/>
                          <a:pt x="1554653" y="872396"/>
                          <a:pt x="1354457" y="917613"/>
                        </a:cubicBezTo>
                        <a:cubicBezTo>
                          <a:pt x="1154261" y="962830"/>
                          <a:pt x="891919" y="877402"/>
                          <a:pt x="718359" y="917613"/>
                        </a:cubicBezTo>
                        <a:cubicBezTo>
                          <a:pt x="544799" y="957824"/>
                          <a:pt x="398398" y="915160"/>
                          <a:pt x="152939" y="917613"/>
                        </a:cubicBezTo>
                        <a:cubicBezTo>
                          <a:pt x="63271" y="918467"/>
                          <a:pt x="-9992" y="842246"/>
                          <a:pt x="0" y="764674"/>
                        </a:cubicBezTo>
                        <a:cubicBezTo>
                          <a:pt x="-15499" y="665822"/>
                          <a:pt x="14294" y="566461"/>
                          <a:pt x="0" y="452689"/>
                        </a:cubicBezTo>
                        <a:cubicBezTo>
                          <a:pt x="-14294" y="338917"/>
                          <a:pt x="26070" y="218306"/>
                          <a:pt x="0" y="152939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TNKQ VỊ</a:t>
            </a:r>
            <a:r>
              <a:rPr lang="fr-FR" sz="2600" b="1"/>
              <a:t> </a:t>
            </a:r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TRÍ ĐỊA LÍ, ĐẶC ĐIỂM TỰ NHIÊN CHÂU Á</a:t>
            </a:r>
            <a:endParaRPr lang="en-US" sz="2600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---o0o---</a:t>
            </a:r>
            <a:endParaRPr lang="en-U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304800" y="819150"/>
            <a:ext cx="8382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fr-FR" sz="2800" b="1"/>
              <a:t>Câu 1:</a:t>
            </a:r>
            <a:r>
              <a:rPr lang="fr-FR" sz="2800"/>
              <a:t> Diện tích châu Á (kể cả các đảo) là khoảng</a:t>
            </a:r>
            <a:endParaRPr lang="en-US" sz="2800"/>
          </a:p>
          <a:p>
            <a:pPr>
              <a:lnSpc>
                <a:spcPct val="150000"/>
              </a:lnSpc>
            </a:pPr>
            <a:r>
              <a:rPr lang="en-US" sz="2800"/>
              <a:t>A - 44,4 triệu km</a:t>
            </a:r>
            <a:r>
              <a:rPr lang="en-US" sz="2800" baseline="30000"/>
              <a:t>2</a:t>
            </a:r>
            <a:r>
              <a:rPr lang="en-US" sz="2800"/>
              <a:t>. 			C - 41,5 triệu km</a:t>
            </a:r>
            <a:r>
              <a:rPr lang="en-US" sz="2800" baseline="30000"/>
              <a:t>2</a:t>
            </a:r>
            <a:r>
              <a:rPr lang="en-US" sz="2800"/>
              <a:t>.</a:t>
            </a:r>
          </a:p>
          <a:p>
            <a:pPr>
              <a:lnSpc>
                <a:spcPct val="150000"/>
              </a:lnSpc>
            </a:pPr>
            <a:r>
              <a:rPr lang="en-US" sz="2800"/>
              <a:t>B - 42 triệu km</a:t>
            </a:r>
            <a:r>
              <a:rPr lang="en-US" sz="2800" baseline="30000"/>
              <a:t>2</a:t>
            </a:r>
            <a:r>
              <a:rPr lang="en-US" sz="2800"/>
              <a:t>			D - 30 triệu km</a:t>
            </a:r>
            <a:r>
              <a:rPr lang="en-US" sz="2800" baseline="30000"/>
              <a:t>2</a:t>
            </a:r>
            <a:endParaRPr lang="en-US" sz="2800"/>
          </a:p>
          <a:p>
            <a:pPr>
              <a:lnSpc>
                <a:spcPct val="150000"/>
              </a:lnSpc>
            </a:pPr>
            <a:r>
              <a:rPr lang="en-US" sz="2800" b="1"/>
              <a:t>Câu 2: </a:t>
            </a:r>
            <a:r>
              <a:rPr lang="en-US" sz="2800"/>
              <a:t>Châu Á </a:t>
            </a:r>
            <a:r>
              <a:rPr lang="en-US" sz="2800" b="1"/>
              <a:t>không</a:t>
            </a:r>
            <a:r>
              <a:rPr lang="en-US" sz="2800"/>
              <a:t> tiếp giáp với đại dương sau đây?</a:t>
            </a:r>
          </a:p>
          <a:p>
            <a:pPr>
              <a:lnSpc>
                <a:spcPct val="150000"/>
              </a:lnSpc>
            </a:pPr>
            <a:r>
              <a:rPr lang="en-US" sz="2800"/>
              <a:t>A - Bắc Băng Dương.		C - Thái Bình Dương.</a:t>
            </a:r>
          </a:p>
          <a:p>
            <a:pPr>
              <a:lnSpc>
                <a:spcPct val="150000"/>
              </a:lnSpc>
            </a:pPr>
            <a:r>
              <a:rPr lang="en-US" sz="2800"/>
              <a:t>B - Ấn Độ Dương.			D - Đại Tây Dương.</a:t>
            </a:r>
          </a:p>
        </p:txBody>
      </p:sp>
      <p:sp>
        <p:nvSpPr>
          <p:cNvPr id="15" name="Oval 14"/>
          <p:cNvSpPr/>
          <p:nvPr/>
        </p:nvSpPr>
        <p:spPr>
          <a:xfrm>
            <a:off x="228600" y="1657350"/>
            <a:ext cx="533400" cy="533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800600" y="4171950"/>
            <a:ext cx="533400" cy="533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7968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169" grpId="0"/>
      <p:bldP spid="15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7">
            <a:extLst>
              <a:ext uri="{FF2B5EF4-FFF2-40B4-BE49-F238E27FC236}">
                <a16:creationId xmlns:a16="http://schemas.microsoft.com/office/drawing/2014/main" id="{83943E22-6FC5-4857-96F1-DB4BDF369685}"/>
              </a:ext>
            </a:extLst>
          </p:cNvPr>
          <p:cNvSpPr/>
          <p:nvPr/>
        </p:nvSpPr>
        <p:spPr>
          <a:xfrm>
            <a:off x="381000" y="133350"/>
            <a:ext cx="8458200" cy="83820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00FF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661796"/>
                      <a:gd name="connsiteY0" fmla="*/ 152939 h 917613"/>
                      <a:gd name="connsiteX1" fmla="*/ 152939 w 2661796"/>
                      <a:gd name="connsiteY1" fmla="*/ 0 h 917613"/>
                      <a:gd name="connsiteX2" fmla="*/ 694800 w 2661796"/>
                      <a:gd name="connsiteY2" fmla="*/ 0 h 917613"/>
                      <a:gd name="connsiteX3" fmla="*/ 1283780 w 2661796"/>
                      <a:gd name="connsiteY3" fmla="*/ 0 h 917613"/>
                      <a:gd name="connsiteX4" fmla="*/ 1825641 w 2661796"/>
                      <a:gd name="connsiteY4" fmla="*/ 0 h 917613"/>
                      <a:gd name="connsiteX5" fmla="*/ 2508857 w 2661796"/>
                      <a:gd name="connsiteY5" fmla="*/ 0 h 917613"/>
                      <a:gd name="connsiteX6" fmla="*/ 2661796 w 2661796"/>
                      <a:gd name="connsiteY6" fmla="*/ 152939 h 917613"/>
                      <a:gd name="connsiteX7" fmla="*/ 2661796 w 2661796"/>
                      <a:gd name="connsiteY7" fmla="*/ 458807 h 917613"/>
                      <a:gd name="connsiteX8" fmla="*/ 2661796 w 2661796"/>
                      <a:gd name="connsiteY8" fmla="*/ 764674 h 917613"/>
                      <a:gd name="connsiteX9" fmla="*/ 2508857 w 2661796"/>
                      <a:gd name="connsiteY9" fmla="*/ 917613 h 917613"/>
                      <a:gd name="connsiteX10" fmla="*/ 1943437 w 2661796"/>
                      <a:gd name="connsiteY10" fmla="*/ 917613 h 917613"/>
                      <a:gd name="connsiteX11" fmla="*/ 1425135 w 2661796"/>
                      <a:gd name="connsiteY11" fmla="*/ 917613 h 917613"/>
                      <a:gd name="connsiteX12" fmla="*/ 812596 w 2661796"/>
                      <a:gd name="connsiteY12" fmla="*/ 917613 h 917613"/>
                      <a:gd name="connsiteX13" fmla="*/ 152939 w 2661796"/>
                      <a:gd name="connsiteY13" fmla="*/ 917613 h 917613"/>
                      <a:gd name="connsiteX14" fmla="*/ 0 w 2661796"/>
                      <a:gd name="connsiteY14" fmla="*/ 764674 h 917613"/>
                      <a:gd name="connsiteX15" fmla="*/ 0 w 2661796"/>
                      <a:gd name="connsiteY15" fmla="*/ 446572 h 917613"/>
                      <a:gd name="connsiteX16" fmla="*/ 0 w 2661796"/>
                      <a:gd name="connsiteY16" fmla="*/ 152939 h 9176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2661796" h="917613" fill="none" extrusionOk="0">
                        <a:moveTo>
                          <a:pt x="0" y="152939"/>
                        </a:moveTo>
                        <a:cubicBezTo>
                          <a:pt x="-1081" y="70405"/>
                          <a:pt x="87221" y="13931"/>
                          <a:pt x="152939" y="0"/>
                        </a:cubicBezTo>
                        <a:cubicBezTo>
                          <a:pt x="398603" y="-38239"/>
                          <a:pt x="461848" y="32783"/>
                          <a:pt x="694800" y="0"/>
                        </a:cubicBezTo>
                        <a:cubicBezTo>
                          <a:pt x="927752" y="-32783"/>
                          <a:pt x="1033727" y="54143"/>
                          <a:pt x="1283780" y="0"/>
                        </a:cubicBezTo>
                        <a:cubicBezTo>
                          <a:pt x="1533833" y="-54143"/>
                          <a:pt x="1593305" y="5845"/>
                          <a:pt x="1825641" y="0"/>
                        </a:cubicBezTo>
                        <a:cubicBezTo>
                          <a:pt x="2057977" y="-5845"/>
                          <a:pt x="2312640" y="14610"/>
                          <a:pt x="2508857" y="0"/>
                        </a:cubicBezTo>
                        <a:cubicBezTo>
                          <a:pt x="2580287" y="-738"/>
                          <a:pt x="2667267" y="73183"/>
                          <a:pt x="2661796" y="152939"/>
                        </a:cubicBezTo>
                        <a:cubicBezTo>
                          <a:pt x="2681022" y="279836"/>
                          <a:pt x="2634696" y="326526"/>
                          <a:pt x="2661796" y="458807"/>
                        </a:cubicBezTo>
                        <a:cubicBezTo>
                          <a:pt x="2688896" y="591088"/>
                          <a:pt x="2641859" y="634669"/>
                          <a:pt x="2661796" y="764674"/>
                        </a:cubicBezTo>
                        <a:cubicBezTo>
                          <a:pt x="2661200" y="836772"/>
                          <a:pt x="2612434" y="929653"/>
                          <a:pt x="2508857" y="917613"/>
                        </a:cubicBezTo>
                        <a:cubicBezTo>
                          <a:pt x="2242118" y="968541"/>
                          <a:pt x="2181100" y="862707"/>
                          <a:pt x="1943437" y="917613"/>
                        </a:cubicBezTo>
                        <a:cubicBezTo>
                          <a:pt x="1705774" y="972519"/>
                          <a:pt x="1565789" y="904415"/>
                          <a:pt x="1425135" y="917613"/>
                        </a:cubicBezTo>
                        <a:cubicBezTo>
                          <a:pt x="1284481" y="930811"/>
                          <a:pt x="942571" y="911370"/>
                          <a:pt x="812596" y="917613"/>
                        </a:cubicBezTo>
                        <a:cubicBezTo>
                          <a:pt x="682621" y="923856"/>
                          <a:pt x="369653" y="912507"/>
                          <a:pt x="152939" y="917613"/>
                        </a:cubicBezTo>
                        <a:cubicBezTo>
                          <a:pt x="60825" y="921902"/>
                          <a:pt x="1376" y="852869"/>
                          <a:pt x="0" y="764674"/>
                        </a:cubicBezTo>
                        <a:cubicBezTo>
                          <a:pt x="-6126" y="648058"/>
                          <a:pt x="2604" y="572022"/>
                          <a:pt x="0" y="446572"/>
                        </a:cubicBezTo>
                        <a:cubicBezTo>
                          <a:pt x="-2604" y="321122"/>
                          <a:pt x="16209" y="280899"/>
                          <a:pt x="0" y="152939"/>
                        </a:cubicBezTo>
                        <a:close/>
                      </a:path>
                      <a:path w="2661796" h="917613" stroke="0" extrusionOk="0">
                        <a:moveTo>
                          <a:pt x="0" y="152939"/>
                        </a:moveTo>
                        <a:cubicBezTo>
                          <a:pt x="-8854" y="63011"/>
                          <a:pt x="48196" y="7610"/>
                          <a:pt x="152939" y="0"/>
                        </a:cubicBezTo>
                        <a:cubicBezTo>
                          <a:pt x="416898" y="-32481"/>
                          <a:pt x="570706" y="29376"/>
                          <a:pt x="789037" y="0"/>
                        </a:cubicBezTo>
                        <a:cubicBezTo>
                          <a:pt x="1007368" y="-29376"/>
                          <a:pt x="1117390" y="64254"/>
                          <a:pt x="1354457" y="0"/>
                        </a:cubicBezTo>
                        <a:cubicBezTo>
                          <a:pt x="1591524" y="-64254"/>
                          <a:pt x="1748846" y="5960"/>
                          <a:pt x="1896318" y="0"/>
                        </a:cubicBezTo>
                        <a:cubicBezTo>
                          <a:pt x="2043790" y="-5960"/>
                          <a:pt x="2377684" y="4146"/>
                          <a:pt x="2508857" y="0"/>
                        </a:cubicBezTo>
                        <a:cubicBezTo>
                          <a:pt x="2600389" y="-14541"/>
                          <a:pt x="2657299" y="67784"/>
                          <a:pt x="2661796" y="152939"/>
                        </a:cubicBezTo>
                        <a:cubicBezTo>
                          <a:pt x="2691575" y="237326"/>
                          <a:pt x="2650134" y="328976"/>
                          <a:pt x="2661796" y="458807"/>
                        </a:cubicBezTo>
                        <a:cubicBezTo>
                          <a:pt x="2673458" y="588638"/>
                          <a:pt x="2661536" y="649364"/>
                          <a:pt x="2661796" y="764674"/>
                        </a:cubicBezTo>
                        <a:cubicBezTo>
                          <a:pt x="2680473" y="853631"/>
                          <a:pt x="2577797" y="915102"/>
                          <a:pt x="2508857" y="917613"/>
                        </a:cubicBezTo>
                        <a:cubicBezTo>
                          <a:pt x="2379364" y="930554"/>
                          <a:pt x="2189507" y="872109"/>
                          <a:pt x="1919878" y="917613"/>
                        </a:cubicBezTo>
                        <a:cubicBezTo>
                          <a:pt x="1650249" y="963117"/>
                          <a:pt x="1554653" y="872396"/>
                          <a:pt x="1354457" y="917613"/>
                        </a:cubicBezTo>
                        <a:cubicBezTo>
                          <a:pt x="1154261" y="962830"/>
                          <a:pt x="891919" y="877402"/>
                          <a:pt x="718359" y="917613"/>
                        </a:cubicBezTo>
                        <a:cubicBezTo>
                          <a:pt x="544799" y="957824"/>
                          <a:pt x="398398" y="915160"/>
                          <a:pt x="152939" y="917613"/>
                        </a:cubicBezTo>
                        <a:cubicBezTo>
                          <a:pt x="63271" y="918467"/>
                          <a:pt x="-9992" y="842246"/>
                          <a:pt x="0" y="764674"/>
                        </a:cubicBezTo>
                        <a:cubicBezTo>
                          <a:pt x="-15499" y="665822"/>
                          <a:pt x="14294" y="566461"/>
                          <a:pt x="0" y="452689"/>
                        </a:cubicBezTo>
                        <a:cubicBezTo>
                          <a:pt x="-14294" y="338917"/>
                          <a:pt x="26070" y="218306"/>
                          <a:pt x="0" y="152939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TNKQ VỊ</a:t>
            </a:r>
            <a:r>
              <a:rPr lang="fr-FR" sz="2600" b="1"/>
              <a:t> </a:t>
            </a:r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TRÍ ĐỊA LÍ, ĐẶC ĐIỂM TỰ NHIÊN CHÂU Á</a:t>
            </a:r>
            <a:endParaRPr lang="en-US" sz="2600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---o0o---</a:t>
            </a:r>
            <a:endParaRPr lang="en-U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0" y="971550"/>
            <a:ext cx="9144000" cy="355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1" i="0" u="none" strike="noStrike" cap="none" normalizeH="0" baseline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Câu 3: </a:t>
            </a:r>
            <a:r>
              <a:rPr kumimoji="0" lang="fr-FR" sz="2500" b="0" i="0" u="none" strike="noStrike" cap="none" normalizeH="0" baseline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Dãy núi nào dưới đây cao và đồ sộ nhất châu Á?</a:t>
            </a:r>
            <a:endParaRPr kumimoji="0" lang="en-US" sz="2500" b="0" i="0" u="none" strike="noStrike" cap="none" normalizeH="0" baseline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0" i="0" u="none" strike="noStrike" cap="none" normalizeH="0" baseline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A - An-tai.				C - Côn Luân.</a:t>
            </a:r>
            <a:endParaRPr kumimoji="0" lang="en-US" sz="2500" b="0" i="0" u="none" strike="noStrike" cap="none" normalizeH="0" baseline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0" i="0" u="none" strike="noStrike" cap="none" normalizeH="0" baseline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B - Thiên Sơn.			D - Hi-ma-lay-a.</a:t>
            </a:r>
            <a:endParaRPr kumimoji="0" lang="en-US" sz="2500" b="0" i="0" u="none" strike="noStrike" cap="none" normalizeH="0" baseline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1" i="0" u="none" strike="noStrike" cap="none" normalizeH="0" baseline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Câu 4: </a:t>
            </a:r>
            <a:r>
              <a:rPr kumimoji="0" lang="fr-FR" sz="2500" b="0" i="0" u="none" strike="noStrike" cap="none" normalizeH="0" baseline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Dạng địa hình nào sau đây chiếm diện tích lớn nhất châu Á ?</a:t>
            </a:r>
            <a:endParaRPr kumimoji="0" lang="en-US" sz="2500" b="0" i="0" u="none" strike="noStrike" cap="none" normalizeH="0" baseline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A - Đồng bằng.			C - Cao nguyên.</a:t>
            </a:r>
            <a:endParaRPr kumimoji="0" lang="en-US" sz="2500" b="0" i="0" u="none" strike="noStrike" cap="none" normalizeH="0" baseline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500">
                <a:latin typeface="+mj-lt"/>
                <a:ea typeface="Calibri" pitchFamily="34" charset="0"/>
                <a:cs typeface="Times New Roman" pitchFamily="18" charset="0"/>
              </a:rPr>
              <a:t>B </a:t>
            </a:r>
            <a:r>
              <a:rPr kumimoji="0" lang="fr-FR" sz="2500" b="0" i="0" u="none" strike="noStrike" cap="none" normalizeH="0" baseline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- Sơn nguyên.  			D - Núi.</a:t>
            </a:r>
            <a:endParaRPr kumimoji="0" lang="fr-FR" sz="2500" b="0" i="0" u="none" strike="noStrike" cap="none" normalizeH="0" baseline="0">
              <a:ln>
                <a:noFill/>
              </a:ln>
              <a:effectLst/>
              <a:latin typeface="+mj-lt"/>
              <a:cs typeface="Arial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495800" y="4019550"/>
            <a:ext cx="533400" cy="533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419600" y="2266950"/>
            <a:ext cx="533400" cy="533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7968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9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7" grpId="0"/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7">
            <a:extLst>
              <a:ext uri="{FF2B5EF4-FFF2-40B4-BE49-F238E27FC236}">
                <a16:creationId xmlns:a16="http://schemas.microsoft.com/office/drawing/2014/main" id="{83943E22-6FC5-4857-96F1-DB4BDF369685}"/>
              </a:ext>
            </a:extLst>
          </p:cNvPr>
          <p:cNvSpPr/>
          <p:nvPr/>
        </p:nvSpPr>
        <p:spPr>
          <a:xfrm>
            <a:off x="381000" y="133350"/>
            <a:ext cx="8382000" cy="83820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00FF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661796"/>
                      <a:gd name="connsiteY0" fmla="*/ 152939 h 917613"/>
                      <a:gd name="connsiteX1" fmla="*/ 152939 w 2661796"/>
                      <a:gd name="connsiteY1" fmla="*/ 0 h 917613"/>
                      <a:gd name="connsiteX2" fmla="*/ 694800 w 2661796"/>
                      <a:gd name="connsiteY2" fmla="*/ 0 h 917613"/>
                      <a:gd name="connsiteX3" fmla="*/ 1283780 w 2661796"/>
                      <a:gd name="connsiteY3" fmla="*/ 0 h 917613"/>
                      <a:gd name="connsiteX4" fmla="*/ 1825641 w 2661796"/>
                      <a:gd name="connsiteY4" fmla="*/ 0 h 917613"/>
                      <a:gd name="connsiteX5" fmla="*/ 2508857 w 2661796"/>
                      <a:gd name="connsiteY5" fmla="*/ 0 h 917613"/>
                      <a:gd name="connsiteX6" fmla="*/ 2661796 w 2661796"/>
                      <a:gd name="connsiteY6" fmla="*/ 152939 h 917613"/>
                      <a:gd name="connsiteX7" fmla="*/ 2661796 w 2661796"/>
                      <a:gd name="connsiteY7" fmla="*/ 458807 h 917613"/>
                      <a:gd name="connsiteX8" fmla="*/ 2661796 w 2661796"/>
                      <a:gd name="connsiteY8" fmla="*/ 764674 h 917613"/>
                      <a:gd name="connsiteX9" fmla="*/ 2508857 w 2661796"/>
                      <a:gd name="connsiteY9" fmla="*/ 917613 h 917613"/>
                      <a:gd name="connsiteX10" fmla="*/ 1943437 w 2661796"/>
                      <a:gd name="connsiteY10" fmla="*/ 917613 h 917613"/>
                      <a:gd name="connsiteX11" fmla="*/ 1425135 w 2661796"/>
                      <a:gd name="connsiteY11" fmla="*/ 917613 h 917613"/>
                      <a:gd name="connsiteX12" fmla="*/ 812596 w 2661796"/>
                      <a:gd name="connsiteY12" fmla="*/ 917613 h 917613"/>
                      <a:gd name="connsiteX13" fmla="*/ 152939 w 2661796"/>
                      <a:gd name="connsiteY13" fmla="*/ 917613 h 917613"/>
                      <a:gd name="connsiteX14" fmla="*/ 0 w 2661796"/>
                      <a:gd name="connsiteY14" fmla="*/ 764674 h 917613"/>
                      <a:gd name="connsiteX15" fmla="*/ 0 w 2661796"/>
                      <a:gd name="connsiteY15" fmla="*/ 446572 h 917613"/>
                      <a:gd name="connsiteX16" fmla="*/ 0 w 2661796"/>
                      <a:gd name="connsiteY16" fmla="*/ 152939 h 9176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2661796" h="917613" fill="none" extrusionOk="0">
                        <a:moveTo>
                          <a:pt x="0" y="152939"/>
                        </a:moveTo>
                        <a:cubicBezTo>
                          <a:pt x="-1081" y="70405"/>
                          <a:pt x="87221" y="13931"/>
                          <a:pt x="152939" y="0"/>
                        </a:cubicBezTo>
                        <a:cubicBezTo>
                          <a:pt x="398603" y="-38239"/>
                          <a:pt x="461848" y="32783"/>
                          <a:pt x="694800" y="0"/>
                        </a:cubicBezTo>
                        <a:cubicBezTo>
                          <a:pt x="927752" y="-32783"/>
                          <a:pt x="1033727" y="54143"/>
                          <a:pt x="1283780" y="0"/>
                        </a:cubicBezTo>
                        <a:cubicBezTo>
                          <a:pt x="1533833" y="-54143"/>
                          <a:pt x="1593305" y="5845"/>
                          <a:pt x="1825641" y="0"/>
                        </a:cubicBezTo>
                        <a:cubicBezTo>
                          <a:pt x="2057977" y="-5845"/>
                          <a:pt x="2312640" y="14610"/>
                          <a:pt x="2508857" y="0"/>
                        </a:cubicBezTo>
                        <a:cubicBezTo>
                          <a:pt x="2580287" y="-738"/>
                          <a:pt x="2667267" y="73183"/>
                          <a:pt x="2661796" y="152939"/>
                        </a:cubicBezTo>
                        <a:cubicBezTo>
                          <a:pt x="2681022" y="279836"/>
                          <a:pt x="2634696" y="326526"/>
                          <a:pt x="2661796" y="458807"/>
                        </a:cubicBezTo>
                        <a:cubicBezTo>
                          <a:pt x="2688896" y="591088"/>
                          <a:pt x="2641859" y="634669"/>
                          <a:pt x="2661796" y="764674"/>
                        </a:cubicBezTo>
                        <a:cubicBezTo>
                          <a:pt x="2661200" y="836772"/>
                          <a:pt x="2612434" y="929653"/>
                          <a:pt x="2508857" y="917613"/>
                        </a:cubicBezTo>
                        <a:cubicBezTo>
                          <a:pt x="2242118" y="968541"/>
                          <a:pt x="2181100" y="862707"/>
                          <a:pt x="1943437" y="917613"/>
                        </a:cubicBezTo>
                        <a:cubicBezTo>
                          <a:pt x="1705774" y="972519"/>
                          <a:pt x="1565789" y="904415"/>
                          <a:pt x="1425135" y="917613"/>
                        </a:cubicBezTo>
                        <a:cubicBezTo>
                          <a:pt x="1284481" y="930811"/>
                          <a:pt x="942571" y="911370"/>
                          <a:pt x="812596" y="917613"/>
                        </a:cubicBezTo>
                        <a:cubicBezTo>
                          <a:pt x="682621" y="923856"/>
                          <a:pt x="369653" y="912507"/>
                          <a:pt x="152939" y="917613"/>
                        </a:cubicBezTo>
                        <a:cubicBezTo>
                          <a:pt x="60825" y="921902"/>
                          <a:pt x="1376" y="852869"/>
                          <a:pt x="0" y="764674"/>
                        </a:cubicBezTo>
                        <a:cubicBezTo>
                          <a:pt x="-6126" y="648058"/>
                          <a:pt x="2604" y="572022"/>
                          <a:pt x="0" y="446572"/>
                        </a:cubicBezTo>
                        <a:cubicBezTo>
                          <a:pt x="-2604" y="321122"/>
                          <a:pt x="16209" y="280899"/>
                          <a:pt x="0" y="152939"/>
                        </a:cubicBezTo>
                        <a:close/>
                      </a:path>
                      <a:path w="2661796" h="917613" stroke="0" extrusionOk="0">
                        <a:moveTo>
                          <a:pt x="0" y="152939"/>
                        </a:moveTo>
                        <a:cubicBezTo>
                          <a:pt x="-8854" y="63011"/>
                          <a:pt x="48196" y="7610"/>
                          <a:pt x="152939" y="0"/>
                        </a:cubicBezTo>
                        <a:cubicBezTo>
                          <a:pt x="416898" y="-32481"/>
                          <a:pt x="570706" y="29376"/>
                          <a:pt x="789037" y="0"/>
                        </a:cubicBezTo>
                        <a:cubicBezTo>
                          <a:pt x="1007368" y="-29376"/>
                          <a:pt x="1117390" y="64254"/>
                          <a:pt x="1354457" y="0"/>
                        </a:cubicBezTo>
                        <a:cubicBezTo>
                          <a:pt x="1591524" y="-64254"/>
                          <a:pt x="1748846" y="5960"/>
                          <a:pt x="1896318" y="0"/>
                        </a:cubicBezTo>
                        <a:cubicBezTo>
                          <a:pt x="2043790" y="-5960"/>
                          <a:pt x="2377684" y="4146"/>
                          <a:pt x="2508857" y="0"/>
                        </a:cubicBezTo>
                        <a:cubicBezTo>
                          <a:pt x="2600389" y="-14541"/>
                          <a:pt x="2657299" y="67784"/>
                          <a:pt x="2661796" y="152939"/>
                        </a:cubicBezTo>
                        <a:cubicBezTo>
                          <a:pt x="2691575" y="237326"/>
                          <a:pt x="2650134" y="328976"/>
                          <a:pt x="2661796" y="458807"/>
                        </a:cubicBezTo>
                        <a:cubicBezTo>
                          <a:pt x="2673458" y="588638"/>
                          <a:pt x="2661536" y="649364"/>
                          <a:pt x="2661796" y="764674"/>
                        </a:cubicBezTo>
                        <a:cubicBezTo>
                          <a:pt x="2680473" y="853631"/>
                          <a:pt x="2577797" y="915102"/>
                          <a:pt x="2508857" y="917613"/>
                        </a:cubicBezTo>
                        <a:cubicBezTo>
                          <a:pt x="2379364" y="930554"/>
                          <a:pt x="2189507" y="872109"/>
                          <a:pt x="1919878" y="917613"/>
                        </a:cubicBezTo>
                        <a:cubicBezTo>
                          <a:pt x="1650249" y="963117"/>
                          <a:pt x="1554653" y="872396"/>
                          <a:pt x="1354457" y="917613"/>
                        </a:cubicBezTo>
                        <a:cubicBezTo>
                          <a:pt x="1154261" y="962830"/>
                          <a:pt x="891919" y="877402"/>
                          <a:pt x="718359" y="917613"/>
                        </a:cubicBezTo>
                        <a:cubicBezTo>
                          <a:pt x="544799" y="957824"/>
                          <a:pt x="398398" y="915160"/>
                          <a:pt x="152939" y="917613"/>
                        </a:cubicBezTo>
                        <a:cubicBezTo>
                          <a:pt x="63271" y="918467"/>
                          <a:pt x="-9992" y="842246"/>
                          <a:pt x="0" y="764674"/>
                        </a:cubicBezTo>
                        <a:cubicBezTo>
                          <a:pt x="-15499" y="665822"/>
                          <a:pt x="14294" y="566461"/>
                          <a:pt x="0" y="452689"/>
                        </a:cubicBezTo>
                        <a:cubicBezTo>
                          <a:pt x="-14294" y="338917"/>
                          <a:pt x="26070" y="218306"/>
                          <a:pt x="0" y="152939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TNKQ VỊ</a:t>
            </a:r>
            <a:r>
              <a:rPr lang="fr-FR" sz="2600" b="1"/>
              <a:t> </a:t>
            </a:r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TRÍ ĐỊA LÍ, ĐẶC ĐIỂM TỰ NHIÊN CHÂU Á</a:t>
            </a:r>
            <a:endParaRPr lang="en-US" sz="2600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---o0o---</a:t>
            </a:r>
            <a:endParaRPr lang="en-U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0" y="878250"/>
            <a:ext cx="8915400" cy="41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1" i="0" u="none" strike="noStrike" cap="none" normalizeH="0" baseline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Câu 5: </a:t>
            </a:r>
            <a:r>
              <a:rPr kumimoji="0" lang="fr-FR" sz="2500" b="0" i="0" u="none" strike="noStrike" cap="none" normalizeH="0" baseline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Phần đất liền của châu Á trải dài theo chiều đông - tây khoảng</a:t>
            </a:r>
            <a:endParaRPr kumimoji="0" lang="en-US" sz="2500" b="0" i="0" u="none" strike="noStrike" cap="none" normalizeH="0" baseline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A - 8500km. 	C - 9000 km. 	B - 9500km.	D - 12000km.</a:t>
            </a:r>
            <a:endParaRPr kumimoji="0" lang="en-US" sz="2500" b="0" i="0" u="none" strike="noStrike" cap="none" normalizeH="0" baseline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1" i="0" u="none" strike="noStrike" cap="none" normalizeH="0" baseline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Câu 6: </a:t>
            </a:r>
            <a:r>
              <a:rPr kumimoji="0" lang="fr-FR" sz="2500" b="0" i="0" u="none" strike="noStrike" cap="none" normalizeH="0" baseline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Ý nghĩa của vị trí địa lý, kích thước lãnh thổ đối với khí hậu châu Á là hình thành</a:t>
            </a:r>
            <a:endParaRPr kumimoji="0" lang="en-US" sz="2500" b="0" i="0" u="none" strike="noStrike" cap="none" normalizeH="0" baseline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A - nhiều đới, nhiều kiểu.		C - khí hậu núi cao.</a:t>
            </a:r>
            <a:endParaRPr kumimoji="0" lang="en-US" sz="2500" b="0" i="0" u="none" strike="noStrike" cap="none" normalizeH="0" baseline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B - khí hậu lục địa.			D - khí hậu hải dương.</a:t>
            </a:r>
            <a:endParaRPr kumimoji="0" lang="fr-FR" sz="2500" b="0" i="0" u="none" strike="noStrike" cap="none" normalizeH="0" baseline="0">
              <a:ln>
                <a:noFill/>
              </a:ln>
              <a:effectLst/>
              <a:latin typeface="+mj-lt"/>
              <a:cs typeface="Arial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28600" y="3867150"/>
            <a:ext cx="533400" cy="533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95800" y="2190750"/>
            <a:ext cx="533400" cy="533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7968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2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5" grpId="0"/>
      <p:bldP spid="7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7">
            <a:extLst>
              <a:ext uri="{FF2B5EF4-FFF2-40B4-BE49-F238E27FC236}">
                <a16:creationId xmlns:a16="http://schemas.microsoft.com/office/drawing/2014/main" id="{83943E22-6FC5-4857-96F1-DB4BDF369685}"/>
              </a:ext>
            </a:extLst>
          </p:cNvPr>
          <p:cNvSpPr/>
          <p:nvPr/>
        </p:nvSpPr>
        <p:spPr>
          <a:xfrm>
            <a:off x="533400" y="133350"/>
            <a:ext cx="8382000" cy="83820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00FF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661796"/>
                      <a:gd name="connsiteY0" fmla="*/ 152939 h 917613"/>
                      <a:gd name="connsiteX1" fmla="*/ 152939 w 2661796"/>
                      <a:gd name="connsiteY1" fmla="*/ 0 h 917613"/>
                      <a:gd name="connsiteX2" fmla="*/ 694800 w 2661796"/>
                      <a:gd name="connsiteY2" fmla="*/ 0 h 917613"/>
                      <a:gd name="connsiteX3" fmla="*/ 1283780 w 2661796"/>
                      <a:gd name="connsiteY3" fmla="*/ 0 h 917613"/>
                      <a:gd name="connsiteX4" fmla="*/ 1825641 w 2661796"/>
                      <a:gd name="connsiteY4" fmla="*/ 0 h 917613"/>
                      <a:gd name="connsiteX5" fmla="*/ 2508857 w 2661796"/>
                      <a:gd name="connsiteY5" fmla="*/ 0 h 917613"/>
                      <a:gd name="connsiteX6" fmla="*/ 2661796 w 2661796"/>
                      <a:gd name="connsiteY6" fmla="*/ 152939 h 917613"/>
                      <a:gd name="connsiteX7" fmla="*/ 2661796 w 2661796"/>
                      <a:gd name="connsiteY7" fmla="*/ 458807 h 917613"/>
                      <a:gd name="connsiteX8" fmla="*/ 2661796 w 2661796"/>
                      <a:gd name="connsiteY8" fmla="*/ 764674 h 917613"/>
                      <a:gd name="connsiteX9" fmla="*/ 2508857 w 2661796"/>
                      <a:gd name="connsiteY9" fmla="*/ 917613 h 917613"/>
                      <a:gd name="connsiteX10" fmla="*/ 1943437 w 2661796"/>
                      <a:gd name="connsiteY10" fmla="*/ 917613 h 917613"/>
                      <a:gd name="connsiteX11" fmla="*/ 1425135 w 2661796"/>
                      <a:gd name="connsiteY11" fmla="*/ 917613 h 917613"/>
                      <a:gd name="connsiteX12" fmla="*/ 812596 w 2661796"/>
                      <a:gd name="connsiteY12" fmla="*/ 917613 h 917613"/>
                      <a:gd name="connsiteX13" fmla="*/ 152939 w 2661796"/>
                      <a:gd name="connsiteY13" fmla="*/ 917613 h 917613"/>
                      <a:gd name="connsiteX14" fmla="*/ 0 w 2661796"/>
                      <a:gd name="connsiteY14" fmla="*/ 764674 h 917613"/>
                      <a:gd name="connsiteX15" fmla="*/ 0 w 2661796"/>
                      <a:gd name="connsiteY15" fmla="*/ 446572 h 917613"/>
                      <a:gd name="connsiteX16" fmla="*/ 0 w 2661796"/>
                      <a:gd name="connsiteY16" fmla="*/ 152939 h 9176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2661796" h="917613" fill="none" extrusionOk="0">
                        <a:moveTo>
                          <a:pt x="0" y="152939"/>
                        </a:moveTo>
                        <a:cubicBezTo>
                          <a:pt x="-1081" y="70405"/>
                          <a:pt x="87221" y="13931"/>
                          <a:pt x="152939" y="0"/>
                        </a:cubicBezTo>
                        <a:cubicBezTo>
                          <a:pt x="398603" y="-38239"/>
                          <a:pt x="461848" y="32783"/>
                          <a:pt x="694800" y="0"/>
                        </a:cubicBezTo>
                        <a:cubicBezTo>
                          <a:pt x="927752" y="-32783"/>
                          <a:pt x="1033727" y="54143"/>
                          <a:pt x="1283780" y="0"/>
                        </a:cubicBezTo>
                        <a:cubicBezTo>
                          <a:pt x="1533833" y="-54143"/>
                          <a:pt x="1593305" y="5845"/>
                          <a:pt x="1825641" y="0"/>
                        </a:cubicBezTo>
                        <a:cubicBezTo>
                          <a:pt x="2057977" y="-5845"/>
                          <a:pt x="2312640" y="14610"/>
                          <a:pt x="2508857" y="0"/>
                        </a:cubicBezTo>
                        <a:cubicBezTo>
                          <a:pt x="2580287" y="-738"/>
                          <a:pt x="2667267" y="73183"/>
                          <a:pt x="2661796" y="152939"/>
                        </a:cubicBezTo>
                        <a:cubicBezTo>
                          <a:pt x="2681022" y="279836"/>
                          <a:pt x="2634696" y="326526"/>
                          <a:pt x="2661796" y="458807"/>
                        </a:cubicBezTo>
                        <a:cubicBezTo>
                          <a:pt x="2688896" y="591088"/>
                          <a:pt x="2641859" y="634669"/>
                          <a:pt x="2661796" y="764674"/>
                        </a:cubicBezTo>
                        <a:cubicBezTo>
                          <a:pt x="2661200" y="836772"/>
                          <a:pt x="2612434" y="929653"/>
                          <a:pt x="2508857" y="917613"/>
                        </a:cubicBezTo>
                        <a:cubicBezTo>
                          <a:pt x="2242118" y="968541"/>
                          <a:pt x="2181100" y="862707"/>
                          <a:pt x="1943437" y="917613"/>
                        </a:cubicBezTo>
                        <a:cubicBezTo>
                          <a:pt x="1705774" y="972519"/>
                          <a:pt x="1565789" y="904415"/>
                          <a:pt x="1425135" y="917613"/>
                        </a:cubicBezTo>
                        <a:cubicBezTo>
                          <a:pt x="1284481" y="930811"/>
                          <a:pt x="942571" y="911370"/>
                          <a:pt x="812596" y="917613"/>
                        </a:cubicBezTo>
                        <a:cubicBezTo>
                          <a:pt x="682621" y="923856"/>
                          <a:pt x="369653" y="912507"/>
                          <a:pt x="152939" y="917613"/>
                        </a:cubicBezTo>
                        <a:cubicBezTo>
                          <a:pt x="60825" y="921902"/>
                          <a:pt x="1376" y="852869"/>
                          <a:pt x="0" y="764674"/>
                        </a:cubicBezTo>
                        <a:cubicBezTo>
                          <a:pt x="-6126" y="648058"/>
                          <a:pt x="2604" y="572022"/>
                          <a:pt x="0" y="446572"/>
                        </a:cubicBezTo>
                        <a:cubicBezTo>
                          <a:pt x="-2604" y="321122"/>
                          <a:pt x="16209" y="280899"/>
                          <a:pt x="0" y="152939"/>
                        </a:cubicBezTo>
                        <a:close/>
                      </a:path>
                      <a:path w="2661796" h="917613" stroke="0" extrusionOk="0">
                        <a:moveTo>
                          <a:pt x="0" y="152939"/>
                        </a:moveTo>
                        <a:cubicBezTo>
                          <a:pt x="-8854" y="63011"/>
                          <a:pt x="48196" y="7610"/>
                          <a:pt x="152939" y="0"/>
                        </a:cubicBezTo>
                        <a:cubicBezTo>
                          <a:pt x="416898" y="-32481"/>
                          <a:pt x="570706" y="29376"/>
                          <a:pt x="789037" y="0"/>
                        </a:cubicBezTo>
                        <a:cubicBezTo>
                          <a:pt x="1007368" y="-29376"/>
                          <a:pt x="1117390" y="64254"/>
                          <a:pt x="1354457" y="0"/>
                        </a:cubicBezTo>
                        <a:cubicBezTo>
                          <a:pt x="1591524" y="-64254"/>
                          <a:pt x="1748846" y="5960"/>
                          <a:pt x="1896318" y="0"/>
                        </a:cubicBezTo>
                        <a:cubicBezTo>
                          <a:pt x="2043790" y="-5960"/>
                          <a:pt x="2377684" y="4146"/>
                          <a:pt x="2508857" y="0"/>
                        </a:cubicBezTo>
                        <a:cubicBezTo>
                          <a:pt x="2600389" y="-14541"/>
                          <a:pt x="2657299" y="67784"/>
                          <a:pt x="2661796" y="152939"/>
                        </a:cubicBezTo>
                        <a:cubicBezTo>
                          <a:pt x="2691575" y="237326"/>
                          <a:pt x="2650134" y="328976"/>
                          <a:pt x="2661796" y="458807"/>
                        </a:cubicBezTo>
                        <a:cubicBezTo>
                          <a:pt x="2673458" y="588638"/>
                          <a:pt x="2661536" y="649364"/>
                          <a:pt x="2661796" y="764674"/>
                        </a:cubicBezTo>
                        <a:cubicBezTo>
                          <a:pt x="2680473" y="853631"/>
                          <a:pt x="2577797" y="915102"/>
                          <a:pt x="2508857" y="917613"/>
                        </a:cubicBezTo>
                        <a:cubicBezTo>
                          <a:pt x="2379364" y="930554"/>
                          <a:pt x="2189507" y="872109"/>
                          <a:pt x="1919878" y="917613"/>
                        </a:cubicBezTo>
                        <a:cubicBezTo>
                          <a:pt x="1650249" y="963117"/>
                          <a:pt x="1554653" y="872396"/>
                          <a:pt x="1354457" y="917613"/>
                        </a:cubicBezTo>
                        <a:cubicBezTo>
                          <a:pt x="1154261" y="962830"/>
                          <a:pt x="891919" y="877402"/>
                          <a:pt x="718359" y="917613"/>
                        </a:cubicBezTo>
                        <a:cubicBezTo>
                          <a:pt x="544799" y="957824"/>
                          <a:pt x="398398" y="915160"/>
                          <a:pt x="152939" y="917613"/>
                        </a:cubicBezTo>
                        <a:cubicBezTo>
                          <a:pt x="63271" y="918467"/>
                          <a:pt x="-9992" y="842246"/>
                          <a:pt x="0" y="764674"/>
                        </a:cubicBezTo>
                        <a:cubicBezTo>
                          <a:pt x="-15499" y="665822"/>
                          <a:pt x="14294" y="566461"/>
                          <a:pt x="0" y="452689"/>
                        </a:cubicBezTo>
                        <a:cubicBezTo>
                          <a:pt x="-14294" y="338917"/>
                          <a:pt x="26070" y="218306"/>
                          <a:pt x="0" y="152939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TNKQ VỊ</a:t>
            </a:r>
            <a:r>
              <a:rPr lang="fr-FR" sz="2600" b="1"/>
              <a:t> </a:t>
            </a:r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TRÍ ĐỊA LÍ, ĐẶC ĐIỂM TỰ NHIÊN CHÂU Á</a:t>
            </a:r>
            <a:endParaRPr lang="en-US" sz="2600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---o0o---</a:t>
            </a:r>
            <a:endParaRPr lang="en-U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0" y="981562"/>
            <a:ext cx="9216434" cy="355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1" i="0" u="none" strike="noStrike" cap="none" normalizeH="0" baseline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Câu 7: </a:t>
            </a:r>
            <a:r>
              <a:rPr kumimoji="0" lang="fr-FR" sz="2500" b="0" i="0" u="none" strike="noStrike" cap="none" normalizeH="0" baseline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Khu vực nào dưới đây thuộc kiểu khí hậu gió mùa ở châu Á ?</a:t>
            </a:r>
            <a:endParaRPr kumimoji="0" lang="en-US" sz="2500" b="0" i="0" u="none" strike="noStrike" cap="none" normalizeH="0" baseline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A - Bắc Á.				C - Tây Á.</a:t>
            </a:r>
            <a:endParaRPr kumimoji="0" lang="en-US" sz="2500" b="0" i="0" u="none" strike="noStrike" cap="none" normalizeH="0" baseline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B - Nam Á.				D - Trung Á.</a:t>
            </a:r>
            <a:endParaRPr kumimoji="0" lang="en-US" sz="2500" b="0" i="0" u="none" strike="noStrike" cap="none" normalizeH="0" baseline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1" i="0" u="none" strike="noStrike" cap="none" normalizeH="0" baseline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Câu 8: </a:t>
            </a:r>
            <a:r>
              <a:rPr kumimoji="0" lang="fr-FR" sz="2500" b="0" i="0" u="none" strike="noStrike" cap="none" normalizeH="0" baseline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Cảnh quan chủ yếu ở vùng nội địa châu Á và Tây Nam Á:</a:t>
            </a:r>
            <a:endParaRPr kumimoji="0" lang="en-US" sz="2500" b="0" i="0" u="none" strike="noStrike" cap="none" normalizeH="0" baseline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A - Xa van. 				C - Bán hoang mạc; hoang mạc.</a:t>
            </a:r>
            <a:endParaRPr kumimoji="0" lang="en-US" sz="2500" b="0" i="0" u="none" strike="noStrike" cap="none" normalizeH="0" baseline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B - Rừng lá kim.  			D - Rừng ngập mặn.</a:t>
            </a:r>
            <a:endParaRPr kumimoji="0" lang="fr-FR" sz="2500" b="0" i="0" u="none" strike="noStrike" cap="none" normalizeH="0" baseline="0">
              <a:ln>
                <a:noFill/>
              </a:ln>
              <a:effectLst/>
              <a:latin typeface="+mj-lt"/>
              <a:cs typeface="Arial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28600" y="2343150"/>
            <a:ext cx="533400" cy="533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495800" y="3409950"/>
            <a:ext cx="533400" cy="533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7968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0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  <p:bldP spid="50177" grpId="0"/>
      <p:bldP spid="4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7">
            <a:extLst>
              <a:ext uri="{FF2B5EF4-FFF2-40B4-BE49-F238E27FC236}">
                <a16:creationId xmlns:a16="http://schemas.microsoft.com/office/drawing/2014/main" id="{83943E22-6FC5-4857-96F1-DB4BDF369685}"/>
              </a:ext>
            </a:extLst>
          </p:cNvPr>
          <p:cNvSpPr/>
          <p:nvPr/>
        </p:nvSpPr>
        <p:spPr>
          <a:xfrm>
            <a:off x="304800" y="133350"/>
            <a:ext cx="8305800" cy="83820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00FF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661796"/>
                      <a:gd name="connsiteY0" fmla="*/ 152939 h 917613"/>
                      <a:gd name="connsiteX1" fmla="*/ 152939 w 2661796"/>
                      <a:gd name="connsiteY1" fmla="*/ 0 h 917613"/>
                      <a:gd name="connsiteX2" fmla="*/ 694800 w 2661796"/>
                      <a:gd name="connsiteY2" fmla="*/ 0 h 917613"/>
                      <a:gd name="connsiteX3" fmla="*/ 1283780 w 2661796"/>
                      <a:gd name="connsiteY3" fmla="*/ 0 h 917613"/>
                      <a:gd name="connsiteX4" fmla="*/ 1825641 w 2661796"/>
                      <a:gd name="connsiteY4" fmla="*/ 0 h 917613"/>
                      <a:gd name="connsiteX5" fmla="*/ 2508857 w 2661796"/>
                      <a:gd name="connsiteY5" fmla="*/ 0 h 917613"/>
                      <a:gd name="connsiteX6" fmla="*/ 2661796 w 2661796"/>
                      <a:gd name="connsiteY6" fmla="*/ 152939 h 917613"/>
                      <a:gd name="connsiteX7" fmla="*/ 2661796 w 2661796"/>
                      <a:gd name="connsiteY7" fmla="*/ 458807 h 917613"/>
                      <a:gd name="connsiteX8" fmla="*/ 2661796 w 2661796"/>
                      <a:gd name="connsiteY8" fmla="*/ 764674 h 917613"/>
                      <a:gd name="connsiteX9" fmla="*/ 2508857 w 2661796"/>
                      <a:gd name="connsiteY9" fmla="*/ 917613 h 917613"/>
                      <a:gd name="connsiteX10" fmla="*/ 1943437 w 2661796"/>
                      <a:gd name="connsiteY10" fmla="*/ 917613 h 917613"/>
                      <a:gd name="connsiteX11" fmla="*/ 1425135 w 2661796"/>
                      <a:gd name="connsiteY11" fmla="*/ 917613 h 917613"/>
                      <a:gd name="connsiteX12" fmla="*/ 812596 w 2661796"/>
                      <a:gd name="connsiteY12" fmla="*/ 917613 h 917613"/>
                      <a:gd name="connsiteX13" fmla="*/ 152939 w 2661796"/>
                      <a:gd name="connsiteY13" fmla="*/ 917613 h 917613"/>
                      <a:gd name="connsiteX14" fmla="*/ 0 w 2661796"/>
                      <a:gd name="connsiteY14" fmla="*/ 764674 h 917613"/>
                      <a:gd name="connsiteX15" fmla="*/ 0 w 2661796"/>
                      <a:gd name="connsiteY15" fmla="*/ 446572 h 917613"/>
                      <a:gd name="connsiteX16" fmla="*/ 0 w 2661796"/>
                      <a:gd name="connsiteY16" fmla="*/ 152939 h 9176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2661796" h="917613" fill="none" extrusionOk="0">
                        <a:moveTo>
                          <a:pt x="0" y="152939"/>
                        </a:moveTo>
                        <a:cubicBezTo>
                          <a:pt x="-1081" y="70405"/>
                          <a:pt x="87221" y="13931"/>
                          <a:pt x="152939" y="0"/>
                        </a:cubicBezTo>
                        <a:cubicBezTo>
                          <a:pt x="398603" y="-38239"/>
                          <a:pt x="461848" y="32783"/>
                          <a:pt x="694800" y="0"/>
                        </a:cubicBezTo>
                        <a:cubicBezTo>
                          <a:pt x="927752" y="-32783"/>
                          <a:pt x="1033727" y="54143"/>
                          <a:pt x="1283780" y="0"/>
                        </a:cubicBezTo>
                        <a:cubicBezTo>
                          <a:pt x="1533833" y="-54143"/>
                          <a:pt x="1593305" y="5845"/>
                          <a:pt x="1825641" y="0"/>
                        </a:cubicBezTo>
                        <a:cubicBezTo>
                          <a:pt x="2057977" y="-5845"/>
                          <a:pt x="2312640" y="14610"/>
                          <a:pt x="2508857" y="0"/>
                        </a:cubicBezTo>
                        <a:cubicBezTo>
                          <a:pt x="2580287" y="-738"/>
                          <a:pt x="2667267" y="73183"/>
                          <a:pt x="2661796" y="152939"/>
                        </a:cubicBezTo>
                        <a:cubicBezTo>
                          <a:pt x="2681022" y="279836"/>
                          <a:pt x="2634696" y="326526"/>
                          <a:pt x="2661796" y="458807"/>
                        </a:cubicBezTo>
                        <a:cubicBezTo>
                          <a:pt x="2688896" y="591088"/>
                          <a:pt x="2641859" y="634669"/>
                          <a:pt x="2661796" y="764674"/>
                        </a:cubicBezTo>
                        <a:cubicBezTo>
                          <a:pt x="2661200" y="836772"/>
                          <a:pt x="2612434" y="929653"/>
                          <a:pt x="2508857" y="917613"/>
                        </a:cubicBezTo>
                        <a:cubicBezTo>
                          <a:pt x="2242118" y="968541"/>
                          <a:pt x="2181100" y="862707"/>
                          <a:pt x="1943437" y="917613"/>
                        </a:cubicBezTo>
                        <a:cubicBezTo>
                          <a:pt x="1705774" y="972519"/>
                          <a:pt x="1565789" y="904415"/>
                          <a:pt x="1425135" y="917613"/>
                        </a:cubicBezTo>
                        <a:cubicBezTo>
                          <a:pt x="1284481" y="930811"/>
                          <a:pt x="942571" y="911370"/>
                          <a:pt x="812596" y="917613"/>
                        </a:cubicBezTo>
                        <a:cubicBezTo>
                          <a:pt x="682621" y="923856"/>
                          <a:pt x="369653" y="912507"/>
                          <a:pt x="152939" y="917613"/>
                        </a:cubicBezTo>
                        <a:cubicBezTo>
                          <a:pt x="60825" y="921902"/>
                          <a:pt x="1376" y="852869"/>
                          <a:pt x="0" y="764674"/>
                        </a:cubicBezTo>
                        <a:cubicBezTo>
                          <a:pt x="-6126" y="648058"/>
                          <a:pt x="2604" y="572022"/>
                          <a:pt x="0" y="446572"/>
                        </a:cubicBezTo>
                        <a:cubicBezTo>
                          <a:pt x="-2604" y="321122"/>
                          <a:pt x="16209" y="280899"/>
                          <a:pt x="0" y="152939"/>
                        </a:cubicBezTo>
                        <a:close/>
                      </a:path>
                      <a:path w="2661796" h="917613" stroke="0" extrusionOk="0">
                        <a:moveTo>
                          <a:pt x="0" y="152939"/>
                        </a:moveTo>
                        <a:cubicBezTo>
                          <a:pt x="-8854" y="63011"/>
                          <a:pt x="48196" y="7610"/>
                          <a:pt x="152939" y="0"/>
                        </a:cubicBezTo>
                        <a:cubicBezTo>
                          <a:pt x="416898" y="-32481"/>
                          <a:pt x="570706" y="29376"/>
                          <a:pt x="789037" y="0"/>
                        </a:cubicBezTo>
                        <a:cubicBezTo>
                          <a:pt x="1007368" y="-29376"/>
                          <a:pt x="1117390" y="64254"/>
                          <a:pt x="1354457" y="0"/>
                        </a:cubicBezTo>
                        <a:cubicBezTo>
                          <a:pt x="1591524" y="-64254"/>
                          <a:pt x="1748846" y="5960"/>
                          <a:pt x="1896318" y="0"/>
                        </a:cubicBezTo>
                        <a:cubicBezTo>
                          <a:pt x="2043790" y="-5960"/>
                          <a:pt x="2377684" y="4146"/>
                          <a:pt x="2508857" y="0"/>
                        </a:cubicBezTo>
                        <a:cubicBezTo>
                          <a:pt x="2600389" y="-14541"/>
                          <a:pt x="2657299" y="67784"/>
                          <a:pt x="2661796" y="152939"/>
                        </a:cubicBezTo>
                        <a:cubicBezTo>
                          <a:pt x="2691575" y="237326"/>
                          <a:pt x="2650134" y="328976"/>
                          <a:pt x="2661796" y="458807"/>
                        </a:cubicBezTo>
                        <a:cubicBezTo>
                          <a:pt x="2673458" y="588638"/>
                          <a:pt x="2661536" y="649364"/>
                          <a:pt x="2661796" y="764674"/>
                        </a:cubicBezTo>
                        <a:cubicBezTo>
                          <a:pt x="2680473" y="853631"/>
                          <a:pt x="2577797" y="915102"/>
                          <a:pt x="2508857" y="917613"/>
                        </a:cubicBezTo>
                        <a:cubicBezTo>
                          <a:pt x="2379364" y="930554"/>
                          <a:pt x="2189507" y="872109"/>
                          <a:pt x="1919878" y="917613"/>
                        </a:cubicBezTo>
                        <a:cubicBezTo>
                          <a:pt x="1650249" y="963117"/>
                          <a:pt x="1554653" y="872396"/>
                          <a:pt x="1354457" y="917613"/>
                        </a:cubicBezTo>
                        <a:cubicBezTo>
                          <a:pt x="1154261" y="962830"/>
                          <a:pt x="891919" y="877402"/>
                          <a:pt x="718359" y="917613"/>
                        </a:cubicBezTo>
                        <a:cubicBezTo>
                          <a:pt x="544799" y="957824"/>
                          <a:pt x="398398" y="915160"/>
                          <a:pt x="152939" y="917613"/>
                        </a:cubicBezTo>
                        <a:cubicBezTo>
                          <a:pt x="63271" y="918467"/>
                          <a:pt x="-9992" y="842246"/>
                          <a:pt x="0" y="764674"/>
                        </a:cubicBezTo>
                        <a:cubicBezTo>
                          <a:pt x="-15499" y="665822"/>
                          <a:pt x="14294" y="566461"/>
                          <a:pt x="0" y="452689"/>
                        </a:cubicBezTo>
                        <a:cubicBezTo>
                          <a:pt x="-14294" y="338917"/>
                          <a:pt x="26070" y="218306"/>
                          <a:pt x="0" y="152939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TNKQ VỊ</a:t>
            </a:r>
            <a:r>
              <a:rPr lang="fr-FR" sz="2600" b="1"/>
              <a:t> </a:t>
            </a:r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TRÍ ĐỊA LÍ, ĐẶC ĐIỂM TỰ NHIÊN CHÂU Á</a:t>
            </a:r>
            <a:endParaRPr lang="en-US" sz="2600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---o0o---</a:t>
            </a:r>
            <a:endParaRPr lang="en-U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244065" y="1200150"/>
            <a:ext cx="8518935" cy="355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Câu 9: </a:t>
            </a:r>
            <a:r>
              <a:rPr kumimoji="0" lang="fr-FR" sz="25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Việt Nam thuộc kiểu khí hậu nào dưới đây?</a:t>
            </a:r>
            <a:endParaRPr kumimoji="0" lang="en-US" sz="25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A - Ôn đới lục địa.  			C - Ôn đới hải dương.</a:t>
            </a:r>
            <a:endParaRPr kumimoji="0" lang="en-US" sz="25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B - Nhiệt đới gió mùa. 		D - Nhiệt đới khô.</a:t>
            </a:r>
            <a:endParaRPr kumimoji="0" lang="en-US" sz="25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Câu 10:</a:t>
            </a:r>
            <a:r>
              <a:rPr kumimoji="0" lang="fr-FR" sz="25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Khí hậu lục địa khác hẳn với khí hậu gió mùa châu Á là</a:t>
            </a:r>
            <a:endParaRPr kumimoji="0" lang="en-US" sz="25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A - Mùa đông khô và lạnh 		C - Rất phổ biến ở châu Á.</a:t>
            </a:r>
            <a:endParaRPr kumimoji="0" lang="en-US" sz="25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B - Mùa hạ khô và nóng		D - Mùa hạ mưa nhiều</a:t>
            </a:r>
            <a:endParaRPr kumimoji="0" lang="fr-FR" sz="25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457200" y="4248150"/>
            <a:ext cx="533400" cy="533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33400" y="2419350"/>
            <a:ext cx="533400" cy="533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7968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8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29" grpId="0"/>
      <p:bldP spid="4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7">
            <a:extLst>
              <a:ext uri="{FF2B5EF4-FFF2-40B4-BE49-F238E27FC236}">
                <a16:creationId xmlns:a16="http://schemas.microsoft.com/office/drawing/2014/main" id="{83943E22-6FC5-4857-96F1-DB4BDF369685}"/>
              </a:ext>
            </a:extLst>
          </p:cNvPr>
          <p:cNvSpPr/>
          <p:nvPr/>
        </p:nvSpPr>
        <p:spPr>
          <a:xfrm>
            <a:off x="304800" y="133350"/>
            <a:ext cx="8458200" cy="83820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00FF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661796"/>
                      <a:gd name="connsiteY0" fmla="*/ 152939 h 917613"/>
                      <a:gd name="connsiteX1" fmla="*/ 152939 w 2661796"/>
                      <a:gd name="connsiteY1" fmla="*/ 0 h 917613"/>
                      <a:gd name="connsiteX2" fmla="*/ 694800 w 2661796"/>
                      <a:gd name="connsiteY2" fmla="*/ 0 h 917613"/>
                      <a:gd name="connsiteX3" fmla="*/ 1283780 w 2661796"/>
                      <a:gd name="connsiteY3" fmla="*/ 0 h 917613"/>
                      <a:gd name="connsiteX4" fmla="*/ 1825641 w 2661796"/>
                      <a:gd name="connsiteY4" fmla="*/ 0 h 917613"/>
                      <a:gd name="connsiteX5" fmla="*/ 2508857 w 2661796"/>
                      <a:gd name="connsiteY5" fmla="*/ 0 h 917613"/>
                      <a:gd name="connsiteX6" fmla="*/ 2661796 w 2661796"/>
                      <a:gd name="connsiteY6" fmla="*/ 152939 h 917613"/>
                      <a:gd name="connsiteX7" fmla="*/ 2661796 w 2661796"/>
                      <a:gd name="connsiteY7" fmla="*/ 458807 h 917613"/>
                      <a:gd name="connsiteX8" fmla="*/ 2661796 w 2661796"/>
                      <a:gd name="connsiteY8" fmla="*/ 764674 h 917613"/>
                      <a:gd name="connsiteX9" fmla="*/ 2508857 w 2661796"/>
                      <a:gd name="connsiteY9" fmla="*/ 917613 h 917613"/>
                      <a:gd name="connsiteX10" fmla="*/ 1943437 w 2661796"/>
                      <a:gd name="connsiteY10" fmla="*/ 917613 h 917613"/>
                      <a:gd name="connsiteX11" fmla="*/ 1425135 w 2661796"/>
                      <a:gd name="connsiteY11" fmla="*/ 917613 h 917613"/>
                      <a:gd name="connsiteX12" fmla="*/ 812596 w 2661796"/>
                      <a:gd name="connsiteY12" fmla="*/ 917613 h 917613"/>
                      <a:gd name="connsiteX13" fmla="*/ 152939 w 2661796"/>
                      <a:gd name="connsiteY13" fmla="*/ 917613 h 917613"/>
                      <a:gd name="connsiteX14" fmla="*/ 0 w 2661796"/>
                      <a:gd name="connsiteY14" fmla="*/ 764674 h 917613"/>
                      <a:gd name="connsiteX15" fmla="*/ 0 w 2661796"/>
                      <a:gd name="connsiteY15" fmla="*/ 446572 h 917613"/>
                      <a:gd name="connsiteX16" fmla="*/ 0 w 2661796"/>
                      <a:gd name="connsiteY16" fmla="*/ 152939 h 9176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2661796" h="917613" fill="none" extrusionOk="0">
                        <a:moveTo>
                          <a:pt x="0" y="152939"/>
                        </a:moveTo>
                        <a:cubicBezTo>
                          <a:pt x="-1081" y="70405"/>
                          <a:pt x="87221" y="13931"/>
                          <a:pt x="152939" y="0"/>
                        </a:cubicBezTo>
                        <a:cubicBezTo>
                          <a:pt x="398603" y="-38239"/>
                          <a:pt x="461848" y="32783"/>
                          <a:pt x="694800" y="0"/>
                        </a:cubicBezTo>
                        <a:cubicBezTo>
                          <a:pt x="927752" y="-32783"/>
                          <a:pt x="1033727" y="54143"/>
                          <a:pt x="1283780" y="0"/>
                        </a:cubicBezTo>
                        <a:cubicBezTo>
                          <a:pt x="1533833" y="-54143"/>
                          <a:pt x="1593305" y="5845"/>
                          <a:pt x="1825641" y="0"/>
                        </a:cubicBezTo>
                        <a:cubicBezTo>
                          <a:pt x="2057977" y="-5845"/>
                          <a:pt x="2312640" y="14610"/>
                          <a:pt x="2508857" y="0"/>
                        </a:cubicBezTo>
                        <a:cubicBezTo>
                          <a:pt x="2580287" y="-738"/>
                          <a:pt x="2667267" y="73183"/>
                          <a:pt x="2661796" y="152939"/>
                        </a:cubicBezTo>
                        <a:cubicBezTo>
                          <a:pt x="2681022" y="279836"/>
                          <a:pt x="2634696" y="326526"/>
                          <a:pt x="2661796" y="458807"/>
                        </a:cubicBezTo>
                        <a:cubicBezTo>
                          <a:pt x="2688896" y="591088"/>
                          <a:pt x="2641859" y="634669"/>
                          <a:pt x="2661796" y="764674"/>
                        </a:cubicBezTo>
                        <a:cubicBezTo>
                          <a:pt x="2661200" y="836772"/>
                          <a:pt x="2612434" y="929653"/>
                          <a:pt x="2508857" y="917613"/>
                        </a:cubicBezTo>
                        <a:cubicBezTo>
                          <a:pt x="2242118" y="968541"/>
                          <a:pt x="2181100" y="862707"/>
                          <a:pt x="1943437" y="917613"/>
                        </a:cubicBezTo>
                        <a:cubicBezTo>
                          <a:pt x="1705774" y="972519"/>
                          <a:pt x="1565789" y="904415"/>
                          <a:pt x="1425135" y="917613"/>
                        </a:cubicBezTo>
                        <a:cubicBezTo>
                          <a:pt x="1284481" y="930811"/>
                          <a:pt x="942571" y="911370"/>
                          <a:pt x="812596" y="917613"/>
                        </a:cubicBezTo>
                        <a:cubicBezTo>
                          <a:pt x="682621" y="923856"/>
                          <a:pt x="369653" y="912507"/>
                          <a:pt x="152939" y="917613"/>
                        </a:cubicBezTo>
                        <a:cubicBezTo>
                          <a:pt x="60825" y="921902"/>
                          <a:pt x="1376" y="852869"/>
                          <a:pt x="0" y="764674"/>
                        </a:cubicBezTo>
                        <a:cubicBezTo>
                          <a:pt x="-6126" y="648058"/>
                          <a:pt x="2604" y="572022"/>
                          <a:pt x="0" y="446572"/>
                        </a:cubicBezTo>
                        <a:cubicBezTo>
                          <a:pt x="-2604" y="321122"/>
                          <a:pt x="16209" y="280899"/>
                          <a:pt x="0" y="152939"/>
                        </a:cubicBezTo>
                        <a:close/>
                      </a:path>
                      <a:path w="2661796" h="917613" stroke="0" extrusionOk="0">
                        <a:moveTo>
                          <a:pt x="0" y="152939"/>
                        </a:moveTo>
                        <a:cubicBezTo>
                          <a:pt x="-8854" y="63011"/>
                          <a:pt x="48196" y="7610"/>
                          <a:pt x="152939" y="0"/>
                        </a:cubicBezTo>
                        <a:cubicBezTo>
                          <a:pt x="416898" y="-32481"/>
                          <a:pt x="570706" y="29376"/>
                          <a:pt x="789037" y="0"/>
                        </a:cubicBezTo>
                        <a:cubicBezTo>
                          <a:pt x="1007368" y="-29376"/>
                          <a:pt x="1117390" y="64254"/>
                          <a:pt x="1354457" y="0"/>
                        </a:cubicBezTo>
                        <a:cubicBezTo>
                          <a:pt x="1591524" y="-64254"/>
                          <a:pt x="1748846" y="5960"/>
                          <a:pt x="1896318" y="0"/>
                        </a:cubicBezTo>
                        <a:cubicBezTo>
                          <a:pt x="2043790" y="-5960"/>
                          <a:pt x="2377684" y="4146"/>
                          <a:pt x="2508857" y="0"/>
                        </a:cubicBezTo>
                        <a:cubicBezTo>
                          <a:pt x="2600389" y="-14541"/>
                          <a:pt x="2657299" y="67784"/>
                          <a:pt x="2661796" y="152939"/>
                        </a:cubicBezTo>
                        <a:cubicBezTo>
                          <a:pt x="2691575" y="237326"/>
                          <a:pt x="2650134" y="328976"/>
                          <a:pt x="2661796" y="458807"/>
                        </a:cubicBezTo>
                        <a:cubicBezTo>
                          <a:pt x="2673458" y="588638"/>
                          <a:pt x="2661536" y="649364"/>
                          <a:pt x="2661796" y="764674"/>
                        </a:cubicBezTo>
                        <a:cubicBezTo>
                          <a:pt x="2680473" y="853631"/>
                          <a:pt x="2577797" y="915102"/>
                          <a:pt x="2508857" y="917613"/>
                        </a:cubicBezTo>
                        <a:cubicBezTo>
                          <a:pt x="2379364" y="930554"/>
                          <a:pt x="2189507" y="872109"/>
                          <a:pt x="1919878" y="917613"/>
                        </a:cubicBezTo>
                        <a:cubicBezTo>
                          <a:pt x="1650249" y="963117"/>
                          <a:pt x="1554653" y="872396"/>
                          <a:pt x="1354457" y="917613"/>
                        </a:cubicBezTo>
                        <a:cubicBezTo>
                          <a:pt x="1154261" y="962830"/>
                          <a:pt x="891919" y="877402"/>
                          <a:pt x="718359" y="917613"/>
                        </a:cubicBezTo>
                        <a:cubicBezTo>
                          <a:pt x="544799" y="957824"/>
                          <a:pt x="398398" y="915160"/>
                          <a:pt x="152939" y="917613"/>
                        </a:cubicBezTo>
                        <a:cubicBezTo>
                          <a:pt x="63271" y="918467"/>
                          <a:pt x="-9992" y="842246"/>
                          <a:pt x="0" y="764674"/>
                        </a:cubicBezTo>
                        <a:cubicBezTo>
                          <a:pt x="-15499" y="665822"/>
                          <a:pt x="14294" y="566461"/>
                          <a:pt x="0" y="452689"/>
                        </a:cubicBezTo>
                        <a:cubicBezTo>
                          <a:pt x="-14294" y="338917"/>
                          <a:pt x="26070" y="218306"/>
                          <a:pt x="0" y="152939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TNKQ VỊ</a:t>
            </a:r>
            <a:r>
              <a:rPr lang="fr-FR" sz="2600" b="1"/>
              <a:t> </a:t>
            </a:r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TRÍ ĐỊA LÍ, ĐẶC ĐIỂM TỰ NHIÊN CHÂU Á</a:t>
            </a:r>
            <a:endParaRPr lang="en-US" sz="2600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---o0o---</a:t>
            </a:r>
            <a:endParaRPr lang="en-U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0" y="1123950"/>
            <a:ext cx="9199250" cy="355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Câu 11: </a:t>
            </a:r>
            <a:r>
              <a:rPr kumimoji="0" lang="fr-FR" sz="25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Các sông lớn ở Đông Á là</a:t>
            </a:r>
            <a:endParaRPr kumimoji="0" lang="en-US" sz="25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A - Ô-bi; Lê-na  			B - Ti-grơ; Ơ-phrát</a:t>
            </a:r>
            <a:endParaRPr kumimoji="0" lang="en-US" sz="25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 - Sông Hằng; sông Ấn 	 	D - Hoàng Hà; Trường Giang</a:t>
            </a:r>
            <a:endParaRPr kumimoji="0" lang="en-US" sz="25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Câu 12: </a:t>
            </a:r>
            <a:r>
              <a:rPr kumimoji="0" lang="fr-FR" sz="25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Cảnh quan chủ yếu ở khu vực khí hậu gió mùa Đông Nam Á</a:t>
            </a:r>
            <a:endParaRPr kumimoji="0" lang="en-US" sz="25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A - Rừng lá kim.			B - Rừng nhiệt đới gió mùa.</a:t>
            </a:r>
            <a:endParaRPr kumimoji="0" lang="en-US" sz="25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 - Rừng mưa nhiệt đới.   	 	D - Thảo nguyên.</a:t>
            </a:r>
            <a:endParaRPr kumimoji="0" lang="fr-FR" sz="25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4495800" y="3562350"/>
            <a:ext cx="533400" cy="533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495800" y="2419350"/>
            <a:ext cx="533400" cy="533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7968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6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1" grpId="0"/>
      <p:bldP spid="4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E1BB7DE-1AFD-A1EF-664B-93E3CBD73DC6}"/>
              </a:ext>
            </a:extLst>
          </p:cNvPr>
          <p:cNvSpPr/>
          <p:nvPr/>
        </p:nvSpPr>
        <p:spPr>
          <a:xfrm>
            <a:off x="304800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K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6813B6D-FDD0-D239-2A9D-DAF136E5BB45}"/>
              </a:ext>
            </a:extLst>
          </p:cNvPr>
          <p:cNvSpPr/>
          <p:nvPr/>
        </p:nvSpPr>
        <p:spPr>
          <a:xfrm>
            <a:off x="1019336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Ệ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86CC847-0F09-5E13-5999-6CF687263FFF}"/>
              </a:ext>
            </a:extLst>
          </p:cNvPr>
          <p:cNvSpPr/>
          <p:nvPr/>
        </p:nvSpPr>
        <p:spPr>
          <a:xfrm>
            <a:off x="1917754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H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1AB0008-965E-B287-9F76-DC52B2EE8507}"/>
              </a:ext>
            </a:extLst>
          </p:cNvPr>
          <p:cNvSpPr/>
          <p:nvPr/>
        </p:nvSpPr>
        <p:spPr>
          <a:xfrm>
            <a:off x="2816172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I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A8514D2-C4DA-0300-C178-CEA82F517CAE}"/>
              </a:ext>
            </a:extLst>
          </p:cNvPr>
          <p:cNvSpPr/>
          <p:nvPr/>
        </p:nvSpPr>
        <p:spPr>
          <a:xfrm>
            <a:off x="3714590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H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D844F1E-7104-EBD1-FE86-9A108D7823C4}"/>
              </a:ext>
            </a:extLst>
          </p:cNvPr>
          <p:cNvSpPr/>
          <p:nvPr/>
        </p:nvSpPr>
        <p:spPr>
          <a:xfrm>
            <a:off x="4613008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G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F05E22B-6E98-90FF-7DAF-2EC90B07657F}"/>
              </a:ext>
            </a:extLst>
          </p:cNvPr>
          <p:cNvSpPr/>
          <p:nvPr/>
        </p:nvSpPr>
        <p:spPr>
          <a:xfrm>
            <a:off x="5511426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C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6EE508F-A200-7AEC-07D4-F9F9A2C5EADB}"/>
              </a:ext>
            </a:extLst>
          </p:cNvPr>
          <p:cNvSpPr/>
          <p:nvPr/>
        </p:nvSpPr>
        <p:spPr>
          <a:xfrm>
            <a:off x="6409844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T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2D93037-6B42-63B0-4E6E-F22AD8E42F56}"/>
              </a:ext>
            </a:extLst>
          </p:cNvPr>
          <p:cNvSpPr/>
          <p:nvPr/>
        </p:nvSpPr>
        <p:spPr>
          <a:xfrm>
            <a:off x="7308262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Ắ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D3C5471-DF20-C062-7BCE-3D5C965CB0B2}"/>
              </a:ext>
            </a:extLst>
          </p:cNvPr>
          <p:cNvSpPr/>
          <p:nvPr/>
        </p:nvSpPr>
        <p:spPr>
          <a:xfrm>
            <a:off x="8206676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N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71968ED-EE13-5071-A66F-FCA8FC7C0D2E}"/>
              </a:ext>
            </a:extLst>
          </p:cNvPr>
          <p:cNvSpPr/>
          <p:nvPr/>
        </p:nvSpPr>
        <p:spPr>
          <a:xfrm>
            <a:off x="2286000" y="3028950"/>
            <a:ext cx="4692438" cy="9906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KHẮC NGHIỆT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DF640-F635-F237-82AB-2CAB5ACAA314}"/>
              </a:ext>
            </a:extLst>
          </p:cNvPr>
          <p:cNvSpPr/>
          <p:nvPr/>
        </p:nvSpPr>
        <p:spPr>
          <a:xfrm>
            <a:off x="2486348" y="249910"/>
            <a:ext cx="4143052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ĐOÁN TỪ</a:t>
            </a:r>
          </a:p>
        </p:txBody>
      </p:sp>
    </p:spTree>
    <p:extLst>
      <p:ext uri="{BB962C8B-B14F-4D97-AF65-F5344CB8AC3E}">
        <p14:creationId xmlns:p14="http://schemas.microsoft.com/office/powerpoint/2010/main" val="2155640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7">
            <a:extLst>
              <a:ext uri="{FF2B5EF4-FFF2-40B4-BE49-F238E27FC236}">
                <a16:creationId xmlns:a16="http://schemas.microsoft.com/office/drawing/2014/main" id="{83943E22-6FC5-4857-96F1-DB4BDF369685}"/>
              </a:ext>
            </a:extLst>
          </p:cNvPr>
          <p:cNvSpPr/>
          <p:nvPr/>
        </p:nvSpPr>
        <p:spPr>
          <a:xfrm>
            <a:off x="457200" y="133350"/>
            <a:ext cx="8382000" cy="83820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00FF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661796"/>
                      <a:gd name="connsiteY0" fmla="*/ 152939 h 917613"/>
                      <a:gd name="connsiteX1" fmla="*/ 152939 w 2661796"/>
                      <a:gd name="connsiteY1" fmla="*/ 0 h 917613"/>
                      <a:gd name="connsiteX2" fmla="*/ 694800 w 2661796"/>
                      <a:gd name="connsiteY2" fmla="*/ 0 h 917613"/>
                      <a:gd name="connsiteX3" fmla="*/ 1283780 w 2661796"/>
                      <a:gd name="connsiteY3" fmla="*/ 0 h 917613"/>
                      <a:gd name="connsiteX4" fmla="*/ 1825641 w 2661796"/>
                      <a:gd name="connsiteY4" fmla="*/ 0 h 917613"/>
                      <a:gd name="connsiteX5" fmla="*/ 2508857 w 2661796"/>
                      <a:gd name="connsiteY5" fmla="*/ 0 h 917613"/>
                      <a:gd name="connsiteX6" fmla="*/ 2661796 w 2661796"/>
                      <a:gd name="connsiteY6" fmla="*/ 152939 h 917613"/>
                      <a:gd name="connsiteX7" fmla="*/ 2661796 w 2661796"/>
                      <a:gd name="connsiteY7" fmla="*/ 458807 h 917613"/>
                      <a:gd name="connsiteX8" fmla="*/ 2661796 w 2661796"/>
                      <a:gd name="connsiteY8" fmla="*/ 764674 h 917613"/>
                      <a:gd name="connsiteX9" fmla="*/ 2508857 w 2661796"/>
                      <a:gd name="connsiteY9" fmla="*/ 917613 h 917613"/>
                      <a:gd name="connsiteX10" fmla="*/ 1943437 w 2661796"/>
                      <a:gd name="connsiteY10" fmla="*/ 917613 h 917613"/>
                      <a:gd name="connsiteX11" fmla="*/ 1425135 w 2661796"/>
                      <a:gd name="connsiteY11" fmla="*/ 917613 h 917613"/>
                      <a:gd name="connsiteX12" fmla="*/ 812596 w 2661796"/>
                      <a:gd name="connsiteY12" fmla="*/ 917613 h 917613"/>
                      <a:gd name="connsiteX13" fmla="*/ 152939 w 2661796"/>
                      <a:gd name="connsiteY13" fmla="*/ 917613 h 917613"/>
                      <a:gd name="connsiteX14" fmla="*/ 0 w 2661796"/>
                      <a:gd name="connsiteY14" fmla="*/ 764674 h 917613"/>
                      <a:gd name="connsiteX15" fmla="*/ 0 w 2661796"/>
                      <a:gd name="connsiteY15" fmla="*/ 446572 h 917613"/>
                      <a:gd name="connsiteX16" fmla="*/ 0 w 2661796"/>
                      <a:gd name="connsiteY16" fmla="*/ 152939 h 9176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2661796" h="917613" fill="none" extrusionOk="0">
                        <a:moveTo>
                          <a:pt x="0" y="152939"/>
                        </a:moveTo>
                        <a:cubicBezTo>
                          <a:pt x="-1081" y="70405"/>
                          <a:pt x="87221" y="13931"/>
                          <a:pt x="152939" y="0"/>
                        </a:cubicBezTo>
                        <a:cubicBezTo>
                          <a:pt x="398603" y="-38239"/>
                          <a:pt x="461848" y="32783"/>
                          <a:pt x="694800" y="0"/>
                        </a:cubicBezTo>
                        <a:cubicBezTo>
                          <a:pt x="927752" y="-32783"/>
                          <a:pt x="1033727" y="54143"/>
                          <a:pt x="1283780" y="0"/>
                        </a:cubicBezTo>
                        <a:cubicBezTo>
                          <a:pt x="1533833" y="-54143"/>
                          <a:pt x="1593305" y="5845"/>
                          <a:pt x="1825641" y="0"/>
                        </a:cubicBezTo>
                        <a:cubicBezTo>
                          <a:pt x="2057977" y="-5845"/>
                          <a:pt x="2312640" y="14610"/>
                          <a:pt x="2508857" y="0"/>
                        </a:cubicBezTo>
                        <a:cubicBezTo>
                          <a:pt x="2580287" y="-738"/>
                          <a:pt x="2667267" y="73183"/>
                          <a:pt x="2661796" y="152939"/>
                        </a:cubicBezTo>
                        <a:cubicBezTo>
                          <a:pt x="2681022" y="279836"/>
                          <a:pt x="2634696" y="326526"/>
                          <a:pt x="2661796" y="458807"/>
                        </a:cubicBezTo>
                        <a:cubicBezTo>
                          <a:pt x="2688896" y="591088"/>
                          <a:pt x="2641859" y="634669"/>
                          <a:pt x="2661796" y="764674"/>
                        </a:cubicBezTo>
                        <a:cubicBezTo>
                          <a:pt x="2661200" y="836772"/>
                          <a:pt x="2612434" y="929653"/>
                          <a:pt x="2508857" y="917613"/>
                        </a:cubicBezTo>
                        <a:cubicBezTo>
                          <a:pt x="2242118" y="968541"/>
                          <a:pt x="2181100" y="862707"/>
                          <a:pt x="1943437" y="917613"/>
                        </a:cubicBezTo>
                        <a:cubicBezTo>
                          <a:pt x="1705774" y="972519"/>
                          <a:pt x="1565789" y="904415"/>
                          <a:pt x="1425135" y="917613"/>
                        </a:cubicBezTo>
                        <a:cubicBezTo>
                          <a:pt x="1284481" y="930811"/>
                          <a:pt x="942571" y="911370"/>
                          <a:pt x="812596" y="917613"/>
                        </a:cubicBezTo>
                        <a:cubicBezTo>
                          <a:pt x="682621" y="923856"/>
                          <a:pt x="369653" y="912507"/>
                          <a:pt x="152939" y="917613"/>
                        </a:cubicBezTo>
                        <a:cubicBezTo>
                          <a:pt x="60825" y="921902"/>
                          <a:pt x="1376" y="852869"/>
                          <a:pt x="0" y="764674"/>
                        </a:cubicBezTo>
                        <a:cubicBezTo>
                          <a:pt x="-6126" y="648058"/>
                          <a:pt x="2604" y="572022"/>
                          <a:pt x="0" y="446572"/>
                        </a:cubicBezTo>
                        <a:cubicBezTo>
                          <a:pt x="-2604" y="321122"/>
                          <a:pt x="16209" y="280899"/>
                          <a:pt x="0" y="152939"/>
                        </a:cubicBezTo>
                        <a:close/>
                      </a:path>
                      <a:path w="2661796" h="917613" stroke="0" extrusionOk="0">
                        <a:moveTo>
                          <a:pt x="0" y="152939"/>
                        </a:moveTo>
                        <a:cubicBezTo>
                          <a:pt x="-8854" y="63011"/>
                          <a:pt x="48196" y="7610"/>
                          <a:pt x="152939" y="0"/>
                        </a:cubicBezTo>
                        <a:cubicBezTo>
                          <a:pt x="416898" y="-32481"/>
                          <a:pt x="570706" y="29376"/>
                          <a:pt x="789037" y="0"/>
                        </a:cubicBezTo>
                        <a:cubicBezTo>
                          <a:pt x="1007368" y="-29376"/>
                          <a:pt x="1117390" y="64254"/>
                          <a:pt x="1354457" y="0"/>
                        </a:cubicBezTo>
                        <a:cubicBezTo>
                          <a:pt x="1591524" y="-64254"/>
                          <a:pt x="1748846" y="5960"/>
                          <a:pt x="1896318" y="0"/>
                        </a:cubicBezTo>
                        <a:cubicBezTo>
                          <a:pt x="2043790" y="-5960"/>
                          <a:pt x="2377684" y="4146"/>
                          <a:pt x="2508857" y="0"/>
                        </a:cubicBezTo>
                        <a:cubicBezTo>
                          <a:pt x="2600389" y="-14541"/>
                          <a:pt x="2657299" y="67784"/>
                          <a:pt x="2661796" y="152939"/>
                        </a:cubicBezTo>
                        <a:cubicBezTo>
                          <a:pt x="2691575" y="237326"/>
                          <a:pt x="2650134" y="328976"/>
                          <a:pt x="2661796" y="458807"/>
                        </a:cubicBezTo>
                        <a:cubicBezTo>
                          <a:pt x="2673458" y="588638"/>
                          <a:pt x="2661536" y="649364"/>
                          <a:pt x="2661796" y="764674"/>
                        </a:cubicBezTo>
                        <a:cubicBezTo>
                          <a:pt x="2680473" y="853631"/>
                          <a:pt x="2577797" y="915102"/>
                          <a:pt x="2508857" y="917613"/>
                        </a:cubicBezTo>
                        <a:cubicBezTo>
                          <a:pt x="2379364" y="930554"/>
                          <a:pt x="2189507" y="872109"/>
                          <a:pt x="1919878" y="917613"/>
                        </a:cubicBezTo>
                        <a:cubicBezTo>
                          <a:pt x="1650249" y="963117"/>
                          <a:pt x="1554653" y="872396"/>
                          <a:pt x="1354457" y="917613"/>
                        </a:cubicBezTo>
                        <a:cubicBezTo>
                          <a:pt x="1154261" y="962830"/>
                          <a:pt x="891919" y="877402"/>
                          <a:pt x="718359" y="917613"/>
                        </a:cubicBezTo>
                        <a:cubicBezTo>
                          <a:pt x="544799" y="957824"/>
                          <a:pt x="398398" y="915160"/>
                          <a:pt x="152939" y="917613"/>
                        </a:cubicBezTo>
                        <a:cubicBezTo>
                          <a:pt x="63271" y="918467"/>
                          <a:pt x="-9992" y="842246"/>
                          <a:pt x="0" y="764674"/>
                        </a:cubicBezTo>
                        <a:cubicBezTo>
                          <a:pt x="-15499" y="665822"/>
                          <a:pt x="14294" y="566461"/>
                          <a:pt x="0" y="452689"/>
                        </a:cubicBezTo>
                        <a:cubicBezTo>
                          <a:pt x="-14294" y="338917"/>
                          <a:pt x="26070" y="218306"/>
                          <a:pt x="0" y="152939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TNKQ VỊ</a:t>
            </a:r>
            <a:r>
              <a:rPr lang="fr-FR" sz="2600" b="1"/>
              <a:t> </a:t>
            </a:r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TRÍ ĐỊA LÍ, ĐẶC ĐIỂM TỰ NHIÊN CHÂU Á</a:t>
            </a:r>
            <a:endParaRPr lang="en-US" sz="2600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---o0o---</a:t>
            </a:r>
            <a:endParaRPr lang="en-U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1" y="1123950"/>
            <a:ext cx="8839200" cy="297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Câu 13: Không </a:t>
            </a:r>
            <a:r>
              <a:rPr kumimoji="0" lang="fr-FR" sz="25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phải là yếu tố thuận lợi của thiên nhiên châu Á:</a:t>
            </a:r>
            <a:endParaRPr kumimoji="0" lang="en-US" sz="25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A - Nhiều khoáng sản: than, dầu mỏ; khí đốt, sắt, thiếc...</a:t>
            </a:r>
            <a:endParaRPr kumimoji="0" lang="en-US" sz="25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B - Tài nguyên: Đất, nước, khí hậu, động, thực vật đa đạng.</a:t>
            </a:r>
            <a:endParaRPr kumimoji="0" lang="en-US" sz="25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 - Nhiều núi cao, hoang mạc rộng lớn, các vùng khí hậu lạnh.</a:t>
            </a:r>
            <a:endParaRPr kumimoji="0" lang="en-US" sz="25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D - Năng lượng khác dồi dào: thuỷ năng, gió, mặt trời.</a:t>
            </a:r>
            <a:endParaRPr kumimoji="0" lang="fr-FR" sz="25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28600" y="2876550"/>
            <a:ext cx="533400" cy="533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7968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4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3" grpId="0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7">
            <a:extLst>
              <a:ext uri="{FF2B5EF4-FFF2-40B4-BE49-F238E27FC236}">
                <a16:creationId xmlns:a16="http://schemas.microsoft.com/office/drawing/2014/main" id="{83943E22-6FC5-4857-96F1-DB4BDF369685}"/>
              </a:ext>
            </a:extLst>
          </p:cNvPr>
          <p:cNvSpPr/>
          <p:nvPr/>
        </p:nvSpPr>
        <p:spPr>
          <a:xfrm>
            <a:off x="304800" y="133350"/>
            <a:ext cx="8458200" cy="83820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00FF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661796"/>
                      <a:gd name="connsiteY0" fmla="*/ 152939 h 917613"/>
                      <a:gd name="connsiteX1" fmla="*/ 152939 w 2661796"/>
                      <a:gd name="connsiteY1" fmla="*/ 0 h 917613"/>
                      <a:gd name="connsiteX2" fmla="*/ 694800 w 2661796"/>
                      <a:gd name="connsiteY2" fmla="*/ 0 h 917613"/>
                      <a:gd name="connsiteX3" fmla="*/ 1283780 w 2661796"/>
                      <a:gd name="connsiteY3" fmla="*/ 0 h 917613"/>
                      <a:gd name="connsiteX4" fmla="*/ 1825641 w 2661796"/>
                      <a:gd name="connsiteY4" fmla="*/ 0 h 917613"/>
                      <a:gd name="connsiteX5" fmla="*/ 2508857 w 2661796"/>
                      <a:gd name="connsiteY5" fmla="*/ 0 h 917613"/>
                      <a:gd name="connsiteX6" fmla="*/ 2661796 w 2661796"/>
                      <a:gd name="connsiteY6" fmla="*/ 152939 h 917613"/>
                      <a:gd name="connsiteX7" fmla="*/ 2661796 w 2661796"/>
                      <a:gd name="connsiteY7" fmla="*/ 458807 h 917613"/>
                      <a:gd name="connsiteX8" fmla="*/ 2661796 w 2661796"/>
                      <a:gd name="connsiteY8" fmla="*/ 764674 h 917613"/>
                      <a:gd name="connsiteX9" fmla="*/ 2508857 w 2661796"/>
                      <a:gd name="connsiteY9" fmla="*/ 917613 h 917613"/>
                      <a:gd name="connsiteX10" fmla="*/ 1943437 w 2661796"/>
                      <a:gd name="connsiteY10" fmla="*/ 917613 h 917613"/>
                      <a:gd name="connsiteX11" fmla="*/ 1425135 w 2661796"/>
                      <a:gd name="connsiteY11" fmla="*/ 917613 h 917613"/>
                      <a:gd name="connsiteX12" fmla="*/ 812596 w 2661796"/>
                      <a:gd name="connsiteY12" fmla="*/ 917613 h 917613"/>
                      <a:gd name="connsiteX13" fmla="*/ 152939 w 2661796"/>
                      <a:gd name="connsiteY13" fmla="*/ 917613 h 917613"/>
                      <a:gd name="connsiteX14" fmla="*/ 0 w 2661796"/>
                      <a:gd name="connsiteY14" fmla="*/ 764674 h 917613"/>
                      <a:gd name="connsiteX15" fmla="*/ 0 w 2661796"/>
                      <a:gd name="connsiteY15" fmla="*/ 446572 h 917613"/>
                      <a:gd name="connsiteX16" fmla="*/ 0 w 2661796"/>
                      <a:gd name="connsiteY16" fmla="*/ 152939 h 9176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2661796" h="917613" fill="none" extrusionOk="0">
                        <a:moveTo>
                          <a:pt x="0" y="152939"/>
                        </a:moveTo>
                        <a:cubicBezTo>
                          <a:pt x="-1081" y="70405"/>
                          <a:pt x="87221" y="13931"/>
                          <a:pt x="152939" y="0"/>
                        </a:cubicBezTo>
                        <a:cubicBezTo>
                          <a:pt x="398603" y="-38239"/>
                          <a:pt x="461848" y="32783"/>
                          <a:pt x="694800" y="0"/>
                        </a:cubicBezTo>
                        <a:cubicBezTo>
                          <a:pt x="927752" y="-32783"/>
                          <a:pt x="1033727" y="54143"/>
                          <a:pt x="1283780" y="0"/>
                        </a:cubicBezTo>
                        <a:cubicBezTo>
                          <a:pt x="1533833" y="-54143"/>
                          <a:pt x="1593305" y="5845"/>
                          <a:pt x="1825641" y="0"/>
                        </a:cubicBezTo>
                        <a:cubicBezTo>
                          <a:pt x="2057977" y="-5845"/>
                          <a:pt x="2312640" y="14610"/>
                          <a:pt x="2508857" y="0"/>
                        </a:cubicBezTo>
                        <a:cubicBezTo>
                          <a:pt x="2580287" y="-738"/>
                          <a:pt x="2667267" y="73183"/>
                          <a:pt x="2661796" y="152939"/>
                        </a:cubicBezTo>
                        <a:cubicBezTo>
                          <a:pt x="2681022" y="279836"/>
                          <a:pt x="2634696" y="326526"/>
                          <a:pt x="2661796" y="458807"/>
                        </a:cubicBezTo>
                        <a:cubicBezTo>
                          <a:pt x="2688896" y="591088"/>
                          <a:pt x="2641859" y="634669"/>
                          <a:pt x="2661796" y="764674"/>
                        </a:cubicBezTo>
                        <a:cubicBezTo>
                          <a:pt x="2661200" y="836772"/>
                          <a:pt x="2612434" y="929653"/>
                          <a:pt x="2508857" y="917613"/>
                        </a:cubicBezTo>
                        <a:cubicBezTo>
                          <a:pt x="2242118" y="968541"/>
                          <a:pt x="2181100" y="862707"/>
                          <a:pt x="1943437" y="917613"/>
                        </a:cubicBezTo>
                        <a:cubicBezTo>
                          <a:pt x="1705774" y="972519"/>
                          <a:pt x="1565789" y="904415"/>
                          <a:pt x="1425135" y="917613"/>
                        </a:cubicBezTo>
                        <a:cubicBezTo>
                          <a:pt x="1284481" y="930811"/>
                          <a:pt x="942571" y="911370"/>
                          <a:pt x="812596" y="917613"/>
                        </a:cubicBezTo>
                        <a:cubicBezTo>
                          <a:pt x="682621" y="923856"/>
                          <a:pt x="369653" y="912507"/>
                          <a:pt x="152939" y="917613"/>
                        </a:cubicBezTo>
                        <a:cubicBezTo>
                          <a:pt x="60825" y="921902"/>
                          <a:pt x="1376" y="852869"/>
                          <a:pt x="0" y="764674"/>
                        </a:cubicBezTo>
                        <a:cubicBezTo>
                          <a:pt x="-6126" y="648058"/>
                          <a:pt x="2604" y="572022"/>
                          <a:pt x="0" y="446572"/>
                        </a:cubicBezTo>
                        <a:cubicBezTo>
                          <a:pt x="-2604" y="321122"/>
                          <a:pt x="16209" y="280899"/>
                          <a:pt x="0" y="152939"/>
                        </a:cubicBezTo>
                        <a:close/>
                      </a:path>
                      <a:path w="2661796" h="917613" stroke="0" extrusionOk="0">
                        <a:moveTo>
                          <a:pt x="0" y="152939"/>
                        </a:moveTo>
                        <a:cubicBezTo>
                          <a:pt x="-8854" y="63011"/>
                          <a:pt x="48196" y="7610"/>
                          <a:pt x="152939" y="0"/>
                        </a:cubicBezTo>
                        <a:cubicBezTo>
                          <a:pt x="416898" y="-32481"/>
                          <a:pt x="570706" y="29376"/>
                          <a:pt x="789037" y="0"/>
                        </a:cubicBezTo>
                        <a:cubicBezTo>
                          <a:pt x="1007368" y="-29376"/>
                          <a:pt x="1117390" y="64254"/>
                          <a:pt x="1354457" y="0"/>
                        </a:cubicBezTo>
                        <a:cubicBezTo>
                          <a:pt x="1591524" y="-64254"/>
                          <a:pt x="1748846" y="5960"/>
                          <a:pt x="1896318" y="0"/>
                        </a:cubicBezTo>
                        <a:cubicBezTo>
                          <a:pt x="2043790" y="-5960"/>
                          <a:pt x="2377684" y="4146"/>
                          <a:pt x="2508857" y="0"/>
                        </a:cubicBezTo>
                        <a:cubicBezTo>
                          <a:pt x="2600389" y="-14541"/>
                          <a:pt x="2657299" y="67784"/>
                          <a:pt x="2661796" y="152939"/>
                        </a:cubicBezTo>
                        <a:cubicBezTo>
                          <a:pt x="2691575" y="237326"/>
                          <a:pt x="2650134" y="328976"/>
                          <a:pt x="2661796" y="458807"/>
                        </a:cubicBezTo>
                        <a:cubicBezTo>
                          <a:pt x="2673458" y="588638"/>
                          <a:pt x="2661536" y="649364"/>
                          <a:pt x="2661796" y="764674"/>
                        </a:cubicBezTo>
                        <a:cubicBezTo>
                          <a:pt x="2680473" y="853631"/>
                          <a:pt x="2577797" y="915102"/>
                          <a:pt x="2508857" y="917613"/>
                        </a:cubicBezTo>
                        <a:cubicBezTo>
                          <a:pt x="2379364" y="930554"/>
                          <a:pt x="2189507" y="872109"/>
                          <a:pt x="1919878" y="917613"/>
                        </a:cubicBezTo>
                        <a:cubicBezTo>
                          <a:pt x="1650249" y="963117"/>
                          <a:pt x="1554653" y="872396"/>
                          <a:pt x="1354457" y="917613"/>
                        </a:cubicBezTo>
                        <a:cubicBezTo>
                          <a:pt x="1154261" y="962830"/>
                          <a:pt x="891919" y="877402"/>
                          <a:pt x="718359" y="917613"/>
                        </a:cubicBezTo>
                        <a:cubicBezTo>
                          <a:pt x="544799" y="957824"/>
                          <a:pt x="398398" y="915160"/>
                          <a:pt x="152939" y="917613"/>
                        </a:cubicBezTo>
                        <a:cubicBezTo>
                          <a:pt x="63271" y="918467"/>
                          <a:pt x="-9992" y="842246"/>
                          <a:pt x="0" y="764674"/>
                        </a:cubicBezTo>
                        <a:cubicBezTo>
                          <a:pt x="-15499" y="665822"/>
                          <a:pt x="14294" y="566461"/>
                          <a:pt x="0" y="452689"/>
                        </a:cubicBezTo>
                        <a:cubicBezTo>
                          <a:pt x="-14294" y="338917"/>
                          <a:pt x="26070" y="218306"/>
                          <a:pt x="0" y="152939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TNKQ VỊ</a:t>
            </a:r>
            <a:r>
              <a:rPr lang="fr-FR" sz="2600" b="1"/>
              <a:t> </a:t>
            </a:r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TRÍ ĐỊA LÍ, ĐẶC ĐIỂM TỰ NHIÊN CHÂU Á</a:t>
            </a:r>
            <a:endParaRPr lang="en-US" sz="2600" b="1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sz="26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---o0o---</a:t>
            </a:r>
            <a:endParaRPr lang="en-U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0" y="971550"/>
            <a:ext cx="9144000" cy="355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Câu 14: </a:t>
            </a:r>
            <a:r>
              <a:rPr kumimoji="0" lang="fr-FR" sz="25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Nguồn nước của các sông vùng khí hậu lục địa khô hạn do</a:t>
            </a:r>
            <a:endParaRPr kumimoji="0" lang="en-US" sz="25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A - Băng tuyết cung cấp		B - Nước từ biển A-Ráp chảy vào.</a:t>
            </a:r>
            <a:endParaRPr kumimoji="0" lang="en-US" sz="25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 - Nước ngầm đổ về   	 	D -  Do mưa nhiều</a:t>
            </a:r>
            <a:endParaRPr kumimoji="0" lang="en-US" sz="25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Câu 15: </a:t>
            </a:r>
            <a:r>
              <a:rPr lang="fr-FR" sz="2500">
                <a:solidFill>
                  <a:srgbClr val="002060"/>
                </a:solidFill>
                <a:latin typeface="+mj-lt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fr-FR" sz="25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ảnh quan từ Tây sang Đông ở châu Á là do</a:t>
            </a:r>
            <a:endParaRPr kumimoji="0" lang="en-US" sz="25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A - Lãnh thổ nhiều vĩ tuyến	B - Thay đổi khí hậu</a:t>
            </a:r>
          </a:p>
          <a:p>
            <a:pPr marL="0" marR="0" lvl="0" indent="2698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5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 - Giáp ba đại dương lớn.		D - Nhiều</a:t>
            </a:r>
            <a:r>
              <a:rPr kumimoji="0" lang="fr-FR" sz="2500" b="0" i="0" u="none" strike="noStrike" cap="none" normalizeH="0">
                <a:ln>
                  <a:noFill/>
                </a:ln>
                <a:solidFill>
                  <a:srgbClr val="00206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núi cao</a:t>
            </a:r>
            <a:endParaRPr kumimoji="0" lang="en-US" sz="25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4495800" y="3486150"/>
            <a:ext cx="533400" cy="533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28600" y="1657350"/>
            <a:ext cx="533400" cy="533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7968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5" grpId="0"/>
      <p:bldP spid="4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7">
            <a:extLst>
              <a:ext uri="{FF2B5EF4-FFF2-40B4-BE49-F238E27FC236}">
                <a16:creationId xmlns:a16="http://schemas.microsoft.com/office/drawing/2014/main" id="{83943E22-6FC5-4857-96F1-DB4BDF369685}"/>
              </a:ext>
            </a:extLst>
          </p:cNvPr>
          <p:cNvSpPr/>
          <p:nvPr/>
        </p:nvSpPr>
        <p:spPr>
          <a:xfrm>
            <a:off x="427516" y="1123950"/>
            <a:ext cx="8407725" cy="175260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00FF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661796"/>
                      <a:gd name="connsiteY0" fmla="*/ 152939 h 917613"/>
                      <a:gd name="connsiteX1" fmla="*/ 152939 w 2661796"/>
                      <a:gd name="connsiteY1" fmla="*/ 0 h 917613"/>
                      <a:gd name="connsiteX2" fmla="*/ 694800 w 2661796"/>
                      <a:gd name="connsiteY2" fmla="*/ 0 h 917613"/>
                      <a:gd name="connsiteX3" fmla="*/ 1283780 w 2661796"/>
                      <a:gd name="connsiteY3" fmla="*/ 0 h 917613"/>
                      <a:gd name="connsiteX4" fmla="*/ 1825641 w 2661796"/>
                      <a:gd name="connsiteY4" fmla="*/ 0 h 917613"/>
                      <a:gd name="connsiteX5" fmla="*/ 2508857 w 2661796"/>
                      <a:gd name="connsiteY5" fmla="*/ 0 h 917613"/>
                      <a:gd name="connsiteX6" fmla="*/ 2661796 w 2661796"/>
                      <a:gd name="connsiteY6" fmla="*/ 152939 h 917613"/>
                      <a:gd name="connsiteX7" fmla="*/ 2661796 w 2661796"/>
                      <a:gd name="connsiteY7" fmla="*/ 458807 h 917613"/>
                      <a:gd name="connsiteX8" fmla="*/ 2661796 w 2661796"/>
                      <a:gd name="connsiteY8" fmla="*/ 764674 h 917613"/>
                      <a:gd name="connsiteX9" fmla="*/ 2508857 w 2661796"/>
                      <a:gd name="connsiteY9" fmla="*/ 917613 h 917613"/>
                      <a:gd name="connsiteX10" fmla="*/ 1943437 w 2661796"/>
                      <a:gd name="connsiteY10" fmla="*/ 917613 h 917613"/>
                      <a:gd name="connsiteX11" fmla="*/ 1425135 w 2661796"/>
                      <a:gd name="connsiteY11" fmla="*/ 917613 h 917613"/>
                      <a:gd name="connsiteX12" fmla="*/ 812596 w 2661796"/>
                      <a:gd name="connsiteY12" fmla="*/ 917613 h 917613"/>
                      <a:gd name="connsiteX13" fmla="*/ 152939 w 2661796"/>
                      <a:gd name="connsiteY13" fmla="*/ 917613 h 917613"/>
                      <a:gd name="connsiteX14" fmla="*/ 0 w 2661796"/>
                      <a:gd name="connsiteY14" fmla="*/ 764674 h 917613"/>
                      <a:gd name="connsiteX15" fmla="*/ 0 w 2661796"/>
                      <a:gd name="connsiteY15" fmla="*/ 446572 h 917613"/>
                      <a:gd name="connsiteX16" fmla="*/ 0 w 2661796"/>
                      <a:gd name="connsiteY16" fmla="*/ 152939 h 9176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2661796" h="917613" fill="none" extrusionOk="0">
                        <a:moveTo>
                          <a:pt x="0" y="152939"/>
                        </a:moveTo>
                        <a:cubicBezTo>
                          <a:pt x="-1081" y="70405"/>
                          <a:pt x="87221" y="13931"/>
                          <a:pt x="152939" y="0"/>
                        </a:cubicBezTo>
                        <a:cubicBezTo>
                          <a:pt x="398603" y="-38239"/>
                          <a:pt x="461848" y="32783"/>
                          <a:pt x="694800" y="0"/>
                        </a:cubicBezTo>
                        <a:cubicBezTo>
                          <a:pt x="927752" y="-32783"/>
                          <a:pt x="1033727" y="54143"/>
                          <a:pt x="1283780" y="0"/>
                        </a:cubicBezTo>
                        <a:cubicBezTo>
                          <a:pt x="1533833" y="-54143"/>
                          <a:pt x="1593305" y="5845"/>
                          <a:pt x="1825641" y="0"/>
                        </a:cubicBezTo>
                        <a:cubicBezTo>
                          <a:pt x="2057977" y="-5845"/>
                          <a:pt x="2312640" y="14610"/>
                          <a:pt x="2508857" y="0"/>
                        </a:cubicBezTo>
                        <a:cubicBezTo>
                          <a:pt x="2580287" y="-738"/>
                          <a:pt x="2667267" y="73183"/>
                          <a:pt x="2661796" y="152939"/>
                        </a:cubicBezTo>
                        <a:cubicBezTo>
                          <a:pt x="2681022" y="279836"/>
                          <a:pt x="2634696" y="326526"/>
                          <a:pt x="2661796" y="458807"/>
                        </a:cubicBezTo>
                        <a:cubicBezTo>
                          <a:pt x="2688896" y="591088"/>
                          <a:pt x="2641859" y="634669"/>
                          <a:pt x="2661796" y="764674"/>
                        </a:cubicBezTo>
                        <a:cubicBezTo>
                          <a:pt x="2661200" y="836772"/>
                          <a:pt x="2612434" y="929653"/>
                          <a:pt x="2508857" y="917613"/>
                        </a:cubicBezTo>
                        <a:cubicBezTo>
                          <a:pt x="2242118" y="968541"/>
                          <a:pt x="2181100" y="862707"/>
                          <a:pt x="1943437" y="917613"/>
                        </a:cubicBezTo>
                        <a:cubicBezTo>
                          <a:pt x="1705774" y="972519"/>
                          <a:pt x="1565789" y="904415"/>
                          <a:pt x="1425135" y="917613"/>
                        </a:cubicBezTo>
                        <a:cubicBezTo>
                          <a:pt x="1284481" y="930811"/>
                          <a:pt x="942571" y="911370"/>
                          <a:pt x="812596" y="917613"/>
                        </a:cubicBezTo>
                        <a:cubicBezTo>
                          <a:pt x="682621" y="923856"/>
                          <a:pt x="369653" y="912507"/>
                          <a:pt x="152939" y="917613"/>
                        </a:cubicBezTo>
                        <a:cubicBezTo>
                          <a:pt x="60825" y="921902"/>
                          <a:pt x="1376" y="852869"/>
                          <a:pt x="0" y="764674"/>
                        </a:cubicBezTo>
                        <a:cubicBezTo>
                          <a:pt x="-6126" y="648058"/>
                          <a:pt x="2604" y="572022"/>
                          <a:pt x="0" y="446572"/>
                        </a:cubicBezTo>
                        <a:cubicBezTo>
                          <a:pt x="-2604" y="321122"/>
                          <a:pt x="16209" y="280899"/>
                          <a:pt x="0" y="152939"/>
                        </a:cubicBezTo>
                        <a:close/>
                      </a:path>
                      <a:path w="2661796" h="917613" stroke="0" extrusionOk="0">
                        <a:moveTo>
                          <a:pt x="0" y="152939"/>
                        </a:moveTo>
                        <a:cubicBezTo>
                          <a:pt x="-8854" y="63011"/>
                          <a:pt x="48196" y="7610"/>
                          <a:pt x="152939" y="0"/>
                        </a:cubicBezTo>
                        <a:cubicBezTo>
                          <a:pt x="416898" y="-32481"/>
                          <a:pt x="570706" y="29376"/>
                          <a:pt x="789037" y="0"/>
                        </a:cubicBezTo>
                        <a:cubicBezTo>
                          <a:pt x="1007368" y="-29376"/>
                          <a:pt x="1117390" y="64254"/>
                          <a:pt x="1354457" y="0"/>
                        </a:cubicBezTo>
                        <a:cubicBezTo>
                          <a:pt x="1591524" y="-64254"/>
                          <a:pt x="1748846" y="5960"/>
                          <a:pt x="1896318" y="0"/>
                        </a:cubicBezTo>
                        <a:cubicBezTo>
                          <a:pt x="2043790" y="-5960"/>
                          <a:pt x="2377684" y="4146"/>
                          <a:pt x="2508857" y="0"/>
                        </a:cubicBezTo>
                        <a:cubicBezTo>
                          <a:pt x="2600389" y="-14541"/>
                          <a:pt x="2657299" y="67784"/>
                          <a:pt x="2661796" y="152939"/>
                        </a:cubicBezTo>
                        <a:cubicBezTo>
                          <a:pt x="2691575" y="237326"/>
                          <a:pt x="2650134" y="328976"/>
                          <a:pt x="2661796" y="458807"/>
                        </a:cubicBezTo>
                        <a:cubicBezTo>
                          <a:pt x="2673458" y="588638"/>
                          <a:pt x="2661536" y="649364"/>
                          <a:pt x="2661796" y="764674"/>
                        </a:cubicBezTo>
                        <a:cubicBezTo>
                          <a:pt x="2680473" y="853631"/>
                          <a:pt x="2577797" y="915102"/>
                          <a:pt x="2508857" y="917613"/>
                        </a:cubicBezTo>
                        <a:cubicBezTo>
                          <a:pt x="2379364" y="930554"/>
                          <a:pt x="2189507" y="872109"/>
                          <a:pt x="1919878" y="917613"/>
                        </a:cubicBezTo>
                        <a:cubicBezTo>
                          <a:pt x="1650249" y="963117"/>
                          <a:pt x="1554653" y="872396"/>
                          <a:pt x="1354457" y="917613"/>
                        </a:cubicBezTo>
                        <a:cubicBezTo>
                          <a:pt x="1154261" y="962830"/>
                          <a:pt x="891919" y="877402"/>
                          <a:pt x="718359" y="917613"/>
                        </a:cubicBezTo>
                        <a:cubicBezTo>
                          <a:pt x="544799" y="957824"/>
                          <a:pt x="398398" y="915160"/>
                          <a:pt x="152939" y="917613"/>
                        </a:cubicBezTo>
                        <a:cubicBezTo>
                          <a:pt x="63271" y="918467"/>
                          <a:pt x="-9992" y="842246"/>
                          <a:pt x="0" y="764674"/>
                        </a:cubicBezTo>
                        <a:cubicBezTo>
                          <a:pt x="-15499" y="665822"/>
                          <a:pt x="14294" y="566461"/>
                          <a:pt x="0" y="452689"/>
                        </a:cubicBezTo>
                        <a:cubicBezTo>
                          <a:pt x="-14294" y="338917"/>
                          <a:pt x="26070" y="218306"/>
                          <a:pt x="0" y="152939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600" b="1" i="1">
                <a:solidFill>
                  <a:srgbClr val="0000FF"/>
                </a:solidFill>
                <a:cs typeface="Arial" pitchFamily="34" charset="0"/>
              </a:rPr>
              <a:t> 	HS về nhà tìm hiểu và trình bày về ảnh hưởng khí hậu nhiệt đới gió mùa có ảnh hưởng như thế nào đến đời sống và sản xuất ở địa phương em?</a:t>
            </a:r>
          </a:p>
        </p:txBody>
      </p:sp>
      <p:pic>
        <p:nvPicPr>
          <p:cNvPr id="4" name="Picture 11" descr="question_pop_up_from_box_rotate_hg_cl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152" y="546265"/>
            <a:ext cx="1256799" cy="1141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68342" y="3665038"/>
            <a:ext cx="938151" cy="147846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1F2071E-DF8C-495C-8676-8F839E06F04F}"/>
              </a:ext>
            </a:extLst>
          </p:cNvPr>
          <p:cNvSpPr/>
          <p:nvPr/>
        </p:nvSpPr>
        <p:spPr>
          <a:xfrm>
            <a:off x="2766948" y="35625"/>
            <a:ext cx="3151832" cy="63094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500" b="1" u="sng">
                <a:ln w="11430"/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VỀ NHÀ</a:t>
            </a:r>
            <a:endParaRPr lang="en-US" sz="3500" b="1" u="sng" dirty="0">
              <a:ln w="11430"/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3">
            <a:extLst>
              <a:ext uri="{FF2B5EF4-FFF2-40B4-BE49-F238E27FC236}">
                <a16:creationId xmlns:a16="http://schemas.microsoft.com/office/drawing/2014/main" id="{070F9AC1-A134-4015-890E-BCE47C0E71BD}"/>
              </a:ext>
            </a:extLst>
          </p:cNvPr>
          <p:cNvCxnSpPr/>
          <p:nvPr/>
        </p:nvCxnSpPr>
        <p:spPr>
          <a:xfrm>
            <a:off x="1243578" y="1811446"/>
            <a:ext cx="7084336" cy="0"/>
          </a:xfrm>
          <a:prstGeom prst="line">
            <a:avLst/>
          </a:prstGeom>
          <a:noFill/>
          <a:ln w="6350" cap="flat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</p:cxnSp>
      <p:cxnSp>
        <p:nvCxnSpPr>
          <p:cNvPr id="4" name="直接连接符 4">
            <a:extLst>
              <a:ext uri="{FF2B5EF4-FFF2-40B4-BE49-F238E27FC236}">
                <a16:creationId xmlns:a16="http://schemas.microsoft.com/office/drawing/2014/main" id="{58FA28A4-92B4-4719-B30A-C60BD62C75B6}"/>
              </a:ext>
            </a:extLst>
          </p:cNvPr>
          <p:cNvCxnSpPr/>
          <p:nvPr/>
        </p:nvCxnSpPr>
        <p:spPr>
          <a:xfrm>
            <a:off x="1243578" y="1854339"/>
            <a:ext cx="7084336" cy="0"/>
          </a:xfrm>
          <a:prstGeom prst="line">
            <a:avLst/>
          </a:prstGeom>
          <a:noFill/>
          <a:ln w="57150" cap="flat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</p:cxnSp>
      <p:sp>
        <p:nvSpPr>
          <p:cNvPr id="5" name="矩形 69">
            <a:extLst>
              <a:ext uri="{FF2B5EF4-FFF2-40B4-BE49-F238E27FC236}">
                <a16:creationId xmlns:a16="http://schemas.microsoft.com/office/drawing/2014/main" id="{51DAC5B5-D1F2-4AF2-B9DE-7C9FD4DEC017}"/>
              </a:ext>
            </a:extLst>
          </p:cNvPr>
          <p:cNvSpPr/>
          <p:nvPr/>
        </p:nvSpPr>
        <p:spPr>
          <a:xfrm>
            <a:off x="995158" y="1985349"/>
            <a:ext cx="7554685" cy="139268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>
              <a:defRPr/>
            </a:pPr>
            <a:r>
              <a:rPr lang="en-US" altLang="zh-CN" sz="8600" b="1">
                <a:solidFill>
                  <a:srgbClr val="2DB2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#9Slide03 HelveBold" panose="02040603050506020204" pitchFamily="18" charset="0"/>
                <a:ea typeface="微软雅黑" panose="020B0503020204020204" charset="-122"/>
                <a:sym typeface="微软雅黑" panose="020B0503020204020204" charset="-122"/>
              </a:rPr>
              <a:t>THANKYOU</a:t>
            </a:r>
            <a:endParaRPr lang="zh-CN" altLang="en-US" sz="8600" b="1" dirty="0">
              <a:solidFill>
                <a:srgbClr val="F77A0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#9Slide03 HelveBold" panose="02040603050506020204" pitchFamily="18" charset="0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CDE5F29A-6A3D-41AC-AA05-6D8A47A59ABE}"/>
              </a:ext>
            </a:extLst>
          </p:cNvPr>
          <p:cNvCxnSpPr/>
          <p:nvPr/>
        </p:nvCxnSpPr>
        <p:spPr>
          <a:xfrm>
            <a:off x="1230332" y="3754163"/>
            <a:ext cx="7084336" cy="0"/>
          </a:xfrm>
          <a:prstGeom prst="line">
            <a:avLst/>
          </a:prstGeom>
          <a:noFill/>
          <a:ln w="6350" cap="flat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</p:cxn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68015D8C-5956-4EA0-BDC2-63B80968E610}"/>
              </a:ext>
            </a:extLst>
          </p:cNvPr>
          <p:cNvCxnSpPr/>
          <p:nvPr/>
        </p:nvCxnSpPr>
        <p:spPr>
          <a:xfrm>
            <a:off x="1230332" y="3797054"/>
            <a:ext cx="7084336" cy="0"/>
          </a:xfrm>
          <a:prstGeom prst="line">
            <a:avLst/>
          </a:prstGeom>
          <a:noFill/>
          <a:ln w="57150" cap="flat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</p:cxnSp>
      <p:grpSp>
        <p:nvGrpSpPr>
          <p:cNvPr id="2" name="组合 7">
            <a:extLst>
              <a:ext uri="{FF2B5EF4-FFF2-40B4-BE49-F238E27FC236}">
                <a16:creationId xmlns:a16="http://schemas.microsoft.com/office/drawing/2014/main" id="{8C4CF950-2111-4A2D-B821-8FCBB101C030}"/>
              </a:ext>
            </a:extLst>
          </p:cNvPr>
          <p:cNvGrpSpPr/>
          <p:nvPr/>
        </p:nvGrpSpPr>
        <p:grpSpPr>
          <a:xfrm>
            <a:off x="1243578" y="3605887"/>
            <a:ext cx="7059862" cy="276999"/>
            <a:chOff x="2992618" y="3469364"/>
            <a:chExt cx="6358413" cy="195251"/>
          </a:xfrm>
        </p:grpSpPr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4D582E20-C076-411F-B834-5DA32047A9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8035" y="3469364"/>
              <a:ext cx="4395930" cy="195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dist">
                <a:defRPr/>
              </a:pPr>
              <a:endParaRPr lang="zh-CN" altLang="en-US" sz="1200" kern="0" dirty="0">
                <a:solidFill>
                  <a:srgbClr val="00B050"/>
                </a:solidFill>
                <a:latin typeface="Impact MT Std" pitchFamily="34" charset="0"/>
              </a:endParaRPr>
            </a:p>
          </p:txBody>
        </p:sp>
        <p:cxnSp>
          <p:nvCxnSpPr>
            <p:cNvPr id="10" name="直接连接符 9">
              <a:extLst>
                <a:ext uri="{FF2B5EF4-FFF2-40B4-BE49-F238E27FC236}">
                  <a16:creationId xmlns:a16="http://schemas.microsoft.com/office/drawing/2014/main" id="{A26F6027-9197-455E-82BC-F17D342916F3}"/>
                </a:ext>
              </a:extLst>
            </p:cNvPr>
            <p:cNvCxnSpPr/>
            <p:nvPr/>
          </p:nvCxnSpPr>
          <p:spPr bwMode="auto">
            <a:xfrm>
              <a:off x="2992618" y="3609064"/>
              <a:ext cx="1769599" cy="0"/>
            </a:xfrm>
            <a:prstGeom prst="line">
              <a:avLst/>
            </a:prstGeom>
            <a:noFill/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</p:cxnSp>
        <p:cxnSp>
          <p:nvCxnSpPr>
            <p:cNvPr id="11" name="直接连接符 10">
              <a:extLst>
                <a:ext uri="{FF2B5EF4-FFF2-40B4-BE49-F238E27FC236}">
                  <a16:creationId xmlns:a16="http://schemas.microsoft.com/office/drawing/2014/main" id="{C4DA958C-619A-4EDD-86E9-6AC60A3CC64B}"/>
                </a:ext>
              </a:extLst>
            </p:cNvPr>
            <p:cNvCxnSpPr/>
            <p:nvPr/>
          </p:nvCxnSpPr>
          <p:spPr bwMode="auto">
            <a:xfrm>
              <a:off x="7581433" y="3609064"/>
              <a:ext cx="1769598" cy="0"/>
            </a:xfrm>
            <a:prstGeom prst="line">
              <a:avLst/>
            </a:prstGeom>
            <a:noFill/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</p:cxnSp>
      </p:grpSp>
      <p:grpSp>
        <p:nvGrpSpPr>
          <p:cNvPr id="8" name="组合 126">
            <a:extLst>
              <a:ext uri="{FF2B5EF4-FFF2-40B4-BE49-F238E27FC236}">
                <a16:creationId xmlns:a16="http://schemas.microsoft.com/office/drawing/2014/main" id="{3FF08DA2-E210-4732-9C41-8FF48024E0C0}"/>
              </a:ext>
            </a:extLst>
          </p:cNvPr>
          <p:cNvGrpSpPr/>
          <p:nvPr/>
        </p:nvGrpSpPr>
        <p:grpSpPr>
          <a:xfrm>
            <a:off x="6841304" y="275999"/>
            <a:ext cx="576923" cy="671830"/>
            <a:chOff x="4570413" y="1616075"/>
            <a:chExt cx="3059113" cy="3562350"/>
          </a:xfrm>
        </p:grpSpPr>
        <p:sp>
          <p:nvSpPr>
            <p:cNvPr id="22" name="Freeform 89">
              <a:extLst>
                <a:ext uri="{FF2B5EF4-FFF2-40B4-BE49-F238E27FC236}">
                  <a16:creationId xmlns:a16="http://schemas.microsoft.com/office/drawing/2014/main" id="{FDB401E1-98FD-4952-95F1-82E8CEF10B9A}"/>
                </a:ext>
              </a:extLst>
            </p:cNvPr>
            <p:cNvSpPr/>
            <p:nvPr/>
          </p:nvSpPr>
          <p:spPr bwMode="auto">
            <a:xfrm>
              <a:off x="4570413" y="1616075"/>
              <a:ext cx="1530350" cy="2957513"/>
            </a:xfrm>
            <a:custGeom>
              <a:avLst/>
              <a:gdLst>
                <a:gd name="T0" fmla="*/ 360 w 360"/>
                <a:gd name="T1" fmla="*/ 14 h 695"/>
                <a:gd name="T2" fmla="*/ 360 w 360"/>
                <a:gd name="T3" fmla="*/ 14 h 695"/>
                <a:gd name="T4" fmla="*/ 37 w 360"/>
                <a:gd name="T5" fmla="*/ 243 h 695"/>
                <a:gd name="T6" fmla="*/ 266 w 360"/>
                <a:gd name="T7" fmla="*/ 670 h 695"/>
                <a:gd name="T8" fmla="*/ 280 w 360"/>
                <a:gd name="T9" fmla="*/ 686 h 695"/>
                <a:gd name="T10" fmla="*/ 289 w 360"/>
                <a:gd name="T11" fmla="*/ 695 h 695"/>
                <a:gd name="T12" fmla="*/ 340 w 360"/>
                <a:gd name="T13" fmla="*/ 695 h 695"/>
                <a:gd name="T14" fmla="*/ 360 w 360"/>
                <a:gd name="T15" fmla="*/ 14 h 6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60" h="695">
                  <a:moveTo>
                    <a:pt x="360" y="14"/>
                  </a:moveTo>
                  <a:cubicBezTo>
                    <a:pt x="360" y="14"/>
                    <a:pt x="360" y="14"/>
                    <a:pt x="360" y="14"/>
                  </a:cubicBezTo>
                  <a:cubicBezTo>
                    <a:pt x="360" y="14"/>
                    <a:pt x="89" y="0"/>
                    <a:pt x="37" y="243"/>
                  </a:cubicBezTo>
                  <a:cubicBezTo>
                    <a:pt x="37" y="243"/>
                    <a:pt x="0" y="413"/>
                    <a:pt x="266" y="670"/>
                  </a:cubicBezTo>
                  <a:cubicBezTo>
                    <a:pt x="280" y="686"/>
                    <a:pt x="280" y="686"/>
                    <a:pt x="280" y="686"/>
                  </a:cubicBezTo>
                  <a:cubicBezTo>
                    <a:pt x="280" y="686"/>
                    <a:pt x="284" y="689"/>
                    <a:pt x="289" y="695"/>
                  </a:cubicBezTo>
                  <a:cubicBezTo>
                    <a:pt x="340" y="695"/>
                    <a:pt x="340" y="695"/>
                    <a:pt x="340" y="695"/>
                  </a:cubicBezTo>
                  <a:cubicBezTo>
                    <a:pt x="126" y="91"/>
                    <a:pt x="360" y="14"/>
                    <a:pt x="360" y="14"/>
                  </a:cubicBezTo>
                  <a:close/>
                </a:path>
              </a:pathLst>
            </a:custGeom>
            <a:solidFill>
              <a:srgbClr val="0094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23" name="Freeform 90">
              <a:extLst>
                <a:ext uri="{FF2B5EF4-FFF2-40B4-BE49-F238E27FC236}">
                  <a16:creationId xmlns:a16="http://schemas.microsoft.com/office/drawing/2014/main" id="{494AAFB9-2D52-448E-B63B-3CA06138873F}"/>
                </a:ext>
              </a:extLst>
            </p:cNvPr>
            <p:cNvSpPr/>
            <p:nvPr/>
          </p:nvSpPr>
          <p:spPr bwMode="auto">
            <a:xfrm>
              <a:off x="5105401" y="1674813"/>
              <a:ext cx="2120900" cy="2984500"/>
            </a:xfrm>
            <a:custGeom>
              <a:avLst/>
              <a:gdLst>
                <a:gd name="T0" fmla="*/ 234 w 499"/>
                <a:gd name="T1" fmla="*/ 0 h 701"/>
                <a:gd name="T2" fmla="*/ 234 w 499"/>
                <a:gd name="T3" fmla="*/ 0 h 701"/>
                <a:gd name="T4" fmla="*/ 234 w 499"/>
                <a:gd name="T5" fmla="*/ 0 h 701"/>
                <a:gd name="T6" fmla="*/ 214 w 499"/>
                <a:gd name="T7" fmla="*/ 681 h 701"/>
                <a:gd name="T8" fmla="*/ 163 w 499"/>
                <a:gd name="T9" fmla="*/ 681 h 701"/>
                <a:gd name="T10" fmla="*/ 172 w 499"/>
                <a:gd name="T11" fmla="*/ 701 h 701"/>
                <a:gd name="T12" fmla="*/ 208 w 499"/>
                <a:gd name="T13" fmla="*/ 701 h 701"/>
                <a:gd name="T14" fmla="*/ 234 w 499"/>
                <a:gd name="T15" fmla="*/ 701 h 701"/>
                <a:gd name="T16" fmla="*/ 296 w 499"/>
                <a:gd name="T17" fmla="*/ 701 h 701"/>
                <a:gd name="T18" fmla="*/ 305 w 499"/>
                <a:gd name="T19" fmla="*/ 681 h 701"/>
                <a:gd name="T20" fmla="*/ 269 w 499"/>
                <a:gd name="T21" fmla="*/ 681 h 701"/>
                <a:gd name="T22" fmla="*/ 234 w 499"/>
                <a:gd name="T23" fmla="*/ 0 h 7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99" h="701">
                  <a:moveTo>
                    <a:pt x="234" y="0"/>
                  </a:moveTo>
                  <a:cubicBezTo>
                    <a:pt x="234" y="0"/>
                    <a:pt x="234" y="0"/>
                    <a:pt x="234" y="0"/>
                  </a:cubicBezTo>
                  <a:cubicBezTo>
                    <a:pt x="234" y="0"/>
                    <a:pt x="234" y="0"/>
                    <a:pt x="234" y="0"/>
                  </a:cubicBezTo>
                  <a:cubicBezTo>
                    <a:pt x="234" y="0"/>
                    <a:pt x="0" y="77"/>
                    <a:pt x="214" y="681"/>
                  </a:cubicBezTo>
                  <a:cubicBezTo>
                    <a:pt x="163" y="681"/>
                    <a:pt x="163" y="681"/>
                    <a:pt x="163" y="681"/>
                  </a:cubicBezTo>
                  <a:cubicBezTo>
                    <a:pt x="167" y="686"/>
                    <a:pt x="171" y="693"/>
                    <a:pt x="172" y="701"/>
                  </a:cubicBezTo>
                  <a:cubicBezTo>
                    <a:pt x="208" y="701"/>
                    <a:pt x="208" y="701"/>
                    <a:pt x="208" y="701"/>
                  </a:cubicBezTo>
                  <a:cubicBezTo>
                    <a:pt x="234" y="701"/>
                    <a:pt x="234" y="701"/>
                    <a:pt x="234" y="701"/>
                  </a:cubicBezTo>
                  <a:cubicBezTo>
                    <a:pt x="296" y="701"/>
                    <a:pt x="296" y="701"/>
                    <a:pt x="296" y="701"/>
                  </a:cubicBezTo>
                  <a:cubicBezTo>
                    <a:pt x="297" y="693"/>
                    <a:pt x="301" y="686"/>
                    <a:pt x="305" y="681"/>
                  </a:cubicBezTo>
                  <a:cubicBezTo>
                    <a:pt x="269" y="681"/>
                    <a:pt x="269" y="681"/>
                    <a:pt x="269" y="681"/>
                  </a:cubicBezTo>
                  <a:cubicBezTo>
                    <a:pt x="499" y="108"/>
                    <a:pt x="234" y="0"/>
                    <a:pt x="234" y="0"/>
                  </a:cubicBezTo>
                  <a:close/>
                </a:path>
              </a:pathLst>
            </a:custGeom>
            <a:solidFill>
              <a:srgbClr val="38B2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24" name="Rectangle 91">
              <a:extLst>
                <a:ext uri="{FF2B5EF4-FFF2-40B4-BE49-F238E27FC236}">
                  <a16:creationId xmlns:a16="http://schemas.microsoft.com/office/drawing/2014/main" id="{CBBC9C28-E654-46F8-8D2C-E40CA98C2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0763" y="1674813"/>
              <a:ext cx="1588" cy="1588"/>
            </a:xfrm>
            <a:prstGeom prst="rect">
              <a:avLst/>
            </a:prstGeom>
            <a:solidFill>
              <a:srgbClr val="38B2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25" name="Rectangle 92">
              <a:extLst>
                <a:ext uri="{FF2B5EF4-FFF2-40B4-BE49-F238E27FC236}">
                  <a16:creationId xmlns:a16="http://schemas.microsoft.com/office/drawing/2014/main" id="{087A2235-EB78-4A5C-A41C-790C5276CF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0763" y="1674813"/>
              <a:ext cx="1588" cy="1588"/>
            </a:xfrm>
            <a:prstGeom prst="rect">
              <a:avLst/>
            </a:prstGeom>
            <a:solidFill>
              <a:srgbClr val="38B2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26" name="Freeform 93">
              <a:extLst>
                <a:ext uri="{FF2B5EF4-FFF2-40B4-BE49-F238E27FC236}">
                  <a16:creationId xmlns:a16="http://schemas.microsoft.com/office/drawing/2014/main" id="{32A5D30C-EDD1-4DB2-B2BE-80D707A52B97}"/>
                </a:ext>
              </a:extLst>
            </p:cNvPr>
            <p:cNvSpPr/>
            <p:nvPr/>
          </p:nvSpPr>
          <p:spPr bwMode="auto">
            <a:xfrm>
              <a:off x="6100763" y="1616075"/>
              <a:ext cx="1528763" cy="2957513"/>
            </a:xfrm>
            <a:custGeom>
              <a:avLst/>
              <a:gdLst>
                <a:gd name="T0" fmla="*/ 79 w 360"/>
                <a:gd name="T1" fmla="*/ 686 h 695"/>
                <a:gd name="T2" fmla="*/ 93 w 360"/>
                <a:gd name="T3" fmla="*/ 670 h 695"/>
                <a:gd name="T4" fmla="*/ 322 w 360"/>
                <a:gd name="T5" fmla="*/ 243 h 695"/>
                <a:gd name="T6" fmla="*/ 0 w 360"/>
                <a:gd name="T7" fmla="*/ 14 h 695"/>
                <a:gd name="T8" fmla="*/ 0 w 360"/>
                <a:gd name="T9" fmla="*/ 14 h 695"/>
                <a:gd name="T10" fmla="*/ 0 w 360"/>
                <a:gd name="T11" fmla="*/ 14 h 695"/>
                <a:gd name="T12" fmla="*/ 35 w 360"/>
                <a:gd name="T13" fmla="*/ 695 h 695"/>
                <a:gd name="T14" fmla="*/ 71 w 360"/>
                <a:gd name="T15" fmla="*/ 695 h 695"/>
                <a:gd name="T16" fmla="*/ 79 w 360"/>
                <a:gd name="T17" fmla="*/ 686 h 6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0" h="695">
                  <a:moveTo>
                    <a:pt x="79" y="686"/>
                  </a:moveTo>
                  <a:cubicBezTo>
                    <a:pt x="93" y="670"/>
                    <a:pt x="93" y="670"/>
                    <a:pt x="93" y="670"/>
                  </a:cubicBezTo>
                  <a:cubicBezTo>
                    <a:pt x="360" y="413"/>
                    <a:pt x="322" y="243"/>
                    <a:pt x="322" y="243"/>
                  </a:cubicBezTo>
                  <a:cubicBezTo>
                    <a:pt x="271" y="0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265" y="122"/>
                    <a:pt x="35" y="695"/>
                  </a:cubicBezTo>
                  <a:cubicBezTo>
                    <a:pt x="71" y="695"/>
                    <a:pt x="71" y="695"/>
                    <a:pt x="71" y="695"/>
                  </a:cubicBezTo>
                  <a:cubicBezTo>
                    <a:pt x="75" y="689"/>
                    <a:pt x="79" y="686"/>
                    <a:pt x="79" y="686"/>
                  </a:cubicBezTo>
                  <a:close/>
                </a:path>
              </a:pathLst>
            </a:custGeom>
            <a:solidFill>
              <a:srgbClr val="0094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27" name="Freeform 94">
              <a:extLst>
                <a:ext uri="{FF2B5EF4-FFF2-40B4-BE49-F238E27FC236}">
                  <a16:creationId xmlns:a16="http://schemas.microsoft.com/office/drawing/2014/main" id="{4113280E-6925-42EA-A163-3AF752E62B84}"/>
                </a:ext>
              </a:extLst>
            </p:cNvPr>
            <p:cNvSpPr/>
            <p:nvPr/>
          </p:nvSpPr>
          <p:spPr bwMode="auto">
            <a:xfrm>
              <a:off x="5840413" y="4638675"/>
              <a:ext cx="209550" cy="238125"/>
            </a:xfrm>
            <a:custGeom>
              <a:avLst/>
              <a:gdLst>
                <a:gd name="T0" fmla="*/ 0 w 132"/>
                <a:gd name="T1" fmla="*/ 5 h 150"/>
                <a:gd name="T2" fmla="*/ 124 w 132"/>
                <a:gd name="T3" fmla="*/ 150 h 150"/>
                <a:gd name="T4" fmla="*/ 132 w 132"/>
                <a:gd name="T5" fmla="*/ 142 h 150"/>
                <a:gd name="T6" fmla="*/ 11 w 132"/>
                <a:gd name="T7" fmla="*/ 0 h 150"/>
                <a:gd name="T8" fmla="*/ 0 w 132"/>
                <a:gd name="T9" fmla="*/ 5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50">
                  <a:moveTo>
                    <a:pt x="0" y="5"/>
                  </a:moveTo>
                  <a:lnTo>
                    <a:pt x="124" y="150"/>
                  </a:lnTo>
                  <a:lnTo>
                    <a:pt x="132" y="142"/>
                  </a:lnTo>
                  <a:lnTo>
                    <a:pt x="11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45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28" name="Freeform 95">
              <a:extLst>
                <a:ext uri="{FF2B5EF4-FFF2-40B4-BE49-F238E27FC236}">
                  <a16:creationId xmlns:a16="http://schemas.microsoft.com/office/drawing/2014/main" id="{7869A67F-C69C-453D-B20D-CD819D6D01AF}"/>
                </a:ext>
              </a:extLst>
            </p:cNvPr>
            <p:cNvSpPr/>
            <p:nvPr/>
          </p:nvSpPr>
          <p:spPr bwMode="auto">
            <a:xfrm>
              <a:off x="5943601" y="4638675"/>
              <a:ext cx="127000" cy="238125"/>
            </a:xfrm>
            <a:custGeom>
              <a:avLst/>
              <a:gdLst>
                <a:gd name="T0" fmla="*/ 0 w 80"/>
                <a:gd name="T1" fmla="*/ 5 h 150"/>
                <a:gd name="T2" fmla="*/ 72 w 80"/>
                <a:gd name="T3" fmla="*/ 150 h 150"/>
                <a:gd name="T4" fmla="*/ 80 w 80"/>
                <a:gd name="T5" fmla="*/ 144 h 150"/>
                <a:gd name="T6" fmla="*/ 8 w 80"/>
                <a:gd name="T7" fmla="*/ 0 h 150"/>
                <a:gd name="T8" fmla="*/ 0 w 80"/>
                <a:gd name="T9" fmla="*/ 5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" h="150">
                  <a:moveTo>
                    <a:pt x="0" y="5"/>
                  </a:moveTo>
                  <a:lnTo>
                    <a:pt x="72" y="150"/>
                  </a:lnTo>
                  <a:lnTo>
                    <a:pt x="80" y="144"/>
                  </a:lnTo>
                  <a:lnTo>
                    <a:pt x="8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45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29" name="Freeform 96">
              <a:extLst>
                <a:ext uri="{FF2B5EF4-FFF2-40B4-BE49-F238E27FC236}">
                  <a16:creationId xmlns:a16="http://schemas.microsoft.com/office/drawing/2014/main" id="{1CBD9A42-0E21-437C-8DC5-4D8F13EF7703}"/>
                </a:ext>
              </a:extLst>
            </p:cNvPr>
            <p:cNvSpPr/>
            <p:nvPr/>
          </p:nvSpPr>
          <p:spPr bwMode="auto">
            <a:xfrm>
              <a:off x="6040438" y="4638675"/>
              <a:ext cx="55563" cy="233363"/>
            </a:xfrm>
            <a:custGeom>
              <a:avLst/>
              <a:gdLst>
                <a:gd name="T0" fmla="*/ 0 w 35"/>
                <a:gd name="T1" fmla="*/ 2 h 147"/>
                <a:gd name="T2" fmla="*/ 24 w 35"/>
                <a:gd name="T3" fmla="*/ 147 h 147"/>
                <a:gd name="T4" fmla="*/ 35 w 35"/>
                <a:gd name="T5" fmla="*/ 144 h 147"/>
                <a:gd name="T6" fmla="*/ 11 w 35"/>
                <a:gd name="T7" fmla="*/ 0 h 147"/>
                <a:gd name="T8" fmla="*/ 0 w 35"/>
                <a:gd name="T9" fmla="*/ 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47">
                  <a:moveTo>
                    <a:pt x="0" y="2"/>
                  </a:moveTo>
                  <a:lnTo>
                    <a:pt x="24" y="147"/>
                  </a:lnTo>
                  <a:lnTo>
                    <a:pt x="35" y="144"/>
                  </a:lnTo>
                  <a:lnTo>
                    <a:pt x="11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45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0" name="Freeform 97">
              <a:extLst>
                <a:ext uri="{FF2B5EF4-FFF2-40B4-BE49-F238E27FC236}">
                  <a16:creationId xmlns:a16="http://schemas.microsoft.com/office/drawing/2014/main" id="{97D6333D-F247-4359-82F3-191FED404A82}"/>
                </a:ext>
              </a:extLst>
            </p:cNvPr>
            <p:cNvSpPr/>
            <p:nvPr/>
          </p:nvSpPr>
          <p:spPr bwMode="auto">
            <a:xfrm>
              <a:off x="6100763" y="4638675"/>
              <a:ext cx="53975" cy="233363"/>
            </a:xfrm>
            <a:custGeom>
              <a:avLst/>
              <a:gdLst>
                <a:gd name="T0" fmla="*/ 24 w 34"/>
                <a:gd name="T1" fmla="*/ 0 h 147"/>
                <a:gd name="T2" fmla="*/ 0 w 34"/>
                <a:gd name="T3" fmla="*/ 144 h 147"/>
                <a:gd name="T4" fmla="*/ 10 w 34"/>
                <a:gd name="T5" fmla="*/ 147 h 147"/>
                <a:gd name="T6" fmla="*/ 34 w 34"/>
                <a:gd name="T7" fmla="*/ 2 h 147"/>
                <a:gd name="T8" fmla="*/ 24 w 34"/>
                <a:gd name="T9" fmla="*/ 0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47">
                  <a:moveTo>
                    <a:pt x="24" y="0"/>
                  </a:moveTo>
                  <a:lnTo>
                    <a:pt x="0" y="144"/>
                  </a:lnTo>
                  <a:lnTo>
                    <a:pt x="10" y="147"/>
                  </a:lnTo>
                  <a:lnTo>
                    <a:pt x="34" y="2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45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1" name="Freeform 98">
              <a:extLst>
                <a:ext uri="{FF2B5EF4-FFF2-40B4-BE49-F238E27FC236}">
                  <a16:creationId xmlns:a16="http://schemas.microsoft.com/office/drawing/2014/main" id="{A9D43D9B-8CE8-4DCC-9ED0-BA9F95027C22}"/>
                </a:ext>
              </a:extLst>
            </p:cNvPr>
            <p:cNvSpPr/>
            <p:nvPr/>
          </p:nvSpPr>
          <p:spPr bwMode="auto">
            <a:xfrm>
              <a:off x="6121401" y="4638675"/>
              <a:ext cx="131763" cy="238125"/>
            </a:xfrm>
            <a:custGeom>
              <a:avLst/>
              <a:gdLst>
                <a:gd name="T0" fmla="*/ 75 w 83"/>
                <a:gd name="T1" fmla="*/ 0 h 150"/>
                <a:gd name="T2" fmla="*/ 0 w 83"/>
                <a:gd name="T3" fmla="*/ 144 h 150"/>
                <a:gd name="T4" fmla="*/ 11 w 83"/>
                <a:gd name="T5" fmla="*/ 150 h 150"/>
                <a:gd name="T6" fmla="*/ 83 w 83"/>
                <a:gd name="T7" fmla="*/ 5 h 150"/>
                <a:gd name="T8" fmla="*/ 75 w 83"/>
                <a:gd name="T9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50">
                  <a:moveTo>
                    <a:pt x="75" y="0"/>
                  </a:moveTo>
                  <a:lnTo>
                    <a:pt x="0" y="144"/>
                  </a:lnTo>
                  <a:lnTo>
                    <a:pt x="11" y="150"/>
                  </a:lnTo>
                  <a:lnTo>
                    <a:pt x="83" y="5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0045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2" name="Freeform 99">
              <a:extLst>
                <a:ext uri="{FF2B5EF4-FFF2-40B4-BE49-F238E27FC236}">
                  <a16:creationId xmlns:a16="http://schemas.microsoft.com/office/drawing/2014/main" id="{17F1DB68-677E-481D-9901-9BA55809F532}"/>
                </a:ext>
              </a:extLst>
            </p:cNvPr>
            <p:cNvSpPr/>
            <p:nvPr/>
          </p:nvSpPr>
          <p:spPr bwMode="auto">
            <a:xfrm>
              <a:off x="6146801" y="4638675"/>
              <a:ext cx="204788" cy="238125"/>
            </a:xfrm>
            <a:custGeom>
              <a:avLst/>
              <a:gdLst>
                <a:gd name="T0" fmla="*/ 121 w 129"/>
                <a:gd name="T1" fmla="*/ 0 h 150"/>
                <a:gd name="T2" fmla="*/ 0 w 129"/>
                <a:gd name="T3" fmla="*/ 142 h 150"/>
                <a:gd name="T4" fmla="*/ 8 w 129"/>
                <a:gd name="T5" fmla="*/ 150 h 150"/>
                <a:gd name="T6" fmla="*/ 129 w 129"/>
                <a:gd name="T7" fmla="*/ 5 h 150"/>
                <a:gd name="T8" fmla="*/ 121 w 129"/>
                <a:gd name="T9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150">
                  <a:moveTo>
                    <a:pt x="121" y="0"/>
                  </a:moveTo>
                  <a:lnTo>
                    <a:pt x="0" y="142"/>
                  </a:lnTo>
                  <a:lnTo>
                    <a:pt x="8" y="150"/>
                  </a:lnTo>
                  <a:lnTo>
                    <a:pt x="129" y="5"/>
                  </a:lnTo>
                  <a:lnTo>
                    <a:pt x="121" y="0"/>
                  </a:lnTo>
                  <a:close/>
                </a:path>
              </a:pathLst>
            </a:custGeom>
            <a:solidFill>
              <a:srgbClr val="0045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3" name="Freeform 100">
              <a:extLst>
                <a:ext uri="{FF2B5EF4-FFF2-40B4-BE49-F238E27FC236}">
                  <a16:creationId xmlns:a16="http://schemas.microsoft.com/office/drawing/2014/main" id="{3DB34298-2D45-470F-AA9C-6444CEA61E14}"/>
                </a:ext>
              </a:extLst>
            </p:cNvPr>
            <p:cNvSpPr/>
            <p:nvPr/>
          </p:nvSpPr>
          <p:spPr bwMode="auto">
            <a:xfrm>
              <a:off x="5799138" y="4573588"/>
              <a:ext cx="603250" cy="85725"/>
            </a:xfrm>
            <a:custGeom>
              <a:avLst/>
              <a:gdLst>
                <a:gd name="T0" fmla="*/ 380 w 380"/>
                <a:gd name="T1" fmla="*/ 0 h 54"/>
                <a:gd name="T2" fmla="*/ 0 w 380"/>
                <a:gd name="T3" fmla="*/ 0 h 54"/>
                <a:gd name="T4" fmla="*/ 24 w 380"/>
                <a:gd name="T5" fmla="*/ 54 h 54"/>
                <a:gd name="T6" fmla="*/ 358 w 380"/>
                <a:gd name="T7" fmla="*/ 54 h 54"/>
                <a:gd name="T8" fmla="*/ 380 w 380"/>
                <a:gd name="T9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0" h="54">
                  <a:moveTo>
                    <a:pt x="380" y="0"/>
                  </a:moveTo>
                  <a:lnTo>
                    <a:pt x="0" y="0"/>
                  </a:lnTo>
                  <a:lnTo>
                    <a:pt x="24" y="54"/>
                  </a:lnTo>
                  <a:lnTo>
                    <a:pt x="358" y="54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0064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4" name="Rectangle 101">
              <a:extLst>
                <a:ext uri="{FF2B5EF4-FFF2-40B4-BE49-F238E27FC236}">
                  <a16:creationId xmlns:a16="http://schemas.microsoft.com/office/drawing/2014/main" id="{F38E534F-E137-4E44-9169-82322CF7A9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5038" y="4841875"/>
              <a:ext cx="169863" cy="47625"/>
            </a:xfrm>
            <a:prstGeom prst="rect">
              <a:avLst/>
            </a:prstGeom>
            <a:solidFill>
              <a:srgbClr val="0045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5" name="Freeform 102">
              <a:extLst>
                <a:ext uri="{FF2B5EF4-FFF2-40B4-BE49-F238E27FC236}">
                  <a16:creationId xmlns:a16="http://schemas.microsoft.com/office/drawing/2014/main" id="{4B59AAC2-DE66-4CA7-8A0E-F49B3FB60689}"/>
                </a:ext>
              </a:extLst>
            </p:cNvPr>
            <p:cNvSpPr/>
            <p:nvPr/>
          </p:nvSpPr>
          <p:spPr bwMode="auto">
            <a:xfrm>
              <a:off x="6007101" y="4876800"/>
              <a:ext cx="38100" cy="139700"/>
            </a:xfrm>
            <a:custGeom>
              <a:avLst/>
              <a:gdLst>
                <a:gd name="T0" fmla="*/ 24 w 24"/>
                <a:gd name="T1" fmla="*/ 0 h 88"/>
                <a:gd name="T2" fmla="*/ 13 w 24"/>
                <a:gd name="T3" fmla="*/ 0 h 88"/>
                <a:gd name="T4" fmla="*/ 0 w 24"/>
                <a:gd name="T5" fmla="*/ 88 h 88"/>
                <a:gd name="T6" fmla="*/ 10 w 24"/>
                <a:gd name="T7" fmla="*/ 88 h 88"/>
                <a:gd name="T8" fmla="*/ 24 w 24"/>
                <a:gd name="T9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88">
                  <a:moveTo>
                    <a:pt x="24" y="0"/>
                  </a:moveTo>
                  <a:lnTo>
                    <a:pt x="13" y="0"/>
                  </a:lnTo>
                  <a:lnTo>
                    <a:pt x="0" y="88"/>
                  </a:lnTo>
                  <a:lnTo>
                    <a:pt x="10" y="8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45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6" name="Freeform 103">
              <a:extLst>
                <a:ext uri="{FF2B5EF4-FFF2-40B4-BE49-F238E27FC236}">
                  <a16:creationId xmlns:a16="http://schemas.microsoft.com/office/drawing/2014/main" id="{3F5F4601-C1A2-468C-9BD8-ACA99A541184}"/>
                </a:ext>
              </a:extLst>
            </p:cNvPr>
            <p:cNvSpPr/>
            <p:nvPr/>
          </p:nvSpPr>
          <p:spPr bwMode="auto">
            <a:xfrm>
              <a:off x="6154738" y="4876800"/>
              <a:ext cx="34925" cy="139700"/>
            </a:xfrm>
            <a:custGeom>
              <a:avLst/>
              <a:gdLst>
                <a:gd name="T0" fmla="*/ 11 w 22"/>
                <a:gd name="T1" fmla="*/ 0 h 88"/>
                <a:gd name="T2" fmla="*/ 0 w 22"/>
                <a:gd name="T3" fmla="*/ 0 h 88"/>
                <a:gd name="T4" fmla="*/ 11 w 22"/>
                <a:gd name="T5" fmla="*/ 88 h 88"/>
                <a:gd name="T6" fmla="*/ 22 w 22"/>
                <a:gd name="T7" fmla="*/ 88 h 88"/>
                <a:gd name="T8" fmla="*/ 11 w 22"/>
                <a:gd name="T9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88">
                  <a:moveTo>
                    <a:pt x="11" y="0"/>
                  </a:moveTo>
                  <a:lnTo>
                    <a:pt x="0" y="0"/>
                  </a:lnTo>
                  <a:lnTo>
                    <a:pt x="11" y="88"/>
                  </a:lnTo>
                  <a:lnTo>
                    <a:pt x="22" y="88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45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37" name="Freeform 104">
              <a:extLst>
                <a:ext uri="{FF2B5EF4-FFF2-40B4-BE49-F238E27FC236}">
                  <a16:creationId xmlns:a16="http://schemas.microsoft.com/office/drawing/2014/main" id="{5E5B9A3A-7603-4E0C-BC6E-668319F375AE}"/>
                </a:ext>
              </a:extLst>
            </p:cNvPr>
            <p:cNvSpPr/>
            <p:nvPr/>
          </p:nvSpPr>
          <p:spPr bwMode="auto">
            <a:xfrm>
              <a:off x="5994401" y="5016500"/>
              <a:ext cx="203200" cy="161925"/>
            </a:xfrm>
            <a:custGeom>
              <a:avLst/>
              <a:gdLst>
                <a:gd name="T0" fmla="*/ 123 w 128"/>
                <a:gd name="T1" fmla="*/ 0 h 102"/>
                <a:gd name="T2" fmla="*/ 112 w 128"/>
                <a:gd name="T3" fmla="*/ 0 h 102"/>
                <a:gd name="T4" fmla="*/ 18 w 128"/>
                <a:gd name="T5" fmla="*/ 0 h 102"/>
                <a:gd name="T6" fmla="*/ 8 w 128"/>
                <a:gd name="T7" fmla="*/ 0 h 102"/>
                <a:gd name="T8" fmla="*/ 0 w 128"/>
                <a:gd name="T9" fmla="*/ 0 h 102"/>
                <a:gd name="T10" fmla="*/ 0 w 128"/>
                <a:gd name="T11" fmla="*/ 102 h 102"/>
                <a:gd name="T12" fmla="*/ 128 w 128"/>
                <a:gd name="T13" fmla="*/ 102 h 102"/>
                <a:gd name="T14" fmla="*/ 128 w 128"/>
                <a:gd name="T15" fmla="*/ 0 h 102"/>
                <a:gd name="T16" fmla="*/ 123 w 128"/>
                <a:gd name="T17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8" h="102">
                  <a:moveTo>
                    <a:pt x="123" y="0"/>
                  </a:moveTo>
                  <a:lnTo>
                    <a:pt x="112" y="0"/>
                  </a:lnTo>
                  <a:lnTo>
                    <a:pt x="18" y="0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128" y="102"/>
                  </a:lnTo>
                  <a:lnTo>
                    <a:pt x="128" y="0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0064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</p:grpSp>
      <p:grpSp>
        <p:nvGrpSpPr>
          <p:cNvPr id="12" name="组合 146">
            <a:extLst>
              <a:ext uri="{FF2B5EF4-FFF2-40B4-BE49-F238E27FC236}">
                <a16:creationId xmlns:a16="http://schemas.microsoft.com/office/drawing/2014/main" id="{62C68ED9-2BF4-48D8-86A2-F349B0C0DBD2}"/>
              </a:ext>
            </a:extLst>
          </p:cNvPr>
          <p:cNvGrpSpPr/>
          <p:nvPr/>
        </p:nvGrpSpPr>
        <p:grpSpPr>
          <a:xfrm>
            <a:off x="2024570" y="378553"/>
            <a:ext cx="1018920" cy="1060614"/>
            <a:chOff x="5295900" y="2478088"/>
            <a:chExt cx="1609726" cy="1871663"/>
          </a:xfrm>
        </p:grpSpPr>
        <p:sp>
          <p:nvSpPr>
            <p:cNvPr id="39" name="Freeform 108">
              <a:extLst>
                <a:ext uri="{FF2B5EF4-FFF2-40B4-BE49-F238E27FC236}">
                  <a16:creationId xmlns:a16="http://schemas.microsoft.com/office/drawing/2014/main" id="{4C104980-26EC-45E3-AF7C-16B82C5059EF}"/>
                </a:ext>
              </a:extLst>
            </p:cNvPr>
            <p:cNvSpPr/>
            <p:nvPr/>
          </p:nvSpPr>
          <p:spPr bwMode="auto">
            <a:xfrm>
              <a:off x="5295900" y="2478088"/>
              <a:ext cx="801688" cy="1555750"/>
            </a:xfrm>
            <a:custGeom>
              <a:avLst/>
              <a:gdLst>
                <a:gd name="T0" fmla="*/ 188 w 188"/>
                <a:gd name="T1" fmla="*/ 7 h 364"/>
                <a:gd name="T2" fmla="*/ 188 w 188"/>
                <a:gd name="T3" fmla="*/ 7 h 364"/>
                <a:gd name="T4" fmla="*/ 19 w 188"/>
                <a:gd name="T5" fmla="*/ 127 h 364"/>
                <a:gd name="T6" fmla="*/ 139 w 188"/>
                <a:gd name="T7" fmla="*/ 351 h 364"/>
                <a:gd name="T8" fmla="*/ 147 w 188"/>
                <a:gd name="T9" fmla="*/ 359 h 364"/>
                <a:gd name="T10" fmla="*/ 151 w 188"/>
                <a:gd name="T11" fmla="*/ 364 h 364"/>
                <a:gd name="T12" fmla="*/ 178 w 188"/>
                <a:gd name="T13" fmla="*/ 364 h 364"/>
                <a:gd name="T14" fmla="*/ 188 w 188"/>
                <a:gd name="T15" fmla="*/ 7 h 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8" h="364">
                  <a:moveTo>
                    <a:pt x="188" y="7"/>
                  </a:moveTo>
                  <a:cubicBezTo>
                    <a:pt x="188" y="7"/>
                    <a:pt x="188" y="7"/>
                    <a:pt x="188" y="7"/>
                  </a:cubicBezTo>
                  <a:cubicBezTo>
                    <a:pt x="188" y="7"/>
                    <a:pt x="46" y="0"/>
                    <a:pt x="19" y="127"/>
                  </a:cubicBezTo>
                  <a:cubicBezTo>
                    <a:pt x="19" y="127"/>
                    <a:pt x="0" y="216"/>
                    <a:pt x="139" y="351"/>
                  </a:cubicBezTo>
                  <a:cubicBezTo>
                    <a:pt x="147" y="359"/>
                    <a:pt x="147" y="359"/>
                    <a:pt x="147" y="359"/>
                  </a:cubicBezTo>
                  <a:cubicBezTo>
                    <a:pt x="147" y="359"/>
                    <a:pt x="149" y="361"/>
                    <a:pt x="151" y="364"/>
                  </a:cubicBezTo>
                  <a:cubicBezTo>
                    <a:pt x="178" y="364"/>
                    <a:pt x="178" y="364"/>
                    <a:pt x="178" y="364"/>
                  </a:cubicBezTo>
                  <a:cubicBezTo>
                    <a:pt x="66" y="47"/>
                    <a:pt x="188" y="7"/>
                    <a:pt x="188" y="7"/>
                  </a:cubicBezTo>
                  <a:close/>
                </a:path>
              </a:pathLst>
            </a:custGeom>
            <a:solidFill>
              <a:srgbClr val="FFE6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0" name="Freeform 109">
              <a:extLst>
                <a:ext uri="{FF2B5EF4-FFF2-40B4-BE49-F238E27FC236}">
                  <a16:creationId xmlns:a16="http://schemas.microsoft.com/office/drawing/2014/main" id="{98BCC565-F8F5-4A33-BDD5-95ECDA7353CE}"/>
                </a:ext>
              </a:extLst>
            </p:cNvPr>
            <p:cNvSpPr/>
            <p:nvPr/>
          </p:nvSpPr>
          <p:spPr bwMode="auto">
            <a:xfrm>
              <a:off x="5576888" y="2508251"/>
              <a:ext cx="1114425" cy="1566863"/>
            </a:xfrm>
            <a:custGeom>
              <a:avLst/>
              <a:gdLst>
                <a:gd name="T0" fmla="*/ 122 w 261"/>
                <a:gd name="T1" fmla="*/ 0 h 367"/>
                <a:gd name="T2" fmla="*/ 122 w 261"/>
                <a:gd name="T3" fmla="*/ 0 h 367"/>
                <a:gd name="T4" fmla="*/ 122 w 261"/>
                <a:gd name="T5" fmla="*/ 0 h 367"/>
                <a:gd name="T6" fmla="*/ 112 w 261"/>
                <a:gd name="T7" fmla="*/ 357 h 367"/>
                <a:gd name="T8" fmla="*/ 85 w 261"/>
                <a:gd name="T9" fmla="*/ 357 h 367"/>
                <a:gd name="T10" fmla="*/ 90 w 261"/>
                <a:gd name="T11" fmla="*/ 367 h 367"/>
                <a:gd name="T12" fmla="*/ 109 w 261"/>
                <a:gd name="T13" fmla="*/ 367 h 367"/>
                <a:gd name="T14" fmla="*/ 122 w 261"/>
                <a:gd name="T15" fmla="*/ 367 h 367"/>
                <a:gd name="T16" fmla="*/ 155 w 261"/>
                <a:gd name="T17" fmla="*/ 367 h 367"/>
                <a:gd name="T18" fmla="*/ 160 w 261"/>
                <a:gd name="T19" fmla="*/ 357 h 367"/>
                <a:gd name="T20" fmla="*/ 141 w 261"/>
                <a:gd name="T21" fmla="*/ 357 h 367"/>
                <a:gd name="T22" fmla="*/ 122 w 261"/>
                <a:gd name="T23" fmla="*/ 0 h 3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61" h="367">
                  <a:moveTo>
                    <a:pt x="122" y="0"/>
                  </a:moveTo>
                  <a:cubicBezTo>
                    <a:pt x="122" y="0"/>
                    <a:pt x="122" y="0"/>
                    <a:pt x="122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2" y="0"/>
                    <a:pt x="0" y="40"/>
                    <a:pt x="112" y="357"/>
                  </a:cubicBezTo>
                  <a:cubicBezTo>
                    <a:pt x="85" y="357"/>
                    <a:pt x="85" y="357"/>
                    <a:pt x="85" y="357"/>
                  </a:cubicBezTo>
                  <a:cubicBezTo>
                    <a:pt x="87" y="360"/>
                    <a:pt x="89" y="363"/>
                    <a:pt x="90" y="367"/>
                  </a:cubicBezTo>
                  <a:cubicBezTo>
                    <a:pt x="109" y="367"/>
                    <a:pt x="109" y="367"/>
                    <a:pt x="109" y="367"/>
                  </a:cubicBezTo>
                  <a:cubicBezTo>
                    <a:pt x="122" y="367"/>
                    <a:pt x="122" y="367"/>
                    <a:pt x="122" y="367"/>
                  </a:cubicBezTo>
                  <a:cubicBezTo>
                    <a:pt x="155" y="367"/>
                    <a:pt x="155" y="367"/>
                    <a:pt x="155" y="367"/>
                  </a:cubicBezTo>
                  <a:cubicBezTo>
                    <a:pt x="155" y="363"/>
                    <a:pt x="157" y="360"/>
                    <a:pt x="160" y="357"/>
                  </a:cubicBezTo>
                  <a:cubicBezTo>
                    <a:pt x="141" y="357"/>
                    <a:pt x="141" y="357"/>
                    <a:pt x="141" y="357"/>
                  </a:cubicBezTo>
                  <a:cubicBezTo>
                    <a:pt x="261" y="57"/>
                    <a:pt x="122" y="0"/>
                    <a:pt x="122" y="0"/>
                  </a:cubicBezTo>
                  <a:close/>
                </a:path>
              </a:pathLst>
            </a:custGeom>
            <a:solidFill>
              <a:srgbClr val="EBC8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1" name="Rectangle 110">
              <a:extLst>
                <a:ext uri="{FF2B5EF4-FFF2-40B4-BE49-F238E27FC236}">
                  <a16:creationId xmlns:a16="http://schemas.microsoft.com/office/drawing/2014/main" id="{5FC4B856-814F-45D4-854D-42C32A686E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7588" y="2508251"/>
              <a:ext cx="1588" cy="1588"/>
            </a:xfrm>
            <a:prstGeom prst="rect">
              <a:avLst/>
            </a:prstGeom>
            <a:solidFill>
              <a:srgbClr val="38B2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2" name="Rectangle 111">
              <a:extLst>
                <a:ext uri="{FF2B5EF4-FFF2-40B4-BE49-F238E27FC236}">
                  <a16:creationId xmlns:a16="http://schemas.microsoft.com/office/drawing/2014/main" id="{AB793700-9473-406F-BD7A-6DFE3214C5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7588" y="2508251"/>
              <a:ext cx="1588" cy="1588"/>
            </a:xfrm>
            <a:prstGeom prst="rect">
              <a:avLst/>
            </a:prstGeom>
            <a:solidFill>
              <a:srgbClr val="38B2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3" name="Freeform 112">
              <a:extLst>
                <a:ext uri="{FF2B5EF4-FFF2-40B4-BE49-F238E27FC236}">
                  <a16:creationId xmlns:a16="http://schemas.microsoft.com/office/drawing/2014/main" id="{6A5D2C0B-BF41-401E-B450-78188065D0BD}"/>
                </a:ext>
              </a:extLst>
            </p:cNvPr>
            <p:cNvSpPr/>
            <p:nvPr/>
          </p:nvSpPr>
          <p:spPr bwMode="auto">
            <a:xfrm>
              <a:off x="6097588" y="2478088"/>
              <a:ext cx="808038" cy="1555750"/>
            </a:xfrm>
            <a:custGeom>
              <a:avLst/>
              <a:gdLst>
                <a:gd name="T0" fmla="*/ 42 w 189"/>
                <a:gd name="T1" fmla="*/ 359 h 364"/>
                <a:gd name="T2" fmla="*/ 49 w 189"/>
                <a:gd name="T3" fmla="*/ 351 h 364"/>
                <a:gd name="T4" fmla="*/ 169 w 189"/>
                <a:gd name="T5" fmla="*/ 127 h 364"/>
                <a:gd name="T6" fmla="*/ 0 w 189"/>
                <a:gd name="T7" fmla="*/ 7 h 364"/>
                <a:gd name="T8" fmla="*/ 0 w 189"/>
                <a:gd name="T9" fmla="*/ 7 h 364"/>
                <a:gd name="T10" fmla="*/ 0 w 189"/>
                <a:gd name="T11" fmla="*/ 7 h 364"/>
                <a:gd name="T12" fmla="*/ 19 w 189"/>
                <a:gd name="T13" fmla="*/ 364 h 364"/>
                <a:gd name="T14" fmla="*/ 38 w 189"/>
                <a:gd name="T15" fmla="*/ 364 h 364"/>
                <a:gd name="T16" fmla="*/ 42 w 189"/>
                <a:gd name="T17" fmla="*/ 359 h 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9" h="364">
                  <a:moveTo>
                    <a:pt x="42" y="359"/>
                  </a:moveTo>
                  <a:cubicBezTo>
                    <a:pt x="49" y="351"/>
                    <a:pt x="49" y="351"/>
                    <a:pt x="49" y="351"/>
                  </a:cubicBezTo>
                  <a:cubicBezTo>
                    <a:pt x="189" y="216"/>
                    <a:pt x="169" y="127"/>
                    <a:pt x="169" y="127"/>
                  </a:cubicBezTo>
                  <a:cubicBezTo>
                    <a:pt x="142" y="0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139" y="64"/>
                    <a:pt x="19" y="364"/>
                  </a:cubicBezTo>
                  <a:cubicBezTo>
                    <a:pt x="38" y="364"/>
                    <a:pt x="38" y="364"/>
                    <a:pt x="38" y="364"/>
                  </a:cubicBezTo>
                  <a:cubicBezTo>
                    <a:pt x="40" y="361"/>
                    <a:pt x="42" y="359"/>
                    <a:pt x="42" y="359"/>
                  </a:cubicBezTo>
                  <a:close/>
                </a:path>
              </a:pathLst>
            </a:custGeom>
            <a:solidFill>
              <a:srgbClr val="FFE6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4" name="Freeform 113">
              <a:extLst>
                <a:ext uri="{FF2B5EF4-FFF2-40B4-BE49-F238E27FC236}">
                  <a16:creationId xmlns:a16="http://schemas.microsoft.com/office/drawing/2014/main" id="{76EA8A99-1493-410B-81D4-B34D056007E7}"/>
                </a:ext>
              </a:extLst>
            </p:cNvPr>
            <p:cNvSpPr/>
            <p:nvPr/>
          </p:nvSpPr>
          <p:spPr bwMode="auto">
            <a:xfrm>
              <a:off x="5961063" y="4067176"/>
              <a:ext cx="111125" cy="123825"/>
            </a:xfrm>
            <a:custGeom>
              <a:avLst/>
              <a:gdLst>
                <a:gd name="T0" fmla="*/ 0 w 70"/>
                <a:gd name="T1" fmla="*/ 3 h 78"/>
                <a:gd name="T2" fmla="*/ 65 w 70"/>
                <a:gd name="T3" fmla="*/ 78 h 78"/>
                <a:gd name="T4" fmla="*/ 70 w 70"/>
                <a:gd name="T5" fmla="*/ 75 h 78"/>
                <a:gd name="T6" fmla="*/ 6 w 70"/>
                <a:gd name="T7" fmla="*/ 0 h 78"/>
                <a:gd name="T8" fmla="*/ 0 w 70"/>
                <a:gd name="T9" fmla="*/ 3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78">
                  <a:moveTo>
                    <a:pt x="0" y="3"/>
                  </a:moveTo>
                  <a:lnTo>
                    <a:pt x="65" y="78"/>
                  </a:lnTo>
                  <a:lnTo>
                    <a:pt x="70" y="75"/>
                  </a:lnTo>
                  <a:lnTo>
                    <a:pt x="6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924B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5" name="Freeform 114">
              <a:extLst>
                <a:ext uri="{FF2B5EF4-FFF2-40B4-BE49-F238E27FC236}">
                  <a16:creationId xmlns:a16="http://schemas.microsoft.com/office/drawing/2014/main" id="{E61D62E0-122B-42C7-9FA5-F869F2C69C99}"/>
                </a:ext>
              </a:extLst>
            </p:cNvPr>
            <p:cNvSpPr/>
            <p:nvPr/>
          </p:nvSpPr>
          <p:spPr bwMode="auto">
            <a:xfrm>
              <a:off x="6016625" y="4067176"/>
              <a:ext cx="68263" cy="123825"/>
            </a:xfrm>
            <a:custGeom>
              <a:avLst/>
              <a:gdLst>
                <a:gd name="T0" fmla="*/ 0 w 43"/>
                <a:gd name="T1" fmla="*/ 3 h 78"/>
                <a:gd name="T2" fmla="*/ 38 w 43"/>
                <a:gd name="T3" fmla="*/ 78 h 78"/>
                <a:gd name="T4" fmla="*/ 43 w 43"/>
                <a:gd name="T5" fmla="*/ 75 h 78"/>
                <a:gd name="T6" fmla="*/ 6 w 43"/>
                <a:gd name="T7" fmla="*/ 0 h 78"/>
                <a:gd name="T8" fmla="*/ 0 w 43"/>
                <a:gd name="T9" fmla="*/ 3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78">
                  <a:moveTo>
                    <a:pt x="0" y="3"/>
                  </a:moveTo>
                  <a:lnTo>
                    <a:pt x="38" y="78"/>
                  </a:lnTo>
                  <a:lnTo>
                    <a:pt x="43" y="75"/>
                  </a:lnTo>
                  <a:lnTo>
                    <a:pt x="6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924B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6" name="Freeform 115">
              <a:extLst>
                <a:ext uri="{FF2B5EF4-FFF2-40B4-BE49-F238E27FC236}">
                  <a16:creationId xmlns:a16="http://schemas.microsoft.com/office/drawing/2014/main" id="{D5AB0DCA-EC7B-4BAC-A027-CABBEDEF0FF4}"/>
                </a:ext>
              </a:extLst>
            </p:cNvPr>
            <p:cNvSpPr/>
            <p:nvPr/>
          </p:nvSpPr>
          <p:spPr bwMode="auto">
            <a:xfrm>
              <a:off x="6067425" y="4067176"/>
              <a:ext cx="30163" cy="123825"/>
            </a:xfrm>
            <a:custGeom>
              <a:avLst/>
              <a:gdLst>
                <a:gd name="T0" fmla="*/ 0 w 19"/>
                <a:gd name="T1" fmla="*/ 0 h 78"/>
                <a:gd name="T2" fmla="*/ 11 w 19"/>
                <a:gd name="T3" fmla="*/ 78 h 78"/>
                <a:gd name="T4" fmla="*/ 19 w 19"/>
                <a:gd name="T5" fmla="*/ 75 h 78"/>
                <a:gd name="T6" fmla="*/ 6 w 19"/>
                <a:gd name="T7" fmla="*/ 0 h 78"/>
                <a:gd name="T8" fmla="*/ 0 w 19"/>
                <a:gd name="T9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78">
                  <a:moveTo>
                    <a:pt x="0" y="0"/>
                  </a:moveTo>
                  <a:lnTo>
                    <a:pt x="11" y="78"/>
                  </a:lnTo>
                  <a:lnTo>
                    <a:pt x="19" y="75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4B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7" name="Freeform 116">
              <a:extLst>
                <a:ext uri="{FF2B5EF4-FFF2-40B4-BE49-F238E27FC236}">
                  <a16:creationId xmlns:a16="http://schemas.microsoft.com/office/drawing/2014/main" id="{59065784-4178-4731-892D-686A01C0FEA2}"/>
                </a:ext>
              </a:extLst>
            </p:cNvPr>
            <p:cNvSpPr/>
            <p:nvPr/>
          </p:nvSpPr>
          <p:spPr bwMode="auto">
            <a:xfrm>
              <a:off x="6097588" y="4067176"/>
              <a:ext cx="30163" cy="123825"/>
            </a:xfrm>
            <a:custGeom>
              <a:avLst/>
              <a:gdLst>
                <a:gd name="T0" fmla="*/ 14 w 19"/>
                <a:gd name="T1" fmla="*/ 0 h 78"/>
                <a:gd name="T2" fmla="*/ 0 w 19"/>
                <a:gd name="T3" fmla="*/ 75 h 78"/>
                <a:gd name="T4" fmla="*/ 6 w 19"/>
                <a:gd name="T5" fmla="*/ 78 h 78"/>
                <a:gd name="T6" fmla="*/ 19 w 19"/>
                <a:gd name="T7" fmla="*/ 0 h 78"/>
                <a:gd name="T8" fmla="*/ 14 w 19"/>
                <a:gd name="T9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78">
                  <a:moveTo>
                    <a:pt x="14" y="0"/>
                  </a:moveTo>
                  <a:lnTo>
                    <a:pt x="0" y="75"/>
                  </a:lnTo>
                  <a:lnTo>
                    <a:pt x="6" y="78"/>
                  </a:lnTo>
                  <a:lnTo>
                    <a:pt x="19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924B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8" name="Freeform 117">
              <a:extLst>
                <a:ext uri="{FF2B5EF4-FFF2-40B4-BE49-F238E27FC236}">
                  <a16:creationId xmlns:a16="http://schemas.microsoft.com/office/drawing/2014/main" id="{B953765F-86BD-4338-AF36-94AA8711B179}"/>
                </a:ext>
              </a:extLst>
            </p:cNvPr>
            <p:cNvSpPr/>
            <p:nvPr/>
          </p:nvSpPr>
          <p:spPr bwMode="auto">
            <a:xfrm>
              <a:off x="6110288" y="4067176"/>
              <a:ext cx="68263" cy="123825"/>
            </a:xfrm>
            <a:custGeom>
              <a:avLst/>
              <a:gdLst>
                <a:gd name="T0" fmla="*/ 38 w 43"/>
                <a:gd name="T1" fmla="*/ 0 h 78"/>
                <a:gd name="T2" fmla="*/ 0 w 43"/>
                <a:gd name="T3" fmla="*/ 75 h 78"/>
                <a:gd name="T4" fmla="*/ 6 w 43"/>
                <a:gd name="T5" fmla="*/ 78 h 78"/>
                <a:gd name="T6" fmla="*/ 43 w 43"/>
                <a:gd name="T7" fmla="*/ 3 h 78"/>
                <a:gd name="T8" fmla="*/ 38 w 43"/>
                <a:gd name="T9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78">
                  <a:moveTo>
                    <a:pt x="38" y="0"/>
                  </a:moveTo>
                  <a:lnTo>
                    <a:pt x="0" y="75"/>
                  </a:lnTo>
                  <a:lnTo>
                    <a:pt x="6" y="78"/>
                  </a:lnTo>
                  <a:lnTo>
                    <a:pt x="43" y="3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924B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49" name="Freeform 118">
              <a:extLst>
                <a:ext uri="{FF2B5EF4-FFF2-40B4-BE49-F238E27FC236}">
                  <a16:creationId xmlns:a16="http://schemas.microsoft.com/office/drawing/2014/main" id="{9880D674-D6F3-45B1-B5FB-ED0D4BF59CD2}"/>
                </a:ext>
              </a:extLst>
            </p:cNvPr>
            <p:cNvSpPr/>
            <p:nvPr/>
          </p:nvSpPr>
          <p:spPr bwMode="auto">
            <a:xfrm>
              <a:off x="6122988" y="4067176"/>
              <a:ext cx="107950" cy="123825"/>
            </a:xfrm>
            <a:custGeom>
              <a:avLst/>
              <a:gdLst>
                <a:gd name="T0" fmla="*/ 65 w 68"/>
                <a:gd name="T1" fmla="*/ 0 h 78"/>
                <a:gd name="T2" fmla="*/ 0 w 68"/>
                <a:gd name="T3" fmla="*/ 75 h 78"/>
                <a:gd name="T4" fmla="*/ 6 w 68"/>
                <a:gd name="T5" fmla="*/ 78 h 78"/>
                <a:gd name="T6" fmla="*/ 68 w 68"/>
                <a:gd name="T7" fmla="*/ 3 h 78"/>
                <a:gd name="T8" fmla="*/ 65 w 68"/>
                <a:gd name="T9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8">
                  <a:moveTo>
                    <a:pt x="65" y="0"/>
                  </a:moveTo>
                  <a:lnTo>
                    <a:pt x="0" y="75"/>
                  </a:lnTo>
                  <a:lnTo>
                    <a:pt x="6" y="78"/>
                  </a:lnTo>
                  <a:lnTo>
                    <a:pt x="68" y="3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924B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0" name="Freeform 119">
              <a:extLst>
                <a:ext uri="{FF2B5EF4-FFF2-40B4-BE49-F238E27FC236}">
                  <a16:creationId xmlns:a16="http://schemas.microsoft.com/office/drawing/2014/main" id="{32F75396-C1DE-4074-A3FD-DE86150768D0}"/>
                </a:ext>
              </a:extLst>
            </p:cNvPr>
            <p:cNvSpPr/>
            <p:nvPr/>
          </p:nvSpPr>
          <p:spPr bwMode="auto">
            <a:xfrm>
              <a:off x="5940425" y="4033838"/>
              <a:ext cx="315913" cy="41275"/>
            </a:xfrm>
            <a:custGeom>
              <a:avLst/>
              <a:gdLst>
                <a:gd name="T0" fmla="*/ 199 w 199"/>
                <a:gd name="T1" fmla="*/ 0 h 26"/>
                <a:gd name="T2" fmla="*/ 0 w 199"/>
                <a:gd name="T3" fmla="*/ 0 h 26"/>
                <a:gd name="T4" fmla="*/ 13 w 199"/>
                <a:gd name="T5" fmla="*/ 26 h 26"/>
                <a:gd name="T6" fmla="*/ 188 w 199"/>
                <a:gd name="T7" fmla="*/ 26 h 26"/>
                <a:gd name="T8" fmla="*/ 199 w 199"/>
                <a:gd name="T9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" h="26">
                  <a:moveTo>
                    <a:pt x="199" y="0"/>
                  </a:moveTo>
                  <a:lnTo>
                    <a:pt x="0" y="0"/>
                  </a:lnTo>
                  <a:lnTo>
                    <a:pt x="13" y="26"/>
                  </a:lnTo>
                  <a:lnTo>
                    <a:pt x="188" y="26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rgbClr val="CCA50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1" name="Rectangle 120">
              <a:extLst>
                <a:ext uri="{FF2B5EF4-FFF2-40B4-BE49-F238E27FC236}">
                  <a16:creationId xmlns:a16="http://schemas.microsoft.com/office/drawing/2014/main" id="{2AFF539A-5CEE-4B8B-BC22-607D238745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4725" y="4173538"/>
              <a:ext cx="90488" cy="25400"/>
            </a:xfrm>
            <a:prstGeom prst="rect">
              <a:avLst/>
            </a:prstGeom>
            <a:solidFill>
              <a:srgbClr val="924B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2" name="Freeform 121">
              <a:extLst>
                <a:ext uri="{FF2B5EF4-FFF2-40B4-BE49-F238E27FC236}">
                  <a16:creationId xmlns:a16="http://schemas.microsoft.com/office/drawing/2014/main" id="{2FB10702-2797-44E0-859D-069D62C98A19}"/>
                </a:ext>
              </a:extLst>
            </p:cNvPr>
            <p:cNvSpPr/>
            <p:nvPr/>
          </p:nvSpPr>
          <p:spPr bwMode="auto">
            <a:xfrm>
              <a:off x="6051550" y="4191001"/>
              <a:ext cx="20638" cy="77788"/>
            </a:xfrm>
            <a:custGeom>
              <a:avLst/>
              <a:gdLst>
                <a:gd name="T0" fmla="*/ 13 w 13"/>
                <a:gd name="T1" fmla="*/ 0 h 49"/>
                <a:gd name="T2" fmla="*/ 5 w 13"/>
                <a:gd name="T3" fmla="*/ 0 h 49"/>
                <a:gd name="T4" fmla="*/ 0 w 13"/>
                <a:gd name="T5" fmla="*/ 49 h 49"/>
                <a:gd name="T6" fmla="*/ 5 w 13"/>
                <a:gd name="T7" fmla="*/ 49 h 49"/>
                <a:gd name="T8" fmla="*/ 13 w 13"/>
                <a:gd name="T9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49">
                  <a:moveTo>
                    <a:pt x="13" y="0"/>
                  </a:moveTo>
                  <a:lnTo>
                    <a:pt x="5" y="0"/>
                  </a:lnTo>
                  <a:lnTo>
                    <a:pt x="0" y="49"/>
                  </a:lnTo>
                  <a:lnTo>
                    <a:pt x="5" y="49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924B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3" name="Freeform 122">
              <a:extLst>
                <a:ext uri="{FF2B5EF4-FFF2-40B4-BE49-F238E27FC236}">
                  <a16:creationId xmlns:a16="http://schemas.microsoft.com/office/drawing/2014/main" id="{CBA63B01-0E13-4E29-AEEC-3EAC869C21C1}"/>
                </a:ext>
              </a:extLst>
            </p:cNvPr>
            <p:cNvSpPr/>
            <p:nvPr/>
          </p:nvSpPr>
          <p:spPr bwMode="auto">
            <a:xfrm>
              <a:off x="6127750" y="4191001"/>
              <a:ext cx="17463" cy="77788"/>
            </a:xfrm>
            <a:custGeom>
              <a:avLst/>
              <a:gdLst>
                <a:gd name="T0" fmla="*/ 5 w 11"/>
                <a:gd name="T1" fmla="*/ 0 h 49"/>
                <a:gd name="T2" fmla="*/ 0 w 11"/>
                <a:gd name="T3" fmla="*/ 0 h 49"/>
                <a:gd name="T4" fmla="*/ 5 w 11"/>
                <a:gd name="T5" fmla="*/ 49 h 49"/>
                <a:gd name="T6" fmla="*/ 11 w 11"/>
                <a:gd name="T7" fmla="*/ 49 h 49"/>
                <a:gd name="T8" fmla="*/ 5 w 11"/>
                <a:gd name="T9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49">
                  <a:moveTo>
                    <a:pt x="5" y="0"/>
                  </a:moveTo>
                  <a:lnTo>
                    <a:pt x="0" y="0"/>
                  </a:lnTo>
                  <a:lnTo>
                    <a:pt x="5" y="49"/>
                  </a:lnTo>
                  <a:lnTo>
                    <a:pt x="11" y="4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924B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  <p:sp>
          <p:nvSpPr>
            <p:cNvPr id="54" name="Freeform 123">
              <a:extLst>
                <a:ext uri="{FF2B5EF4-FFF2-40B4-BE49-F238E27FC236}">
                  <a16:creationId xmlns:a16="http://schemas.microsoft.com/office/drawing/2014/main" id="{87827C31-BD91-4DA6-B348-A76E3AE4064F}"/>
                </a:ext>
              </a:extLst>
            </p:cNvPr>
            <p:cNvSpPr/>
            <p:nvPr/>
          </p:nvSpPr>
          <p:spPr bwMode="auto">
            <a:xfrm>
              <a:off x="6042025" y="4268788"/>
              <a:ext cx="107950" cy="80963"/>
            </a:xfrm>
            <a:custGeom>
              <a:avLst/>
              <a:gdLst>
                <a:gd name="T0" fmla="*/ 65 w 68"/>
                <a:gd name="T1" fmla="*/ 0 h 51"/>
                <a:gd name="T2" fmla="*/ 59 w 68"/>
                <a:gd name="T3" fmla="*/ 0 h 51"/>
                <a:gd name="T4" fmla="*/ 11 w 68"/>
                <a:gd name="T5" fmla="*/ 0 h 51"/>
                <a:gd name="T6" fmla="*/ 6 w 68"/>
                <a:gd name="T7" fmla="*/ 0 h 51"/>
                <a:gd name="T8" fmla="*/ 0 w 68"/>
                <a:gd name="T9" fmla="*/ 0 h 51"/>
                <a:gd name="T10" fmla="*/ 0 w 68"/>
                <a:gd name="T11" fmla="*/ 51 h 51"/>
                <a:gd name="T12" fmla="*/ 68 w 68"/>
                <a:gd name="T13" fmla="*/ 51 h 51"/>
                <a:gd name="T14" fmla="*/ 68 w 68"/>
                <a:gd name="T15" fmla="*/ 0 h 51"/>
                <a:gd name="T16" fmla="*/ 65 w 68"/>
                <a:gd name="T17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8" h="51">
                  <a:moveTo>
                    <a:pt x="65" y="0"/>
                  </a:moveTo>
                  <a:lnTo>
                    <a:pt x="59" y="0"/>
                  </a:lnTo>
                  <a:lnTo>
                    <a:pt x="11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51"/>
                  </a:lnTo>
                  <a:lnTo>
                    <a:pt x="68" y="51"/>
                  </a:lnTo>
                  <a:lnTo>
                    <a:pt x="68" y="0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CCA50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Calibri" panose="020F0502020204030204"/>
                <a:ea typeface="等线" panose="02010600030101010101" pitchFamily="2" charset="-122"/>
              </a:endParaRPr>
            </a:p>
          </p:txBody>
        </p:sp>
      </p:grpSp>
      <p:pic>
        <p:nvPicPr>
          <p:cNvPr id="55" name="PA_图片 28">
            <a:extLst>
              <a:ext uri="{FF2B5EF4-FFF2-40B4-BE49-F238E27FC236}">
                <a16:creationId xmlns:a16="http://schemas.microsoft.com/office/drawing/2014/main" id="{F26C7C1C-38BF-4A21-BF3D-EC74F0710432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97"/>
          <a:stretch/>
        </p:blipFill>
        <p:spPr>
          <a:xfrm>
            <a:off x="34290" y="3874097"/>
            <a:ext cx="832529" cy="1269406"/>
          </a:xfrm>
          <a:prstGeom prst="rect">
            <a:avLst/>
          </a:prstGeom>
        </p:spPr>
      </p:pic>
      <p:pic>
        <p:nvPicPr>
          <p:cNvPr id="56" name="PA_图片 25">
            <a:extLst>
              <a:ext uri="{FF2B5EF4-FFF2-40B4-BE49-F238E27FC236}">
                <a16:creationId xmlns:a16="http://schemas.microsoft.com/office/drawing/2014/main" id="{313DA177-6CE2-4DAB-A705-A8F37F6F553F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1756" y="3605895"/>
            <a:ext cx="765106" cy="907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302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6813B6D-FDD0-D239-2A9D-DAF136E5BB45}"/>
              </a:ext>
            </a:extLst>
          </p:cNvPr>
          <p:cNvSpPr/>
          <p:nvPr/>
        </p:nvSpPr>
        <p:spPr>
          <a:xfrm>
            <a:off x="1019336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G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86CC847-0F09-5E13-5999-6CF687263FFF}"/>
              </a:ext>
            </a:extLst>
          </p:cNvPr>
          <p:cNvSpPr/>
          <p:nvPr/>
        </p:nvSpPr>
        <p:spPr>
          <a:xfrm>
            <a:off x="2067490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I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1AB0008-965E-B287-9F76-DC52B2EE8507}"/>
              </a:ext>
            </a:extLst>
          </p:cNvPr>
          <p:cNvSpPr/>
          <p:nvPr/>
        </p:nvSpPr>
        <p:spPr>
          <a:xfrm>
            <a:off x="3115644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Ó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A8514D2-C4DA-0300-C178-CEA82F517CAE}"/>
              </a:ext>
            </a:extLst>
          </p:cNvPr>
          <p:cNvSpPr/>
          <p:nvPr/>
        </p:nvSpPr>
        <p:spPr>
          <a:xfrm>
            <a:off x="4163798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D844F1E-7104-EBD1-FE86-9A108D7823C4}"/>
              </a:ext>
            </a:extLst>
          </p:cNvPr>
          <p:cNvSpPr/>
          <p:nvPr/>
        </p:nvSpPr>
        <p:spPr>
          <a:xfrm>
            <a:off x="5211952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Đ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F05E22B-6E98-90FF-7DAF-2EC90B07657F}"/>
              </a:ext>
            </a:extLst>
          </p:cNvPr>
          <p:cNvSpPr/>
          <p:nvPr/>
        </p:nvSpPr>
        <p:spPr>
          <a:xfrm>
            <a:off x="6260106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N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2D93037-6B42-63B0-4E6E-F22AD8E42F56}"/>
              </a:ext>
            </a:extLst>
          </p:cNvPr>
          <p:cNvSpPr/>
          <p:nvPr/>
        </p:nvSpPr>
        <p:spPr>
          <a:xfrm>
            <a:off x="7308262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Ớ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71968ED-EE13-5071-A66F-FCA8FC7C0D2E}"/>
              </a:ext>
            </a:extLst>
          </p:cNvPr>
          <p:cNvSpPr/>
          <p:nvPr/>
        </p:nvSpPr>
        <p:spPr>
          <a:xfrm>
            <a:off x="2286000" y="3028950"/>
            <a:ext cx="4692438" cy="9906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ĐỚI NÓNG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DF640-F635-F237-82AB-2CAB5ACAA314}"/>
              </a:ext>
            </a:extLst>
          </p:cNvPr>
          <p:cNvSpPr/>
          <p:nvPr/>
        </p:nvSpPr>
        <p:spPr>
          <a:xfrm>
            <a:off x="2486348" y="249910"/>
            <a:ext cx="4143052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ĐOÁN TỪ</a:t>
            </a:r>
          </a:p>
        </p:txBody>
      </p:sp>
    </p:spTree>
    <p:extLst>
      <p:ext uri="{BB962C8B-B14F-4D97-AF65-F5344CB8AC3E}">
        <p14:creationId xmlns:p14="http://schemas.microsoft.com/office/powerpoint/2010/main" val="32469487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1AB0008-965E-B287-9F76-DC52B2EE8507}"/>
              </a:ext>
            </a:extLst>
          </p:cNvPr>
          <p:cNvSpPr/>
          <p:nvPr/>
        </p:nvSpPr>
        <p:spPr>
          <a:xfrm>
            <a:off x="1689315" y="190952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O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A8514D2-C4DA-0300-C178-CEA82F517CAE}"/>
              </a:ext>
            </a:extLst>
          </p:cNvPr>
          <p:cNvSpPr/>
          <p:nvPr/>
        </p:nvSpPr>
        <p:spPr>
          <a:xfrm>
            <a:off x="3318655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À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D844F1E-7104-EBD1-FE86-9A108D7823C4}"/>
              </a:ext>
            </a:extLst>
          </p:cNvPr>
          <p:cNvSpPr/>
          <p:nvPr/>
        </p:nvSpPr>
        <p:spPr>
          <a:xfrm>
            <a:off x="4947995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Ô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F05E22B-6E98-90FF-7DAF-2EC90B07657F}"/>
              </a:ext>
            </a:extLst>
          </p:cNvPr>
          <p:cNvSpPr/>
          <p:nvPr/>
        </p:nvSpPr>
        <p:spPr>
          <a:xfrm>
            <a:off x="6577335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H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D3C5471-DF20-C062-7BCE-3D5C965CB0B2}"/>
              </a:ext>
            </a:extLst>
          </p:cNvPr>
          <p:cNvSpPr/>
          <p:nvPr/>
        </p:nvSpPr>
        <p:spPr>
          <a:xfrm>
            <a:off x="8206676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N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71968ED-EE13-5071-A66F-FCA8FC7C0D2E}"/>
              </a:ext>
            </a:extLst>
          </p:cNvPr>
          <p:cNvSpPr/>
          <p:nvPr/>
        </p:nvSpPr>
        <p:spPr>
          <a:xfrm>
            <a:off x="2286000" y="3028950"/>
            <a:ext cx="4692438" cy="9906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ÔN HÒA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DF640-F635-F237-82AB-2CAB5ACAA314}"/>
              </a:ext>
            </a:extLst>
          </p:cNvPr>
          <p:cNvSpPr/>
          <p:nvPr/>
        </p:nvSpPr>
        <p:spPr>
          <a:xfrm>
            <a:off x="2486348" y="249910"/>
            <a:ext cx="4143052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ĐOÁN TỪ</a:t>
            </a:r>
          </a:p>
        </p:txBody>
      </p:sp>
    </p:spTree>
    <p:extLst>
      <p:ext uri="{BB962C8B-B14F-4D97-AF65-F5344CB8AC3E}">
        <p14:creationId xmlns:p14="http://schemas.microsoft.com/office/powerpoint/2010/main" val="26853091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3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86CC847-0F09-5E13-5999-6CF687263FFF}"/>
              </a:ext>
            </a:extLst>
          </p:cNvPr>
          <p:cNvSpPr/>
          <p:nvPr/>
        </p:nvSpPr>
        <p:spPr>
          <a:xfrm>
            <a:off x="1917754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Ậ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1AB0008-965E-B287-9F76-DC52B2EE8507}"/>
              </a:ext>
            </a:extLst>
          </p:cNvPr>
          <p:cNvSpPr/>
          <p:nvPr/>
        </p:nvSpPr>
        <p:spPr>
          <a:xfrm>
            <a:off x="2816172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H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A8514D2-C4DA-0300-C178-CEA82F517CAE}"/>
              </a:ext>
            </a:extLst>
          </p:cNvPr>
          <p:cNvSpPr/>
          <p:nvPr/>
        </p:nvSpPr>
        <p:spPr>
          <a:xfrm>
            <a:off x="3714590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V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D844F1E-7104-EBD1-FE86-9A108D7823C4}"/>
              </a:ext>
            </a:extLst>
          </p:cNvPr>
          <p:cNvSpPr/>
          <p:nvPr/>
        </p:nvSpPr>
        <p:spPr>
          <a:xfrm>
            <a:off x="4613008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T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F05E22B-6E98-90FF-7DAF-2EC90B07657F}"/>
              </a:ext>
            </a:extLst>
          </p:cNvPr>
          <p:cNvSpPr/>
          <p:nvPr/>
        </p:nvSpPr>
        <p:spPr>
          <a:xfrm>
            <a:off x="5511426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C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6EE508F-A200-7AEC-07D4-F9F9A2C5EADB}"/>
              </a:ext>
            </a:extLst>
          </p:cNvPr>
          <p:cNvSpPr/>
          <p:nvPr/>
        </p:nvSpPr>
        <p:spPr>
          <a:xfrm>
            <a:off x="6409844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T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2D93037-6B42-63B0-4E6E-F22AD8E42F56}"/>
              </a:ext>
            </a:extLst>
          </p:cNvPr>
          <p:cNvSpPr/>
          <p:nvPr/>
        </p:nvSpPr>
        <p:spPr>
          <a:xfrm>
            <a:off x="7308262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Ự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71968ED-EE13-5071-A66F-FCA8FC7C0D2E}"/>
              </a:ext>
            </a:extLst>
          </p:cNvPr>
          <p:cNvSpPr/>
          <p:nvPr/>
        </p:nvSpPr>
        <p:spPr>
          <a:xfrm>
            <a:off x="2286000" y="3028950"/>
            <a:ext cx="4692438" cy="9906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THỰC VẬT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DF640-F635-F237-82AB-2CAB5ACAA314}"/>
              </a:ext>
            </a:extLst>
          </p:cNvPr>
          <p:cNvSpPr/>
          <p:nvPr/>
        </p:nvSpPr>
        <p:spPr>
          <a:xfrm>
            <a:off x="2486348" y="249910"/>
            <a:ext cx="4143052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ĐOÁN TỪ</a:t>
            </a:r>
          </a:p>
        </p:txBody>
      </p:sp>
    </p:spTree>
    <p:extLst>
      <p:ext uri="{BB962C8B-B14F-4D97-AF65-F5344CB8AC3E}">
        <p14:creationId xmlns:p14="http://schemas.microsoft.com/office/powerpoint/2010/main" val="1732828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6813B6D-FDD0-D239-2A9D-DAF136E5BB45}"/>
              </a:ext>
            </a:extLst>
          </p:cNvPr>
          <p:cNvSpPr/>
          <p:nvPr/>
        </p:nvSpPr>
        <p:spPr>
          <a:xfrm>
            <a:off x="1019336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H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86CC847-0F09-5E13-5999-6CF687263FFF}"/>
              </a:ext>
            </a:extLst>
          </p:cNvPr>
          <p:cNvSpPr/>
          <p:nvPr/>
        </p:nvSpPr>
        <p:spPr>
          <a:xfrm>
            <a:off x="1917754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C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1AB0008-965E-B287-9F76-DC52B2EE8507}"/>
              </a:ext>
            </a:extLst>
          </p:cNvPr>
          <p:cNvSpPr/>
          <p:nvPr/>
        </p:nvSpPr>
        <p:spPr>
          <a:xfrm>
            <a:off x="2816172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C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A8514D2-C4DA-0300-C178-CEA82F517CAE}"/>
              </a:ext>
            </a:extLst>
          </p:cNvPr>
          <p:cNvSpPr/>
          <p:nvPr/>
        </p:nvSpPr>
        <p:spPr>
          <a:xfrm>
            <a:off x="3714590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U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D844F1E-7104-EBD1-FE86-9A108D7823C4}"/>
              </a:ext>
            </a:extLst>
          </p:cNvPr>
          <p:cNvSpPr/>
          <p:nvPr/>
        </p:nvSpPr>
        <p:spPr>
          <a:xfrm>
            <a:off x="4613008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D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F05E22B-6E98-90FF-7DAF-2EC90B07657F}"/>
              </a:ext>
            </a:extLst>
          </p:cNvPr>
          <p:cNvSpPr/>
          <p:nvPr/>
        </p:nvSpPr>
        <p:spPr>
          <a:xfrm>
            <a:off x="5511426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I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6EE508F-A200-7AEC-07D4-F9F9A2C5EADB}"/>
              </a:ext>
            </a:extLst>
          </p:cNvPr>
          <p:cNvSpPr/>
          <p:nvPr/>
        </p:nvSpPr>
        <p:spPr>
          <a:xfrm>
            <a:off x="6409844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I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2D93037-6B42-63B0-4E6E-F22AD8E42F56}"/>
              </a:ext>
            </a:extLst>
          </p:cNvPr>
          <p:cNvSpPr/>
          <p:nvPr/>
        </p:nvSpPr>
        <p:spPr>
          <a:xfrm>
            <a:off x="7308262" y="1885950"/>
            <a:ext cx="609600" cy="685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/>
              <a:t>M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71968ED-EE13-5071-A66F-FCA8FC7C0D2E}"/>
              </a:ext>
            </a:extLst>
          </p:cNvPr>
          <p:cNvSpPr/>
          <p:nvPr/>
        </p:nvSpPr>
        <p:spPr>
          <a:xfrm>
            <a:off x="2286000" y="3028950"/>
            <a:ext cx="4692438" cy="9906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CHIM DI CƯ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DF640-F635-F237-82AB-2CAB5ACAA314}"/>
              </a:ext>
            </a:extLst>
          </p:cNvPr>
          <p:cNvSpPr/>
          <p:nvPr/>
        </p:nvSpPr>
        <p:spPr>
          <a:xfrm>
            <a:off x="2486348" y="249910"/>
            <a:ext cx="4143052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ĐOÁN TỪ</a:t>
            </a:r>
          </a:p>
        </p:txBody>
      </p:sp>
    </p:spTree>
    <p:extLst>
      <p:ext uri="{BB962C8B-B14F-4D97-AF65-F5344CB8AC3E}">
        <p14:creationId xmlns:p14="http://schemas.microsoft.com/office/powerpoint/2010/main" val="27775682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75F295B-4E73-4941-B32D-88CC9D7793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61"/>
          <a:stretch/>
        </p:blipFill>
        <p:spPr>
          <a:xfrm>
            <a:off x="20" y="962"/>
            <a:ext cx="9143985" cy="5142539"/>
          </a:xfrm>
          <a:prstGeom prst="rect">
            <a:avLst/>
          </a:prstGeom>
        </p:spPr>
      </p:pic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6" name="Kiểu 3D 6" descr="The Earth">
                <a:extLst>
                  <a:ext uri="{FF2B5EF4-FFF2-40B4-BE49-F238E27FC236}">
                    <a16:creationId xmlns:a16="http://schemas.microsoft.com/office/drawing/2014/main" id="{BBA11CFB-DAA6-4343-8F28-DFADCCD2806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69264291"/>
                  </p:ext>
                </p:extLst>
              </p:nvPr>
            </p:nvGraphicFramePr>
            <p:xfrm>
              <a:off x="194553" y="4597881"/>
              <a:ext cx="2071755" cy="2071756"/>
            </p:xfrm>
            <a:graphic>
              <a:graphicData uri="http://schemas.microsoft.com/office/drawing/2017/model3d">
                <am3d:model3d>
                  <am3d:spPr>
                    <a:xfrm>
                      <a:off x="0" y="0"/>
                      <a:ext cx="2071755" cy="2071756"/>
                    </a:xfrm>
                    <a:prstGeom prst="rect">
                      <a:avLst/>
                    </a:prstGeom>
                  </am3d:spPr>
                  <am3d:camera>
                    <am3d:pos x="0" y="0" z="80516301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4920067" d="1000000"/>
                    <am3d:preTrans dx="19744" dy="-17995985" dz="103"/>
                    <am3d:scale>
                      <am3d:sx n="1000000" d="1000000"/>
                      <am3d:sy n="1000000" d="1000000"/>
                      <am3d:sz n="1000000" d="1000000"/>
                    </am3d:scale>
                    <am3d:rot ax="4191953" ay="-935331" az="-2174462"/>
                    <am3d:postTrans dx="0" dy="0" dz="0"/>
                  </am3d:trans>
                  <am3d:raster rName="Office3DRenderer" rVer="16.0.8326">
                    <am3d:blip/>
                  </am3d:raster>
                  <am3d:objViewport viewportSz="3630323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6" name="Kiểu 3D 6" descr="The Earth">
                <a:extLst>
                  <a:ext uri="{FF2B5EF4-FFF2-40B4-BE49-F238E27FC236}">
                    <a16:creationId xmlns:a16="http://schemas.microsoft.com/office/drawing/2014/main" id="{BBA11CFB-DAA6-4343-8F28-DFADCCD2806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/>
              <a:stretch>
                <a:fillRect/>
              </a:stretch>
            </p:blipFill>
            <p:spPr>
              <a:xfrm>
                <a:off x="194553" y="4597881"/>
                <a:ext cx="2071755" cy="2071756"/>
              </a:xfrm>
              <a:prstGeom prst="rect">
                <a:avLst/>
              </a:prstGeom>
            </p:spPr>
          </p:pic>
        </mc:Fallback>
      </mc:AlternateContent>
      <p:sp>
        <p:nvSpPr>
          <p:cNvPr id="8" name="TextBox 7"/>
          <p:cNvSpPr txBox="1"/>
          <p:nvPr/>
        </p:nvSpPr>
        <p:spPr>
          <a:xfrm>
            <a:off x="906778" y="742950"/>
            <a:ext cx="7280910" cy="260840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en-US" sz="55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 5.</a:t>
            </a:r>
          </a:p>
          <a:p>
            <a:pPr algn="ctr"/>
            <a:r>
              <a:rPr lang="en-US" sz="55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THIÊN NHIÊN CHÂU Á</a:t>
            </a:r>
          </a:p>
          <a:p>
            <a:pPr algn="ctr"/>
            <a:r>
              <a:rPr lang="en-US" sz="55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(tiết 3)</a:t>
            </a:r>
          </a:p>
        </p:txBody>
      </p:sp>
    </p:spTree>
    <p:extLst>
      <p:ext uri="{BB962C8B-B14F-4D97-AF65-F5344CB8AC3E}">
        <p14:creationId xmlns:p14="http://schemas.microsoft.com/office/powerpoint/2010/main" val="32849121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71450" y="-19050"/>
            <a:ext cx="8789670" cy="53091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en-US" sz="3000" b="1">
                <a:solidFill>
                  <a:srgbClr val="007A37"/>
                </a:solidFill>
                <a:latin typeface="Arial" pitchFamily="34" charset="0"/>
                <a:cs typeface="Arial" pitchFamily="34" charset="0"/>
              </a:rPr>
              <a:t>Bài 5. THIÊN NHIÊN CHÂU Á (tiết 3)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32446" y="604453"/>
            <a:ext cx="4365619" cy="931024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en-US" sz="2800" b="1" u="sng">
                <a:solidFill>
                  <a:srgbClr val="002060"/>
                </a:solidFill>
                <a:cs typeface="Arial" pitchFamily="34" charset="0"/>
              </a:rPr>
              <a:t>2. Đặc điểm tự nhiên châu Á</a:t>
            </a:r>
          </a:p>
          <a:p>
            <a:r>
              <a:rPr lang="en-US" sz="2800" b="1" i="1" u="sng">
                <a:solidFill>
                  <a:srgbClr val="002060"/>
                </a:solidFill>
                <a:cs typeface="Arial" pitchFamily="34" charset="0"/>
              </a:rPr>
              <a:t>d. Các đới thiên nhiên</a:t>
            </a:r>
            <a:endParaRPr lang="en-US" sz="2800" u="sng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817379C-DAEE-4A26-B7E8-B157AAEC6C14}"/>
              </a:ext>
            </a:extLst>
          </p:cNvPr>
          <p:cNvCxnSpPr/>
          <p:nvPr/>
        </p:nvCxnSpPr>
        <p:spPr>
          <a:xfrm>
            <a:off x="65316" y="537895"/>
            <a:ext cx="8860971" cy="6356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: Rounded Corners 7">
            <a:extLst>
              <a:ext uri="{FF2B5EF4-FFF2-40B4-BE49-F238E27FC236}">
                <a16:creationId xmlns:a16="http://schemas.microsoft.com/office/drawing/2014/main" id="{83943E22-6FC5-4857-96F1-DB4BDF369685}"/>
              </a:ext>
            </a:extLst>
          </p:cNvPr>
          <p:cNvSpPr/>
          <p:nvPr/>
        </p:nvSpPr>
        <p:spPr>
          <a:xfrm>
            <a:off x="162143" y="1610758"/>
            <a:ext cx="4867057" cy="2180191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00FF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661796"/>
                      <a:gd name="connsiteY0" fmla="*/ 152939 h 917613"/>
                      <a:gd name="connsiteX1" fmla="*/ 152939 w 2661796"/>
                      <a:gd name="connsiteY1" fmla="*/ 0 h 917613"/>
                      <a:gd name="connsiteX2" fmla="*/ 694800 w 2661796"/>
                      <a:gd name="connsiteY2" fmla="*/ 0 h 917613"/>
                      <a:gd name="connsiteX3" fmla="*/ 1283780 w 2661796"/>
                      <a:gd name="connsiteY3" fmla="*/ 0 h 917613"/>
                      <a:gd name="connsiteX4" fmla="*/ 1825641 w 2661796"/>
                      <a:gd name="connsiteY4" fmla="*/ 0 h 917613"/>
                      <a:gd name="connsiteX5" fmla="*/ 2508857 w 2661796"/>
                      <a:gd name="connsiteY5" fmla="*/ 0 h 917613"/>
                      <a:gd name="connsiteX6" fmla="*/ 2661796 w 2661796"/>
                      <a:gd name="connsiteY6" fmla="*/ 152939 h 917613"/>
                      <a:gd name="connsiteX7" fmla="*/ 2661796 w 2661796"/>
                      <a:gd name="connsiteY7" fmla="*/ 458807 h 917613"/>
                      <a:gd name="connsiteX8" fmla="*/ 2661796 w 2661796"/>
                      <a:gd name="connsiteY8" fmla="*/ 764674 h 917613"/>
                      <a:gd name="connsiteX9" fmla="*/ 2508857 w 2661796"/>
                      <a:gd name="connsiteY9" fmla="*/ 917613 h 917613"/>
                      <a:gd name="connsiteX10" fmla="*/ 1943437 w 2661796"/>
                      <a:gd name="connsiteY10" fmla="*/ 917613 h 917613"/>
                      <a:gd name="connsiteX11" fmla="*/ 1425135 w 2661796"/>
                      <a:gd name="connsiteY11" fmla="*/ 917613 h 917613"/>
                      <a:gd name="connsiteX12" fmla="*/ 812596 w 2661796"/>
                      <a:gd name="connsiteY12" fmla="*/ 917613 h 917613"/>
                      <a:gd name="connsiteX13" fmla="*/ 152939 w 2661796"/>
                      <a:gd name="connsiteY13" fmla="*/ 917613 h 917613"/>
                      <a:gd name="connsiteX14" fmla="*/ 0 w 2661796"/>
                      <a:gd name="connsiteY14" fmla="*/ 764674 h 917613"/>
                      <a:gd name="connsiteX15" fmla="*/ 0 w 2661796"/>
                      <a:gd name="connsiteY15" fmla="*/ 446572 h 917613"/>
                      <a:gd name="connsiteX16" fmla="*/ 0 w 2661796"/>
                      <a:gd name="connsiteY16" fmla="*/ 152939 h 91761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2661796" h="917613" fill="none" extrusionOk="0">
                        <a:moveTo>
                          <a:pt x="0" y="152939"/>
                        </a:moveTo>
                        <a:cubicBezTo>
                          <a:pt x="-1081" y="70405"/>
                          <a:pt x="87221" y="13931"/>
                          <a:pt x="152939" y="0"/>
                        </a:cubicBezTo>
                        <a:cubicBezTo>
                          <a:pt x="398603" y="-38239"/>
                          <a:pt x="461848" y="32783"/>
                          <a:pt x="694800" y="0"/>
                        </a:cubicBezTo>
                        <a:cubicBezTo>
                          <a:pt x="927752" y="-32783"/>
                          <a:pt x="1033727" y="54143"/>
                          <a:pt x="1283780" y="0"/>
                        </a:cubicBezTo>
                        <a:cubicBezTo>
                          <a:pt x="1533833" y="-54143"/>
                          <a:pt x="1593305" y="5845"/>
                          <a:pt x="1825641" y="0"/>
                        </a:cubicBezTo>
                        <a:cubicBezTo>
                          <a:pt x="2057977" y="-5845"/>
                          <a:pt x="2312640" y="14610"/>
                          <a:pt x="2508857" y="0"/>
                        </a:cubicBezTo>
                        <a:cubicBezTo>
                          <a:pt x="2580287" y="-738"/>
                          <a:pt x="2667267" y="73183"/>
                          <a:pt x="2661796" y="152939"/>
                        </a:cubicBezTo>
                        <a:cubicBezTo>
                          <a:pt x="2681022" y="279836"/>
                          <a:pt x="2634696" y="326526"/>
                          <a:pt x="2661796" y="458807"/>
                        </a:cubicBezTo>
                        <a:cubicBezTo>
                          <a:pt x="2688896" y="591088"/>
                          <a:pt x="2641859" y="634669"/>
                          <a:pt x="2661796" y="764674"/>
                        </a:cubicBezTo>
                        <a:cubicBezTo>
                          <a:pt x="2661200" y="836772"/>
                          <a:pt x="2612434" y="929653"/>
                          <a:pt x="2508857" y="917613"/>
                        </a:cubicBezTo>
                        <a:cubicBezTo>
                          <a:pt x="2242118" y="968541"/>
                          <a:pt x="2181100" y="862707"/>
                          <a:pt x="1943437" y="917613"/>
                        </a:cubicBezTo>
                        <a:cubicBezTo>
                          <a:pt x="1705774" y="972519"/>
                          <a:pt x="1565789" y="904415"/>
                          <a:pt x="1425135" y="917613"/>
                        </a:cubicBezTo>
                        <a:cubicBezTo>
                          <a:pt x="1284481" y="930811"/>
                          <a:pt x="942571" y="911370"/>
                          <a:pt x="812596" y="917613"/>
                        </a:cubicBezTo>
                        <a:cubicBezTo>
                          <a:pt x="682621" y="923856"/>
                          <a:pt x="369653" y="912507"/>
                          <a:pt x="152939" y="917613"/>
                        </a:cubicBezTo>
                        <a:cubicBezTo>
                          <a:pt x="60825" y="921902"/>
                          <a:pt x="1376" y="852869"/>
                          <a:pt x="0" y="764674"/>
                        </a:cubicBezTo>
                        <a:cubicBezTo>
                          <a:pt x="-6126" y="648058"/>
                          <a:pt x="2604" y="572022"/>
                          <a:pt x="0" y="446572"/>
                        </a:cubicBezTo>
                        <a:cubicBezTo>
                          <a:pt x="-2604" y="321122"/>
                          <a:pt x="16209" y="280899"/>
                          <a:pt x="0" y="152939"/>
                        </a:cubicBezTo>
                        <a:close/>
                      </a:path>
                      <a:path w="2661796" h="917613" stroke="0" extrusionOk="0">
                        <a:moveTo>
                          <a:pt x="0" y="152939"/>
                        </a:moveTo>
                        <a:cubicBezTo>
                          <a:pt x="-8854" y="63011"/>
                          <a:pt x="48196" y="7610"/>
                          <a:pt x="152939" y="0"/>
                        </a:cubicBezTo>
                        <a:cubicBezTo>
                          <a:pt x="416898" y="-32481"/>
                          <a:pt x="570706" y="29376"/>
                          <a:pt x="789037" y="0"/>
                        </a:cubicBezTo>
                        <a:cubicBezTo>
                          <a:pt x="1007368" y="-29376"/>
                          <a:pt x="1117390" y="64254"/>
                          <a:pt x="1354457" y="0"/>
                        </a:cubicBezTo>
                        <a:cubicBezTo>
                          <a:pt x="1591524" y="-64254"/>
                          <a:pt x="1748846" y="5960"/>
                          <a:pt x="1896318" y="0"/>
                        </a:cubicBezTo>
                        <a:cubicBezTo>
                          <a:pt x="2043790" y="-5960"/>
                          <a:pt x="2377684" y="4146"/>
                          <a:pt x="2508857" y="0"/>
                        </a:cubicBezTo>
                        <a:cubicBezTo>
                          <a:pt x="2600389" y="-14541"/>
                          <a:pt x="2657299" y="67784"/>
                          <a:pt x="2661796" y="152939"/>
                        </a:cubicBezTo>
                        <a:cubicBezTo>
                          <a:pt x="2691575" y="237326"/>
                          <a:pt x="2650134" y="328976"/>
                          <a:pt x="2661796" y="458807"/>
                        </a:cubicBezTo>
                        <a:cubicBezTo>
                          <a:pt x="2673458" y="588638"/>
                          <a:pt x="2661536" y="649364"/>
                          <a:pt x="2661796" y="764674"/>
                        </a:cubicBezTo>
                        <a:cubicBezTo>
                          <a:pt x="2680473" y="853631"/>
                          <a:pt x="2577797" y="915102"/>
                          <a:pt x="2508857" y="917613"/>
                        </a:cubicBezTo>
                        <a:cubicBezTo>
                          <a:pt x="2379364" y="930554"/>
                          <a:pt x="2189507" y="872109"/>
                          <a:pt x="1919878" y="917613"/>
                        </a:cubicBezTo>
                        <a:cubicBezTo>
                          <a:pt x="1650249" y="963117"/>
                          <a:pt x="1554653" y="872396"/>
                          <a:pt x="1354457" y="917613"/>
                        </a:cubicBezTo>
                        <a:cubicBezTo>
                          <a:pt x="1154261" y="962830"/>
                          <a:pt x="891919" y="877402"/>
                          <a:pt x="718359" y="917613"/>
                        </a:cubicBezTo>
                        <a:cubicBezTo>
                          <a:pt x="544799" y="957824"/>
                          <a:pt x="398398" y="915160"/>
                          <a:pt x="152939" y="917613"/>
                        </a:cubicBezTo>
                        <a:cubicBezTo>
                          <a:pt x="63271" y="918467"/>
                          <a:pt x="-9992" y="842246"/>
                          <a:pt x="0" y="764674"/>
                        </a:cubicBezTo>
                        <a:cubicBezTo>
                          <a:pt x="-15499" y="665822"/>
                          <a:pt x="14294" y="566461"/>
                          <a:pt x="0" y="452689"/>
                        </a:cubicBezTo>
                        <a:cubicBezTo>
                          <a:pt x="-14294" y="338917"/>
                          <a:pt x="26070" y="218306"/>
                          <a:pt x="0" y="152939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30000"/>
              </a:lnSpc>
            </a:pPr>
            <a:r>
              <a:rPr lang="en-US" sz="2800" b="1" i="1">
                <a:solidFill>
                  <a:srgbClr val="0000FF"/>
                </a:solidFill>
                <a:cs typeface="Arial" pitchFamily="34" charset="0"/>
              </a:rPr>
              <a:t>    *</a:t>
            </a:r>
            <a:r>
              <a:rPr lang="vi-VN" sz="2800" b="1" i="1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Khai thác thông tin mục 2</a:t>
            </a:r>
            <a:r>
              <a:rPr lang="en-US" sz="2800" b="1" i="1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.e và H.2 </a:t>
            </a:r>
            <a:r>
              <a:rPr lang="vi-VN" sz="2800" b="1" i="1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SGK, </a:t>
            </a:r>
            <a:r>
              <a:rPr lang="en-US" sz="2800" b="1" i="1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h</a:t>
            </a:r>
            <a:r>
              <a:rPr lang="vi-VN" sz="2800" b="1" i="1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oàn thành phiếu học tập theo mẫu sau:</a:t>
            </a:r>
            <a:endParaRPr lang="en-US" sz="2800" b="1" i="1" dirty="0">
              <a:solidFill>
                <a:srgbClr val="0000FF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04A8784-7D1E-4B40-830D-706D02A3433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25000" b="66628" l="6977" r="44186">
                        <a14:foregroundMark x1="16744" y1="32558" x2="16744" y2="32558"/>
                        <a14:foregroundMark x1="9767" y1="33605" x2="9767" y2="33605"/>
                        <a14:foregroundMark x1="7093" y1="34535" x2="7093" y2="34535"/>
                        <a14:foregroundMark x1="31395" y1="28605" x2="31395" y2="28605"/>
                        <a14:foregroundMark x1="40930" y1="29070" x2="40930" y2="29070"/>
                        <a14:foregroundMark x1="32558" y1="25000" x2="32558" y2="25000"/>
                        <a14:foregroundMark x1="34419" y1="36163" x2="34419" y2="36163"/>
                        <a14:foregroundMark x1="31163" y1="64070" x2="31163" y2="64070"/>
                        <a14:foregroundMark x1="21163" y1="64186" x2="21163" y2="64186"/>
                        <a14:foregroundMark x1="22209" y1="66628" x2="22209" y2="66628"/>
                        <a14:foregroundMark x1="35930" y1="46395" x2="35930" y2="46395"/>
                        <a14:foregroundMark x1="44186" y1="41279" x2="44186" y2="41279"/>
                        <a14:foregroundMark x1="38256" y1="43488" x2="38256" y2="43488"/>
                        <a14:foregroundMark x1="24535" y1="48256" x2="24535" y2="48256"/>
                      </a14:backgroundRemoval>
                    </a14:imgEffect>
                  </a14:imgLayer>
                </a14:imgProps>
              </a:ext>
            </a:extLst>
          </a:blip>
          <a:srcRect l="5192" t="22288" r="52690" b="31973"/>
          <a:stretch/>
        </p:blipFill>
        <p:spPr>
          <a:xfrm>
            <a:off x="87086" y="1276350"/>
            <a:ext cx="750409" cy="814956"/>
          </a:xfrm>
          <a:prstGeom prst="rect">
            <a:avLst/>
          </a:prstGeom>
        </p:spPr>
      </p:pic>
      <p:pic>
        <p:nvPicPr>
          <p:cNvPr id="10" name="Picture 2" descr="C:\Users\PTS\Desktop\Ảnh\07c7cd177116be48e70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400" y="838513"/>
            <a:ext cx="3962400" cy="38862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5105400" y="4572313"/>
            <a:ext cx="3962400" cy="361637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1900" b="1">
                <a:solidFill>
                  <a:srgbClr val="0000FF"/>
                </a:solidFill>
              </a:rPr>
              <a:t>H.5.2. Bản đồ khí hậu châu Á</a:t>
            </a:r>
          </a:p>
        </p:txBody>
      </p:sp>
    </p:spTree>
    <p:extLst>
      <p:ext uri="{BB962C8B-B14F-4D97-AF65-F5344CB8AC3E}">
        <p14:creationId xmlns:p14="http://schemas.microsoft.com/office/powerpoint/2010/main" val="21427968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17" grpId="0" animBg="1"/>
      <p:bldP spid="17" grpId="1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817379C-DAEE-4A26-B7E8-B157AAEC6C14}"/>
              </a:ext>
            </a:extLst>
          </p:cNvPr>
          <p:cNvCxnSpPr/>
          <p:nvPr/>
        </p:nvCxnSpPr>
        <p:spPr>
          <a:xfrm>
            <a:off x="65316" y="537895"/>
            <a:ext cx="8860971" cy="6356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52400" y="1444625"/>
          <a:ext cx="8763000" cy="3345434"/>
        </p:xfrm>
        <a:graphic>
          <a:graphicData uri="http://schemas.openxmlformats.org/drawingml/2006/table">
            <a:tbl>
              <a:tblPr/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830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500" b="1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Đới thiên nhiên</a:t>
                      </a:r>
                      <a:endParaRPr lang="en-US" sz="25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500" b="1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Phân bố</a:t>
                      </a:r>
                      <a:endParaRPr lang="en-US" sz="25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500" b="1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Đặc điểm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500" b="1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khí hậu</a:t>
                      </a:r>
                      <a:endParaRPr lang="en-US" sz="25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71120" indent="-71120"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500" b="1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Cảnh quan </a:t>
                      </a:r>
                      <a:endParaRPr lang="en-US" sz="25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295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Đới lạnh</a:t>
                      </a:r>
                    </a:p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8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5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5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25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600200" y="2419350"/>
            <a:ext cx="1676400" cy="1318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>
                <a:solidFill>
                  <a:srgbClr val="002060"/>
                </a:solidFill>
              </a:rPr>
              <a:t>Phía bắc châu Á.</a:t>
            </a:r>
            <a:endParaRPr lang="en-US" sz="2500" b="1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76600" y="2419350"/>
            <a:ext cx="2057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>
                <a:solidFill>
                  <a:srgbClr val="002060"/>
                </a:solidFill>
              </a:rPr>
              <a:t>Khắc nghiệt và có gió mạnh.</a:t>
            </a:r>
            <a:endParaRPr lang="en-US" sz="2500" b="1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4000" y="2419350"/>
            <a:ext cx="3657600" cy="2332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800" b="1">
                <a:solidFill>
                  <a:srgbClr val="002060"/>
                </a:solidFill>
              </a:rPr>
              <a:t>- Hoang mạc cực, đồng rêu, đồng rêu rừng.</a:t>
            </a:r>
          </a:p>
          <a:p>
            <a:pPr>
              <a:lnSpc>
                <a:spcPct val="130000"/>
              </a:lnSpc>
            </a:pPr>
            <a:r>
              <a:rPr lang="en-US" sz="2800" b="1">
                <a:solidFill>
                  <a:srgbClr val="002060"/>
                </a:solidFill>
              </a:rPr>
              <a:t>- Động vật chịu lạnh và chim di cư.</a:t>
            </a:r>
            <a:endParaRPr lang="en-US" sz="2500" b="1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1450" y="-19050"/>
            <a:ext cx="8789670" cy="53091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en-US" sz="3000" b="1">
                <a:solidFill>
                  <a:srgbClr val="007A37"/>
                </a:solidFill>
                <a:latin typeface="Arial" pitchFamily="34" charset="0"/>
                <a:cs typeface="Arial" pitchFamily="34" charset="0"/>
              </a:rPr>
              <a:t>Bài 5. THIÊN NHIÊN CHÂU Á (tiết 3)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32446" y="604453"/>
            <a:ext cx="4365619" cy="931024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en-US" sz="2800" b="1" u="sng">
                <a:solidFill>
                  <a:srgbClr val="002060"/>
                </a:solidFill>
                <a:cs typeface="Arial" pitchFamily="34" charset="0"/>
              </a:rPr>
              <a:t>2. Đặc điểm tự nhiên châu Á</a:t>
            </a:r>
          </a:p>
          <a:p>
            <a:r>
              <a:rPr lang="en-US" sz="2800" b="1" i="1" u="sng">
                <a:solidFill>
                  <a:srgbClr val="002060"/>
                </a:solidFill>
                <a:cs typeface="Arial" pitchFamily="34" charset="0"/>
              </a:rPr>
              <a:t>d. Các đới thiên nhiên</a:t>
            </a:r>
            <a:endParaRPr lang="en-US" sz="2800" u="sng"/>
          </a:p>
        </p:txBody>
      </p:sp>
    </p:spTree>
    <p:extLst>
      <p:ext uri="{BB962C8B-B14F-4D97-AF65-F5344CB8AC3E}">
        <p14:creationId xmlns:p14="http://schemas.microsoft.com/office/powerpoint/2010/main" val="21427968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1411</Words>
  <Application>Microsoft Office PowerPoint</Application>
  <PresentationFormat>On-screen Show (16:9)</PresentationFormat>
  <Paragraphs>191</Paragraphs>
  <Slides>23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#9Slide03 HelveBold</vt:lpstr>
      <vt:lpstr>Arial</vt:lpstr>
      <vt:lpstr>Calibri</vt:lpstr>
      <vt:lpstr>Great Vibes</vt:lpstr>
      <vt:lpstr>Impact MT Std</vt:lpstr>
      <vt:lpstr>Pompiere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Hồ Thị Thanh Tâm</cp:lastModifiedBy>
  <cp:revision>78</cp:revision>
  <dcterms:created xsi:type="dcterms:W3CDTF">2018-03-26T15:53:56Z</dcterms:created>
  <dcterms:modified xsi:type="dcterms:W3CDTF">2022-07-29T16:12:14Z</dcterms:modified>
</cp:coreProperties>
</file>