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287" r:id="rId3"/>
    <p:sldId id="288" r:id="rId4"/>
    <p:sldId id="290" r:id="rId5"/>
    <p:sldId id="293" r:id="rId6"/>
    <p:sldId id="284" r:id="rId7"/>
    <p:sldId id="285" r:id="rId8"/>
    <p:sldId id="273" r:id="rId9"/>
    <p:sldId id="260" r:id="rId10"/>
    <p:sldId id="263" r:id="rId11"/>
    <p:sldId id="283" r:id="rId12"/>
    <p:sldId id="275" r:id="rId13"/>
    <p:sldId id="286" r:id="rId14"/>
    <p:sldId id="295" r:id="rId15"/>
    <p:sldId id="282" r:id="rId16"/>
    <p:sldId id="276" r:id="rId17"/>
    <p:sldId id="277" r:id="rId18"/>
    <p:sldId id="278" r:id="rId19"/>
    <p:sldId id="279" r:id="rId20"/>
    <p:sldId id="280" r:id="rId21"/>
    <p:sldId id="281" r:id="rId22"/>
  </p:sldIdLst>
  <p:sldSz cx="10326688" cy="7192963"/>
  <p:notesSz cx="6858000" cy="9144000"/>
  <p:defaultTextStyle>
    <a:defPPr>
      <a:defRPr lang="en-US"/>
    </a:defPPr>
    <a:lvl1pPr marL="0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543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085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1628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2170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2713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3255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3798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4340" algn="l" defTabSz="10010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>
          <p15:clr>
            <a:srgbClr val="A4A3A4"/>
          </p15:clr>
        </p15:guide>
        <p15:guide id="2" pos="32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 varScale="1">
        <p:scale>
          <a:sx n="63" d="100"/>
          <a:sy n="63" d="100"/>
        </p:scale>
        <p:origin x="1338" y="66"/>
      </p:cViewPr>
      <p:guideLst>
        <p:guide orient="horz" pos="2266"/>
        <p:guide pos="32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3154-FB88-4820-B436-F312DCD1F28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685800"/>
            <a:ext cx="4921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BD7AD-6978-4F85-AECF-011D8FEB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0543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1085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1628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2170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02713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3255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3798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4340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D7AD-6978-4F85-AECF-011D8FEB05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3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685800"/>
            <a:ext cx="4921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D7AD-6978-4F85-AECF-011D8FEB05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3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D7AD-6978-4F85-AECF-011D8FEB05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7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502" y="2234481"/>
            <a:ext cx="8777685" cy="1541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003" y="4076012"/>
            <a:ext cx="7228682" cy="18382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1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2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6849" y="288053"/>
            <a:ext cx="2323505" cy="61373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34" y="288053"/>
            <a:ext cx="6798403" cy="61373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6335" y="288053"/>
            <a:ext cx="9294019" cy="61373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34" y="6550259"/>
            <a:ext cx="2409561" cy="49951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28285" y="6550259"/>
            <a:ext cx="3270118" cy="49951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00793" y="6550259"/>
            <a:ext cx="2409561" cy="499511"/>
          </a:xfrm>
        </p:spPr>
        <p:txBody>
          <a:bodyPr/>
          <a:lstStyle>
            <a:lvl1pPr>
              <a:defRPr/>
            </a:lvl1pPr>
          </a:lstStyle>
          <a:p>
            <a:fld id="{E9A7621E-DD5E-49DD-A54B-40F7DC11F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7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737" y="4622145"/>
            <a:ext cx="8777685" cy="142860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737" y="3048685"/>
            <a:ext cx="8777685" cy="157346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10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16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2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27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3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37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43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334" y="1678359"/>
            <a:ext cx="4560954" cy="47470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9400" y="1678359"/>
            <a:ext cx="4560954" cy="47470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335" y="1610092"/>
            <a:ext cx="4562747" cy="6710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543" indent="0">
              <a:buNone/>
              <a:defRPr sz="2200" b="1"/>
            </a:lvl2pPr>
            <a:lvl3pPr marL="1001085" indent="0">
              <a:buNone/>
              <a:defRPr sz="2000" b="1"/>
            </a:lvl3pPr>
            <a:lvl4pPr marL="1501628" indent="0">
              <a:buNone/>
              <a:defRPr sz="1800" b="1"/>
            </a:lvl4pPr>
            <a:lvl5pPr marL="2002170" indent="0">
              <a:buNone/>
              <a:defRPr sz="1800" b="1"/>
            </a:lvl5pPr>
            <a:lvl6pPr marL="2502713" indent="0">
              <a:buNone/>
              <a:defRPr sz="1800" b="1"/>
            </a:lvl6pPr>
            <a:lvl7pPr marL="3003255" indent="0">
              <a:buNone/>
              <a:defRPr sz="1800" b="1"/>
            </a:lvl7pPr>
            <a:lvl8pPr marL="3503798" indent="0">
              <a:buNone/>
              <a:defRPr sz="1800" b="1"/>
            </a:lvl8pPr>
            <a:lvl9pPr marL="400434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35" y="2281102"/>
            <a:ext cx="4562747" cy="4144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5814" y="1610092"/>
            <a:ext cx="4564540" cy="6710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543" indent="0">
              <a:buNone/>
              <a:defRPr sz="2200" b="1"/>
            </a:lvl2pPr>
            <a:lvl3pPr marL="1001085" indent="0">
              <a:buNone/>
              <a:defRPr sz="2000" b="1"/>
            </a:lvl3pPr>
            <a:lvl4pPr marL="1501628" indent="0">
              <a:buNone/>
              <a:defRPr sz="1800" b="1"/>
            </a:lvl4pPr>
            <a:lvl5pPr marL="2002170" indent="0">
              <a:buNone/>
              <a:defRPr sz="1800" b="1"/>
            </a:lvl5pPr>
            <a:lvl6pPr marL="2502713" indent="0">
              <a:buNone/>
              <a:defRPr sz="1800" b="1"/>
            </a:lvl6pPr>
            <a:lvl7pPr marL="3003255" indent="0">
              <a:buNone/>
              <a:defRPr sz="1800" b="1"/>
            </a:lvl7pPr>
            <a:lvl8pPr marL="3503798" indent="0">
              <a:buNone/>
              <a:defRPr sz="1800" b="1"/>
            </a:lvl8pPr>
            <a:lvl9pPr marL="400434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814" y="2281102"/>
            <a:ext cx="4564540" cy="4144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35" y="286386"/>
            <a:ext cx="3397409" cy="12188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448" y="286387"/>
            <a:ext cx="5772905" cy="613899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335" y="1505195"/>
            <a:ext cx="3397409" cy="4920187"/>
          </a:xfrm>
        </p:spPr>
        <p:txBody>
          <a:bodyPr/>
          <a:lstStyle>
            <a:lvl1pPr marL="0" indent="0">
              <a:buNone/>
              <a:defRPr sz="1500"/>
            </a:lvl1pPr>
            <a:lvl2pPr marL="500543" indent="0">
              <a:buNone/>
              <a:defRPr sz="1300"/>
            </a:lvl2pPr>
            <a:lvl3pPr marL="1001085" indent="0">
              <a:buNone/>
              <a:defRPr sz="1100"/>
            </a:lvl3pPr>
            <a:lvl4pPr marL="1501628" indent="0">
              <a:buNone/>
              <a:defRPr sz="1000"/>
            </a:lvl4pPr>
            <a:lvl5pPr marL="2002170" indent="0">
              <a:buNone/>
              <a:defRPr sz="1000"/>
            </a:lvl5pPr>
            <a:lvl6pPr marL="2502713" indent="0">
              <a:buNone/>
              <a:defRPr sz="1000"/>
            </a:lvl6pPr>
            <a:lvl7pPr marL="3003255" indent="0">
              <a:buNone/>
              <a:defRPr sz="1000"/>
            </a:lvl7pPr>
            <a:lvl8pPr marL="3503798" indent="0">
              <a:buNone/>
              <a:defRPr sz="1000"/>
            </a:lvl8pPr>
            <a:lvl9pPr marL="400434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103" y="5035074"/>
            <a:ext cx="6196013" cy="59441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24103" y="642704"/>
            <a:ext cx="6196013" cy="4315778"/>
          </a:xfrm>
        </p:spPr>
        <p:txBody>
          <a:bodyPr/>
          <a:lstStyle>
            <a:lvl1pPr marL="0" indent="0">
              <a:buNone/>
              <a:defRPr sz="3500"/>
            </a:lvl1pPr>
            <a:lvl2pPr marL="500543" indent="0">
              <a:buNone/>
              <a:defRPr sz="3100"/>
            </a:lvl2pPr>
            <a:lvl3pPr marL="1001085" indent="0">
              <a:buNone/>
              <a:defRPr sz="2600"/>
            </a:lvl3pPr>
            <a:lvl4pPr marL="1501628" indent="0">
              <a:buNone/>
              <a:defRPr sz="2200"/>
            </a:lvl4pPr>
            <a:lvl5pPr marL="2002170" indent="0">
              <a:buNone/>
              <a:defRPr sz="2200"/>
            </a:lvl5pPr>
            <a:lvl6pPr marL="2502713" indent="0">
              <a:buNone/>
              <a:defRPr sz="2200"/>
            </a:lvl6pPr>
            <a:lvl7pPr marL="3003255" indent="0">
              <a:buNone/>
              <a:defRPr sz="2200"/>
            </a:lvl7pPr>
            <a:lvl8pPr marL="3503798" indent="0">
              <a:buNone/>
              <a:defRPr sz="2200"/>
            </a:lvl8pPr>
            <a:lvl9pPr marL="400434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4103" y="5629493"/>
            <a:ext cx="6196013" cy="844174"/>
          </a:xfrm>
        </p:spPr>
        <p:txBody>
          <a:bodyPr/>
          <a:lstStyle>
            <a:lvl1pPr marL="0" indent="0">
              <a:buNone/>
              <a:defRPr sz="1500"/>
            </a:lvl1pPr>
            <a:lvl2pPr marL="500543" indent="0">
              <a:buNone/>
              <a:defRPr sz="1300"/>
            </a:lvl2pPr>
            <a:lvl3pPr marL="1001085" indent="0">
              <a:buNone/>
              <a:defRPr sz="1100"/>
            </a:lvl3pPr>
            <a:lvl4pPr marL="1501628" indent="0">
              <a:buNone/>
              <a:defRPr sz="1000"/>
            </a:lvl4pPr>
            <a:lvl5pPr marL="2002170" indent="0">
              <a:buNone/>
              <a:defRPr sz="1000"/>
            </a:lvl5pPr>
            <a:lvl6pPr marL="2502713" indent="0">
              <a:buNone/>
              <a:defRPr sz="1000"/>
            </a:lvl6pPr>
            <a:lvl7pPr marL="3003255" indent="0">
              <a:buNone/>
              <a:defRPr sz="1000"/>
            </a:lvl7pPr>
            <a:lvl8pPr marL="3503798" indent="0">
              <a:buNone/>
              <a:defRPr sz="1000"/>
            </a:lvl8pPr>
            <a:lvl9pPr marL="400434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335" y="288052"/>
            <a:ext cx="9294019" cy="1198827"/>
          </a:xfrm>
          <a:prstGeom prst="rect">
            <a:avLst/>
          </a:prstGeom>
        </p:spPr>
        <p:txBody>
          <a:bodyPr vert="horz" lIns="100109" tIns="50054" rIns="100109" bIns="500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335" y="1678359"/>
            <a:ext cx="9294019" cy="4747023"/>
          </a:xfrm>
          <a:prstGeom prst="rect">
            <a:avLst/>
          </a:prstGeom>
        </p:spPr>
        <p:txBody>
          <a:bodyPr vert="horz" lIns="100109" tIns="50054" rIns="100109" bIns="500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34" y="6666811"/>
            <a:ext cx="2409561" cy="382959"/>
          </a:xfrm>
          <a:prstGeom prst="rect">
            <a:avLst/>
          </a:prstGeom>
        </p:spPr>
        <p:txBody>
          <a:bodyPr vert="horz" lIns="100109" tIns="50054" rIns="100109" bIns="5005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8285" y="6666811"/>
            <a:ext cx="3270118" cy="382959"/>
          </a:xfrm>
          <a:prstGeom prst="rect">
            <a:avLst/>
          </a:prstGeom>
        </p:spPr>
        <p:txBody>
          <a:bodyPr vert="horz" lIns="100109" tIns="50054" rIns="100109" bIns="5005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0793" y="6666811"/>
            <a:ext cx="2409561" cy="382959"/>
          </a:xfrm>
          <a:prstGeom prst="rect">
            <a:avLst/>
          </a:prstGeom>
        </p:spPr>
        <p:txBody>
          <a:bodyPr vert="horz" lIns="100109" tIns="50054" rIns="100109" bIns="5005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0108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407" indent="-375407" algn="l" defTabSz="100108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382" indent="-312839" algn="l" defTabSz="100108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356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99" indent="-250271" algn="l" defTabSz="100108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442" indent="-250271" algn="l" defTabSz="100108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984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527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069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612" indent="-250271" algn="l" defTabSz="10010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54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08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62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17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1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25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79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34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Content Placeholder 3">
            <a:extLst>
              <a:ext uri="{FF2B5EF4-FFF2-40B4-BE49-F238E27FC236}">
                <a16:creationId xmlns:a16="http://schemas.microsoft.com/office/drawing/2014/main" id="{78913C7A-5EB8-01C5-AACD-F3719AD8B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368" y="472281"/>
            <a:ext cx="8779951" cy="6624595"/>
          </a:xfrm>
        </p:spPr>
      </p:pic>
      <p:sp>
        <p:nvSpPr>
          <p:cNvPr id="2052" name="Rectangle 4">
            <a:extLst>
              <a:ext uri="{FF2B5EF4-FFF2-40B4-BE49-F238E27FC236}">
                <a16:creationId xmlns:a16="http://schemas.microsoft.com/office/drawing/2014/main" id="{227FE162-FA93-786A-DFEA-A6123DD72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738" y="1400145"/>
            <a:ext cx="6843213" cy="191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VÂN ĐỒN</a:t>
            </a:r>
          </a:p>
          <a:p>
            <a:pPr algn="ctr"/>
            <a:r>
              <a:rPr lang="en-US" altLang="en-US" sz="30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50" dirty="0">
              <a:solidFill>
                <a:srgbClr val="000000"/>
              </a:solidFill>
            </a:endParaRPr>
          </a:p>
          <a:p>
            <a:pPr algn="ctr"/>
            <a:r>
              <a:rPr lang="en-US" altLang="en-US" sz="30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GIÁO DỤC CÔNG DÂN  9</a:t>
            </a:r>
          </a:p>
          <a:p>
            <a:pPr algn="ctr"/>
            <a:r>
              <a:rPr lang="en-US" altLang="en-US" sz="271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GV:LÊ KIM THÀNH</a:t>
            </a:r>
            <a:endParaRPr lang="vi-VN" altLang="en-US" sz="2711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726D3EEF-5B9D-C79F-7153-A03CE6C2D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38" y="4306627"/>
            <a:ext cx="6843213" cy="192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enh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6" y="959062"/>
            <a:ext cx="5163344" cy="48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151393" y="174829"/>
            <a:ext cx="5765734" cy="57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</a:rPr>
              <a:t>LỄ HỘI TRUYỀN THỐNG</a:t>
            </a:r>
            <a:endParaRPr lang="en-US" sz="31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109957" y="6248887"/>
            <a:ext cx="3958564" cy="57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</a:rPr>
              <a:t>Lễ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</a:rPr>
              <a:t>Đống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</a:rPr>
              <a:t>Đa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0" y="6313824"/>
            <a:ext cx="6282069" cy="57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</a:rPr>
              <a:t>Rước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</a:rPr>
              <a:t>kiệu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</a:rPr>
              <a:t>giỗ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</a:rPr>
              <a:t>Hùng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</a:rPr>
              <a:t>Vương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0902" name="Picture 6" descr="im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11" y="1023999"/>
            <a:ext cx="4647010" cy="4810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resiz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4" y="-29541"/>
            <a:ext cx="103266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0" y="0"/>
            <a:ext cx="8777685" cy="50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r>
              <a:rPr lang="vi-VN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ất khuất chống giặc ngoại xâm :</a:t>
            </a:r>
            <a:endParaRPr lang="en-US" sz="2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32452" name="Picture 4" descr="Hồ Chí Minh là một người yêu nước lầm l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23" y="79922"/>
            <a:ext cx="4560954" cy="19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3" name="Picture 5" descr="8e07a81c_b080_44e1_ad39_c30bdadc55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3" y="3196872"/>
            <a:ext cx="4819121" cy="20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4" name="Picture 6" descr="3274823000_aca33c68f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2" y="399609"/>
            <a:ext cx="4733065" cy="22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172111" y="2557498"/>
            <a:ext cx="4216731" cy="4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200" b="1" dirty="0">
                <a:solidFill>
                  <a:srgbClr val="0000CC"/>
                </a:solidFill>
                <a:latin typeface="Times New Roman" pitchFamily="18" charset="0"/>
              </a:rPr>
              <a:t>Hai Bà Trưng chống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</a:rPr>
              <a:t>quân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itchFamily="18" charset="0"/>
              </a:rPr>
              <a:t>Hán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430278" y="5272881"/>
            <a:ext cx="4647010" cy="4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200" b="1" dirty="0">
                <a:solidFill>
                  <a:srgbClr val="0000CC"/>
                </a:solidFill>
                <a:latin typeface="Times New Roman" pitchFamily="18" charset="0"/>
              </a:rPr>
              <a:t>Quân ta trong công cuộc cứu nước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163345" y="2077967"/>
            <a:ext cx="4991232" cy="77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200" b="1" dirty="0">
                <a:solidFill>
                  <a:srgbClr val="0000CC"/>
                </a:solidFill>
                <a:latin typeface="Times New Roman" pitchFamily="18" charset="0"/>
              </a:rPr>
              <a:t>Chủ tịch Hồ Chí Minh 1 người yêu nước vĩ đại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0" y="5653881"/>
            <a:ext cx="10240632" cy="15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dục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quốc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an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ninh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”: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tấm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gương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 qua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kỳ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đấu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</a:rPr>
              <a:t>quốc</a:t>
            </a:r>
            <a:endParaRPr lang="en-US" sz="31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32459" name="Picture 11" descr="8-9-h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11" y="2820428"/>
            <a:ext cx="4647010" cy="293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38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cuopv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4" y="559453"/>
            <a:ext cx="4471312" cy="28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3" name="Picture 3" descr="04052013_tuckeovoHM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20" y="559453"/>
            <a:ext cx="4410356" cy="28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1462947" y="0"/>
            <a:ext cx="7572905" cy="55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</a:rPr>
              <a:t>Em hãy quan sát những bức tranh sau :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3098006" y="3436638"/>
            <a:ext cx="3958564" cy="3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Tục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vợ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H’Mông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25288" name="Picture 8" descr="boi1-770139-1369378671_500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33" y="3916169"/>
            <a:ext cx="4819121" cy="27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3064694" y="6713432"/>
            <a:ext cx="3098006" cy="47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Xem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bói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mê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dị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đoan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334" y="3916169"/>
            <a:ext cx="4299201" cy="27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2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/>
      <p:bldP spid="2252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258167" y="361084"/>
            <a:ext cx="9896409" cy="7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9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8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6334" y="1118906"/>
            <a:ext cx="9466131" cy="279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08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839839" y="2637420"/>
            <a:ext cx="4302787" cy="1518514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KẾ THỪA VÀ PHÁT</a:t>
            </a:r>
          </a:p>
          <a:p>
            <a:pPr algn="ctr"/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HUY TRUYỀN THỐNG </a:t>
            </a:r>
          </a:p>
          <a:p>
            <a:pPr algn="ctr"/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TỐT ĐẸP CỦA DÂN TỘC</a:t>
            </a:r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 flipH="1" flipV="1">
            <a:off x="2453974" y="1758280"/>
            <a:ext cx="1934867" cy="8791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 flipH="1">
            <a:off x="2065337" y="1758280"/>
            <a:ext cx="43027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86056" y="319687"/>
            <a:ext cx="1549003" cy="959062"/>
          </a:xfrm>
          <a:prstGeom prst="rect">
            <a:avLst/>
          </a:prstGeom>
          <a:noFill/>
          <a:ln w="28575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thần</a:t>
            </a:r>
            <a:endParaRPr lang="en-US" sz="24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146295" y="1982061"/>
            <a:ext cx="1919043" cy="1438593"/>
          </a:xfrm>
          <a:prstGeom prst="rect">
            <a:avLst/>
          </a:prstGeom>
          <a:noFill/>
          <a:ln w="28575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hệ</a:t>
            </a:r>
            <a:endParaRPr lang="en-US" sz="24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này</a:t>
            </a:r>
            <a:r>
              <a:rPr lang="en-US" sz="2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sang  </a:t>
            </a:r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thế</a:t>
            </a:r>
            <a:endParaRPr lang="en-US" sz="24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khác</a:t>
            </a:r>
            <a:endParaRPr lang="en-US" sz="24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409560" y="1038984"/>
            <a:ext cx="1376892" cy="39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Khái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niệm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 flipV="1">
            <a:off x="4388842" y="1758280"/>
            <a:ext cx="2409561" cy="87914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6798403" y="1758280"/>
            <a:ext cx="688446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8691629" y="159844"/>
            <a:ext cx="1462947" cy="719296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8691629" y="799218"/>
            <a:ext cx="1462947" cy="719296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Đoàn</a:t>
            </a:r>
            <a:r>
              <a:rPr lang="en-US" sz="2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kết</a:t>
            </a:r>
            <a:endParaRPr lang="en-US" sz="24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8691629" y="1598436"/>
            <a:ext cx="1462947" cy="719296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Hiếu</a:t>
            </a:r>
            <a:r>
              <a:rPr lang="en-US" sz="2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thảo</a:t>
            </a:r>
            <a:endParaRPr lang="en-US" sz="24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8691629" y="2397654"/>
            <a:ext cx="1462947" cy="719296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cù</a:t>
            </a:r>
            <a:r>
              <a:rPr lang="en-US" sz="2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…</a:t>
            </a:r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4130675" y="4155934"/>
            <a:ext cx="2323505" cy="87914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454180" y="5035074"/>
            <a:ext cx="688446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7831072" y="5274839"/>
            <a:ext cx="2323505" cy="1758280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Góp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phần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giữ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gìn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bản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sắc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dân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tộc</a:t>
            </a:r>
            <a:endParaRPr lang="en-US" sz="26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7727805" y="3596482"/>
            <a:ext cx="2426772" cy="1518514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Góp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phần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tích</a:t>
            </a:r>
            <a:endParaRPr lang="en-US" sz="26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algn="ctr"/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cực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vào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sự</a:t>
            </a:r>
            <a:endParaRPr lang="en-US" sz="26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algn="ctr"/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phát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triển</a:t>
            </a:r>
            <a:endParaRPr lang="en-US" sz="26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97309" name="Line 29"/>
          <p:cNvSpPr>
            <a:spLocks noChangeShapeType="1"/>
          </p:cNvSpPr>
          <p:nvPr/>
        </p:nvSpPr>
        <p:spPr bwMode="auto">
          <a:xfrm flipH="1">
            <a:off x="2495616" y="4155934"/>
            <a:ext cx="1635059" cy="1278749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86056" y="5674448"/>
            <a:ext cx="1462947" cy="143859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Lên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án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ngăn</a:t>
            </a:r>
            <a:endParaRPr lang="en-US" sz="26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algn="ctr"/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chặn</a:t>
            </a:r>
            <a:endParaRPr lang="en-US" sz="26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86056" y="3836247"/>
            <a:ext cx="1721115" cy="119882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Tự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hào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giữ</a:t>
            </a:r>
            <a:endParaRPr lang="en-US" sz="26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algn="ctr"/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gìn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phát</a:t>
            </a:r>
            <a:r>
              <a:rPr lang="en-US" sz="26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huy</a:t>
            </a:r>
            <a:endParaRPr lang="en-US" sz="26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97314" name="Line 34"/>
          <p:cNvSpPr>
            <a:spLocks noChangeShapeType="1"/>
          </p:cNvSpPr>
          <p:nvPr/>
        </p:nvSpPr>
        <p:spPr bwMode="auto">
          <a:xfrm flipH="1">
            <a:off x="2065337" y="5434683"/>
            <a:ext cx="430279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5232189" y="703312"/>
            <a:ext cx="2495616" cy="9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thống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6144379" y="5194918"/>
            <a:ext cx="1032669" cy="39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3100" b="1" dirty="0">
                <a:solidFill>
                  <a:srgbClr val="33CC33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Ý </a:t>
            </a:r>
            <a:r>
              <a:rPr lang="en-US" sz="3100" b="1" dirty="0" err="1">
                <a:solidFill>
                  <a:srgbClr val="33CC33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nghĩa</a:t>
            </a:r>
            <a:endParaRPr lang="en-US" sz="3100" b="1" dirty="0">
              <a:solidFill>
                <a:srgbClr val="33CC33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2581672" y="5514605"/>
            <a:ext cx="1032669" cy="39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en-US" sz="3100" b="1" dirty="0" err="1">
                <a:solidFill>
                  <a:srgbClr val="FF99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Trách</a:t>
            </a:r>
            <a:r>
              <a:rPr lang="en-US" sz="3100" b="1" dirty="0">
                <a:solidFill>
                  <a:srgbClr val="FF99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99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nhiệm</a:t>
            </a:r>
            <a:endParaRPr lang="en-US" sz="3100" b="1" dirty="0">
              <a:solidFill>
                <a:srgbClr val="FF99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flipH="1">
            <a:off x="1204780" y="1758280"/>
            <a:ext cx="860557" cy="2237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 flipH="1" flipV="1">
            <a:off x="1635059" y="879140"/>
            <a:ext cx="430279" cy="8791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flipV="1">
            <a:off x="7486849" y="399609"/>
            <a:ext cx="1204780" cy="1358671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 flipV="1">
            <a:off x="7486849" y="1198827"/>
            <a:ext cx="1204780" cy="559453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323" name="Line 43"/>
          <p:cNvSpPr>
            <a:spLocks noChangeShapeType="1"/>
          </p:cNvSpPr>
          <p:nvPr/>
        </p:nvSpPr>
        <p:spPr bwMode="auto">
          <a:xfrm>
            <a:off x="7486849" y="1758280"/>
            <a:ext cx="1204780" cy="159844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324" name="Line 44"/>
          <p:cNvSpPr>
            <a:spLocks noChangeShapeType="1"/>
          </p:cNvSpPr>
          <p:nvPr/>
        </p:nvSpPr>
        <p:spPr bwMode="auto">
          <a:xfrm>
            <a:off x="7486849" y="1758280"/>
            <a:ext cx="1204780" cy="95906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325" name="Line 45"/>
          <p:cNvSpPr>
            <a:spLocks noChangeShapeType="1"/>
          </p:cNvSpPr>
          <p:nvPr/>
        </p:nvSpPr>
        <p:spPr bwMode="auto">
          <a:xfrm flipV="1">
            <a:off x="7142626" y="4355739"/>
            <a:ext cx="559362" cy="67933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326" name="Line 46"/>
          <p:cNvSpPr>
            <a:spLocks noChangeShapeType="1"/>
          </p:cNvSpPr>
          <p:nvPr/>
        </p:nvSpPr>
        <p:spPr bwMode="auto">
          <a:xfrm>
            <a:off x="7142626" y="4995113"/>
            <a:ext cx="688446" cy="719296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327" name="Line 47"/>
          <p:cNvSpPr>
            <a:spLocks noChangeShapeType="1"/>
          </p:cNvSpPr>
          <p:nvPr/>
        </p:nvSpPr>
        <p:spPr bwMode="auto">
          <a:xfrm flipH="1" flipV="1">
            <a:off x="1118725" y="5019090"/>
            <a:ext cx="946613" cy="41559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  <p:sp>
        <p:nvSpPr>
          <p:cNvPr id="97328" name="Line 48"/>
          <p:cNvSpPr>
            <a:spLocks noChangeShapeType="1"/>
          </p:cNvSpPr>
          <p:nvPr/>
        </p:nvSpPr>
        <p:spPr bwMode="auto">
          <a:xfrm flipH="1">
            <a:off x="1549003" y="5434683"/>
            <a:ext cx="516334" cy="87914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>
              <a:latin typeface="VNI-Times" pitchFamily="2" charset="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82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7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7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7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7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5" grpId="0" animBg="1"/>
      <p:bldP spid="97286" grpId="0" animBg="1"/>
      <p:bldP spid="97288" grpId="0" animBg="1"/>
      <p:bldP spid="97289" grpId="0" animBg="1"/>
      <p:bldP spid="97292" grpId="0"/>
      <p:bldP spid="97293" grpId="0" animBg="1"/>
      <p:bldP spid="97294" grpId="0" animBg="1"/>
      <p:bldP spid="97295" grpId="0" animBg="1"/>
      <p:bldP spid="97296" grpId="0" animBg="1"/>
      <p:bldP spid="97297" grpId="0" animBg="1"/>
      <p:bldP spid="97298" grpId="0" animBg="1"/>
      <p:bldP spid="97303" grpId="0" animBg="1"/>
      <p:bldP spid="97304" grpId="0" animBg="1"/>
      <p:bldP spid="97305" grpId="0" animBg="1"/>
      <p:bldP spid="97306" grpId="0" animBg="1"/>
      <p:bldP spid="97309" grpId="0" animBg="1"/>
      <p:bldP spid="97310" grpId="0" animBg="1"/>
      <p:bldP spid="97311" grpId="0" animBg="1"/>
      <p:bldP spid="97314" grpId="0" animBg="1"/>
      <p:bldP spid="97315" grpId="0"/>
      <p:bldP spid="97316" grpId="0"/>
      <p:bldP spid="97317" grpId="0"/>
      <p:bldP spid="97319" grpId="0" animBg="1"/>
      <p:bldP spid="97320" grpId="0" animBg="1"/>
      <p:bldP spid="97321" grpId="0" animBg="1"/>
      <p:bldP spid="97322" grpId="0" animBg="1"/>
      <p:bldP spid="97323" grpId="0" animBg="1"/>
      <p:bldP spid="97324" grpId="0" animBg="1"/>
      <p:bldP spid="97325" grpId="0" animBg="1"/>
      <p:bldP spid="97326" grpId="0" animBg="1"/>
      <p:bldP spid="97327" grpId="0" animBg="1"/>
      <p:bldP spid="973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159844"/>
            <a:ext cx="10326688" cy="7783189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>
            <a:lvl1pPr marL="371475" indent="-371475">
              <a:defRPr>
                <a:solidFill>
                  <a:schemeClr val="tx1"/>
                </a:solidFill>
                <a:latin typeface="Arial" charset="0"/>
              </a:defRPr>
            </a:lvl1pPr>
            <a:lvl2pPr marL="828675" indent="-371475">
              <a:defRPr>
                <a:solidFill>
                  <a:schemeClr val="tx1"/>
                </a:solidFill>
                <a:latin typeface="Arial" charset="0"/>
              </a:defRPr>
            </a:lvl2pPr>
            <a:lvl3pPr marL="1285875" indent="-371475">
              <a:defRPr>
                <a:solidFill>
                  <a:schemeClr val="tx1"/>
                </a:solidFill>
                <a:latin typeface="Arial" charset="0"/>
              </a:defRPr>
            </a:lvl3pPr>
            <a:lvl4pPr marL="1743075" indent="-371475">
              <a:defRPr>
                <a:solidFill>
                  <a:schemeClr val="tx1"/>
                </a:solidFill>
                <a:latin typeface="Arial" charset="0"/>
              </a:defRPr>
            </a:lvl4pPr>
            <a:lvl5pPr marL="2200275" indent="-371475">
              <a:defRPr>
                <a:solidFill>
                  <a:schemeClr val="tx1"/>
                </a:solidFill>
                <a:latin typeface="Arial" charset="0"/>
              </a:defRPr>
            </a:lvl5pPr>
            <a:lvl6pPr marL="26574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146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718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0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2600" b="1" i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6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i="1" u="sng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600" b="1" i="1" u="sng" dirty="0">
                <a:solidFill>
                  <a:srgbClr val="0000FF"/>
                </a:solidFill>
                <a:latin typeface="Times New Roman" pitchFamily="18" charset="0"/>
              </a:rPr>
              <a:t> 1</a:t>
            </a:r>
            <a:r>
              <a:rPr lang="en-US" sz="2600" b="1" dirty="0">
                <a:latin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Những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thái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độ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và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hành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vi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nào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sau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đây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thể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hiện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sự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kế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thừa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và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phát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huy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truyền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thống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tốt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đẹp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dân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</a:rPr>
              <a:t>tộc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  <a:p>
            <a:pPr algn="just" eaLnBrk="0" hangingPunct="0">
              <a:spcBef>
                <a:spcPct val="5000"/>
              </a:spcBef>
              <a:spcAft>
                <a:spcPct val="5000"/>
              </a:spcAft>
              <a:buFontTx/>
              <a:buAutoNum type="alphaLcPeriod"/>
            </a:pP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Tìm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đọc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tài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liệu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nói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về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các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truyền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thống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và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phong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tục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tập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quán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dân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tộc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;</a:t>
            </a:r>
          </a:p>
          <a:p>
            <a:pPr algn="just"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b.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Chê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bai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những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người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ăn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mặc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theo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phong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cách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660066"/>
                </a:solidFill>
                <a:latin typeface="Times New Roman" pitchFamily="18" charset="0"/>
              </a:rPr>
              <a:t>dân</a:t>
            </a:r>
            <a:r>
              <a:rPr lang="en-US" sz="22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660066"/>
                </a:solidFill>
                <a:latin typeface="Times New Roman" pitchFamily="18" charset="0"/>
              </a:rPr>
              <a:t>tộc</a:t>
            </a:r>
            <a:r>
              <a:rPr lang="en-US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là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lạc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hậu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là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quê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mùa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;</a:t>
            </a:r>
          </a:p>
          <a:p>
            <a:pPr algn="just"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c.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Đánh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giá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cao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kính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phục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các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nghệ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nhân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những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nghề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truyền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thống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;</a:t>
            </a:r>
          </a:p>
          <a:p>
            <a:pPr algn="just"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d.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Không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tôn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trọng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những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người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lao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động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chân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tay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;</a:t>
            </a:r>
          </a:p>
          <a:p>
            <a:pPr algn="just"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e.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Sống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chỉ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biết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mình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không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quan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tâm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đến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người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khác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;</a:t>
            </a:r>
          </a:p>
          <a:p>
            <a:pPr algn="just"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f.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Tích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cực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tham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gia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các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hoạt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động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đền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ơn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đáp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nghĩa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;</a:t>
            </a:r>
          </a:p>
          <a:p>
            <a:pPr algn="just"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g.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Tích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cực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tìm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hiểu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lịch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sử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đấu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tranh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chống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ngoại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xâm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dân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tộc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h.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Thích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xem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phim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kịch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nghe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nhạc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Việt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Nam;</a:t>
            </a:r>
          </a:p>
          <a:p>
            <a:pPr algn="just"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i.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Sưu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tầm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những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món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ăn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và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kiểu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trang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phục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dân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tộc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độc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đáo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;</a:t>
            </a:r>
          </a:p>
          <a:p>
            <a:pPr algn="just"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k.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Lấy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chồng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sớm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trước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tuổi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quy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định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pháp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luật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;</a:t>
            </a:r>
          </a:p>
          <a:p>
            <a:pPr algn="just"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l.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Tìm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hiểu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giới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thiệu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với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mọi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người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về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các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lễ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hội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truyền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thống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dân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660066"/>
                </a:solidFill>
                <a:latin typeface="Times New Roman" pitchFamily="18" charset="0"/>
              </a:rPr>
              <a:t>tộc</a:t>
            </a:r>
            <a:r>
              <a:rPr lang="en-US" sz="2600" b="1" dirty="0">
                <a:solidFill>
                  <a:srgbClr val="660066"/>
                </a:solidFill>
                <a:latin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"/>
              </a:spcBef>
              <a:spcAft>
                <a:spcPct val="5000"/>
              </a:spcAft>
            </a:pPr>
            <a:endParaRPr lang="en-US" sz="26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0" y="1038984"/>
            <a:ext cx="344223" cy="39960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pPr algn="ctr" eaLnBrk="0" hangingPunct="0"/>
            <a:r>
              <a:rPr lang="en-US" sz="2600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0" y="4263672"/>
            <a:ext cx="344223" cy="39960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pPr algn="ctr" eaLnBrk="0" hangingPunct="0"/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0" y="2637420"/>
            <a:ext cx="344223" cy="39960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pPr algn="ctr" eaLnBrk="0" hangingPunct="0"/>
            <a:r>
              <a:rPr lang="en-US" sz="2600">
                <a:solidFill>
                  <a:srgbClr val="0000FF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0" y="4715387"/>
            <a:ext cx="344223" cy="39960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pPr algn="ctr" eaLnBrk="0" hangingPunct="0"/>
            <a:r>
              <a:rPr lang="en-US" sz="2600">
                <a:solidFill>
                  <a:srgbClr val="0000FF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0" y="5178072"/>
            <a:ext cx="344223" cy="39960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pPr algn="ctr" eaLnBrk="0" hangingPunct="0"/>
            <a:r>
              <a:rPr lang="en-US" sz="2600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0" y="5635272"/>
            <a:ext cx="344223" cy="39960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pPr algn="ctr" eaLnBrk="0" hangingPunct="0"/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0" y="6500548"/>
            <a:ext cx="344223" cy="39960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pPr algn="ctr" eaLnBrk="0" hangingPunct="0"/>
            <a:r>
              <a:rPr lang="en-US">
                <a:solidFill>
                  <a:srgbClr val="0000FF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59643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8" grpId="0" animBg="1"/>
      <p:bldP spid="62469" grpId="0" animBg="1"/>
      <p:bldP spid="62470" grpId="0" animBg="1"/>
      <p:bldP spid="62471" grpId="0" animBg="1"/>
      <p:bldP spid="62472" grpId="0" animBg="1"/>
      <p:bldP spid="624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258167" y="1118905"/>
            <a:ext cx="9896409" cy="160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9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9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39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8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67728" y="3059163"/>
            <a:ext cx="4302787" cy="7012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lIns="100109" tIns="50054" rIns="100109" bIns="5005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900" b="1" i="1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9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u="sng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50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430279" y="1358671"/>
            <a:ext cx="8777685" cy="2501743"/>
          </a:xfrm>
          <a:prstGeom prst="rect">
            <a:avLst/>
          </a:prstGeom>
          <a:solidFill>
            <a:srgbClr val="CC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9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900" b="1" i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non,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0227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74502" y="4996549"/>
            <a:ext cx="8949796" cy="7012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100109" tIns="50054" rIns="100109" bIns="5005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900" b="1" i="1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9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u="sng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0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86056" y="655359"/>
            <a:ext cx="10154577" cy="4302236"/>
          </a:xfrm>
          <a:prstGeom prst="rect">
            <a:avLst/>
          </a:prstGeom>
          <a:solidFill>
            <a:srgbClr val="CC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9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900" b="1" i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nh­ư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39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cha,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18125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6335" y="5405429"/>
            <a:ext cx="8949796" cy="701250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lIns="100109" tIns="50054" rIns="100109" bIns="5005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900" b="1" i="1" u="sng" dirty="0">
                <a:latin typeface=".VnTime" pitchFamily="34" charset="0"/>
              </a:rPr>
              <a:t>§¸p ¸n</a:t>
            </a:r>
            <a:r>
              <a:rPr lang="en-US" sz="3900" b="1" dirty="0">
                <a:latin typeface=".VnTime" pitchFamily="34" charset="0"/>
              </a:rPr>
              <a:t>:</a:t>
            </a:r>
            <a:r>
              <a:rPr lang="en-US" sz="39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.VnTime" pitchFamily="34" charset="0"/>
              </a:rPr>
              <a:t>HiÕu</a:t>
            </a:r>
            <a:r>
              <a:rPr lang="en-US" sz="39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.VnTime" pitchFamily="34" charset="0"/>
              </a:rPr>
              <a:t>th¶o</a:t>
            </a:r>
            <a:r>
              <a:rPr lang="en-US" sz="3900" b="1" dirty="0">
                <a:latin typeface=".VnTime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7853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602390" y="799218"/>
            <a:ext cx="8949796" cy="2501743"/>
          </a:xfrm>
          <a:prstGeom prst="rect">
            <a:avLst/>
          </a:prstGeom>
          <a:solidFill>
            <a:srgbClr val="CC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900" b="1" i="1" u="sng" dirty="0" err="1">
                <a:latin typeface=".VnTime" pitchFamily="34" charset="0"/>
              </a:rPr>
              <a:t>C©u</a:t>
            </a:r>
            <a:r>
              <a:rPr lang="en-US" sz="3900" b="1" i="1" u="sng" dirty="0">
                <a:latin typeface=".VnTime" pitchFamily="34" charset="0"/>
              </a:rPr>
              <a:t> 4</a:t>
            </a:r>
            <a:r>
              <a:rPr lang="en-US" sz="3900" b="1" dirty="0">
                <a:latin typeface=".VnTime" pitchFamily="34" charset="0"/>
              </a:rPr>
              <a:t>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602390" y="4673976"/>
            <a:ext cx="8949796" cy="7012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100109" tIns="50054" rIns="100109" bIns="5005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900" b="1" i="1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9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u="sng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9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95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1903" y="96270"/>
            <a:ext cx="7042892" cy="1009026"/>
          </a:xfrm>
          <a:prstGeom prst="rect">
            <a:avLst/>
          </a:prstGeom>
          <a:noFill/>
        </p:spPr>
        <p:txBody>
          <a:bodyPr wrap="none" lIns="100109" tIns="50054" rIns="100109" bIns="50054">
            <a:spAutoFit/>
          </a:bodyPr>
          <a:lstStyle/>
          <a:p>
            <a:pPr algn="ctr"/>
            <a:r>
              <a:rPr lang="en-US" sz="5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069" y="1703597"/>
            <a:ext cx="9304209" cy="1301414"/>
          </a:xfrm>
          <a:prstGeom prst="rect">
            <a:avLst/>
          </a:prstGeom>
          <a:noFill/>
        </p:spPr>
        <p:txBody>
          <a:bodyPr wrap="square" lIns="100109" tIns="50054" rIns="100109" bIns="50054" rtlCol="0">
            <a:spAutoFit/>
          </a:bodyPr>
          <a:lstStyle/>
          <a:p>
            <a:r>
              <a:rPr lang="en-US" sz="3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605" y="3356716"/>
            <a:ext cx="9304209" cy="3101907"/>
          </a:xfrm>
          <a:prstGeom prst="rect">
            <a:avLst/>
          </a:prstGeom>
          <a:noFill/>
        </p:spPr>
        <p:txBody>
          <a:bodyPr wrap="square" lIns="100109" tIns="50054" rIns="100109" bIns="50054" rtlCol="0">
            <a:spAutoFit/>
          </a:bodyPr>
          <a:lstStyle/>
          <a:p>
            <a:pPr algn="just"/>
            <a:r>
              <a:rPr lang="en-US" sz="3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39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 những giá trị tinh thần  hình thành trong quá trình lịch sử lâu dài của dân tộc, được truyền từ thế hệ này sang thế hệ khác.</a:t>
            </a:r>
            <a:endParaRPr lang="en-US" sz="39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469142" y="991093"/>
            <a:ext cx="9255155" cy="2501743"/>
          </a:xfrm>
          <a:prstGeom prst="rect">
            <a:avLst/>
          </a:prstGeom>
          <a:solidFill>
            <a:srgbClr val="CC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900" b="1" i="1" u="sng" dirty="0" err="1">
                <a:latin typeface=".VnTime" pitchFamily="34" charset="0"/>
                <a:cs typeface="Times New Roman" pitchFamily="18" charset="0"/>
              </a:rPr>
              <a:t>C©u</a:t>
            </a:r>
            <a:r>
              <a:rPr lang="en-US" sz="3900" b="1" i="1" u="sng" dirty="0">
                <a:latin typeface=".VnTime" pitchFamily="34" charset="0"/>
                <a:cs typeface="Times New Roman" pitchFamily="18" charset="0"/>
              </a:rPr>
              <a:t> 5</a:t>
            </a:r>
            <a:r>
              <a:rPr lang="en-US" sz="3900" b="1" dirty="0">
                <a:latin typeface=".VnTime" pitchFamily="34" charset="0"/>
                <a:cs typeface="Times New Roman" pitchFamily="18" charset="0"/>
              </a:rPr>
              <a:t>: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29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8446" y="5105006"/>
            <a:ext cx="8949796" cy="7012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100109" tIns="50054" rIns="100109" bIns="5005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900" b="1" i="1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9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u="sng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900" b="1" i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32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602390" y="799218"/>
            <a:ext cx="8949796" cy="1601496"/>
          </a:xfrm>
          <a:prstGeom prst="rect">
            <a:avLst/>
          </a:prstGeom>
          <a:solidFill>
            <a:srgbClr val="CC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900" b="1" i="1" u="sng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900" b="1" i="1" u="sng" dirty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32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02390" y="3637879"/>
            <a:ext cx="8949796" cy="7012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100109" tIns="50054" rIns="100109" bIns="5005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00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4"/>
          <p:cNvSpPr txBox="1">
            <a:spLocks noChangeArrowheads="1"/>
          </p:cNvSpPr>
          <p:nvPr/>
        </p:nvSpPr>
        <p:spPr bwMode="auto">
          <a:xfrm>
            <a:off x="86056" y="0"/>
            <a:ext cx="10240632" cy="140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4" tIns="50402" rIns="100804" bIns="5040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Quan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sát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biết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này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nói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về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truyền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thống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tốt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đẹp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Times New Roman" pitchFamily="18" charset="0"/>
              </a:rPr>
              <a:t>tộc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 ta.</a:t>
            </a:r>
          </a:p>
          <a:p>
            <a:pPr eaLnBrk="0" hangingPunct="0">
              <a:spcBef>
                <a:spcPct val="50000"/>
              </a:spcBef>
            </a:pPr>
            <a:endParaRPr lang="en-US" sz="1500" dirty="0">
              <a:solidFill>
                <a:srgbClr val="0000CC"/>
              </a:solidFill>
              <a:latin typeface=".VnKoala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839839" y="6633510"/>
            <a:ext cx="2510497" cy="5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109" tIns="50054" rIns="100109" bIns="50054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cù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lao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16334" y="6643835"/>
            <a:ext cx="2065338" cy="5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09" tIns="50054" rIns="100109" bIns="5005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Hát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họ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8115534" y="6670268"/>
            <a:ext cx="2065338" cy="5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09" tIns="50054" rIns="100109" bIns="5005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Cồng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chiêng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70342" name="Text Box 17"/>
          <p:cNvSpPr txBox="1">
            <a:spLocks noChangeArrowheads="1"/>
          </p:cNvSpPr>
          <p:nvPr/>
        </p:nvSpPr>
        <p:spPr bwMode="auto">
          <a:xfrm>
            <a:off x="6109957" y="2137908"/>
            <a:ext cx="1549003" cy="5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09" tIns="50054" rIns="100109" bIns="5005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solidFill>
                  <a:schemeClr val="bg1"/>
                </a:solidFill>
                <a:latin typeface=".VnTime" pitchFamily="34" charset="0"/>
              </a:rPr>
              <a:t>Ca trï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8347406" y="3196872"/>
            <a:ext cx="1601595" cy="5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109" tIns="50054" rIns="100109" bIns="50054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Hiếu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thảo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421511" y="6633511"/>
            <a:ext cx="3098006" cy="5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09" tIns="50054" rIns="100109" bIns="5005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Kính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già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41235" y="3272112"/>
            <a:ext cx="2626493" cy="5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09" tIns="50054" rIns="100109" bIns="50054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Thờ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cúng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tổ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tiên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2753784" y="3063081"/>
            <a:ext cx="2839839" cy="123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Gói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chưng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tết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5249400" y="3276795"/>
            <a:ext cx="2839839" cy="5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Tôn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sư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trọng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đạo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58167" y="929481"/>
            <a:ext cx="9858177" cy="5783951"/>
            <a:chOff x="152400" y="1295400"/>
            <a:chExt cx="8915400" cy="5105400"/>
          </a:xfrm>
        </p:grpSpPr>
        <p:pic>
          <p:nvPicPr>
            <p:cNvPr id="270349" name="Picture 6" descr="01-Goibanhchun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352550"/>
              <a:ext cx="21336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0350" name="Picture 5" descr="IMG_19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371600"/>
              <a:ext cx="22098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Hat quan ho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" y="4076700"/>
              <a:ext cx="2286000" cy="2247900"/>
            </a:xfrm>
            <a:prstGeom prst="rect">
              <a:avLst/>
            </a:prstGeom>
            <a:noFill/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270352" name="Picture 9" descr="Mot buoi lao d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962400"/>
              <a:ext cx="22098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0353" name="Picture 10" descr="Cong chieng Tay Nguy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962400"/>
              <a:ext cx="19812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0354" name="Picture 21" descr="Minh hoa bai Le d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295400"/>
              <a:ext cx="2133600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0355" name="Picture 22" descr="Kinh gia yeu tr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962400"/>
              <a:ext cx="2133600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0356" name="Picture 29" descr="Biet 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371600"/>
              <a:ext cx="22098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val 2"/>
          <p:cNvSpPr/>
          <p:nvPr/>
        </p:nvSpPr>
        <p:spPr>
          <a:xfrm>
            <a:off x="1915637" y="2723480"/>
            <a:ext cx="838147" cy="577792"/>
          </a:xfrm>
          <a:prstGeom prst="ellips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4370899" y="2663844"/>
            <a:ext cx="838147" cy="577792"/>
          </a:xfrm>
          <a:prstGeom prst="ellips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5382549" y="2723480"/>
            <a:ext cx="838147" cy="577792"/>
          </a:xfrm>
          <a:prstGeom prst="ellips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8089239" y="2617440"/>
            <a:ext cx="838147" cy="577792"/>
          </a:xfrm>
          <a:prstGeom prst="ellips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2229323" y="5975797"/>
            <a:ext cx="838147" cy="577792"/>
          </a:xfrm>
          <a:prstGeom prst="ellips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3232845" y="6052140"/>
            <a:ext cx="838147" cy="577792"/>
          </a:xfrm>
          <a:prstGeom prst="ellips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/>
          <p:cNvSpPr/>
          <p:nvPr/>
        </p:nvSpPr>
        <p:spPr>
          <a:xfrm>
            <a:off x="9488541" y="6046184"/>
            <a:ext cx="838147" cy="577792"/>
          </a:xfrm>
          <a:prstGeom prst="ellips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Oval 27"/>
          <p:cNvSpPr/>
          <p:nvPr/>
        </p:nvSpPr>
        <p:spPr>
          <a:xfrm>
            <a:off x="7078981" y="5996845"/>
            <a:ext cx="838147" cy="577792"/>
          </a:xfrm>
          <a:prstGeom prst="ellips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6640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/>
      <p:bldP spid="4112" grpId="0"/>
      <p:bldP spid="4119" grpId="0"/>
      <p:bldP spid="4120" grpId="0"/>
      <p:bldP spid="4121" grpId="0"/>
      <p:bldP spid="4122" grpId="0"/>
      <p:bldP spid="4123" grpId="0"/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26688" cy="719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" name="Group 116"/>
          <p:cNvGrpSpPr>
            <a:grpSpLocks/>
          </p:cNvGrpSpPr>
          <p:nvPr/>
        </p:nvGrpSpPr>
        <p:grpSpPr bwMode="auto">
          <a:xfrm>
            <a:off x="3236055" y="1994715"/>
            <a:ext cx="3992627" cy="3791291"/>
            <a:chOff x="980531" y="1905755"/>
            <a:chExt cx="3932238" cy="3889375"/>
          </a:xfrm>
        </p:grpSpPr>
        <p:sp>
          <p:nvSpPr>
            <p:cNvPr id="3084" name="Freeform 6"/>
            <p:cNvSpPr>
              <a:spLocks/>
            </p:cNvSpPr>
            <p:nvPr/>
          </p:nvSpPr>
          <p:spPr bwMode="auto">
            <a:xfrm>
              <a:off x="1158638" y="2082090"/>
              <a:ext cx="3576025" cy="3536705"/>
            </a:xfrm>
            <a:custGeom>
              <a:avLst/>
              <a:gdLst>
                <a:gd name="T0" fmla="*/ 509279 w 646"/>
                <a:gd name="T1" fmla="*/ 2688115 h 646"/>
                <a:gd name="T2" fmla="*/ 858025 w 646"/>
                <a:gd name="T3" fmla="*/ 503679 h 646"/>
                <a:gd name="T4" fmla="*/ 3066746 w 646"/>
                <a:gd name="T5" fmla="*/ 848590 h 646"/>
                <a:gd name="T6" fmla="*/ 2718000 w 646"/>
                <a:gd name="T7" fmla="*/ 3033026 h 646"/>
                <a:gd name="T8" fmla="*/ 509279 w 646"/>
                <a:gd name="T9" fmla="*/ 2688115 h 6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6" h="646">
                  <a:moveTo>
                    <a:pt x="92" y="491"/>
                  </a:moveTo>
                  <a:cubicBezTo>
                    <a:pt x="0" y="364"/>
                    <a:pt x="28" y="185"/>
                    <a:pt x="155" y="92"/>
                  </a:cubicBezTo>
                  <a:cubicBezTo>
                    <a:pt x="282" y="0"/>
                    <a:pt x="461" y="28"/>
                    <a:pt x="554" y="155"/>
                  </a:cubicBezTo>
                  <a:cubicBezTo>
                    <a:pt x="646" y="282"/>
                    <a:pt x="618" y="461"/>
                    <a:pt x="491" y="554"/>
                  </a:cubicBezTo>
                  <a:cubicBezTo>
                    <a:pt x="364" y="646"/>
                    <a:pt x="185" y="618"/>
                    <a:pt x="92" y="491"/>
                  </a:cubicBez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7"/>
            <p:cNvSpPr>
              <a:spLocks noEditPoints="1"/>
            </p:cNvSpPr>
            <p:nvPr/>
          </p:nvSpPr>
          <p:spPr bwMode="auto">
            <a:xfrm>
              <a:off x="1284954" y="2207150"/>
              <a:ext cx="3323392" cy="3286584"/>
            </a:xfrm>
            <a:custGeom>
              <a:avLst/>
              <a:gdLst>
                <a:gd name="T0" fmla="*/ 382190 w 600"/>
                <a:gd name="T1" fmla="*/ 2563536 h 600"/>
                <a:gd name="T2" fmla="*/ 387729 w 600"/>
                <a:gd name="T3" fmla="*/ 2558058 h 600"/>
                <a:gd name="T4" fmla="*/ 382190 w 600"/>
                <a:gd name="T5" fmla="*/ 2563536 h 600"/>
                <a:gd name="T6" fmla="*/ 382190 w 600"/>
                <a:gd name="T7" fmla="*/ 2563536 h 600"/>
                <a:gd name="T8" fmla="*/ 204943 w 600"/>
                <a:gd name="T9" fmla="*/ 2256788 h 600"/>
                <a:gd name="T10" fmla="*/ 387729 w 600"/>
                <a:gd name="T11" fmla="*/ 2558058 h 600"/>
                <a:gd name="T12" fmla="*/ 204943 w 600"/>
                <a:gd name="T13" fmla="*/ 2256788 h 600"/>
                <a:gd name="T14" fmla="*/ 116319 w 600"/>
                <a:gd name="T15" fmla="*/ 1922652 h 600"/>
                <a:gd name="T16" fmla="*/ 204943 w 600"/>
                <a:gd name="T17" fmla="*/ 2256788 h 600"/>
                <a:gd name="T18" fmla="*/ 731146 w 600"/>
                <a:gd name="T19" fmla="*/ 377957 h 600"/>
                <a:gd name="T20" fmla="*/ 116319 w 600"/>
                <a:gd name="T21" fmla="*/ 1922652 h 600"/>
                <a:gd name="T22" fmla="*/ 736685 w 600"/>
                <a:gd name="T23" fmla="*/ 383435 h 600"/>
                <a:gd name="T24" fmla="*/ 731146 w 600"/>
                <a:gd name="T25" fmla="*/ 377957 h 600"/>
                <a:gd name="T26" fmla="*/ 731146 w 600"/>
                <a:gd name="T27" fmla="*/ 377957 h 600"/>
                <a:gd name="T28" fmla="*/ 736685 w 600"/>
                <a:gd name="T29" fmla="*/ 383435 h 600"/>
                <a:gd name="T30" fmla="*/ 731146 w 600"/>
                <a:gd name="T31" fmla="*/ 377957 h 600"/>
                <a:gd name="T32" fmla="*/ 731146 w 600"/>
                <a:gd name="T33" fmla="*/ 377957 h 600"/>
                <a:gd name="T34" fmla="*/ 731146 w 600"/>
                <a:gd name="T35" fmla="*/ 377957 h 600"/>
                <a:gd name="T36" fmla="*/ 1046868 w 600"/>
                <a:gd name="T37" fmla="*/ 213628 h 600"/>
                <a:gd name="T38" fmla="*/ 731146 w 600"/>
                <a:gd name="T39" fmla="*/ 377957 h 600"/>
                <a:gd name="T40" fmla="*/ 1373669 w 600"/>
                <a:gd name="T41" fmla="*/ 104075 h 600"/>
                <a:gd name="T42" fmla="*/ 1046868 w 600"/>
                <a:gd name="T43" fmla="*/ 213628 h 600"/>
                <a:gd name="T44" fmla="*/ 1373669 w 600"/>
                <a:gd name="T45" fmla="*/ 104075 h 600"/>
                <a:gd name="T46" fmla="*/ 2935663 w 600"/>
                <a:gd name="T47" fmla="*/ 728526 h 600"/>
                <a:gd name="T48" fmla="*/ 1373669 w 600"/>
                <a:gd name="T49" fmla="*/ 104075 h 600"/>
                <a:gd name="T50" fmla="*/ 2935663 w 600"/>
                <a:gd name="T51" fmla="*/ 728526 h 600"/>
                <a:gd name="T52" fmla="*/ 2935663 w 600"/>
                <a:gd name="T53" fmla="*/ 728526 h 600"/>
                <a:gd name="T54" fmla="*/ 2941202 w 600"/>
                <a:gd name="T55" fmla="*/ 723048 h 600"/>
                <a:gd name="T56" fmla="*/ 2935663 w 600"/>
                <a:gd name="T57" fmla="*/ 728526 h 600"/>
                <a:gd name="T58" fmla="*/ 2941202 w 600"/>
                <a:gd name="T59" fmla="*/ 723048 h 600"/>
                <a:gd name="T60" fmla="*/ 2941202 w 600"/>
                <a:gd name="T61" fmla="*/ 723048 h 600"/>
                <a:gd name="T62" fmla="*/ 3118449 w 600"/>
                <a:gd name="T63" fmla="*/ 1029796 h 600"/>
                <a:gd name="T64" fmla="*/ 2935663 w 600"/>
                <a:gd name="T65" fmla="*/ 728526 h 600"/>
                <a:gd name="T66" fmla="*/ 3118449 w 600"/>
                <a:gd name="T67" fmla="*/ 1029796 h 600"/>
                <a:gd name="T68" fmla="*/ 3207073 w 600"/>
                <a:gd name="T69" fmla="*/ 1363932 h 600"/>
                <a:gd name="T70" fmla="*/ 3118449 w 600"/>
                <a:gd name="T71" fmla="*/ 1029796 h 600"/>
                <a:gd name="T72" fmla="*/ 2592246 w 600"/>
                <a:gd name="T73" fmla="*/ 2908627 h 600"/>
                <a:gd name="T74" fmla="*/ 3207073 w 600"/>
                <a:gd name="T75" fmla="*/ 1363932 h 600"/>
                <a:gd name="T76" fmla="*/ 2586707 w 600"/>
                <a:gd name="T77" fmla="*/ 2903149 h 600"/>
                <a:gd name="T78" fmla="*/ 2592246 w 600"/>
                <a:gd name="T79" fmla="*/ 2908627 h 600"/>
                <a:gd name="T80" fmla="*/ 2592246 w 600"/>
                <a:gd name="T81" fmla="*/ 2908627 h 600"/>
                <a:gd name="T82" fmla="*/ 2586707 w 600"/>
                <a:gd name="T83" fmla="*/ 2903149 h 600"/>
                <a:gd name="T84" fmla="*/ 2592246 w 600"/>
                <a:gd name="T85" fmla="*/ 2908627 h 600"/>
                <a:gd name="T86" fmla="*/ 2592246 w 600"/>
                <a:gd name="T87" fmla="*/ 2908627 h 600"/>
                <a:gd name="T88" fmla="*/ 2592246 w 600"/>
                <a:gd name="T89" fmla="*/ 2908627 h 600"/>
                <a:gd name="T90" fmla="*/ 2276524 w 600"/>
                <a:gd name="T91" fmla="*/ 3072956 h 600"/>
                <a:gd name="T92" fmla="*/ 2592246 w 600"/>
                <a:gd name="T93" fmla="*/ 2908627 h 600"/>
                <a:gd name="T94" fmla="*/ 1949723 w 600"/>
                <a:gd name="T95" fmla="*/ 3182509 h 600"/>
                <a:gd name="T96" fmla="*/ 2276524 w 600"/>
                <a:gd name="T97" fmla="*/ 3072956 h 600"/>
                <a:gd name="T98" fmla="*/ 1949723 w 600"/>
                <a:gd name="T99" fmla="*/ 3182509 h 600"/>
                <a:gd name="T100" fmla="*/ 387729 w 600"/>
                <a:gd name="T101" fmla="*/ 2558058 h 600"/>
                <a:gd name="T102" fmla="*/ 1949723 w 600"/>
                <a:gd name="T103" fmla="*/ 3182509 h 600"/>
                <a:gd name="T104" fmla="*/ 387729 w 600"/>
                <a:gd name="T105" fmla="*/ 2558058 h 600"/>
                <a:gd name="T106" fmla="*/ 387729 w 600"/>
                <a:gd name="T107" fmla="*/ 2558058 h 6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0" h="600">
                  <a:moveTo>
                    <a:pt x="69" y="468"/>
                  </a:moveTo>
                  <a:lnTo>
                    <a:pt x="69" y="468"/>
                  </a:lnTo>
                  <a:lnTo>
                    <a:pt x="70" y="467"/>
                  </a:lnTo>
                  <a:lnTo>
                    <a:pt x="69" y="468"/>
                  </a:lnTo>
                  <a:close/>
                  <a:moveTo>
                    <a:pt x="69" y="468"/>
                  </a:moveTo>
                  <a:lnTo>
                    <a:pt x="69" y="468"/>
                  </a:lnTo>
                  <a:close/>
                  <a:moveTo>
                    <a:pt x="69" y="468"/>
                  </a:moveTo>
                  <a:cubicBezTo>
                    <a:pt x="56" y="450"/>
                    <a:pt x="45" y="431"/>
                    <a:pt x="37" y="412"/>
                  </a:cubicBezTo>
                  <a:lnTo>
                    <a:pt x="39" y="411"/>
                  </a:lnTo>
                  <a:cubicBezTo>
                    <a:pt x="47" y="430"/>
                    <a:pt x="57" y="449"/>
                    <a:pt x="70" y="467"/>
                  </a:cubicBezTo>
                  <a:lnTo>
                    <a:pt x="69" y="468"/>
                  </a:lnTo>
                  <a:close/>
                  <a:moveTo>
                    <a:pt x="37" y="412"/>
                  </a:moveTo>
                  <a:cubicBezTo>
                    <a:pt x="28" y="392"/>
                    <a:pt x="22" y="372"/>
                    <a:pt x="19" y="352"/>
                  </a:cubicBezTo>
                  <a:lnTo>
                    <a:pt x="21" y="351"/>
                  </a:lnTo>
                  <a:cubicBezTo>
                    <a:pt x="25" y="372"/>
                    <a:pt x="30" y="392"/>
                    <a:pt x="39" y="411"/>
                  </a:cubicBezTo>
                  <a:lnTo>
                    <a:pt x="37" y="412"/>
                  </a:lnTo>
                  <a:close/>
                  <a:moveTo>
                    <a:pt x="19" y="352"/>
                  </a:moveTo>
                  <a:cubicBezTo>
                    <a:pt x="0" y="247"/>
                    <a:pt x="40" y="135"/>
                    <a:pt x="132" y="69"/>
                  </a:cubicBezTo>
                  <a:lnTo>
                    <a:pt x="133" y="70"/>
                  </a:lnTo>
                  <a:cubicBezTo>
                    <a:pt x="42" y="136"/>
                    <a:pt x="2" y="247"/>
                    <a:pt x="21" y="351"/>
                  </a:cubicBezTo>
                  <a:lnTo>
                    <a:pt x="19" y="352"/>
                  </a:lnTo>
                  <a:close/>
                  <a:moveTo>
                    <a:pt x="133" y="70"/>
                  </a:moveTo>
                  <a:lnTo>
                    <a:pt x="133" y="70"/>
                  </a:lnTo>
                  <a:lnTo>
                    <a:pt x="132" y="69"/>
                  </a:lnTo>
                  <a:lnTo>
                    <a:pt x="133" y="70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lnTo>
                    <a:pt x="133" y="70"/>
                  </a:lnTo>
                  <a:lnTo>
                    <a:pt x="132" y="69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close/>
                  <a:moveTo>
                    <a:pt x="132" y="69"/>
                  </a:moveTo>
                  <a:cubicBezTo>
                    <a:pt x="150" y="56"/>
                    <a:pt x="169" y="45"/>
                    <a:pt x="188" y="37"/>
                  </a:cubicBezTo>
                  <a:lnTo>
                    <a:pt x="189" y="39"/>
                  </a:lnTo>
                  <a:cubicBezTo>
                    <a:pt x="170" y="47"/>
                    <a:pt x="151" y="57"/>
                    <a:pt x="133" y="70"/>
                  </a:cubicBezTo>
                  <a:lnTo>
                    <a:pt x="132" y="69"/>
                  </a:lnTo>
                  <a:close/>
                  <a:moveTo>
                    <a:pt x="188" y="37"/>
                  </a:moveTo>
                  <a:cubicBezTo>
                    <a:pt x="208" y="28"/>
                    <a:pt x="228" y="22"/>
                    <a:pt x="248" y="19"/>
                  </a:cubicBezTo>
                  <a:lnTo>
                    <a:pt x="249" y="21"/>
                  </a:lnTo>
                  <a:cubicBezTo>
                    <a:pt x="228" y="25"/>
                    <a:pt x="208" y="30"/>
                    <a:pt x="189" y="39"/>
                  </a:cubicBezTo>
                  <a:lnTo>
                    <a:pt x="188" y="37"/>
                  </a:lnTo>
                  <a:close/>
                  <a:moveTo>
                    <a:pt x="248" y="19"/>
                  </a:moveTo>
                  <a:cubicBezTo>
                    <a:pt x="353" y="0"/>
                    <a:pt x="465" y="40"/>
                    <a:pt x="531" y="132"/>
                  </a:cubicBezTo>
                  <a:lnTo>
                    <a:pt x="530" y="133"/>
                  </a:lnTo>
                  <a:cubicBezTo>
                    <a:pt x="464" y="42"/>
                    <a:pt x="353" y="2"/>
                    <a:pt x="249" y="21"/>
                  </a:cubicBezTo>
                  <a:lnTo>
                    <a:pt x="248" y="19"/>
                  </a:lnTo>
                  <a:close/>
                  <a:moveTo>
                    <a:pt x="530" y="133"/>
                  </a:moveTo>
                  <a:lnTo>
                    <a:pt x="530" y="133"/>
                  </a:lnTo>
                  <a:lnTo>
                    <a:pt x="531" y="132"/>
                  </a:lnTo>
                  <a:lnTo>
                    <a:pt x="530" y="133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lnTo>
                    <a:pt x="530" y="133"/>
                  </a:lnTo>
                  <a:lnTo>
                    <a:pt x="531" y="132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close/>
                  <a:moveTo>
                    <a:pt x="531" y="132"/>
                  </a:moveTo>
                  <a:cubicBezTo>
                    <a:pt x="544" y="150"/>
                    <a:pt x="555" y="169"/>
                    <a:pt x="563" y="188"/>
                  </a:cubicBezTo>
                  <a:lnTo>
                    <a:pt x="561" y="189"/>
                  </a:lnTo>
                  <a:cubicBezTo>
                    <a:pt x="553" y="170"/>
                    <a:pt x="543" y="151"/>
                    <a:pt x="530" y="133"/>
                  </a:cubicBezTo>
                  <a:lnTo>
                    <a:pt x="531" y="132"/>
                  </a:lnTo>
                  <a:close/>
                  <a:moveTo>
                    <a:pt x="563" y="188"/>
                  </a:moveTo>
                  <a:cubicBezTo>
                    <a:pt x="572" y="208"/>
                    <a:pt x="578" y="228"/>
                    <a:pt x="581" y="248"/>
                  </a:cubicBezTo>
                  <a:lnTo>
                    <a:pt x="579" y="249"/>
                  </a:lnTo>
                  <a:cubicBezTo>
                    <a:pt x="575" y="228"/>
                    <a:pt x="570" y="208"/>
                    <a:pt x="561" y="189"/>
                  </a:cubicBezTo>
                  <a:lnTo>
                    <a:pt x="563" y="188"/>
                  </a:lnTo>
                  <a:close/>
                  <a:moveTo>
                    <a:pt x="581" y="248"/>
                  </a:moveTo>
                  <a:cubicBezTo>
                    <a:pt x="600" y="353"/>
                    <a:pt x="560" y="465"/>
                    <a:pt x="468" y="531"/>
                  </a:cubicBezTo>
                  <a:lnTo>
                    <a:pt x="467" y="530"/>
                  </a:lnTo>
                  <a:cubicBezTo>
                    <a:pt x="558" y="464"/>
                    <a:pt x="598" y="353"/>
                    <a:pt x="579" y="249"/>
                  </a:cubicBezTo>
                  <a:lnTo>
                    <a:pt x="581" y="248"/>
                  </a:lnTo>
                  <a:close/>
                  <a:moveTo>
                    <a:pt x="467" y="530"/>
                  </a:moveTo>
                  <a:lnTo>
                    <a:pt x="467" y="530"/>
                  </a:lnTo>
                  <a:lnTo>
                    <a:pt x="468" y="531"/>
                  </a:lnTo>
                  <a:lnTo>
                    <a:pt x="467" y="530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lnTo>
                    <a:pt x="467" y="530"/>
                  </a:lnTo>
                  <a:lnTo>
                    <a:pt x="468" y="531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close/>
                  <a:moveTo>
                    <a:pt x="468" y="531"/>
                  </a:moveTo>
                  <a:cubicBezTo>
                    <a:pt x="450" y="544"/>
                    <a:pt x="431" y="555"/>
                    <a:pt x="412" y="563"/>
                  </a:cubicBezTo>
                  <a:lnTo>
                    <a:pt x="411" y="561"/>
                  </a:lnTo>
                  <a:cubicBezTo>
                    <a:pt x="430" y="553"/>
                    <a:pt x="449" y="543"/>
                    <a:pt x="467" y="530"/>
                  </a:cubicBezTo>
                  <a:lnTo>
                    <a:pt x="468" y="531"/>
                  </a:lnTo>
                  <a:close/>
                  <a:moveTo>
                    <a:pt x="412" y="563"/>
                  </a:moveTo>
                  <a:cubicBezTo>
                    <a:pt x="392" y="572"/>
                    <a:pt x="372" y="578"/>
                    <a:pt x="352" y="581"/>
                  </a:cubicBezTo>
                  <a:lnTo>
                    <a:pt x="351" y="579"/>
                  </a:lnTo>
                  <a:cubicBezTo>
                    <a:pt x="372" y="575"/>
                    <a:pt x="392" y="570"/>
                    <a:pt x="411" y="561"/>
                  </a:cubicBezTo>
                  <a:lnTo>
                    <a:pt x="412" y="563"/>
                  </a:lnTo>
                  <a:close/>
                  <a:moveTo>
                    <a:pt x="352" y="581"/>
                  </a:moveTo>
                  <a:cubicBezTo>
                    <a:pt x="247" y="600"/>
                    <a:pt x="135" y="560"/>
                    <a:pt x="69" y="468"/>
                  </a:cubicBezTo>
                  <a:lnTo>
                    <a:pt x="70" y="467"/>
                  </a:lnTo>
                  <a:cubicBezTo>
                    <a:pt x="136" y="558"/>
                    <a:pt x="247" y="598"/>
                    <a:pt x="351" y="579"/>
                  </a:cubicBezTo>
                  <a:lnTo>
                    <a:pt x="352" y="581"/>
                  </a:lnTo>
                  <a:close/>
                  <a:moveTo>
                    <a:pt x="70" y="467"/>
                  </a:moveTo>
                  <a:lnTo>
                    <a:pt x="70" y="467"/>
                  </a:lnTo>
                  <a:lnTo>
                    <a:pt x="69" y="468"/>
                  </a:lnTo>
                  <a:lnTo>
                    <a:pt x="70" y="467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8"/>
            <p:cNvSpPr>
              <a:spLocks/>
            </p:cNvSpPr>
            <p:nvPr/>
          </p:nvSpPr>
          <p:spPr bwMode="auto">
            <a:xfrm>
              <a:off x="1651273" y="2568575"/>
              <a:ext cx="2590755" cy="2563736"/>
            </a:xfrm>
            <a:custGeom>
              <a:avLst/>
              <a:gdLst>
                <a:gd name="T0" fmla="*/ 2075925 w 468"/>
                <a:gd name="T1" fmla="*/ 427289 h 468"/>
                <a:gd name="T2" fmla="*/ 2158963 w 468"/>
                <a:gd name="T3" fmla="*/ 2054276 h 468"/>
                <a:gd name="T4" fmla="*/ 514830 w 468"/>
                <a:gd name="T5" fmla="*/ 2136447 h 468"/>
                <a:gd name="T6" fmla="*/ 431793 w 468"/>
                <a:gd name="T7" fmla="*/ 509460 h 468"/>
                <a:gd name="T8" fmla="*/ 2075925 w 468"/>
                <a:gd name="T9" fmla="*/ 427289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8" h="468">
                  <a:moveTo>
                    <a:pt x="375" y="78"/>
                  </a:moveTo>
                  <a:cubicBezTo>
                    <a:pt x="461" y="155"/>
                    <a:pt x="468" y="289"/>
                    <a:pt x="390" y="375"/>
                  </a:cubicBezTo>
                  <a:cubicBezTo>
                    <a:pt x="313" y="461"/>
                    <a:pt x="179" y="468"/>
                    <a:pt x="93" y="390"/>
                  </a:cubicBezTo>
                  <a:cubicBezTo>
                    <a:pt x="7" y="313"/>
                    <a:pt x="0" y="179"/>
                    <a:pt x="78" y="93"/>
                  </a:cubicBezTo>
                  <a:cubicBezTo>
                    <a:pt x="155" y="7"/>
                    <a:pt x="289" y="0"/>
                    <a:pt x="375" y="78"/>
                  </a:cubicBez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9"/>
            <p:cNvSpPr>
              <a:spLocks noEditPoints="1"/>
            </p:cNvSpPr>
            <p:nvPr/>
          </p:nvSpPr>
          <p:spPr bwMode="auto">
            <a:xfrm>
              <a:off x="1761168" y="2677377"/>
              <a:ext cx="2370964" cy="2346131"/>
            </a:xfrm>
            <a:custGeom>
              <a:avLst/>
              <a:gdLst>
                <a:gd name="T0" fmla="*/ 1961031 w 428"/>
                <a:gd name="T1" fmla="*/ 323415 h 428"/>
                <a:gd name="T2" fmla="*/ 1961031 w 428"/>
                <a:gd name="T3" fmla="*/ 323415 h 428"/>
                <a:gd name="T4" fmla="*/ 1961031 w 428"/>
                <a:gd name="T5" fmla="*/ 323415 h 428"/>
                <a:gd name="T6" fmla="*/ 2343266 w 428"/>
                <a:gd name="T7" fmla="*/ 1112768 h 428"/>
                <a:gd name="T8" fmla="*/ 2354345 w 428"/>
                <a:gd name="T9" fmla="*/ 1112768 h 428"/>
                <a:gd name="T10" fmla="*/ 2343266 w 428"/>
                <a:gd name="T11" fmla="*/ 1112768 h 428"/>
                <a:gd name="T12" fmla="*/ 2044126 w 428"/>
                <a:gd name="T13" fmla="*/ 1940492 h 428"/>
                <a:gd name="T14" fmla="*/ 2055205 w 428"/>
                <a:gd name="T15" fmla="*/ 1945973 h 428"/>
                <a:gd name="T16" fmla="*/ 2044126 w 428"/>
                <a:gd name="T17" fmla="*/ 1940492 h 428"/>
                <a:gd name="T18" fmla="*/ 2044126 w 428"/>
                <a:gd name="T19" fmla="*/ 1940492 h 428"/>
                <a:gd name="T20" fmla="*/ 2055205 w 428"/>
                <a:gd name="T21" fmla="*/ 1945973 h 428"/>
                <a:gd name="T22" fmla="*/ 2044126 w 428"/>
                <a:gd name="T23" fmla="*/ 1940492 h 428"/>
                <a:gd name="T24" fmla="*/ 2044126 w 428"/>
                <a:gd name="T25" fmla="*/ 1940492 h 428"/>
                <a:gd name="T26" fmla="*/ 2055205 w 428"/>
                <a:gd name="T27" fmla="*/ 1945973 h 428"/>
                <a:gd name="T28" fmla="*/ 2044126 w 428"/>
                <a:gd name="T29" fmla="*/ 1940492 h 428"/>
                <a:gd name="T30" fmla="*/ 404393 w 428"/>
                <a:gd name="T31" fmla="*/ 2033679 h 428"/>
                <a:gd name="T32" fmla="*/ 1246418 w 428"/>
                <a:gd name="T33" fmla="*/ 2329686 h 428"/>
                <a:gd name="T34" fmla="*/ 404393 w 428"/>
                <a:gd name="T35" fmla="*/ 2028197 h 428"/>
                <a:gd name="T36" fmla="*/ 404393 w 428"/>
                <a:gd name="T37" fmla="*/ 2033679 h 428"/>
                <a:gd name="T38" fmla="*/ 404393 w 428"/>
                <a:gd name="T39" fmla="*/ 2033679 h 428"/>
                <a:gd name="T40" fmla="*/ 404393 w 428"/>
                <a:gd name="T41" fmla="*/ 2028197 h 428"/>
                <a:gd name="T42" fmla="*/ 404393 w 428"/>
                <a:gd name="T43" fmla="*/ 2033679 h 428"/>
                <a:gd name="T44" fmla="*/ 404393 w 428"/>
                <a:gd name="T45" fmla="*/ 2033679 h 428"/>
                <a:gd name="T46" fmla="*/ 404393 w 428"/>
                <a:gd name="T47" fmla="*/ 2028197 h 428"/>
                <a:gd name="T48" fmla="*/ 16619 w 428"/>
                <a:gd name="T49" fmla="*/ 1233363 h 428"/>
                <a:gd name="T50" fmla="*/ 404393 w 428"/>
                <a:gd name="T51" fmla="*/ 2033679 h 428"/>
                <a:gd name="T52" fmla="*/ 326838 w 428"/>
                <a:gd name="T53" fmla="*/ 405639 h 428"/>
                <a:gd name="T54" fmla="*/ 326838 w 428"/>
                <a:gd name="T55" fmla="*/ 405639 h 428"/>
                <a:gd name="T56" fmla="*/ 326838 w 428"/>
                <a:gd name="T57" fmla="*/ 405639 h 428"/>
                <a:gd name="T58" fmla="*/ 326838 w 428"/>
                <a:gd name="T59" fmla="*/ 405639 h 428"/>
                <a:gd name="T60" fmla="*/ 326838 w 428"/>
                <a:gd name="T61" fmla="*/ 405639 h 428"/>
                <a:gd name="T62" fmla="*/ 326838 w 428"/>
                <a:gd name="T63" fmla="*/ 405639 h 428"/>
                <a:gd name="T64" fmla="*/ 326838 w 428"/>
                <a:gd name="T65" fmla="*/ 405639 h 428"/>
                <a:gd name="T66" fmla="*/ 326838 w 428"/>
                <a:gd name="T67" fmla="*/ 405639 h 428"/>
                <a:gd name="T68" fmla="*/ 326838 w 428"/>
                <a:gd name="T69" fmla="*/ 405639 h 428"/>
                <a:gd name="T70" fmla="*/ 1124546 w 428"/>
                <a:gd name="T71" fmla="*/ 27408 h 428"/>
                <a:gd name="T72" fmla="*/ 1124546 w 428"/>
                <a:gd name="T73" fmla="*/ 16445 h 428"/>
                <a:gd name="T74" fmla="*/ 1124546 w 428"/>
                <a:gd name="T75" fmla="*/ 27408 h 428"/>
                <a:gd name="T76" fmla="*/ 1961031 w 428"/>
                <a:gd name="T77" fmla="*/ 323415 h 428"/>
                <a:gd name="T78" fmla="*/ 1966571 w 428"/>
                <a:gd name="T79" fmla="*/ 312452 h 428"/>
                <a:gd name="T80" fmla="*/ 1961031 w 428"/>
                <a:gd name="T81" fmla="*/ 323415 h 428"/>
                <a:gd name="T82" fmla="*/ 1961031 w 428"/>
                <a:gd name="T83" fmla="*/ 323415 h 4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28" h="428">
                  <a:moveTo>
                    <a:pt x="355" y="57"/>
                  </a:moveTo>
                  <a:cubicBezTo>
                    <a:pt x="355" y="57"/>
                    <a:pt x="355" y="57"/>
                    <a:pt x="355" y="57"/>
                  </a:cubicBezTo>
                  <a:lnTo>
                    <a:pt x="354" y="59"/>
                  </a:lnTo>
                  <a:cubicBezTo>
                    <a:pt x="354" y="59"/>
                    <a:pt x="354" y="59"/>
                    <a:pt x="354" y="59"/>
                  </a:cubicBez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cubicBezTo>
                    <a:pt x="399" y="96"/>
                    <a:pt x="422" y="149"/>
                    <a:pt x="425" y="203"/>
                  </a:cubicBezTo>
                  <a:lnTo>
                    <a:pt x="423" y="203"/>
                  </a:lnTo>
                  <a:cubicBezTo>
                    <a:pt x="420" y="150"/>
                    <a:pt x="397" y="97"/>
                    <a:pt x="354" y="59"/>
                  </a:cubicBezTo>
                  <a:lnTo>
                    <a:pt x="355" y="57"/>
                  </a:lnTo>
                  <a:close/>
                  <a:moveTo>
                    <a:pt x="425" y="203"/>
                  </a:moveTo>
                  <a:cubicBezTo>
                    <a:pt x="428" y="257"/>
                    <a:pt x="410" y="312"/>
                    <a:pt x="371" y="355"/>
                  </a:cubicBezTo>
                  <a:lnTo>
                    <a:pt x="369" y="354"/>
                  </a:lnTo>
                  <a:cubicBezTo>
                    <a:pt x="408" y="311"/>
                    <a:pt x="425" y="257"/>
                    <a:pt x="423" y="203"/>
                  </a:cubicBezTo>
                  <a:lnTo>
                    <a:pt x="425" y="203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lnTo>
                    <a:pt x="371" y="355"/>
                  </a:lnTo>
                  <a:lnTo>
                    <a:pt x="369" y="354"/>
                  </a:ln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71" y="355"/>
                    <a:pt x="371" y="355"/>
                    <a:pt x="371" y="355"/>
                  </a:cubicBezTo>
                  <a:lnTo>
                    <a:pt x="369" y="354"/>
                  </a:lnTo>
                  <a:cubicBezTo>
                    <a:pt x="369" y="354"/>
                    <a:pt x="369" y="354"/>
                    <a:pt x="369" y="354"/>
                  </a:cubicBez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32" y="399"/>
                    <a:pt x="279" y="422"/>
                    <a:pt x="225" y="425"/>
                  </a:cubicBezTo>
                  <a:lnTo>
                    <a:pt x="225" y="423"/>
                  </a:lnTo>
                  <a:cubicBezTo>
                    <a:pt x="278" y="420"/>
                    <a:pt x="331" y="397"/>
                    <a:pt x="369" y="354"/>
                  </a:cubicBezTo>
                  <a:lnTo>
                    <a:pt x="371" y="355"/>
                  </a:lnTo>
                  <a:close/>
                  <a:moveTo>
                    <a:pt x="225" y="425"/>
                  </a:moveTo>
                  <a:cubicBezTo>
                    <a:pt x="171" y="428"/>
                    <a:pt x="116" y="410"/>
                    <a:pt x="73" y="371"/>
                  </a:cubicBezTo>
                  <a:lnTo>
                    <a:pt x="74" y="369"/>
                  </a:lnTo>
                  <a:cubicBezTo>
                    <a:pt x="117" y="408"/>
                    <a:pt x="171" y="425"/>
                    <a:pt x="225" y="423"/>
                  </a:cubicBezTo>
                  <a:lnTo>
                    <a:pt x="225" y="425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lnTo>
                    <a:pt x="73" y="371"/>
                  </a:lnTo>
                  <a:lnTo>
                    <a:pt x="74" y="369"/>
                  </a:ln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73" y="371"/>
                    <a:pt x="73" y="371"/>
                    <a:pt x="73" y="371"/>
                  </a:cubicBezTo>
                  <a:lnTo>
                    <a:pt x="74" y="369"/>
                  </a:lnTo>
                  <a:cubicBezTo>
                    <a:pt x="74" y="369"/>
                    <a:pt x="74" y="369"/>
                    <a:pt x="74" y="369"/>
                  </a:cubicBez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29" y="332"/>
                    <a:pt x="6" y="279"/>
                    <a:pt x="3" y="225"/>
                  </a:cubicBezTo>
                  <a:lnTo>
                    <a:pt x="5" y="225"/>
                  </a:lnTo>
                  <a:cubicBezTo>
                    <a:pt x="8" y="278"/>
                    <a:pt x="31" y="331"/>
                    <a:pt x="74" y="369"/>
                  </a:cubicBezTo>
                  <a:lnTo>
                    <a:pt x="73" y="371"/>
                  </a:lnTo>
                  <a:close/>
                  <a:moveTo>
                    <a:pt x="3" y="225"/>
                  </a:moveTo>
                  <a:cubicBezTo>
                    <a:pt x="0" y="171"/>
                    <a:pt x="18" y="116"/>
                    <a:pt x="57" y="73"/>
                  </a:cubicBezTo>
                  <a:lnTo>
                    <a:pt x="59" y="74"/>
                  </a:lnTo>
                  <a:cubicBezTo>
                    <a:pt x="20" y="117"/>
                    <a:pt x="3" y="171"/>
                    <a:pt x="5" y="225"/>
                  </a:cubicBezTo>
                  <a:lnTo>
                    <a:pt x="3" y="225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lnTo>
                    <a:pt x="57" y="73"/>
                  </a:lnTo>
                  <a:lnTo>
                    <a:pt x="59" y="74"/>
                  </a:ln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57" y="73"/>
                    <a:pt x="57" y="73"/>
                    <a:pt x="57" y="73"/>
                  </a:cubicBezTo>
                  <a:lnTo>
                    <a:pt x="59" y="74"/>
                  </a:lnTo>
                  <a:cubicBezTo>
                    <a:pt x="59" y="74"/>
                    <a:pt x="59" y="74"/>
                    <a:pt x="59" y="74"/>
                  </a:cubicBez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96" y="29"/>
                    <a:pt x="149" y="6"/>
                    <a:pt x="203" y="3"/>
                  </a:cubicBezTo>
                  <a:lnTo>
                    <a:pt x="203" y="5"/>
                  </a:lnTo>
                  <a:cubicBezTo>
                    <a:pt x="150" y="8"/>
                    <a:pt x="97" y="31"/>
                    <a:pt x="59" y="74"/>
                  </a:cubicBezTo>
                  <a:lnTo>
                    <a:pt x="57" y="73"/>
                  </a:lnTo>
                  <a:close/>
                  <a:moveTo>
                    <a:pt x="203" y="3"/>
                  </a:moveTo>
                  <a:cubicBezTo>
                    <a:pt x="257" y="0"/>
                    <a:pt x="312" y="18"/>
                    <a:pt x="355" y="57"/>
                  </a:cubicBezTo>
                  <a:lnTo>
                    <a:pt x="354" y="59"/>
                  </a:lnTo>
                  <a:cubicBezTo>
                    <a:pt x="311" y="20"/>
                    <a:pt x="257" y="3"/>
                    <a:pt x="203" y="5"/>
                  </a:cubicBezTo>
                  <a:lnTo>
                    <a:pt x="203" y="3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lnTo>
                    <a:pt x="355" y="57"/>
                  </a:lnTo>
                  <a:lnTo>
                    <a:pt x="354" y="59"/>
                  </a:ln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0"/>
            <p:cNvSpPr>
              <a:spLocks noEditPoints="1"/>
            </p:cNvSpPr>
            <p:nvPr/>
          </p:nvSpPr>
          <p:spPr bwMode="auto">
            <a:xfrm>
              <a:off x="1036110" y="1960782"/>
              <a:ext cx="3821079" cy="3779322"/>
            </a:xfrm>
            <a:custGeom>
              <a:avLst/>
              <a:gdLst>
                <a:gd name="T0" fmla="*/ 0 w 690"/>
                <a:gd name="T1" fmla="*/ 1889661 h 690"/>
                <a:gd name="T2" fmla="*/ 11076 w 690"/>
                <a:gd name="T3" fmla="*/ 1889661 h 690"/>
                <a:gd name="T4" fmla="*/ 0 w 690"/>
                <a:gd name="T5" fmla="*/ 1889661 h 690"/>
                <a:gd name="T6" fmla="*/ 564855 w 690"/>
                <a:gd name="T7" fmla="*/ 558682 h 690"/>
                <a:gd name="T8" fmla="*/ 0 w 690"/>
                <a:gd name="T9" fmla="*/ 1889661 h 690"/>
                <a:gd name="T10" fmla="*/ 1910540 w 690"/>
                <a:gd name="T11" fmla="*/ 0 h 690"/>
                <a:gd name="T12" fmla="*/ 564855 w 690"/>
                <a:gd name="T13" fmla="*/ 558682 h 690"/>
                <a:gd name="T14" fmla="*/ 1910540 w 690"/>
                <a:gd name="T15" fmla="*/ 0 h 690"/>
                <a:gd name="T16" fmla="*/ 1910540 w 690"/>
                <a:gd name="T17" fmla="*/ 10955 h 690"/>
                <a:gd name="T18" fmla="*/ 1910540 w 690"/>
                <a:gd name="T19" fmla="*/ 0 h 690"/>
                <a:gd name="T20" fmla="*/ 1910540 w 690"/>
                <a:gd name="T21" fmla="*/ 0 h 690"/>
                <a:gd name="T22" fmla="*/ 1910540 w 690"/>
                <a:gd name="T23" fmla="*/ 10955 h 690"/>
                <a:gd name="T24" fmla="*/ 1910540 w 690"/>
                <a:gd name="T25" fmla="*/ 0 h 690"/>
                <a:gd name="T26" fmla="*/ 3256224 w 690"/>
                <a:gd name="T27" fmla="*/ 558682 h 690"/>
                <a:gd name="T28" fmla="*/ 1910540 w 690"/>
                <a:gd name="T29" fmla="*/ 0 h 690"/>
                <a:gd name="T30" fmla="*/ 3821079 w 690"/>
                <a:gd name="T31" fmla="*/ 1889661 h 690"/>
                <a:gd name="T32" fmla="*/ 3256224 w 690"/>
                <a:gd name="T33" fmla="*/ 558682 h 690"/>
                <a:gd name="T34" fmla="*/ 3821079 w 690"/>
                <a:gd name="T35" fmla="*/ 1889661 h 690"/>
                <a:gd name="T36" fmla="*/ 3810003 w 690"/>
                <a:gd name="T37" fmla="*/ 1889661 h 690"/>
                <a:gd name="T38" fmla="*/ 3821079 w 690"/>
                <a:gd name="T39" fmla="*/ 1889661 h 690"/>
                <a:gd name="T40" fmla="*/ 3821079 w 690"/>
                <a:gd name="T41" fmla="*/ 1889661 h 690"/>
                <a:gd name="T42" fmla="*/ 3810003 w 690"/>
                <a:gd name="T43" fmla="*/ 1889661 h 690"/>
                <a:gd name="T44" fmla="*/ 3821079 w 690"/>
                <a:gd name="T45" fmla="*/ 1889661 h 690"/>
                <a:gd name="T46" fmla="*/ 3256224 w 690"/>
                <a:gd name="T47" fmla="*/ 3220640 h 690"/>
                <a:gd name="T48" fmla="*/ 3821079 w 690"/>
                <a:gd name="T49" fmla="*/ 1889661 h 690"/>
                <a:gd name="T50" fmla="*/ 1910540 w 690"/>
                <a:gd name="T51" fmla="*/ 3779322 h 690"/>
                <a:gd name="T52" fmla="*/ 3256224 w 690"/>
                <a:gd name="T53" fmla="*/ 3220640 h 690"/>
                <a:gd name="T54" fmla="*/ 1910540 w 690"/>
                <a:gd name="T55" fmla="*/ 3779322 h 690"/>
                <a:gd name="T56" fmla="*/ 1910540 w 690"/>
                <a:gd name="T57" fmla="*/ 3768367 h 690"/>
                <a:gd name="T58" fmla="*/ 1910540 w 690"/>
                <a:gd name="T59" fmla="*/ 3779322 h 690"/>
                <a:gd name="T60" fmla="*/ 1910540 w 690"/>
                <a:gd name="T61" fmla="*/ 3779322 h 690"/>
                <a:gd name="T62" fmla="*/ 1910540 w 690"/>
                <a:gd name="T63" fmla="*/ 3768367 h 690"/>
                <a:gd name="T64" fmla="*/ 1910540 w 690"/>
                <a:gd name="T65" fmla="*/ 3779322 h 690"/>
                <a:gd name="T66" fmla="*/ 564855 w 690"/>
                <a:gd name="T67" fmla="*/ 3220640 h 690"/>
                <a:gd name="T68" fmla="*/ 1910540 w 690"/>
                <a:gd name="T69" fmla="*/ 3779322 h 690"/>
                <a:gd name="T70" fmla="*/ 0 w 690"/>
                <a:gd name="T71" fmla="*/ 1889661 h 690"/>
                <a:gd name="T72" fmla="*/ 564855 w 690"/>
                <a:gd name="T73" fmla="*/ 3220640 h 690"/>
                <a:gd name="T74" fmla="*/ 0 w 690"/>
                <a:gd name="T75" fmla="*/ 1889661 h 690"/>
                <a:gd name="T76" fmla="*/ 11076 w 690"/>
                <a:gd name="T77" fmla="*/ 1889661 h 690"/>
                <a:gd name="T78" fmla="*/ 0 w 690"/>
                <a:gd name="T79" fmla="*/ 1889661 h 6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90" h="690"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  <a:moveTo>
                    <a:pt x="0" y="345"/>
                  </a:moveTo>
                  <a:cubicBezTo>
                    <a:pt x="0" y="250"/>
                    <a:pt x="38" y="163"/>
                    <a:pt x="101" y="101"/>
                  </a:cubicBezTo>
                  <a:lnTo>
                    <a:pt x="102" y="102"/>
                  </a:lnTo>
                  <a:cubicBezTo>
                    <a:pt x="40" y="165"/>
                    <a:pt x="2" y="250"/>
                    <a:pt x="2" y="345"/>
                  </a:cubicBezTo>
                  <a:lnTo>
                    <a:pt x="0" y="345"/>
                  </a:lnTo>
                  <a:close/>
                  <a:moveTo>
                    <a:pt x="101" y="101"/>
                  </a:moveTo>
                  <a:cubicBezTo>
                    <a:pt x="163" y="38"/>
                    <a:pt x="250" y="0"/>
                    <a:pt x="345" y="0"/>
                  </a:cubicBezTo>
                  <a:lnTo>
                    <a:pt x="345" y="2"/>
                  </a:lnTo>
                  <a:cubicBezTo>
                    <a:pt x="250" y="2"/>
                    <a:pt x="165" y="40"/>
                    <a:pt x="102" y="102"/>
                  </a:cubicBezTo>
                  <a:lnTo>
                    <a:pt x="101" y="101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cubicBezTo>
                    <a:pt x="440" y="0"/>
                    <a:pt x="527" y="38"/>
                    <a:pt x="589" y="101"/>
                  </a:cubicBezTo>
                  <a:lnTo>
                    <a:pt x="588" y="102"/>
                  </a:lnTo>
                  <a:cubicBezTo>
                    <a:pt x="525" y="40"/>
                    <a:pt x="440" y="2"/>
                    <a:pt x="345" y="2"/>
                  </a:cubicBezTo>
                  <a:lnTo>
                    <a:pt x="345" y="0"/>
                  </a:lnTo>
                  <a:close/>
                  <a:moveTo>
                    <a:pt x="589" y="101"/>
                  </a:moveTo>
                  <a:cubicBezTo>
                    <a:pt x="652" y="163"/>
                    <a:pt x="690" y="250"/>
                    <a:pt x="690" y="345"/>
                  </a:cubicBezTo>
                  <a:lnTo>
                    <a:pt x="688" y="345"/>
                  </a:lnTo>
                  <a:cubicBezTo>
                    <a:pt x="688" y="250"/>
                    <a:pt x="650" y="165"/>
                    <a:pt x="588" y="102"/>
                  </a:cubicBezTo>
                  <a:lnTo>
                    <a:pt x="589" y="101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cubicBezTo>
                    <a:pt x="690" y="440"/>
                    <a:pt x="652" y="527"/>
                    <a:pt x="589" y="589"/>
                  </a:cubicBezTo>
                  <a:lnTo>
                    <a:pt x="588" y="588"/>
                  </a:lnTo>
                  <a:cubicBezTo>
                    <a:pt x="650" y="525"/>
                    <a:pt x="688" y="440"/>
                    <a:pt x="688" y="345"/>
                  </a:cubicBezTo>
                  <a:lnTo>
                    <a:pt x="690" y="345"/>
                  </a:lnTo>
                  <a:close/>
                  <a:moveTo>
                    <a:pt x="589" y="589"/>
                  </a:moveTo>
                  <a:cubicBezTo>
                    <a:pt x="527" y="652"/>
                    <a:pt x="440" y="690"/>
                    <a:pt x="345" y="690"/>
                  </a:cubicBezTo>
                  <a:lnTo>
                    <a:pt x="345" y="688"/>
                  </a:lnTo>
                  <a:cubicBezTo>
                    <a:pt x="440" y="688"/>
                    <a:pt x="525" y="650"/>
                    <a:pt x="588" y="588"/>
                  </a:cubicBezTo>
                  <a:lnTo>
                    <a:pt x="589" y="589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cubicBezTo>
                    <a:pt x="250" y="690"/>
                    <a:pt x="163" y="652"/>
                    <a:pt x="101" y="589"/>
                  </a:cubicBezTo>
                  <a:lnTo>
                    <a:pt x="102" y="588"/>
                  </a:lnTo>
                  <a:cubicBezTo>
                    <a:pt x="165" y="650"/>
                    <a:pt x="250" y="688"/>
                    <a:pt x="345" y="688"/>
                  </a:cubicBezTo>
                  <a:lnTo>
                    <a:pt x="345" y="690"/>
                  </a:lnTo>
                  <a:close/>
                  <a:moveTo>
                    <a:pt x="101" y="589"/>
                  </a:moveTo>
                  <a:cubicBezTo>
                    <a:pt x="38" y="527"/>
                    <a:pt x="0" y="440"/>
                    <a:pt x="0" y="345"/>
                  </a:cubicBezTo>
                  <a:lnTo>
                    <a:pt x="2" y="345"/>
                  </a:lnTo>
                  <a:cubicBezTo>
                    <a:pt x="2" y="440"/>
                    <a:pt x="40" y="525"/>
                    <a:pt x="102" y="588"/>
                  </a:cubicBezTo>
                  <a:lnTo>
                    <a:pt x="101" y="589"/>
                  </a:lnTo>
                  <a:close/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1"/>
            <p:cNvSpPr>
              <a:spLocks noEditPoints="1"/>
            </p:cNvSpPr>
            <p:nvPr/>
          </p:nvSpPr>
          <p:spPr bwMode="auto">
            <a:xfrm>
              <a:off x="1191480" y="2114606"/>
              <a:ext cx="3510340" cy="3471674"/>
            </a:xfrm>
            <a:custGeom>
              <a:avLst/>
              <a:gdLst>
                <a:gd name="T0" fmla="*/ 0 w 634"/>
                <a:gd name="T1" fmla="*/ 1735837 h 634"/>
                <a:gd name="T2" fmla="*/ 11074 w 634"/>
                <a:gd name="T3" fmla="*/ 1735837 h 634"/>
                <a:gd name="T4" fmla="*/ 0 w 634"/>
                <a:gd name="T5" fmla="*/ 1735837 h 634"/>
                <a:gd name="T6" fmla="*/ 520461 w 634"/>
                <a:gd name="T7" fmla="*/ 514728 h 634"/>
                <a:gd name="T8" fmla="*/ 0 w 634"/>
                <a:gd name="T9" fmla="*/ 1735837 h 634"/>
                <a:gd name="T10" fmla="*/ 1755170 w 634"/>
                <a:gd name="T11" fmla="*/ 0 h 634"/>
                <a:gd name="T12" fmla="*/ 520461 w 634"/>
                <a:gd name="T13" fmla="*/ 514728 h 634"/>
                <a:gd name="T14" fmla="*/ 1755170 w 634"/>
                <a:gd name="T15" fmla="*/ 0 h 634"/>
                <a:gd name="T16" fmla="*/ 1755170 w 634"/>
                <a:gd name="T17" fmla="*/ 10952 h 634"/>
                <a:gd name="T18" fmla="*/ 1755170 w 634"/>
                <a:gd name="T19" fmla="*/ 0 h 634"/>
                <a:gd name="T20" fmla="*/ 1755170 w 634"/>
                <a:gd name="T21" fmla="*/ 0 h 634"/>
                <a:gd name="T22" fmla="*/ 1755170 w 634"/>
                <a:gd name="T23" fmla="*/ 10952 h 634"/>
                <a:gd name="T24" fmla="*/ 1755170 w 634"/>
                <a:gd name="T25" fmla="*/ 0 h 634"/>
                <a:gd name="T26" fmla="*/ 2989879 w 634"/>
                <a:gd name="T27" fmla="*/ 514728 h 634"/>
                <a:gd name="T28" fmla="*/ 1755170 w 634"/>
                <a:gd name="T29" fmla="*/ 0 h 634"/>
                <a:gd name="T30" fmla="*/ 3510340 w 634"/>
                <a:gd name="T31" fmla="*/ 1735837 h 634"/>
                <a:gd name="T32" fmla="*/ 2989879 w 634"/>
                <a:gd name="T33" fmla="*/ 514728 h 634"/>
                <a:gd name="T34" fmla="*/ 3510340 w 634"/>
                <a:gd name="T35" fmla="*/ 1735837 h 634"/>
                <a:gd name="T36" fmla="*/ 3499266 w 634"/>
                <a:gd name="T37" fmla="*/ 1735837 h 634"/>
                <a:gd name="T38" fmla="*/ 3510340 w 634"/>
                <a:gd name="T39" fmla="*/ 1735837 h 634"/>
                <a:gd name="T40" fmla="*/ 3510340 w 634"/>
                <a:gd name="T41" fmla="*/ 1735837 h 634"/>
                <a:gd name="T42" fmla="*/ 3499266 w 634"/>
                <a:gd name="T43" fmla="*/ 1735837 h 634"/>
                <a:gd name="T44" fmla="*/ 3510340 w 634"/>
                <a:gd name="T45" fmla="*/ 1735837 h 634"/>
                <a:gd name="T46" fmla="*/ 2989879 w 634"/>
                <a:gd name="T47" fmla="*/ 2956946 h 634"/>
                <a:gd name="T48" fmla="*/ 3510340 w 634"/>
                <a:gd name="T49" fmla="*/ 1735837 h 634"/>
                <a:gd name="T50" fmla="*/ 1755170 w 634"/>
                <a:gd name="T51" fmla="*/ 3471674 h 634"/>
                <a:gd name="T52" fmla="*/ 2989879 w 634"/>
                <a:gd name="T53" fmla="*/ 2956946 h 634"/>
                <a:gd name="T54" fmla="*/ 1755170 w 634"/>
                <a:gd name="T55" fmla="*/ 3471674 h 634"/>
                <a:gd name="T56" fmla="*/ 1755170 w 634"/>
                <a:gd name="T57" fmla="*/ 3460722 h 634"/>
                <a:gd name="T58" fmla="*/ 1755170 w 634"/>
                <a:gd name="T59" fmla="*/ 3471674 h 634"/>
                <a:gd name="T60" fmla="*/ 1755170 w 634"/>
                <a:gd name="T61" fmla="*/ 3471674 h 634"/>
                <a:gd name="T62" fmla="*/ 1755170 w 634"/>
                <a:gd name="T63" fmla="*/ 3460722 h 634"/>
                <a:gd name="T64" fmla="*/ 1755170 w 634"/>
                <a:gd name="T65" fmla="*/ 3471674 h 634"/>
                <a:gd name="T66" fmla="*/ 520461 w 634"/>
                <a:gd name="T67" fmla="*/ 2956946 h 634"/>
                <a:gd name="T68" fmla="*/ 1755170 w 634"/>
                <a:gd name="T69" fmla="*/ 3471674 h 634"/>
                <a:gd name="T70" fmla="*/ 0 w 634"/>
                <a:gd name="T71" fmla="*/ 1735837 h 634"/>
                <a:gd name="T72" fmla="*/ 520461 w 634"/>
                <a:gd name="T73" fmla="*/ 2956946 h 634"/>
                <a:gd name="T74" fmla="*/ 0 w 634"/>
                <a:gd name="T75" fmla="*/ 1735837 h 634"/>
                <a:gd name="T76" fmla="*/ 11074 w 634"/>
                <a:gd name="T77" fmla="*/ 1735837 h 634"/>
                <a:gd name="T78" fmla="*/ 0 w 634"/>
                <a:gd name="T79" fmla="*/ 1735837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  <a:moveTo>
                    <a:pt x="0" y="317"/>
                  </a:moveTo>
                  <a:cubicBezTo>
                    <a:pt x="0" y="230"/>
                    <a:pt x="36" y="151"/>
                    <a:pt x="93" y="93"/>
                  </a:cubicBezTo>
                  <a:lnTo>
                    <a:pt x="94" y="94"/>
                  </a:lnTo>
                  <a:cubicBezTo>
                    <a:pt x="37" y="151"/>
                    <a:pt x="2" y="230"/>
                    <a:pt x="2" y="317"/>
                  </a:cubicBezTo>
                  <a:lnTo>
                    <a:pt x="0" y="317"/>
                  </a:lnTo>
                  <a:close/>
                  <a:moveTo>
                    <a:pt x="93" y="93"/>
                  </a:moveTo>
                  <a:cubicBezTo>
                    <a:pt x="151" y="36"/>
                    <a:pt x="230" y="0"/>
                    <a:pt x="317" y="0"/>
                  </a:cubicBezTo>
                  <a:lnTo>
                    <a:pt x="317" y="2"/>
                  </a:lnTo>
                  <a:cubicBezTo>
                    <a:pt x="230" y="2"/>
                    <a:pt x="151" y="37"/>
                    <a:pt x="94" y="94"/>
                  </a:cubicBezTo>
                  <a:lnTo>
                    <a:pt x="93" y="93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cubicBezTo>
                    <a:pt x="404" y="0"/>
                    <a:pt x="483" y="36"/>
                    <a:pt x="541" y="93"/>
                  </a:cubicBezTo>
                  <a:lnTo>
                    <a:pt x="540" y="94"/>
                  </a:lnTo>
                  <a:cubicBezTo>
                    <a:pt x="483" y="37"/>
                    <a:pt x="404" y="2"/>
                    <a:pt x="317" y="2"/>
                  </a:cubicBezTo>
                  <a:lnTo>
                    <a:pt x="317" y="0"/>
                  </a:lnTo>
                  <a:close/>
                  <a:moveTo>
                    <a:pt x="541" y="93"/>
                  </a:moveTo>
                  <a:cubicBezTo>
                    <a:pt x="598" y="151"/>
                    <a:pt x="634" y="230"/>
                    <a:pt x="634" y="317"/>
                  </a:cubicBezTo>
                  <a:lnTo>
                    <a:pt x="632" y="317"/>
                  </a:lnTo>
                  <a:cubicBezTo>
                    <a:pt x="632" y="230"/>
                    <a:pt x="597" y="151"/>
                    <a:pt x="540" y="94"/>
                  </a:cubicBezTo>
                  <a:lnTo>
                    <a:pt x="541" y="93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cubicBezTo>
                    <a:pt x="634" y="404"/>
                    <a:pt x="598" y="483"/>
                    <a:pt x="541" y="541"/>
                  </a:cubicBezTo>
                  <a:lnTo>
                    <a:pt x="540" y="540"/>
                  </a:lnTo>
                  <a:cubicBezTo>
                    <a:pt x="597" y="483"/>
                    <a:pt x="632" y="404"/>
                    <a:pt x="632" y="317"/>
                  </a:cubicBezTo>
                  <a:lnTo>
                    <a:pt x="634" y="317"/>
                  </a:lnTo>
                  <a:close/>
                  <a:moveTo>
                    <a:pt x="541" y="541"/>
                  </a:moveTo>
                  <a:cubicBezTo>
                    <a:pt x="483" y="598"/>
                    <a:pt x="404" y="634"/>
                    <a:pt x="317" y="634"/>
                  </a:cubicBezTo>
                  <a:lnTo>
                    <a:pt x="317" y="632"/>
                  </a:lnTo>
                  <a:cubicBezTo>
                    <a:pt x="404" y="632"/>
                    <a:pt x="483" y="597"/>
                    <a:pt x="540" y="540"/>
                  </a:cubicBezTo>
                  <a:lnTo>
                    <a:pt x="541" y="541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cubicBezTo>
                    <a:pt x="230" y="634"/>
                    <a:pt x="151" y="598"/>
                    <a:pt x="93" y="541"/>
                  </a:cubicBezTo>
                  <a:lnTo>
                    <a:pt x="94" y="540"/>
                  </a:lnTo>
                  <a:cubicBezTo>
                    <a:pt x="151" y="597"/>
                    <a:pt x="230" y="632"/>
                    <a:pt x="317" y="632"/>
                  </a:cubicBezTo>
                  <a:lnTo>
                    <a:pt x="317" y="634"/>
                  </a:lnTo>
                  <a:close/>
                  <a:moveTo>
                    <a:pt x="93" y="541"/>
                  </a:moveTo>
                  <a:cubicBezTo>
                    <a:pt x="36" y="483"/>
                    <a:pt x="0" y="404"/>
                    <a:pt x="0" y="317"/>
                  </a:cubicBezTo>
                  <a:lnTo>
                    <a:pt x="2" y="317"/>
                  </a:lnTo>
                  <a:cubicBezTo>
                    <a:pt x="2" y="404"/>
                    <a:pt x="37" y="483"/>
                    <a:pt x="94" y="540"/>
                  </a:cubicBezTo>
                  <a:lnTo>
                    <a:pt x="93" y="541"/>
                  </a:lnTo>
                  <a:close/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2"/>
            <p:cNvSpPr>
              <a:spLocks noEditPoints="1"/>
            </p:cNvSpPr>
            <p:nvPr/>
          </p:nvSpPr>
          <p:spPr bwMode="auto">
            <a:xfrm>
              <a:off x="980531" y="1905755"/>
              <a:ext cx="3932238" cy="3889375"/>
            </a:xfrm>
            <a:custGeom>
              <a:avLst/>
              <a:gdLst>
                <a:gd name="T0" fmla="*/ 0 w 710"/>
                <a:gd name="T1" fmla="*/ 1944688 h 710"/>
                <a:gd name="T2" fmla="*/ 11077 w 710"/>
                <a:gd name="T3" fmla="*/ 1944688 h 710"/>
                <a:gd name="T4" fmla="*/ 0 w 710"/>
                <a:gd name="T5" fmla="*/ 1944688 h 710"/>
                <a:gd name="T6" fmla="*/ 587067 w 710"/>
                <a:gd name="T7" fmla="*/ 580667 h 710"/>
                <a:gd name="T8" fmla="*/ 0 w 710"/>
                <a:gd name="T9" fmla="*/ 1944688 h 710"/>
                <a:gd name="T10" fmla="*/ 1966119 w 710"/>
                <a:gd name="T11" fmla="*/ 0 h 710"/>
                <a:gd name="T12" fmla="*/ 587067 w 710"/>
                <a:gd name="T13" fmla="*/ 580667 h 710"/>
                <a:gd name="T14" fmla="*/ 1966119 w 710"/>
                <a:gd name="T15" fmla="*/ 0 h 710"/>
                <a:gd name="T16" fmla="*/ 1966119 w 710"/>
                <a:gd name="T17" fmla="*/ 10956 h 710"/>
                <a:gd name="T18" fmla="*/ 1966119 w 710"/>
                <a:gd name="T19" fmla="*/ 0 h 710"/>
                <a:gd name="T20" fmla="*/ 1966119 w 710"/>
                <a:gd name="T21" fmla="*/ 0 h 710"/>
                <a:gd name="T22" fmla="*/ 1966119 w 710"/>
                <a:gd name="T23" fmla="*/ 10956 h 710"/>
                <a:gd name="T24" fmla="*/ 1966119 w 710"/>
                <a:gd name="T25" fmla="*/ 0 h 710"/>
                <a:gd name="T26" fmla="*/ 3345171 w 710"/>
                <a:gd name="T27" fmla="*/ 580667 h 710"/>
                <a:gd name="T28" fmla="*/ 1966119 w 710"/>
                <a:gd name="T29" fmla="*/ 0 h 710"/>
                <a:gd name="T30" fmla="*/ 3932238 w 710"/>
                <a:gd name="T31" fmla="*/ 1944688 h 710"/>
                <a:gd name="T32" fmla="*/ 3345171 w 710"/>
                <a:gd name="T33" fmla="*/ 580667 h 710"/>
                <a:gd name="T34" fmla="*/ 3932238 w 710"/>
                <a:gd name="T35" fmla="*/ 1944688 h 710"/>
                <a:gd name="T36" fmla="*/ 3921161 w 710"/>
                <a:gd name="T37" fmla="*/ 1944688 h 710"/>
                <a:gd name="T38" fmla="*/ 3932238 w 710"/>
                <a:gd name="T39" fmla="*/ 1944688 h 710"/>
                <a:gd name="T40" fmla="*/ 3932238 w 710"/>
                <a:gd name="T41" fmla="*/ 1944688 h 710"/>
                <a:gd name="T42" fmla="*/ 3921161 w 710"/>
                <a:gd name="T43" fmla="*/ 1944688 h 710"/>
                <a:gd name="T44" fmla="*/ 3932238 w 710"/>
                <a:gd name="T45" fmla="*/ 1944688 h 710"/>
                <a:gd name="T46" fmla="*/ 3345171 w 710"/>
                <a:gd name="T47" fmla="*/ 3308708 h 710"/>
                <a:gd name="T48" fmla="*/ 3932238 w 710"/>
                <a:gd name="T49" fmla="*/ 1944688 h 710"/>
                <a:gd name="T50" fmla="*/ 1966119 w 710"/>
                <a:gd name="T51" fmla="*/ 3889375 h 710"/>
                <a:gd name="T52" fmla="*/ 3345171 w 710"/>
                <a:gd name="T53" fmla="*/ 3308708 h 710"/>
                <a:gd name="T54" fmla="*/ 1966119 w 710"/>
                <a:gd name="T55" fmla="*/ 3889375 h 710"/>
                <a:gd name="T56" fmla="*/ 1966119 w 710"/>
                <a:gd name="T57" fmla="*/ 3878419 h 710"/>
                <a:gd name="T58" fmla="*/ 1966119 w 710"/>
                <a:gd name="T59" fmla="*/ 3889375 h 710"/>
                <a:gd name="T60" fmla="*/ 1966119 w 710"/>
                <a:gd name="T61" fmla="*/ 3889375 h 710"/>
                <a:gd name="T62" fmla="*/ 1966119 w 710"/>
                <a:gd name="T63" fmla="*/ 3878419 h 710"/>
                <a:gd name="T64" fmla="*/ 1966119 w 710"/>
                <a:gd name="T65" fmla="*/ 3889375 h 710"/>
                <a:gd name="T66" fmla="*/ 587067 w 710"/>
                <a:gd name="T67" fmla="*/ 3308708 h 710"/>
                <a:gd name="T68" fmla="*/ 1966119 w 710"/>
                <a:gd name="T69" fmla="*/ 3889375 h 710"/>
                <a:gd name="T70" fmla="*/ 0 w 710"/>
                <a:gd name="T71" fmla="*/ 1944688 h 710"/>
                <a:gd name="T72" fmla="*/ 587067 w 710"/>
                <a:gd name="T73" fmla="*/ 3308708 h 710"/>
                <a:gd name="T74" fmla="*/ 0 w 710"/>
                <a:gd name="T75" fmla="*/ 1944688 h 710"/>
                <a:gd name="T76" fmla="*/ 11077 w 710"/>
                <a:gd name="T77" fmla="*/ 1944688 h 710"/>
                <a:gd name="T78" fmla="*/ 0 w 710"/>
                <a:gd name="T79" fmla="*/ 1944688 h 7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10" h="710"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  <a:moveTo>
                    <a:pt x="0" y="355"/>
                  </a:moveTo>
                  <a:cubicBezTo>
                    <a:pt x="0" y="257"/>
                    <a:pt x="40" y="168"/>
                    <a:pt x="104" y="104"/>
                  </a:cubicBezTo>
                  <a:lnTo>
                    <a:pt x="106" y="106"/>
                  </a:lnTo>
                  <a:cubicBezTo>
                    <a:pt x="42" y="170"/>
                    <a:pt x="2" y="258"/>
                    <a:pt x="2" y="355"/>
                  </a:cubicBezTo>
                  <a:lnTo>
                    <a:pt x="0" y="355"/>
                  </a:lnTo>
                  <a:close/>
                  <a:moveTo>
                    <a:pt x="104" y="104"/>
                  </a:moveTo>
                  <a:cubicBezTo>
                    <a:pt x="168" y="40"/>
                    <a:pt x="257" y="0"/>
                    <a:pt x="355" y="0"/>
                  </a:cubicBezTo>
                  <a:lnTo>
                    <a:pt x="355" y="2"/>
                  </a:lnTo>
                  <a:cubicBezTo>
                    <a:pt x="258" y="2"/>
                    <a:pt x="170" y="42"/>
                    <a:pt x="106" y="106"/>
                  </a:cubicBezTo>
                  <a:lnTo>
                    <a:pt x="104" y="104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cubicBezTo>
                    <a:pt x="453" y="0"/>
                    <a:pt x="542" y="40"/>
                    <a:pt x="606" y="104"/>
                  </a:cubicBezTo>
                  <a:lnTo>
                    <a:pt x="604" y="106"/>
                  </a:lnTo>
                  <a:cubicBezTo>
                    <a:pt x="540" y="42"/>
                    <a:pt x="452" y="2"/>
                    <a:pt x="355" y="2"/>
                  </a:cubicBezTo>
                  <a:lnTo>
                    <a:pt x="355" y="0"/>
                  </a:lnTo>
                  <a:close/>
                  <a:moveTo>
                    <a:pt x="606" y="104"/>
                  </a:moveTo>
                  <a:cubicBezTo>
                    <a:pt x="670" y="168"/>
                    <a:pt x="710" y="257"/>
                    <a:pt x="710" y="355"/>
                  </a:cubicBezTo>
                  <a:lnTo>
                    <a:pt x="708" y="355"/>
                  </a:lnTo>
                  <a:cubicBezTo>
                    <a:pt x="708" y="258"/>
                    <a:pt x="668" y="170"/>
                    <a:pt x="604" y="106"/>
                  </a:cubicBezTo>
                  <a:lnTo>
                    <a:pt x="606" y="104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cubicBezTo>
                    <a:pt x="710" y="453"/>
                    <a:pt x="670" y="542"/>
                    <a:pt x="606" y="606"/>
                  </a:cubicBezTo>
                  <a:lnTo>
                    <a:pt x="604" y="604"/>
                  </a:lnTo>
                  <a:cubicBezTo>
                    <a:pt x="668" y="540"/>
                    <a:pt x="708" y="452"/>
                    <a:pt x="708" y="355"/>
                  </a:cubicBezTo>
                  <a:lnTo>
                    <a:pt x="710" y="355"/>
                  </a:lnTo>
                  <a:close/>
                  <a:moveTo>
                    <a:pt x="606" y="606"/>
                  </a:moveTo>
                  <a:cubicBezTo>
                    <a:pt x="542" y="670"/>
                    <a:pt x="453" y="710"/>
                    <a:pt x="355" y="710"/>
                  </a:cubicBezTo>
                  <a:lnTo>
                    <a:pt x="355" y="708"/>
                  </a:lnTo>
                  <a:cubicBezTo>
                    <a:pt x="452" y="708"/>
                    <a:pt x="540" y="668"/>
                    <a:pt x="604" y="604"/>
                  </a:cubicBezTo>
                  <a:lnTo>
                    <a:pt x="606" y="606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cubicBezTo>
                    <a:pt x="257" y="710"/>
                    <a:pt x="168" y="670"/>
                    <a:pt x="104" y="606"/>
                  </a:cubicBezTo>
                  <a:lnTo>
                    <a:pt x="106" y="604"/>
                  </a:lnTo>
                  <a:cubicBezTo>
                    <a:pt x="170" y="668"/>
                    <a:pt x="258" y="708"/>
                    <a:pt x="355" y="708"/>
                  </a:cubicBezTo>
                  <a:lnTo>
                    <a:pt x="355" y="710"/>
                  </a:lnTo>
                  <a:close/>
                  <a:moveTo>
                    <a:pt x="104" y="606"/>
                  </a:moveTo>
                  <a:cubicBezTo>
                    <a:pt x="40" y="542"/>
                    <a:pt x="0" y="453"/>
                    <a:pt x="0" y="355"/>
                  </a:cubicBezTo>
                  <a:lnTo>
                    <a:pt x="2" y="355"/>
                  </a:lnTo>
                  <a:cubicBezTo>
                    <a:pt x="2" y="452"/>
                    <a:pt x="42" y="540"/>
                    <a:pt x="106" y="604"/>
                  </a:cubicBezTo>
                  <a:lnTo>
                    <a:pt x="104" y="606"/>
                  </a:lnTo>
                  <a:close/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3"/>
            <p:cNvSpPr>
              <a:spLocks noEditPoints="1"/>
            </p:cNvSpPr>
            <p:nvPr/>
          </p:nvSpPr>
          <p:spPr bwMode="auto">
            <a:xfrm>
              <a:off x="2431910" y="2317203"/>
              <a:ext cx="941059" cy="382684"/>
            </a:xfrm>
            <a:custGeom>
              <a:avLst/>
              <a:gdLst>
                <a:gd name="T0" fmla="*/ 941059 w 170"/>
                <a:gd name="T1" fmla="*/ 109338 h 70"/>
                <a:gd name="T2" fmla="*/ 570171 w 170"/>
                <a:gd name="T3" fmla="*/ 103871 h 70"/>
                <a:gd name="T4" fmla="*/ 575707 w 170"/>
                <a:gd name="T5" fmla="*/ 49202 h 70"/>
                <a:gd name="T6" fmla="*/ 614456 w 170"/>
                <a:gd name="T7" fmla="*/ 5467 h 70"/>
                <a:gd name="T8" fmla="*/ 481601 w 170"/>
                <a:gd name="T9" fmla="*/ 0 h 70"/>
                <a:gd name="T10" fmla="*/ 431780 w 170"/>
                <a:gd name="T11" fmla="*/ 38268 h 70"/>
                <a:gd name="T12" fmla="*/ 431780 w 170"/>
                <a:gd name="T13" fmla="*/ 114805 h 70"/>
                <a:gd name="T14" fmla="*/ 321067 w 170"/>
                <a:gd name="T15" fmla="*/ 158541 h 70"/>
                <a:gd name="T16" fmla="*/ 243568 w 170"/>
                <a:gd name="T17" fmla="*/ 273346 h 70"/>
                <a:gd name="T18" fmla="*/ 0 w 170"/>
                <a:gd name="T19" fmla="*/ 382684 h 70"/>
                <a:gd name="T20" fmla="*/ 232497 w 170"/>
                <a:gd name="T21" fmla="*/ 371750 h 70"/>
                <a:gd name="T22" fmla="*/ 298925 w 170"/>
                <a:gd name="T23" fmla="*/ 338949 h 70"/>
                <a:gd name="T24" fmla="*/ 376424 w 170"/>
                <a:gd name="T25" fmla="*/ 251478 h 70"/>
                <a:gd name="T26" fmla="*/ 453923 w 170"/>
                <a:gd name="T27" fmla="*/ 240544 h 70"/>
                <a:gd name="T28" fmla="*/ 459458 w 170"/>
                <a:gd name="T29" fmla="*/ 311614 h 70"/>
                <a:gd name="T30" fmla="*/ 509279 w 170"/>
                <a:gd name="T31" fmla="*/ 360816 h 70"/>
                <a:gd name="T32" fmla="*/ 619992 w 170"/>
                <a:gd name="T33" fmla="*/ 360816 h 70"/>
                <a:gd name="T34" fmla="*/ 575707 w 170"/>
                <a:gd name="T35" fmla="*/ 300680 h 70"/>
                <a:gd name="T36" fmla="*/ 570171 w 170"/>
                <a:gd name="T37" fmla="*/ 224143 h 70"/>
                <a:gd name="T38" fmla="*/ 891238 w 170"/>
                <a:gd name="T39" fmla="*/ 262412 h 70"/>
                <a:gd name="T40" fmla="*/ 941059 w 170"/>
                <a:gd name="T41" fmla="*/ 109338 h 70"/>
                <a:gd name="T42" fmla="*/ 896774 w 170"/>
                <a:gd name="T43" fmla="*/ 131206 h 70"/>
                <a:gd name="T44" fmla="*/ 863560 w 170"/>
                <a:gd name="T45" fmla="*/ 235077 h 70"/>
                <a:gd name="T46" fmla="*/ 852489 w 170"/>
                <a:gd name="T47" fmla="*/ 147607 h 70"/>
                <a:gd name="T48" fmla="*/ 664277 w 170"/>
                <a:gd name="T49" fmla="*/ 158541 h 70"/>
                <a:gd name="T50" fmla="*/ 846953 w 170"/>
                <a:gd name="T51" fmla="*/ 185875 h 70"/>
                <a:gd name="T52" fmla="*/ 669813 w 170"/>
                <a:gd name="T53" fmla="*/ 174941 h 70"/>
                <a:gd name="T54" fmla="*/ 830346 w 170"/>
                <a:gd name="T55" fmla="*/ 229610 h 70"/>
                <a:gd name="T56" fmla="*/ 664277 w 170"/>
                <a:gd name="T57" fmla="*/ 191342 h 70"/>
                <a:gd name="T58" fmla="*/ 575707 w 170"/>
                <a:gd name="T59" fmla="*/ 147607 h 70"/>
                <a:gd name="T60" fmla="*/ 431780 w 170"/>
                <a:gd name="T61" fmla="*/ 158541 h 70"/>
                <a:gd name="T62" fmla="*/ 564635 w 170"/>
                <a:gd name="T63" fmla="*/ 174941 h 70"/>
                <a:gd name="T64" fmla="*/ 431780 w 170"/>
                <a:gd name="T65" fmla="*/ 191342 h 70"/>
                <a:gd name="T66" fmla="*/ 559100 w 170"/>
                <a:gd name="T67" fmla="*/ 207743 h 70"/>
                <a:gd name="T68" fmla="*/ 431780 w 170"/>
                <a:gd name="T69" fmla="*/ 202276 h 70"/>
                <a:gd name="T70" fmla="*/ 359817 w 170"/>
                <a:gd name="T71" fmla="*/ 218677 h 70"/>
                <a:gd name="T72" fmla="*/ 276782 w 170"/>
                <a:gd name="T73" fmla="*/ 311614 h 70"/>
                <a:gd name="T74" fmla="*/ 166069 w 170"/>
                <a:gd name="T75" fmla="*/ 333482 h 70"/>
                <a:gd name="T76" fmla="*/ 77499 w 170"/>
                <a:gd name="T77" fmla="*/ 360816 h 70"/>
                <a:gd name="T78" fmla="*/ 542493 w 170"/>
                <a:gd name="T79" fmla="*/ 27335 h 70"/>
                <a:gd name="T80" fmla="*/ 487136 w 170"/>
                <a:gd name="T81" fmla="*/ 27335 h 70"/>
                <a:gd name="T82" fmla="*/ 531422 w 170"/>
                <a:gd name="T83" fmla="*/ 98404 h 70"/>
                <a:gd name="T84" fmla="*/ 525886 w 170"/>
                <a:gd name="T85" fmla="*/ 54669 h 70"/>
                <a:gd name="T86" fmla="*/ 464994 w 170"/>
                <a:gd name="T87" fmla="*/ 92938 h 70"/>
                <a:gd name="T88" fmla="*/ 464994 w 170"/>
                <a:gd name="T89" fmla="*/ 49202 h 70"/>
                <a:gd name="T90" fmla="*/ 564635 w 170"/>
                <a:gd name="T91" fmla="*/ 344416 h 70"/>
                <a:gd name="T92" fmla="*/ 536957 w 170"/>
                <a:gd name="T93" fmla="*/ 311614 h 70"/>
                <a:gd name="T94" fmla="*/ 520350 w 170"/>
                <a:gd name="T95" fmla="*/ 344416 h 70"/>
                <a:gd name="T96" fmla="*/ 498208 w 170"/>
                <a:gd name="T97" fmla="*/ 317081 h 70"/>
                <a:gd name="T98" fmla="*/ 536957 w 170"/>
                <a:gd name="T99" fmla="*/ 284280 h 70"/>
                <a:gd name="T100" fmla="*/ 531422 w 170"/>
                <a:gd name="T101" fmla="*/ 229610 h 70"/>
                <a:gd name="T102" fmla="*/ 498208 w 170"/>
                <a:gd name="T103" fmla="*/ 284280 h 70"/>
                <a:gd name="T104" fmla="*/ 492672 w 170"/>
                <a:gd name="T105" fmla="*/ 235077 h 70"/>
                <a:gd name="T106" fmla="*/ 254639 w 170"/>
                <a:gd name="T107" fmla="*/ 322548 h 70"/>
                <a:gd name="T108" fmla="*/ 238033 w 170"/>
                <a:gd name="T109" fmla="*/ 311614 h 70"/>
                <a:gd name="T110" fmla="*/ 226961 w 170"/>
                <a:gd name="T111" fmla="*/ 328015 h 70"/>
                <a:gd name="T112" fmla="*/ 243568 w 170"/>
                <a:gd name="T113" fmla="*/ 344416 h 70"/>
                <a:gd name="T114" fmla="*/ 254639 w 170"/>
                <a:gd name="T115" fmla="*/ 322548 h 70"/>
                <a:gd name="T116" fmla="*/ 83035 w 170"/>
                <a:gd name="T117" fmla="*/ 360816 h 70"/>
                <a:gd name="T118" fmla="*/ 160534 w 170"/>
                <a:gd name="T119" fmla="*/ 349883 h 70"/>
                <a:gd name="T120" fmla="*/ 276782 w 170"/>
                <a:gd name="T121" fmla="*/ 311614 h 70"/>
                <a:gd name="T122" fmla="*/ 370888 w 170"/>
                <a:gd name="T123" fmla="*/ 180408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14"/>
            <p:cNvSpPr>
              <a:spLocks noEditPoints="1"/>
            </p:cNvSpPr>
            <p:nvPr/>
          </p:nvSpPr>
          <p:spPr bwMode="auto">
            <a:xfrm>
              <a:off x="2431910" y="2317203"/>
              <a:ext cx="941059" cy="382684"/>
            </a:xfrm>
            <a:custGeom>
              <a:avLst/>
              <a:gdLst>
                <a:gd name="T0" fmla="*/ 941059 w 170"/>
                <a:gd name="T1" fmla="*/ 109338 h 70"/>
                <a:gd name="T2" fmla="*/ 570171 w 170"/>
                <a:gd name="T3" fmla="*/ 103871 h 70"/>
                <a:gd name="T4" fmla="*/ 575707 w 170"/>
                <a:gd name="T5" fmla="*/ 49202 h 70"/>
                <a:gd name="T6" fmla="*/ 614456 w 170"/>
                <a:gd name="T7" fmla="*/ 5467 h 70"/>
                <a:gd name="T8" fmla="*/ 481601 w 170"/>
                <a:gd name="T9" fmla="*/ 0 h 70"/>
                <a:gd name="T10" fmla="*/ 431780 w 170"/>
                <a:gd name="T11" fmla="*/ 38268 h 70"/>
                <a:gd name="T12" fmla="*/ 431780 w 170"/>
                <a:gd name="T13" fmla="*/ 114805 h 70"/>
                <a:gd name="T14" fmla="*/ 321067 w 170"/>
                <a:gd name="T15" fmla="*/ 158541 h 70"/>
                <a:gd name="T16" fmla="*/ 243568 w 170"/>
                <a:gd name="T17" fmla="*/ 273346 h 70"/>
                <a:gd name="T18" fmla="*/ 0 w 170"/>
                <a:gd name="T19" fmla="*/ 382684 h 70"/>
                <a:gd name="T20" fmla="*/ 232497 w 170"/>
                <a:gd name="T21" fmla="*/ 371750 h 70"/>
                <a:gd name="T22" fmla="*/ 298925 w 170"/>
                <a:gd name="T23" fmla="*/ 338949 h 70"/>
                <a:gd name="T24" fmla="*/ 376424 w 170"/>
                <a:gd name="T25" fmla="*/ 251478 h 70"/>
                <a:gd name="T26" fmla="*/ 453923 w 170"/>
                <a:gd name="T27" fmla="*/ 240544 h 70"/>
                <a:gd name="T28" fmla="*/ 459458 w 170"/>
                <a:gd name="T29" fmla="*/ 311614 h 70"/>
                <a:gd name="T30" fmla="*/ 509279 w 170"/>
                <a:gd name="T31" fmla="*/ 360816 h 70"/>
                <a:gd name="T32" fmla="*/ 619992 w 170"/>
                <a:gd name="T33" fmla="*/ 360816 h 70"/>
                <a:gd name="T34" fmla="*/ 575707 w 170"/>
                <a:gd name="T35" fmla="*/ 300680 h 70"/>
                <a:gd name="T36" fmla="*/ 570171 w 170"/>
                <a:gd name="T37" fmla="*/ 224143 h 70"/>
                <a:gd name="T38" fmla="*/ 891238 w 170"/>
                <a:gd name="T39" fmla="*/ 262412 h 70"/>
                <a:gd name="T40" fmla="*/ 941059 w 170"/>
                <a:gd name="T41" fmla="*/ 109338 h 70"/>
                <a:gd name="T42" fmla="*/ 896774 w 170"/>
                <a:gd name="T43" fmla="*/ 131206 h 70"/>
                <a:gd name="T44" fmla="*/ 863560 w 170"/>
                <a:gd name="T45" fmla="*/ 235077 h 70"/>
                <a:gd name="T46" fmla="*/ 852489 w 170"/>
                <a:gd name="T47" fmla="*/ 147607 h 70"/>
                <a:gd name="T48" fmla="*/ 664277 w 170"/>
                <a:gd name="T49" fmla="*/ 158541 h 70"/>
                <a:gd name="T50" fmla="*/ 846953 w 170"/>
                <a:gd name="T51" fmla="*/ 185875 h 70"/>
                <a:gd name="T52" fmla="*/ 669813 w 170"/>
                <a:gd name="T53" fmla="*/ 174941 h 70"/>
                <a:gd name="T54" fmla="*/ 830346 w 170"/>
                <a:gd name="T55" fmla="*/ 229610 h 70"/>
                <a:gd name="T56" fmla="*/ 664277 w 170"/>
                <a:gd name="T57" fmla="*/ 191342 h 70"/>
                <a:gd name="T58" fmla="*/ 575707 w 170"/>
                <a:gd name="T59" fmla="*/ 147607 h 70"/>
                <a:gd name="T60" fmla="*/ 431780 w 170"/>
                <a:gd name="T61" fmla="*/ 158541 h 70"/>
                <a:gd name="T62" fmla="*/ 564635 w 170"/>
                <a:gd name="T63" fmla="*/ 174941 h 70"/>
                <a:gd name="T64" fmla="*/ 431780 w 170"/>
                <a:gd name="T65" fmla="*/ 191342 h 70"/>
                <a:gd name="T66" fmla="*/ 559100 w 170"/>
                <a:gd name="T67" fmla="*/ 207743 h 70"/>
                <a:gd name="T68" fmla="*/ 431780 w 170"/>
                <a:gd name="T69" fmla="*/ 202276 h 70"/>
                <a:gd name="T70" fmla="*/ 359817 w 170"/>
                <a:gd name="T71" fmla="*/ 218677 h 70"/>
                <a:gd name="T72" fmla="*/ 276782 w 170"/>
                <a:gd name="T73" fmla="*/ 311614 h 70"/>
                <a:gd name="T74" fmla="*/ 166069 w 170"/>
                <a:gd name="T75" fmla="*/ 333482 h 70"/>
                <a:gd name="T76" fmla="*/ 77499 w 170"/>
                <a:gd name="T77" fmla="*/ 360816 h 70"/>
                <a:gd name="T78" fmla="*/ 542493 w 170"/>
                <a:gd name="T79" fmla="*/ 27335 h 70"/>
                <a:gd name="T80" fmla="*/ 487136 w 170"/>
                <a:gd name="T81" fmla="*/ 27335 h 70"/>
                <a:gd name="T82" fmla="*/ 531422 w 170"/>
                <a:gd name="T83" fmla="*/ 98404 h 70"/>
                <a:gd name="T84" fmla="*/ 525886 w 170"/>
                <a:gd name="T85" fmla="*/ 54669 h 70"/>
                <a:gd name="T86" fmla="*/ 464994 w 170"/>
                <a:gd name="T87" fmla="*/ 92938 h 70"/>
                <a:gd name="T88" fmla="*/ 464994 w 170"/>
                <a:gd name="T89" fmla="*/ 49202 h 70"/>
                <a:gd name="T90" fmla="*/ 564635 w 170"/>
                <a:gd name="T91" fmla="*/ 344416 h 70"/>
                <a:gd name="T92" fmla="*/ 536957 w 170"/>
                <a:gd name="T93" fmla="*/ 311614 h 70"/>
                <a:gd name="T94" fmla="*/ 520350 w 170"/>
                <a:gd name="T95" fmla="*/ 344416 h 70"/>
                <a:gd name="T96" fmla="*/ 498208 w 170"/>
                <a:gd name="T97" fmla="*/ 317081 h 70"/>
                <a:gd name="T98" fmla="*/ 536957 w 170"/>
                <a:gd name="T99" fmla="*/ 284280 h 70"/>
                <a:gd name="T100" fmla="*/ 531422 w 170"/>
                <a:gd name="T101" fmla="*/ 229610 h 70"/>
                <a:gd name="T102" fmla="*/ 498208 w 170"/>
                <a:gd name="T103" fmla="*/ 284280 h 70"/>
                <a:gd name="T104" fmla="*/ 492672 w 170"/>
                <a:gd name="T105" fmla="*/ 235077 h 70"/>
                <a:gd name="T106" fmla="*/ 254639 w 170"/>
                <a:gd name="T107" fmla="*/ 322548 h 70"/>
                <a:gd name="T108" fmla="*/ 238033 w 170"/>
                <a:gd name="T109" fmla="*/ 311614 h 70"/>
                <a:gd name="T110" fmla="*/ 226961 w 170"/>
                <a:gd name="T111" fmla="*/ 328015 h 70"/>
                <a:gd name="T112" fmla="*/ 243568 w 170"/>
                <a:gd name="T113" fmla="*/ 344416 h 70"/>
                <a:gd name="T114" fmla="*/ 254639 w 170"/>
                <a:gd name="T115" fmla="*/ 322548 h 70"/>
                <a:gd name="T116" fmla="*/ 83035 w 170"/>
                <a:gd name="T117" fmla="*/ 360816 h 70"/>
                <a:gd name="T118" fmla="*/ 160534 w 170"/>
                <a:gd name="T119" fmla="*/ 349883 h 70"/>
                <a:gd name="T120" fmla="*/ 276782 w 170"/>
                <a:gd name="T121" fmla="*/ 311614 h 70"/>
                <a:gd name="T122" fmla="*/ 370888 w 170"/>
                <a:gd name="T123" fmla="*/ 180408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15"/>
            <p:cNvSpPr>
              <a:spLocks noEditPoints="1"/>
            </p:cNvSpPr>
            <p:nvPr/>
          </p:nvSpPr>
          <p:spPr bwMode="auto">
            <a:xfrm>
              <a:off x="1844537" y="2448517"/>
              <a:ext cx="653057" cy="771622"/>
            </a:xfrm>
            <a:custGeom>
              <a:avLst/>
              <a:gdLst>
                <a:gd name="T0" fmla="*/ 603248 w 118"/>
                <a:gd name="T1" fmla="*/ 0 h 141"/>
                <a:gd name="T2" fmla="*/ 298857 w 118"/>
                <a:gd name="T3" fmla="*/ 213427 h 141"/>
                <a:gd name="T4" fmla="*/ 265650 w 118"/>
                <a:gd name="T5" fmla="*/ 164175 h 141"/>
                <a:gd name="T6" fmla="*/ 271185 w 118"/>
                <a:gd name="T7" fmla="*/ 109450 h 141"/>
                <a:gd name="T8" fmla="*/ 166031 w 118"/>
                <a:gd name="T9" fmla="*/ 180592 h 141"/>
                <a:gd name="T10" fmla="*/ 143894 w 118"/>
                <a:gd name="T11" fmla="*/ 235317 h 141"/>
                <a:gd name="T12" fmla="*/ 188169 w 118"/>
                <a:gd name="T13" fmla="*/ 300987 h 141"/>
                <a:gd name="T14" fmla="*/ 127291 w 118"/>
                <a:gd name="T15" fmla="*/ 404965 h 141"/>
                <a:gd name="T16" fmla="*/ 138360 w 118"/>
                <a:gd name="T17" fmla="*/ 541777 h 141"/>
                <a:gd name="T18" fmla="*/ 0 w 118"/>
                <a:gd name="T19" fmla="*/ 771622 h 141"/>
                <a:gd name="T20" fmla="*/ 182635 w 118"/>
                <a:gd name="T21" fmla="*/ 623865 h 141"/>
                <a:gd name="T22" fmla="*/ 215841 w 118"/>
                <a:gd name="T23" fmla="*/ 558195 h 141"/>
                <a:gd name="T24" fmla="*/ 226910 w 118"/>
                <a:gd name="T25" fmla="*/ 448745 h 141"/>
                <a:gd name="T26" fmla="*/ 282253 w 118"/>
                <a:gd name="T27" fmla="*/ 394020 h 141"/>
                <a:gd name="T28" fmla="*/ 332063 w 118"/>
                <a:gd name="T29" fmla="*/ 443272 h 141"/>
                <a:gd name="T30" fmla="*/ 398475 w 118"/>
                <a:gd name="T31" fmla="*/ 454217 h 141"/>
                <a:gd name="T32" fmla="*/ 492560 w 118"/>
                <a:gd name="T33" fmla="*/ 394020 h 141"/>
                <a:gd name="T34" fmla="*/ 420613 w 118"/>
                <a:gd name="T35" fmla="*/ 366657 h 141"/>
                <a:gd name="T36" fmla="*/ 370804 w 118"/>
                <a:gd name="T37" fmla="*/ 311932 h 141"/>
                <a:gd name="T38" fmla="*/ 653057 w 118"/>
                <a:gd name="T39" fmla="*/ 158702 h 141"/>
                <a:gd name="T40" fmla="*/ 603248 w 118"/>
                <a:gd name="T41" fmla="*/ 0 h 141"/>
                <a:gd name="T42" fmla="*/ 575576 w 118"/>
                <a:gd name="T43" fmla="*/ 43780 h 141"/>
                <a:gd name="T44" fmla="*/ 614316 w 118"/>
                <a:gd name="T45" fmla="*/ 147757 h 141"/>
                <a:gd name="T46" fmla="*/ 553438 w 118"/>
                <a:gd name="T47" fmla="*/ 82087 h 141"/>
                <a:gd name="T48" fmla="*/ 404010 w 118"/>
                <a:gd name="T49" fmla="*/ 202482 h 141"/>
                <a:gd name="T50" fmla="*/ 570041 w 118"/>
                <a:gd name="T51" fmla="*/ 120395 h 141"/>
                <a:gd name="T52" fmla="*/ 420613 w 118"/>
                <a:gd name="T53" fmla="*/ 213427 h 141"/>
                <a:gd name="T54" fmla="*/ 581110 w 118"/>
                <a:gd name="T55" fmla="*/ 164175 h 141"/>
                <a:gd name="T56" fmla="*/ 426147 w 118"/>
                <a:gd name="T57" fmla="*/ 229845 h 141"/>
                <a:gd name="T58" fmla="*/ 326529 w 118"/>
                <a:gd name="T59" fmla="*/ 246262 h 141"/>
                <a:gd name="T60" fmla="*/ 215841 w 118"/>
                <a:gd name="T61" fmla="*/ 339295 h 141"/>
                <a:gd name="T62" fmla="*/ 332063 w 118"/>
                <a:gd name="T63" fmla="*/ 279097 h 141"/>
                <a:gd name="T64" fmla="*/ 232444 w 118"/>
                <a:gd name="T65" fmla="*/ 366657 h 141"/>
                <a:gd name="T66" fmla="*/ 348666 w 118"/>
                <a:gd name="T67" fmla="*/ 306460 h 141"/>
                <a:gd name="T68" fmla="*/ 243513 w 118"/>
                <a:gd name="T69" fmla="*/ 372130 h 141"/>
                <a:gd name="T70" fmla="*/ 199238 w 118"/>
                <a:gd name="T71" fmla="*/ 426855 h 141"/>
                <a:gd name="T72" fmla="*/ 182635 w 118"/>
                <a:gd name="T73" fmla="*/ 552722 h 141"/>
                <a:gd name="T74" fmla="*/ 105153 w 118"/>
                <a:gd name="T75" fmla="*/ 634810 h 141"/>
                <a:gd name="T76" fmla="*/ 55344 w 118"/>
                <a:gd name="T77" fmla="*/ 705952 h 141"/>
                <a:gd name="T78" fmla="*/ 226910 w 118"/>
                <a:gd name="T79" fmla="*/ 164175 h 141"/>
                <a:gd name="T80" fmla="*/ 182635 w 118"/>
                <a:gd name="T81" fmla="*/ 197010 h 141"/>
                <a:gd name="T82" fmla="*/ 265650 w 118"/>
                <a:gd name="T83" fmla="*/ 229845 h 141"/>
                <a:gd name="T84" fmla="*/ 232444 w 118"/>
                <a:gd name="T85" fmla="*/ 197010 h 141"/>
                <a:gd name="T86" fmla="*/ 210306 w 118"/>
                <a:gd name="T87" fmla="*/ 268152 h 141"/>
                <a:gd name="T88" fmla="*/ 182635 w 118"/>
                <a:gd name="T89" fmla="*/ 229845 h 141"/>
                <a:gd name="T90" fmla="*/ 431682 w 118"/>
                <a:gd name="T91" fmla="*/ 410437 h 141"/>
                <a:gd name="T92" fmla="*/ 392941 w 118"/>
                <a:gd name="T93" fmla="*/ 399492 h 141"/>
                <a:gd name="T94" fmla="*/ 398475 w 118"/>
                <a:gd name="T95" fmla="*/ 437800 h 141"/>
                <a:gd name="T96" fmla="*/ 365269 w 118"/>
                <a:gd name="T97" fmla="*/ 426855 h 141"/>
                <a:gd name="T98" fmla="*/ 376338 w 118"/>
                <a:gd name="T99" fmla="*/ 377602 h 141"/>
                <a:gd name="T100" fmla="*/ 343132 w 118"/>
                <a:gd name="T101" fmla="*/ 339295 h 141"/>
                <a:gd name="T102" fmla="*/ 348666 w 118"/>
                <a:gd name="T103" fmla="*/ 399492 h 141"/>
                <a:gd name="T104" fmla="*/ 315460 w 118"/>
                <a:gd name="T105" fmla="*/ 366657 h 141"/>
                <a:gd name="T106" fmla="*/ 177100 w 118"/>
                <a:gd name="T107" fmla="*/ 574612 h 141"/>
                <a:gd name="T108" fmla="*/ 154963 w 118"/>
                <a:gd name="T109" fmla="*/ 574612 h 141"/>
                <a:gd name="T110" fmla="*/ 149428 w 118"/>
                <a:gd name="T111" fmla="*/ 596502 h 141"/>
                <a:gd name="T112" fmla="*/ 171566 w 118"/>
                <a:gd name="T113" fmla="*/ 596502 h 141"/>
                <a:gd name="T114" fmla="*/ 177100 w 118"/>
                <a:gd name="T115" fmla="*/ 574612 h 141"/>
                <a:gd name="T116" fmla="*/ 55344 w 118"/>
                <a:gd name="T117" fmla="*/ 705952 h 141"/>
                <a:gd name="T118" fmla="*/ 116222 w 118"/>
                <a:gd name="T119" fmla="*/ 651227 h 141"/>
                <a:gd name="T120" fmla="*/ 182635 w 118"/>
                <a:gd name="T121" fmla="*/ 547250 h 141"/>
                <a:gd name="T122" fmla="*/ 177100 w 118"/>
                <a:gd name="T123" fmla="*/ 3885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16"/>
            <p:cNvSpPr>
              <a:spLocks noEditPoints="1"/>
            </p:cNvSpPr>
            <p:nvPr/>
          </p:nvSpPr>
          <p:spPr bwMode="auto">
            <a:xfrm>
              <a:off x="1844537" y="2448517"/>
              <a:ext cx="653057" cy="771622"/>
            </a:xfrm>
            <a:custGeom>
              <a:avLst/>
              <a:gdLst>
                <a:gd name="T0" fmla="*/ 603248 w 118"/>
                <a:gd name="T1" fmla="*/ 0 h 141"/>
                <a:gd name="T2" fmla="*/ 298857 w 118"/>
                <a:gd name="T3" fmla="*/ 213427 h 141"/>
                <a:gd name="T4" fmla="*/ 265650 w 118"/>
                <a:gd name="T5" fmla="*/ 164175 h 141"/>
                <a:gd name="T6" fmla="*/ 271185 w 118"/>
                <a:gd name="T7" fmla="*/ 109450 h 141"/>
                <a:gd name="T8" fmla="*/ 166031 w 118"/>
                <a:gd name="T9" fmla="*/ 180592 h 141"/>
                <a:gd name="T10" fmla="*/ 143894 w 118"/>
                <a:gd name="T11" fmla="*/ 235317 h 141"/>
                <a:gd name="T12" fmla="*/ 188169 w 118"/>
                <a:gd name="T13" fmla="*/ 300987 h 141"/>
                <a:gd name="T14" fmla="*/ 127291 w 118"/>
                <a:gd name="T15" fmla="*/ 404965 h 141"/>
                <a:gd name="T16" fmla="*/ 138360 w 118"/>
                <a:gd name="T17" fmla="*/ 541777 h 141"/>
                <a:gd name="T18" fmla="*/ 0 w 118"/>
                <a:gd name="T19" fmla="*/ 771622 h 141"/>
                <a:gd name="T20" fmla="*/ 182635 w 118"/>
                <a:gd name="T21" fmla="*/ 623865 h 141"/>
                <a:gd name="T22" fmla="*/ 215841 w 118"/>
                <a:gd name="T23" fmla="*/ 558195 h 141"/>
                <a:gd name="T24" fmla="*/ 226910 w 118"/>
                <a:gd name="T25" fmla="*/ 448745 h 141"/>
                <a:gd name="T26" fmla="*/ 282253 w 118"/>
                <a:gd name="T27" fmla="*/ 394020 h 141"/>
                <a:gd name="T28" fmla="*/ 332063 w 118"/>
                <a:gd name="T29" fmla="*/ 443272 h 141"/>
                <a:gd name="T30" fmla="*/ 398475 w 118"/>
                <a:gd name="T31" fmla="*/ 454217 h 141"/>
                <a:gd name="T32" fmla="*/ 492560 w 118"/>
                <a:gd name="T33" fmla="*/ 394020 h 141"/>
                <a:gd name="T34" fmla="*/ 420613 w 118"/>
                <a:gd name="T35" fmla="*/ 366657 h 141"/>
                <a:gd name="T36" fmla="*/ 370804 w 118"/>
                <a:gd name="T37" fmla="*/ 311932 h 141"/>
                <a:gd name="T38" fmla="*/ 653057 w 118"/>
                <a:gd name="T39" fmla="*/ 158702 h 141"/>
                <a:gd name="T40" fmla="*/ 603248 w 118"/>
                <a:gd name="T41" fmla="*/ 0 h 141"/>
                <a:gd name="T42" fmla="*/ 575576 w 118"/>
                <a:gd name="T43" fmla="*/ 43780 h 141"/>
                <a:gd name="T44" fmla="*/ 614316 w 118"/>
                <a:gd name="T45" fmla="*/ 147757 h 141"/>
                <a:gd name="T46" fmla="*/ 553438 w 118"/>
                <a:gd name="T47" fmla="*/ 82087 h 141"/>
                <a:gd name="T48" fmla="*/ 404010 w 118"/>
                <a:gd name="T49" fmla="*/ 202482 h 141"/>
                <a:gd name="T50" fmla="*/ 570041 w 118"/>
                <a:gd name="T51" fmla="*/ 120395 h 141"/>
                <a:gd name="T52" fmla="*/ 420613 w 118"/>
                <a:gd name="T53" fmla="*/ 213427 h 141"/>
                <a:gd name="T54" fmla="*/ 581110 w 118"/>
                <a:gd name="T55" fmla="*/ 164175 h 141"/>
                <a:gd name="T56" fmla="*/ 426147 w 118"/>
                <a:gd name="T57" fmla="*/ 229845 h 141"/>
                <a:gd name="T58" fmla="*/ 326529 w 118"/>
                <a:gd name="T59" fmla="*/ 246262 h 141"/>
                <a:gd name="T60" fmla="*/ 215841 w 118"/>
                <a:gd name="T61" fmla="*/ 339295 h 141"/>
                <a:gd name="T62" fmla="*/ 332063 w 118"/>
                <a:gd name="T63" fmla="*/ 279097 h 141"/>
                <a:gd name="T64" fmla="*/ 232444 w 118"/>
                <a:gd name="T65" fmla="*/ 366657 h 141"/>
                <a:gd name="T66" fmla="*/ 348666 w 118"/>
                <a:gd name="T67" fmla="*/ 306460 h 141"/>
                <a:gd name="T68" fmla="*/ 243513 w 118"/>
                <a:gd name="T69" fmla="*/ 372130 h 141"/>
                <a:gd name="T70" fmla="*/ 199238 w 118"/>
                <a:gd name="T71" fmla="*/ 426855 h 141"/>
                <a:gd name="T72" fmla="*/ 182635 w 118"/>
                <a:gd name="T73" fmla="*/ 552722 h 141"/>
                <a:gd name="T74" fmla="*/ 105153 w 118"/>
                <a:gd name="T75" fmla="*/ 634810 h 141"/>
                <a:gd name="T76" fmla="*/ 55344 w 118"/>
                <a:gd name="T77" fmla="*/ 705952 h 141"/>
                <a:gd name="T78" fmla="*/ 226910 w 118"/>
                <a:gd name="T79" fmla="*/ 164175 h 141"/>
                <a:gd name="T80" fmla="*/ 182635 w 118"/>
                <a:gd name="T81" fmla="*/ 197010 h 141"/>
                <a:gd name="T82" fmla="*/ 265650 w 118"/>
                <a:gd name="T83" fmla="*/ 229845 h 141"/>
                <a:gd name="T84" fmla="*/ 232444 w 118"/>
                <a:gd name="T85" fmla="*/ 197010 h 141"/>
                <a:gd name="T86" fmla="*/ 210306 w 118"/>
                <a:gd name="T87" fmla="*/ 268152 h 141"/>
                <a:gd name="T88" fmla="*/ 182635 w 118"/>
                <a:gd name="T89" fmla="*/ 229845 h 141"/>
                <a:gd name="T90" fmla="*/ 431682 w 118"/>
                <a:gd name="T91" fmla="*/ 410437 h 141"/>
                <a:gd name="T92" fmla="*/ 392941 w 118"/>
                <a:gd name="T93" fmla="*/ 399492 h 141"/>
                <a:gd name="T94" fmla="*/ 398475 w 118"/>
                <a:gd name="T95" fmla="*/ 437800 h 141"/>
                <a:gd name="T96" fmla="*/ 365269 w 118"/>
                <a:gd name="T97" fmla="*/ 426855 h 141"/>
                <a:gd name="T98" fmla="*/ 376338 w 118"/>
                <a:gd name="T99" fmla="*/ 377602 h 141"/>
                <a:gd name="T100" fmla="*/ 343132 w 118"/>
                <a:gd name="T101" fmla="*/ 339295 h 141"/>
                <a:gd name="T102" fmla="*/ 348666 w 118"/>
                <a:gd name="T103" fmla="*/ 399492 h 141"/>
                <a:gd name="T104" fmla="*/ 315460 w 118"/>
                <a:gd name="T105" fmla="*/ 366657 h 141"/>
                <a:gd name="T106" fmla="*/ 177100 w 118"/>
                <a:gd name="T107" fmla="*/ 574612 h 141"/>
                <a:gd name="T108" fmla="*/ 154963 w 118"/>
                <a:gd name="T109" fmla="*/ 574612 h 141"/>
                <a:gd name="T110" fmla="*/ 149428 w 118"/>
                <a:gd name="T111" fmla="*/ 596502 h 141"/>
                <a:gd name="T112" fmla="*/ 171566 w 118"/>
                <a:gd name="T113" fmla="*/ 596502 h 141"/>
                <a:gd name="T114" fmla="*/ 177100 w 118"/>
                <a:gd name="T115" fmla="*/ 574612 h 141"/>
                <a:gd name="T116" fmla="*/ 55344 w 118"/>
                <a:gd name="T117" fmla="*/ 705952 h 141"/>
                <a:gd name="T118" fmla="*/ 116222 w 118"/>
                <a:gd name="T119" fmla="*/ 651227 h 141"/>
                <a:gd name="T120" fmla="*/ 182635 w 118"/>
                <a:gd name="T121" fmla="*/ 547250 h 141"/>
                <a:gd name="T122" fmla="*/ 177100 w 118"/>
                <a:gd name="T123" fmla="*/ 3885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17"/>
            <p:cNvSpPr>
              <a:spLocks noEditPoints="1"/>
            </p:cNvSpPr>
            <p:nvPr/>
          </p:nvSpPr>
          <p:spPr bwMode="auto">
            <a:xfrm>
              <a:off x="1463061" y="3006286"/>
              <a:ext cx="392845" cy="975470"/>
            </a:xfrm>
            <a:custGeom>
              <a:avLst/>
              <a:gdLst>
                <a:gd name="T0" fmla="*/ 248986 w 71"/>
                <a:gd name="T1" fmla="*/ 0 h 178"/>
                <a:gd name="T2" fmla="*/ 127260 w 71"/>
                <a:gd name="T3" fmla="*/ 345251 h 178"/>
                <a:gd name="T4" fmla="*/ 71929 w 71"/>
                <a:gd name="T5" fmla="*/ 328810 h 178"/>
                <a:gd name="T6" fmla="*/ 44264 w 71"/>
                <a:gd name="T7" fmla="*/ 279489 h 178"/>
                <a:gd name="T8" fmla="*/ 0 w 71"/>
                <a:gd name="T9" fmla="*/ 400052 h 178"/>
                <a:gd name="T10" fmla="*/ 16599 w 71"/>
                <a:gd name="T11" fmla="*/ 454854 h 178"/>
                <a:gd name="T12" fmla="*/ 94061 w 71"/>
                <a:gd name="T13" fmla="*/ 487735 h 178"/>
                <a:gd name="T14" fmla="*/ 105128 w 71"/>
                <a:gd name="T15" fmla="*/ 602819 h 178"/>
                <a:gd name="T16" fmla="*/ 193656 w 71"/>
                <a:gd name="T17" fmla="*/ 712422 h 178"/>
                <a:gd name="T18" fmla="*/ 221321 w 71"/>
                <a:gd name="T19" fmla="*/ 975470 h 178"/>
                <a:gd name="T20" fmla="*/ 282184 w 71"/>
                <a:gd name="T21" fmla="*/ 750783 h 178"/>
                <a:gd name="T22" fmla="*/ 271118 w 71"/>
                <a:gd name="T23" fmla="*/ 679541 h 178"/>
                <a:gd name="T24" fmla="*/ 210255 w 71"/>
                <a:gd name="T25" fmla="*/ 580898 h 178"/>
                <a:gd name="T26" fmla="*/ 221321 w 71"/>
                <a:gd name="T27" fmla="*/ 504176 h 178"/>
                <a:gd name="T28" fmla="*/ 293250 w 71"/>
                <a:gd name="T29" fmla="*/ 515136 h 178"/>
                <a:gd name="T30" fmla="*/ 354114 w 71"/>
                <a:gd name="T31" fmla="*/ 487735 h 178"/>
                <a:gd name="T32" fmla="*/ 392845 w 71"/>
                <a:gd name="T33" fmla="*/ 378132 h 178"/>
                <a:gd name="T34" fmla="*/ 315383 w 71"/>
                <a:gd name="T35" fmla="*/ 405532 h 178"/>
                <a:gd name="T36" fmla="*/ 243453 w 71"/>
                <a:gd name="T37" fmla="*/ 389092 h 178"/>
                <a:gd name="T38" fmla="*/ 381779 w 71"/>
                <a:gd name="T39" fmla="*/ 98643 h 178"/>
                <a:gd name="T40" fmla="*/ 248986 w 71"/>
                <a:gd name="T41" fmla="*/ 0 h 178"/>
                <a:gd name="T42" fmla="*/ 254519 w 71"/>
                <a:gd name="T43" fmla="*/ 49322 h 178"/>
                <a:gd name="T44" fmla="*/ 343048 w 71"/>
                <a:gd name="T45" fmla="*/ 115084 h 178"/>
                <a:gd name="T46" fmla="*/ 254519 w 71"/>
                <a:gd name="T47" fmla="*/ 98643 h 178"/>
                <a:gd name="T48" fmla="*/ 204722 w 71"/>
                <a:gd name="T49" fmla="*/ 274008 h 178"/>
                <a:gd name="T50" fmla="*/ 287717 w 71"/>
                <a:gd name="T51" fmla="*/ 115084 h 178"/>
                <a:gd name="T52" fmla="*/ 221321 w 71"/>
                <a:gd name="T53" fmla="*/ 279489 h 178"/>
                <a:gd name="T54" fmla="*/ 326449 w 71"/>
                <a:gd name="T55" fmla="*/ 147965 h 178"/>
                <a:gd name="T56" fmla="*/ 237920 w 71"/>
                <a:gd name="T57" fmla="*/ 290449 h 178"/>
                <a:gd name="T58" fmla="*/ 165991 w 71"/>
                <a:gd name="T59" fmla="*/ 361691 h 178"/>
                <a:gd name="T60" fmla="*/ 138326 w 71"/>
                <a:gd name="T61" fmla="*/ 498695 h 178"/>
                <a:gd name="T62" fmla="*/ 193656 w 71"/>
                <a:gd name="T63" fmla="*/ 378132 h 178"/>
                <a:gd name="T64" fmla="*/ 165991 w 71"/>
                <a:gd name="T65" fmla="*/ 509656 h 178"/>
                <a:gd name="T66" fmla="*/ 226854 w 71"/>
                <a:gd name="T67" fmla="*/ 394572 h 178"/>
                <a:gd name="T68" fmla="*/ 182590 w 71"/>
                <a:gd name="T69" fmla="*/ 509656 h 178"/>
                <a:gd name="T70" fmla="*/ 177057 w 71"/>
                <a:gd name="T71" fmla="*/ 580898 h 178"/>
                <a:gd name="T72" fmla="*/ 232387 w 71"/>
                <a:gd name="T73" fmla="*/ 690501 h 178"/>
                <a:gd name="T74" fmla="*/ 221321 w 71"/>
                <a:gd name="T75" fmla="*/ 800105 h 178"/>
                <a:gd name="T76" fmla="*/ 221321 w 71"/>
                <a:gd name="T77" fmla="*/ 893267 h 178"/>
                <a:gd name="T78" fmla="*/ 44264 w 71"/>
                <a:gd name="T79" fmla="*/ 350731 h 178"/>
                <a:gd name="T80" fmla="*/ 27665 w 71"/>
                <a:gd name="T81" fmla="*/ 405532 h 178"/>
                <a:gd name="T82" fmla="*/ 110661 w 71"/>
                <a:gd name="T83" fmla="*/ 383612 h 178"/>
                <a:gd name="T84" fmla="*/ 60863 w 71"/>
                <a:gd name="T85" fmla="*/ 378132 h 178"/>
                <a:gd name="T86" fmla="*/ 82995 w 71"/>
                <a:gd name="T87" fmla="*/ 443894 h 178"/>
                <a:gd name="T88" fmla="*/ 44264 w 71"/>
                <a:gd name="T89" fmla="*/ 432933 h 178"/>
                <a:gd name="T90" fmla="*/ 354114 w 71"/>
                <a:gd name="T91" fmla="*/ 432933 h 178"/>
                <a:gd name="T92" fmla="*/ 315383 w 71"/>
                <a:gd name="T93" fmla="*/ 443894 h 178"/>
                <a:gd name="T94" fmla="*/ 343048 w 71"/>
                <a:gd name="T95" fmla="*/ 471294 h 178"/>
                <a:gd name="T96" fmla="*/ 309850 w 71"/>
                <a:gd name="T97" fmla="*/ 482255 h 178"/>
                <a:gd name="T98" fmla="*/ 287717 w 71"/>
                <a:gd name="T99" fmla="*/ 432933 h 178"/>
                <a:gd name="T100" fmla="*/ 237920 w 71"/>
                <a:gd name="T101" fmla="*/ 421973 h 178"/>
                <a:gd name="T102" fmla="*/ 282184 w 71"/>
                <a:gd name="T103" fmla="*/ 471294 h 178"/>
                <a:gd name="T104" fmla="*/ 232387 w 71"/>
                <a:gd name="T105" fmla="*/ 460334 h 178"/>
                <a:gd name="T106" fmla="*/ 243453 w 71"/>
                <a:gd name="T107" fmla="*/ 712422 h 178"/>
                <a:gd name="T108" fmla="*/ 226854 w 71"/>
                <a:gd name="T109" fmla="*/ 723382 h 178"/>
                <a:gd name="T110" fmla="*/ 237920 w 71"/>
                <a:gd name="T111" fmla="*/ 745303 h 178"/>
                <a:gd name="T112" fmla="*/ 254519 w 71"/>
                <a:gd name="T113" fmla="*/ 734343 h 178"/>
                <a:gd name="T114" fmla="*/ 243453 w 71"/>
                <a:gd name="T115" fmla="*/ 712422 h 178"/>
                <a:gd name="T116" fmla="*/ 226854 w 71"/>
                <a:gd name="T117" fmla="*/ 887787 h 178"/>
                <a:gd name="T118" fmla="*/ 237920 w 71"/>
                <a:gd name="T119" fmla="*/ 811065 h 178"/>
                <a:gd name="T120" fmla="*/ 232387 w 71"/>
                <a:gd name="T121" fmla="*/ 690501 h 178"/>
                <a:gd name="T122" fmla="*/ 138326 w 71"/>
                <a:gd name="T123" fmla="*/ 564457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" h="178">
                  <a:moveTo>
                    <a:pt x="45" y="0"/>
                  </a:moveTo>
                  <a:lnTo>
                    <a:pt x="23" y="63"/>
                  </a:lnTo>
                  <a:lnTo>
                    <a:pt x="13" y="60"/>
                  </a:lnTo>
                  <a:lnTo>
                    <a:pt x="8" y="51"/>
                  </a:lnTo>
                  <a:lnTo>
                    <a:pt x="0" y="73"/>
                  </a:lnTo>
                  <a:lnTo>
                    <a:pt x="3" y="83"/>
                  </a:lnTo>
                  <a:lnTo>
                    <a:pt x="17" y="89"/>
                  </a:lnTo>
                  <a:cubicBezTo>
                    <a:pt x="17" y="89"/>
                    <a:pt x="14" y="103"/>
                    <a:pt x="19" y="110"/>
                  </a:cubicBezTo>
                  <a:cubicBezTo>
                    <a:pt x="23" y="118"/>
                    <a:pt x="33" y="124"/>
                    <a:pt x="35" y="130"/>
                  </a:cubicBezTo>
                  <a:cubicBezTo>
                    <a:pt x="36" y="135"/>
                    <a:pt x="40" y="178"/>
                    <a:pt x="40" y="178"/>
                  </a:cubicBezTo>
                  <a:lnTo>
                    <a:pt x="51" y="137"/>
                  </a:lnTo>
                  <a:cubicBezTo>
                    <a:pt x="51" y="131"/>
                    <a:pt x="51" y="127"/>
                    <a:pt x="49" y="124"/>
                  </a:cubicBezTo>
                  <a:cubicBezTo>
                    <a:pt x="45" y="118"/>
                    <a:pt x="38" y="109"/>
                    <a:pt x="38" y="106"/>
                  </a:cubicBezTo>
                  <a:cubicBezTo>
                    <a:pt x="38" y="101"/>
                    <a:pt x="40" y="92"/>
                    <a:pt x="40" y="92"/>
                  </a:cubicBezTo>
                  <a:lnTo>
                    <a:pt x="53" y="94"/>
                  </a:lnTo>
                  <a:lnTo>
                    <a:pt x="64" y="89"/>
                  </a:lnTo>
                  <a:lnTo>
                    <a:pt x="71" y="69"/>
                  </a:lnTo>
                  <a:lnTo>
                    <a:pt x="57" y="74"/>
                  </a:lnTo>
                  <a:lnTo>
                    <a:pt x="44" y="71"/>
                  </a:lnTo>
                  <a:lnTo>
                    <a:pt x="69" y="18"/>
                  </a:lnTo>
                  <a:lnTo>
                    <a:pt x="45" y="0"/>
                  </a:lnTo>
                  <a:close/>
                  <a:moveTo>
                    <a:pt x="46" y="9"/>
                  </a:moveTo>
                  <a:lnTo>
                    <a:pt x="62" y="21"/>
                  </a:lnTo>
                  <a:moveTo>
                    <a:pt x="46" y="18"/>
                  </a:moveTo>
                  <a:lnTo>
                    <a:pt x="37" y="50"/>
                  </a:lnTo>
                  <a:moveTo>
                    <a:pt x="52" y="21"/>
                  </a:moveTo>
                  <a:lnTo>
                    <a:pt x="40" y="51"/>
                  </a:lnTo>
                  <a:moveTo>
                    <a:pt x="59" y="27"/>
                  </a:moveTo>
                  <a:lnTo>
                    <a:pt x="43" y="53"/>
                  </a:lnTo>
                  <a:moveTo>
                    <a:pt x="30" y="66"/>
                  </a:moveTo>
                  <a:lnTo>
                    <a:pt x="25" y="91"/>
                  </a:lnTo>
                  <a:moveTo>
                    <a:pt x="35" y="69"/>
                  </a:moveTo>
                  <a:lnTo>
                    <a:pt x="30" y="93"/>
                  </a:lnTo>
                  <a:moveTo>
                    <a:pt x="41" y="72"/>
                  </a:moveTo>
                  <a:lnTo>
                    <a:pt x="33" y="93"/>
                  </a:lnTo>
                  <a:moveTo>
                    <a:pt x="32" y="106"/>
                  </a:moveTo>
                  <a:lnTo>
                    <a:pt x="42" y="126"/>
                  </a:lnTo>
                  <a:moveTo>
                    <a:pt x="40" y="146"/>
                  </a:moveTo>
                  <a:lnTo>
                    <a:pt x="40" y="163"/>
                  </a:lnTo>
                  <a:moveTo>
                    <a:pt x="8" y="64"/>
                  </a:moveTo>
                  <a:lnTo>
                    <a:pt x="5" y="74"/>
                  </a:lnTo>
                  <a:moveTo>
                    <a:pt x="20" y="70"/>
                  </a:moveTo>
                  <a:lnTo>
                    <a:pt x="11" y="69"/>
                  </a:lnTo>
                  <a:moveTo>
                    <a:pt x="15" y="81"/>
                  </a:moveTo>
                  <a:lnTo>
                    <a:pt x="8" y="79"/>
                  </a:lnTo>
                  <a:moveTo>
                    <a:pt x="64" y="79"/>
                  </a:moveTo>
                  <a:lnTo>
                    <a:pt x="57" y="81"/>
                  </a:lnTo>
                  <a:moveTo>
                    <a:pt x="62" y="86"/>
                  </a:moveTo>
                  <a:lnTo>
                    <a:pt x="56" y="88"/>
                  </a:lnTo>
                  <a:moveTo>
                    <a:pt x="52" y="79"/>
                  </a:moveTo>
                  <a:lnTo>
                    <a:pt x="43" y="77"/>
                  </a:lnTo>
                  <a:moveTo>
                    <a:pt x="51" y="86"/>
                  </a:moveTo>
                  <a:lnTo>
                    <a:pt x="42" y="84"/>
                  </a:lnTo>
                  <a:moveTo>
                    <a:pt x="44" y="130"/>
                  </a:moveTo>
                  <a:cubicBezTo>
                    <a:pt x="42" y="130"/>
                    <a:pt x="41" y="131"/>
                    <a:pt x="41" y="132"/>
                  </a:cubicBezTo>
                  <a:cubicBezTo>
                    <a:pt x="40" y="134"/>
                    <a:pt x="41" y="135"/>
                    <a:pt x="43" y="136"/>
                  </a:cubicBezTo>
                  <a:cubicBezTo>
                    <a:pt x="44" y="136"/>
                    <a:pt x="46" y="135"/>
                    <a:pt x="46" y="134"/>
                  </a:cubicBezTo>
                  <a:cubicBezTo>
                    <a:pt x="46" y="132"/>
                    <a:pt x="45" y="131"/>
                    <a:pt x="44" y="130"/>
                  </a:cubicBezTo>
                  <a:close/>
                  <a:moveTo>
                    <a:pt x="41" y="162"/>
                  </a:moveTo>
                  <a:lnTo>
                    <a:pt x="43" y="148"/>
                  </a:lnTo>
                  <a:moveTo>
                    <a:pt x="42" y="126"/>
                  </a:moveTo>
                  <a:lnTo>
                    <a:pt x="25" y="103"/>
                  </a:lnTo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18"/>
            <p:cNvSpPr>
              <a:spLocks noEditPoints="1"/>
            </p:cNvSpPr>
            <p:nvPr/>
          </p:nvSpPr>
          <p:spPr bwMode="auto">
            <a:xfrm>
              <a:off x="1456745" y="3001283"/>
              <a:ext cx="404213" cy="980473"/>
            </a:xfrm>
            <a:custGeom>
              <a:avLst/>
              <a:gdLst>
                <a:gd name="T0" fmla="*/ 132892 w 73"/>
                <a:gd name="T1" fmla="*/ 356038 h 179"/>
                <a:gd name="T2" fmla="*/ 132892 w 73"/>
                <a:gd name="T3" fmla="*/ 350560 h 179"/>
                <a:gd name="T4" fmla="*/ 44297 w 73"/>
                <a:gd name="T5" fmla="*/ 284830 h 179"/>
                <a:gd name="T6" fmla="*/ 49834 w 73"/>
                <a:gd name="T7" fmla="*/ 284830 h 179"/>
                <a:gd name="T8" fmla="*/ 0 w 73"/>
                <a:gd name="T9" fmla="*/ 405335 h 179"/>
                <a:gd name="T10" fmla="*/ 0 w 73"/>
                <a:gd name="T11" fmla="*/ 405335 h 179"/>
                <a:gd name="T12" fmla="*/ 27686 w 73"/>
                <a:gd name="T13" fmla="*/ 460110 h 179"/>
                <a:gd name="T14" fmla="*/ 99669 w 73"/>
                <a:gd name="T15" fmla="*/ 492975 h 179"/>
                <a:gd name="T16" fmla="*/ 99669 w 73"/>
                <a:gd name="T17" fmla="*/ 492975 h 179"/>
                <a:gd name="T18" fmla="*/ 155041 w 73"/>
                <a:gd name="T19" fmla="*/ 657300 h 179"/>
                <a:gd name="T20" fmla="*/ 149503 w 73"/>
                <a:gd name="T21" fmla="*/ 662778 h 179"/>
                <a:gd name="T22" fmla="*/ 227024 w 73"/>
                <a:gd name="T23" fmla="*/ 980473 h 179"/>
                <a:gd name="T24" fmla="*/ 221487 w 73"/>
                <a:gd name="T25" fmla="*/ 974995 h 179"/>
                <a:gd name="T26" fmla="*/ 287933 w 73"/>
                <a:gd name="T27" fmla="*/ 755895 h 179"/>
                <a:gd name="T28" fmla="*/ 271321 w 73"/>
                <a:gd name="T29" fmla="*/ 684688 h 179"/>
                <a:gd name="T30" fmla="*/ 276858 w 73"/>
                <a:gd name="T31" fmla="*/ 679210 h 179"/>
                <a:gd name="T32" fmla="*/ 210412 w 73"/>
                <a:gd name="T33" fmla="*/ 586093 h 179"/>
                <a:gd name="T34" fmla="*/ 215949 w 73"/>
                <a:gd name="T35" fmla="*/ 586093 h 179"/>
                <a:gd name="T36" fmla="*/ 227024 w 73"/>
                <a:gd name="T37" fmla="*/ 503930 h 179"/>
                <a:gd name="T38" fmla="*/ 299007 w 73"/>
                <a:gd name="T39" fmla="*/ 520363 h 179"/>
                <a:gd name="T40" fmla="*/ 365453 w 73"/>
                <a:gd name="T41" fmla="*/ 492975 h 179"/>
                <a:gd name="T42" fmla="*/ 365453 w 73"/>
                <a:gd name="T43" fmla="*/ 492975 h 179"/>
                <a:gd name="T44" fmla="*/ 398676 w 73"/>
                <a:gd name="T45" fmla="*/ 388903 h 179"/>
                <a:gd name="T46" fmla="*/ 321156 w 73"/>
                <a:gd name="T47" fmla="*/ 410813 h 179"/>
                <a:gd name="T48" fmla="*/ 249172 w 73"/>
                <a:gd name="T49" fmla="*/ 399858 h 179"/>
                <a:gd name="T50" fmla="*/ 387602 w 73"/>
                <a:gd name="T51" fmla="*/ 104073 h 179"/>
                <a:gd name="T52" fmla="*/ 387602 w 73"/>
                <a:gd name="T53" fmla="*/ 98595 h 179"/>
                <a:gd name="T54" fmla="*/ 249172 w 73"/>
                <a:gd name="T55" fmla="*/ 0 h 179"/>
                <a:gd name="T56" fmla="*/ 254710 w 73"/>
                <a:gd name="T57" fmla="*/ 60253 h 179"/>
                <a:gd name="T58" fmla="*/ 299007 w 73"/>
                <a:gd name="T59" fmla="*/ 120505 h 179"/>
                <a:gd name="T60" fmla="*/ 243635 w 73"/>
                <a:gd name="T61" fmla="*/ 295785 h 179"/>
                <a:gd name="T62" fmla="*/ 177189 w 73"/>
                <a:gd name="T63" fmla="*/ 366993 h 179"/>
                <a:gd name="T64" fmla="*/ 188264 w 73"/>
                <a:gd name="T65" fmla="*/ 514885 h 179"/>
                <a:gd name="T66" fmla="*/ 177189 w 73"/>
                <a:gd name="T67" fmla="*/ 591570 h 179"/>
                <a:gd name="T68" fmla="*/ 49834 w 73"/>
                <a:gd name="T69" fmla="*/ 356038 h 179"/>
                <a:gd name="T70" fmla="*/ 71983 w 73"/>
                <a:gd name="T71" fmla="*/ 377948 h 179"/>
                <a:gd name="T72" fmla="*/ 88595 w 73"/>
                <a:gd name="T73" fmla="*/ 454633 h 179"/>
                <a:gd name="T74" fmla="*/ 321156 w 73"/>
                <a:gd name="T75" fmla="*/ 492975 h 179"/>
                <a:gd name="T76" fmla="*/ 293470 w 73"/>
                <a:gd name="T77" fmla="*/ 438200 h 179"/>
                <a:gd name="T78" fmla="*/ 249172 w 73"/>
                <a:gd name="T79" fmla="*/ 723030 h 179"/>
                <a:gd name="T80" fmla="*/ 249172 w 73"/>
                <a:gd name="T81" fmla="*/ 717553 h 179"/>
                <a:gd name="T82" fmla="*/ 243635 w 73"/>
                <a:gd name="T83" fmla="*/ 723030 h 179"/>
                <a:gd name="T84" fmla="*/ 243635 w 73"/>
                <a:gd name="T85" fmla="*/ 712075 h 179"/>
                <a:gd name="T86" fmla="*/ 232561 w 73"/>
                <a:gd name="T87" fmla="*/ 733985 h 179"/>
                <a:gd name="T88" fmla="*/ 232561 w 73"/>
                <a:gd name="T89" fmla="*/ 728508 h 179"/>
                <a:gd name="T90" fmla="*/ 238098 w 73"/>
                <a:gd name="T91" fmla="*/ 739463 h 179"/>
                <a:gd name="T92" fmla="*/ 243635 w 73"/>
                <a:gd name="T93" fmla="*/ 750418 h 179"/>
                <a:gd name="T94" fmla="*/ 243635 w 73"/>
                <a:gd name="T95" fmla="*/ 744940 h 179"/>
                <a:gd name="T96" fmla="*/ 243635 w 73"/>
                <a:gd name="T97" fmla="*/ 755895 h 179"/>
                <a:gd name="T98" fmla="*/ 243635 w 73"/>
                <a:gd name="T99" fmla="*/ 744940 h 179"/>
                <a:gd name="T100" fmla="*/ 243635 w 73"/>
                <a:gd name="T101" fmla="*/ 755895 h 179"/>
                <a:gd name="T102" fmla="*/ 254710 w 73"/>
                <a:gd name="T103" fmla="*/ 733985 h 179"/>
                <a:gd name="T104" fmla="*/ 265784 w 73"/>
                <a:gd name="T105" fmla="*/ 739463 h 179"/>
                <a:gd name="T106" fmla="*/ 254710 w 73"/>
                <a:gd name="T107" fmla="*/ 728508 h 179"/>
                <a:gd name="T108" fmla="*/ 254710 w 73"/>
                <a:gd name="T109" fmla="*/ 728508 h 179"/>
                <a:gd name="T110" fmla="*/ 249172 w 73"/>
                <a:gd name="T111" fmla="*/ 717553 h 179"/>
                <a:gd name="T112" fmla="*/ 227024 w 73"/>
                <a:gd name="T113" fmla="*/ 892833 h 179"/>
                <a:gd name="T114" fmla="*/ 143966 w 73"/>
                <a:gd name="T115" fmla="*/ 564183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3" h="179">
                  <a:moveTo>
                    <a:pt x="46" y="1"/>
                  </a:moveTo>
                  <a:lnTo>
                    <a:pt x="25" y="65"/>
                  </a:lnTo>
                  <a:lnTo>
                    <a:pt x="23" y="64"/>
                  </a:lnTo>
                  <a:lnTo>
                    <a:pt x="45" y="1"/>
                  </a:lnTo>
                  <a:lnTo>
                    <a:pt x="46" y="1"/>
                  </a:lnTo>
                  <a:close/>
                  <a:moveTo>
                    <a:pt x="25" y="65"/>
                  </a:moveTo>
                  <a:lnTo>
                    <a:pt x="24" y="65"/>
                  </a:lnTo>
                  <a:lnTo>
                    <a:pt x="24" y="64"/>
                  </a:lnTo>
                  <a:lnTo>
                    <a:pt x="25" y="65"/>
                  </a:lnTo>
                  <a:close/>
                  <a:moveTo>
                    <a:pt x="24" y="65"/>
                  </a:moveTo>
                  <a:lnTo>
                    <a:pt x="14" y="62"/>
                  </a:lnTo>
                  <a:lnTo>
                    <a:pt x="14" y="60"/>
                  </a:lnTo>
                  <a:lnTo>
                    <a:pt x="24" y="64"/>
                  </a:lnTo>
                  <a:lnTo>
                    <a:pt x="24" y="65"/>
                  </a:lnTo>
                  <a:close/>
                  <a:moveTo>
                    <a:pt x="14" y="62"/>
                  </a:moveTo>
                  <a:lnTo>
                    <a:pt x="14" y="61"/>
                  </a:lnTo>
                  <a:lnTo>
                    <a:pt x="14" y="62"/>
                  </a:lnTo>
                  <a:close/>
                  <a:moveTo>
                    <a:pt x="14" y="61"/>
                  </a:moveTo>
                  <a:lnTo>
                    <a:pt x="8" y="52"/>
                  </a:lnTo>
                  <a:lnTo>
                    <a:pt x="10" y="51"/>
                  </a:lnTo>
                  <a:lnTo>
                    <a:pt x="15" y="61"/>
                  </a:lnTo>
                  <a:lnTo>
                    <a:pt x="14" y="61"/>
                  </a:lnTo>
                  <a:close/>
                  <a:moveTo>
                    <a:pt x="8" y="52"/>
                  </a:move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10" y="52"/>
                  </a:moveTo>
                  <a:lnTo>
                    <a:pt x="2" y="74"/>
                  </a:lnTo>
                  <a:lnTo>
                    <a:pt x="0" y="74"/>
                  </a:lnTo>
                  <a:lnTo>
                    <a:pt x="8" y="52"/>
                  </a:lnTo>
                  <a:lnTo>
                    <a:pt x="10" y="52"/>
                  </a:lnTo>
                  <a:close/>
                  <a:moveTo>
                    <a:pt x="0" y="74"/>
                  </a:moveTo>
                  <a:lnTo>
                    <a:pt x="0" y="74"/>
                  </a:lnTo>
                  <a:lnTo>
                    <a:pt x="1" y="74"/>
                  </a:lnTo>
                  <a:lnTo>
                    <a:pt x="0" y="74"/>
                  </a:lnTo>
                  <a:close/>
                  <a:moveTo>
                    <a:pt x="2" y="74"/>
                  </a:moveTo>
                  <a:lnTo>
                    <a:pt x="5" y="84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2" y="74"/>
                  </a:lnTo>
                  <a:close/>
                  <a:moveTo>
                    <a:pt x="4" y="85"/>
                  </a:moveTo>
                  <a:lnTo>
                    <a:pt x="4" y="85"/>
                  </a:ln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5" y="84"/>
                  </a:moveTo>
                  <a:lnTo>
                    <a:pt x="18" y="89"/>
                  </a:lnTo>
                  <a:lnTo>
                    <a:pt x="18" y="90"/>
                  </a:lnTo>
                  <a:lnTo>
                    <a:pt x="4" y="85"/>
                  </a:lnTo>
                  <a:lnTo>
                    <a:pt x="5" y="84"/>
                  </a:lnTo>
                  <a:close/>
                  <a:moveTo>
                    <a:pt x="18" y="89"/>
                  </a:moveTo>
                  <a:lnTo>
                    <a:pt x="19" y="89"/>
                  </a:lnTo>
                  <a:lnTo>
                    <a:pt x="18" y="90"/>
                  </a:lnTo>
                  <a:lnTo>
                    <a:pt x="18" y="89"/>
                  </a:lnTo>
                  <a:close/>
                  <a:moveTo>
                    <a:pt x="18" y="90"/>
                  </a:moveTo>
                  <a:cubicBezTo>
                    <a:pt x="18" y="90"/>
                    <a:pt x="16" y="103"/>
                    <a:pt x="20" y="111"/>
                  </a:cubicBezTo>
                  <a:lnTo>
                    <a:pt x="19" y="111"/>
                  </a:lnTo>
                  <a:cubicBezTo>
                    <a:pt x="14" y="104"/>
                    <a:pt x="17" y="90"/>
                    <a:pt x="17" y="90"/>
                  </a:cubicBezTo>
                  <a:lnTo>
                    <a:pt x="18" y="90"/>
                  </a:lnTo>
                  <a:close/>
                  <a:moveTo>
                    <a:pt x="20" y="111"/>
                  </a:moveTo>
                  <a:lnTo>
                    <a:pt x="20" y="111"/>
                  </a:lnTo>
                  <a:lnTo>
                    <a:pt x="19" y="111"/>
                  </a:lnTo>
                  <a:lnTo>
                    <a:pt x="20" y="111"/>
                  </a:lnTo>
                  <a:close/>
                  <a:moveTo>
                    <a:pt x="20" y="111"/>
                  </a:moveTo>
                  <a:cubicBezTo>
                    <a:pt x="22" y="114"/>
                    <a:pt x="25" y="117"/>
                    <a:pt x="28" y="120"/>
                  </a:cubicBezTo>
                  <a:lnTo>
                    <a:pt x="27" y="121"/>
                  </a:lnTo>
                  <a:cubicBezTo>
                    <a:pt x="24" y="118"/>
                    <a:pt x="21" y="115"/>
                    <a:pt x="19" y="111"/>
                  </a:cubicBezTo>
                  <a:lnTo>
                    <a:pt x="20" y="111"/>
                  </a:lnTo>
                  <a:close/>
                  <a:moveTo>
                    <a:pt x="28" y="120"/>
                  </a:moveTo>
                  <a:cubicBezTo>
                    <a:pt x="32" y="124"/>
                    <a:pt x="36" y="127"/>
                    <a:pt x="36" y="130"/>
                  </a:cubicBezTo>
                  <a:lnTo>
                    <a:pt x="35" y="131"/>
                  </a:lnTo>
                  <a:cubicBezTo>
                    <a:pt x="34" y="128"/>
                    <a:pt x="31" y="125"/>
                    <a:pt x="27" y="121"/>
                  </a:cubicBezTo>
                  <a:lnTo>
                    <a:pt x="28" y="120"/>
                  </a:lnTo>
                  <a:close/>
                  <a:moveTo>
                    <a:pt x="36" y="130"/>
                  </a:moveTo>
                  <a:cubicBezTo>
                    <a:pt x="38" y="136"/>
                    <a:pt x="41" y="178"/>
                    <a:pt x="41" y="178"/>
                  </a:cubicBezTo>
                  <a:lnTo>
                    <a:pt x="40" y="179"/>
                  </a:lnTo>
                  <a:cubicBezTo>
                    <a:pt x="40" y="179"/>
                    <a:pt x="36" y="136"/>
                    <a:pt x="35" y="131"/>
                  </a:cubicBezTo>
                  <a:lnTo>
                    <a:pt x="36" y="130"/>
                  </a:lnTo>
                  <a:close/>
                  <a:moveTo>
                    <a:pt x="41" y="179"/>
                  </a:moveTo>
                  <a:lnTo>
                    <a:pt x="40" y="179"/>
                  </a:lnTo>
                  <a:lnTo>
                    <a:pt x="41" y="179"/>
                  </a:lnTo>
                  <a:close/>
                  <a:moveTo>
                    <a:pt x="40" y="178"/>
                  </a:moveTo>
                  <a:lnTo>
                    <a:pt x="51" y="138"/>
                  </a:lnTo>
                  <a:lnTo>
                    <a:pt x="52" y="138"/>
                  </a:lnTo>
                  <a:lnTo>
                    <a:pt x="41" y="179"/>
                  </a:lnTo>
                  <a:lnTo>
                    <a:pt x="40" y="178"/>
                  </a:lnTo>
                  <a:close/>
                  <a:moveTo>
                    <a:pt x="52" y="138"/>
                  </a:moveTo>
                  <a:lnTo>
                    <a:pt x="52" y="138"/>
                  </a:lnTo>
                  <a:close/>
                  <a:moveTo>
                    <a:pt x="51" y="138"/>
                  </a:moveTo>
                  <a:cubicBezTo>
                    <a:pt x="51" y="135"/>
                    <a:pt x="51" y="133"/>
                    <a:pt x="51" y="130"/>
                  </a:cubicBezTo>
                  <a:lnTo>
                    <a:pt x="52" y="130"/>
                  </a:lnTo>
                  <a:cubicBezTo>
                    <a:pt x="53" y="133"/>
                    <a:pt x="53" y="135"/>
                    <a:pt x="52" y="138"/>
                  </a:cubicBezTo>
                  <a:lnTo>
                    <a:pt x="51" y="138"/>
                  </a:lnTo>
                  <a:close/>
                  <a:moveTo>
                    <a:pt x="51" y="130"/>
                  </a:moveTo>
                  <a:cubicBezTo>
                    <a:pt x="51" y="128"/>
                    <a:pt x="50" y="126"/>
                    <a:pt x="49" y="125"/>
                  </a:cubicBezTo>
                  <a:lnTo>
                    <a:pt x="50" y="124"/>
                  </a:lnTo>
                  <a:cubicBezTo>
                    <a:pt x="51" y="126"/>
                    <a:pt x="52" y="128"/>
                    <a:pt x="52" y="130"/>
                  </a:cubicBezTo>
                  <a:lnTo>
                    <a:pt x="51" y="130"/>
                  </a:lnTo>
                  <a:close/>
                  <a:moveTo>
                    <a:pt x="49" y="125"/>
                  </a:moveTo>
                  <a:cubicBezTo>
                    <a:pt x="49" y="125"/>
                    <a:pt x="49" y="125"/>
                    <a:pt x="49" y="125"/>
                  </a:cubicBezTo>
                  <a:lnTo>
                    <a:pt x="50" y="124"/>
                  </a:lnTo>
                  <a:cubicBezTo>
                    <a:pt x="50" y="124"/>
                    <a:pt x="50" y="124"/>
                    <a:pt x="50" y="124"/>
                  </a:cubicBezTo>
                  <a:lnTo>
                    <a:pt x="49" y="125"/>
                  </a:lnTo>
                  <a:close/>
                  <a:moveTo>
                    <a:pt x="50" y="124"/>
                  </a:moveTo>
                  <a:lnTo>
                    <a:pt x="50" y="124"/>
                  </a:lnTo>
                  <a:close/>
                  <a:moveTo>
                    <a:pt x="49" y="125"/>
                  </a:moveTo>
                  <a:cubicBezTo>
                    <a:pt x="48" y="124"/>
                    <a:pt x="47" y="122"/>
                    <a:pt x="46" y="121"/>
                  </a:cubicBezTo>
                  <a:lnTo>
                    <a:pt x="47" y="120"/>
                  </a:lnTo>
                  <a:cubicBezTo>
                    <a:pt x="48" y="121"/>
                    <a:pt x="49" y="123"/>
                    <a:pt x="50" y="124"/>
                  </a:cubicBezTo>
                  <a:lnTo>
                    <a:pt x="49" y="125"/>
                  </a:lnTo>
                  <a:close/>
                  <a:moveTo>
                    <a:pt x="46" y="121"/>
                  </a:moveTo>
                  <a:cubicBezTo>
                    <a:pt x="43" y="116"/>
                    <a:pt x="38" y="110"/>
                    <a:pt x="38" y="107"/>
                  </a:cubicBezTo>
                  <a:lnTo>
                    <a:pt x="39" y="107"/>
                  </a:lnTo>
                  <a:cubicBezTo>
                    <a:pt x="39" y="109"/>
                    <a:pt x="44" y="115"/>
                    <a:pt x="47" y="120"/>
                  </a:cubicBezTo>
                  <a:lnTo>
                    <a:pt x="46" y="121"/>
                  </a:lnTo>
                  <a:close/>
                  <a:moveTo>
                    <a:pt x="38" y="107"/>
                  </a:moveTo>
                  <a:cubicBezTo>
                    <a:pt x="38" y="102"/>
                    <a:pt x="40" y="93"/>
                    <a:pt x="40" y="93"/>
                  </a:cubicBezTo>
                  <a:lnTo>
                    <a:pt x="42" y="93"/>
                  </a:lnTo>
                  <a:cubicBezTo>
                    <a:pt x="42" y="93"/>
                    <a:pt x="39" y="103"/>
                    <a:pt x="39" y="107"/>
                  </a:cubicBezTo>
                  <a:lnTo>
                    <a:pt x="38" y="107"/>
                  </a:lnTo>
                  <a:close/>
                  <a:moveTo>
                    <a:pt x="40" y="93"/>
                  </a:moveTo>
                  <a:lnTo>
                    <a:pt x="41" y="92"/>
                  </a:lnTo>
                  <a:lnTo>
                    <a:pt x="41" y="93"/>
                  </a:lnTo>
                  <a:lnTo>
                    <a:pt x="40" y="93"/>
                  </a:lnTo>
                  <a:close/>
                  <a:moveTo>
                    <a:pt x="41" y="92"/>
                  </a:moveTo>
                  <a:lnTo>
                    <a:pt x="54" y="95"/>
                  </a:lnTo>
                  <a:lnTo>
                    <a:pt x="54" y="96"/>
                  </a:lnTo>
                  <a:lnTo>
                    <a:pt x="41" y="94"/>
                  </a:lnTo>
                  <a:lnTo>
                    <a:pt x="41" y="92"/>
                  </a:lnTo>
                  <a:close/>
                  <a:moveTo>
                    <a:pt x="54" y="96"/>
                  </a:moveTo>
                  <a:lnTo>
                    <a:pt x="54" y="96"/>
                  </a:lnTo>
                  <a:lnTo>
                    <a:pt x="54" y="95"/>
                  </a:lnTo>
                  <a:lnTo>
                    <a:pt x="54" y="96"/>
                  </a:lnTo>
                  <a:close/>
                  <a:moveTo>
                    <a:pt x="53" y="95"/>
                  </a:moveTo>
                  <a:lnTo>
                    <a:pt x="65" y="89"/>
                  </a:lnTo>
                  <a:lnTo>
                    <a:pt x="65" y="90"/>
                  </a:lnTo>
                  <a:lnTo>
                    <a:pt x="54" y="96"/>
                  </a:lnTo>
                  <a:lnTo>
                    <a:pt x="53" y="95"/>
                  </a:lnTo>
                  <a:close/>
                  <a:moveTo>
                    <a:pt x="66" y="90"/>
                  </a:moveTo>
                  <a:lnTo>
                    <a:pt x="65" y="90"/>
                  </a:lnTo>
                  <a:lnTo>
                    <a:pt x="66" y="90"/>
                  </a:lnTo>
                  <a:close/>
                  <a:moveTo>
                    <a:pt x="64" y="89"/>
                  </a:moveTo>
                  <a:lnTo>
                    <a:pt x="71" y="70"/>
                  </a:lnTo>
                  <a:lnTo>
                    <a:pt x="72" y="71"/>
                  </a:lnTo>
                  <a:lnTo>
                    <a:pt x="66" y="90"/>
                  </a:lnTo>
                  <a:lnTo>
                    <a:pt x="64" y="89"/>
                  </a:lnTo>
                  <a:close/>
                  <a:moveTo>
                    <a:pt x="71" y="70"/>
                  </a:moveTo>
                  <a:lnTo>
                    <a:pt x="73" y="69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1" y="70"/>
                  </a:lnTo>
                  <a:close/>
                  <a:moveTo>
                    <a:pt x="72" y="71"/>
                  </a:moveTo>
                  <a:lnTo>
                    <a:pt x="59" y="76"/>
                  </a:lnTo>
                  <a:lnTo>
                    <a:pt x="58" y="74"/>
                  </a:lnTo>
                  <a:lnTo>
                    <a:pt x="71" y="70"/>
                  </a:lnTo>
                  <a:lnTo>
                    <a:pt x="72" y="71"/>
                  </a:lnTo>
                  <a:close/>
                  <a:moveTo>
                    <a:pt x="59" y="76"/>
                  </a:moveTo>
                  <a:lnTo>
                    <a:pt x="58" y="76"/>
                  </a:lnTo>
                  <a:lnTo>
                    <a:pt x="58" y="75"/>
                  </a:lnTo>
                  <a:lnTo>
                    <a:pt x="59" y="76"/>
                  </a:lnTo>
                  <a:close/>
                  <a:moveTo>
                    <a:pt x="58" y="76"/>
                  </a:moveTo>
                  <a:lnTo>
                    <a:pt x="45" y="73"/>
                  </a:lnTo>
                  <a:lnTo>
                    <a:pt x="45" y="71"/>
                  </a:lnTo>
                  <a:lnTo>
                    <a:pt x="59" y="74"/>
                  </a:lnTo>
                  <a:lnTo>
                    <a:pt x="58" y="76"/>
                  </a:lnTo>
                  <a:close/>
                  <a:moveTo>
                    <a:pt x="45" y="73"/>
                  </a:move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close/>
                  <a:moveTo>
                    <a:pt x="44" y="72"/>
                  </a:moveTo>
                  <a:lnTo>
                    <a:pt x="69" y="18"/>
                  </a:lnTo>
                  <a:lnTo>
                    <a:pt x="70" y="19"/>
                  </a:lnTo>
                  <a:lnTo>
                    <a:pt x="46" y="72"/>
                  </a:lnTo>
                  <a:lnTo>
                    <a:pt x="44" y="72"/>
                  </a:lnTo>
                  <a:close/>
                  <a:moveTo>
                    <a:pt x="70" y="18"/>
                  </a:moveTo>
                  <a:lnTo>
                    <a:pt x="71" y="18"/>
                  </a:lnTo>
                  <a:lnTo>
                    <a:pt x="70" y="19"/>
                  </a:lnTo>
                  <a:lnTo>
                    <a:pt x="70" y="18"/>
                  </a:lnTo>
                  <a:close/>
                  <a:moveTo>
                    <a:pt x="69" y="19"/>
                  </a:moveTo>
                  <a:lnTo>
                    <a:pt x="45" y="2"/>
                  </a:lnTo>
                  <a:lnTo>
                    <a:pt x="46" y="1"/>
                  </a:lnTo>
                  <a:lnTo>
                    <a:pt x="70" y="18"/>
                  </a:lnTo>
                  <a:lnTo>
                    <a:pt x="69" y="19"/>
                  </a:lnTo>
                  <a:close/>
                  <a:moveTo>
                    <a:pt x="45" y="1"/>
                  </a:moveTo>
                  <a:lnTo>
                    <a:pt x="45" y="0"/>
                  </a:lnTo>
                  <a:lnTo>
                    <a:pt x="46" y="1"/>
                  </a:lnTo>
                  <a:lnTo>
                    <a:pt x="45" y="1"/>
                  </a:lnTo>
                  <a:close/>
                  <a:moveTo>
                    <a:pt x="47" y="9"/>
                  </a:moveTo>
                  <a:lnTo>
                    <a:pt x="64" y="21"/>
                  </a:lnTo>
                  <a:lnTo>
                    <a:pt x="63" y="22"/>
                  </a:lnTo>
                  <a:lnTo>
                    <a:pt x="46" y="11"/>
                  </a:lnTo>
                  <a:lnTo>
                    <a:pt x="47" y="9"/>
                  </a:lnTo>
                  <a:close/>
                  <a:moveTo>
                    <a:pt x="48" y="19"/>
                  </a:moveTo>
                  <a:lnTo>
                    <a:pt x="39" y="51"/>
                  </a:lnTo>
                  <a:lnTo>
                    <a:pt x="38" y="51"/>
                  </a:lnTo>
                  <a:lnTo>
                    <a:pt x="46" y="18"/>
                  </a:lnTo>
                  <a:lnTo>
                    <a:pt x="48" y="19"/>
                  </a:lnTo>
                  <a:close/>
                  <a:moveTo>
                    <a:pt x="54" y="22"/>
                  </a:moveTo>
                  <a:lnTo>
                    <a:pt x="42" y="52"/>
                  </a:lnTo>
                  <a:lnTo>
                    <a:pt x="41" y="52"/>
                  </a:lnTo>
                  <a:lnTo>
                    <a:pt x="53" y="22"/>
                  </a:lnTo>
                  <a:lnTo>
                    <a:pt x="54" y="22"/>
                  </a:lnTo>
                  <a:close/>
                  <a:moveTo>
                    <a:pt x="61" y="28"/>
                  </a:moveTo>
                  <a:lnTo>
                    <a:pt x="45" y="54"/>
                  </a:lnTo>
                  <a:lnTo>
                    <a:pt x="44" y="54"/>
                  </a:lnTo>
                  <a:lnTo>
                    <a:pt x="59" y="27"/>
                  </a:lnTo>
                  <a:lnTo>
                    <a:pt x="61" y="28"/>
                  </a:lnTo>
                  <a:close/>
                  <a:moveTo>
                    <a:pt x="32" y="67"/>
                  </a:moveTo>
                  <a:lnTo>
                    <a:pt x="26" y="92"/>
                  </a:lnTo>
                  <a:lnTo>
                    <a:pt x="25" y="92"/>
                  </a:lnTo>
                  <a:lnTo>
                    <a:pt x="31" y="66"/>
                  </a:lnTo>
                  <a:lnTo>
                    <a:pt x="32" y="67"/>
                  </a:lnTo>
                  <a:close/>
                  <a:moveTo>
                    <a:pt x="37" y="71"/>
                  </a:moveTo>
                  <a:lnTo>
                    <a:pt x="32" y="94"/>
                  </a:lnTo>
                  <a:lnTo>
                    <a:pt x="30" y="94"/>
                  </a:lnTo>
                  <a:lnTo>
                    <a:pt x="35" y="70"/>
                  </a:lnTo>
                  <a:lnTo>
                    <a:pt x="37" y="71"/>
                  </a:lnTo>
                  <a:close/>
                  <a:moveTo>
                    <a:pt x="42" y="73"/>
                  </a:moveTo>
                  <a:lnTo>
                    <a:pt x="34" y="94"/>
                  </a:lnTo>
                  <a:lnTo>
                    <a:pt x="33" y="94"/>
                  </a:lnTo>
                  <a:lnTo>
                    <a:pt x="41" y="72"/>
                  </a:lnTo>
                  <a:lnTo>
                    <a:pt x="42" y="73"/>
                  </a:lnTo>
                  <a:close/>
                  <a:moveTo>
                    <a:pt x="33" y="107"/>
                  </a:moveTo>
                  <a:lnTo>
                    <a:pt x="44" y="126"/>
                  </a:lnTo>
                  <a:lnTo>
                    <a:pt x="43" y="127"/>
                  </a:lnTo>
                  <a:lnTo>
                    <a:pt x="32" y="108"/>
                  </a:lnTo>
                  <a:lnTo>
                    <a:pt x="33" y="107"/>
                  </a:lnTo>
                  <a:close/>
                  <a:moveTo>
                    <a:pt x="42" y="147"/>
                  </a:moveTo>
                  <a:lnTo>
                    <a:pt x="42" y="164"/>
                  </a:lnTo>
                  <a:lnTo>
                    <a:pt x="41" y="164"/>
                  </a:lnTo>
                  <a:lnTo>
                    <a:pt x="41" y="147"/>
                  </a:lnTo>
                  <a:lnTo>
                    <a:pt x="42" y="147"/>
                  </a:lnTo>
                  <a:close/>
                  <a:moveTo>
                    <a:pt x="9" y="65"/>
                  </a:moveTo>
                  <a:lnTo>
                    <a:pt x="6" y="75"/>
                  </a:lnTo>
                  <a:lnTo>
                    <a:pt x="5" y="75"/>
                  </a:lnTo>
                  <a:lnTo>
                    <a:pt x="8" y="65"/>
                  </a:lnTo>
                  <a:lnTo>
                    <a:pt x="9" y="65"/>
                  </a:lnTo>
                  <a:close/>
                  <a:moveTo>
                    <a:pt x="21" y="72"/>
                  </a:moveTo>
                  <a:lnTo>
                    <a:pt x="12" y="71"/>
                  </a:lnTo>
                  <a:lnTo>
                    <a:pt x="13" y="69"/>
                  </a:lnTo>
                  <a:lnTo>
                    <a:pt x="21" y="70"/>
                  </a:lnTo>
                  <a:lnTo>
                    <a:pt x="21" y="72"/>
                  </a:lnTo>
                  <a:close/>
                  <a:moveTo>
                    <a:pt x="16" y="83"/>
                  </a:moveTo>
                  <a:lnTo>
                    <a:pt x="8" y="80"/>
                  </a:lnTo>
                  <a:lnTo>
                    <a:pt x="9" y="79"/>
                  </a:lnTo>
                  <a:lnTo>
                    <a:pt x="17" y="81"/>
                  </a:lnTo>
                  <a:lnTo>
                    <a:pt x="16" y="83"/>
                  </a:lnTo>
                  <a:close/>
                  <a:moveTo>
                    <a:pt x="65" y="80"/>
                  </a:moveTo>
                  <a:lnTo>
                    <a:pt x="59" y="83"/>
                  </a:lnTo>
                  <a:lnTo>
                    <a:pt x="58" y="82"/>
                  </a:lnTo>
                  <a:lnTo>
                    <a:pt x="65" y="79"/>
                  </a:lnTo>
                  <a:lnTo>
                    <a:pt x="65" y="80"/>
                  </a:lnTo>
                  <a:close/>
                  <a:moveTo>
                    <a:pt x="63" y="88"/>
                  </a:moveTo>
                  <a:lnTo>
                    <a:pt x="58" y="90"/>
                  </a:lnTo>
                  <a:lnTo>
                    <a:pt x="57" y="89"/>
                  </a:lnTo>
                  <a:lnTo>
                    <a:pt x="63" y="86"/>
                  </a:lnTo>
                  <a:lnTo>
                    <a:pt x="63" y="88"/>
                  </a:lnTo>
                  <a:close/>
                  <a:moveTo>
                    <a:pt x="53" y="81"/>
                  </a:moveTo>
                  <a:lnTo>
                    <a:pt x="44" y="79"/>
                  </a:lnTo>
                  <a:lnTo>
                    <a:pt x="44" y="78"/>
                  </a:lnTo>
                  <a:lnTo>
                    <a:pt x="53" y="80"/>
                  </a:lnTo>
                  <a:lnTo>
                    <a:pt x="53" y="81"/>
                  </a:lnTo>
                  <a:close/>
                  <a:moveTo>
                    <a:pt x="52" y="88"/>
                  </a:moveTo>
                  <a:lnTo>
                    <a:pt x="42" y="86"/>
                  </a:lnTo>
                  <a:lnTo>
                    <a:pt x="43" y="85"/>
                  </a:lnTo>
                  <a:lnTo>
                    <a:pt x="52" y="86"/>
                  </a:lnTo>
                  <a:lnTo>
                    <a:pt x="52" y="88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cubicBezTo>
                    <a:pt x="45" y="132"/>
                    <a:pt x="44" y="132"/>
                    <a:pt x="44" y="132"/>
                  </a:cubicBezTo>
                  <a:lnTo>
                    <a:pt x="44" y="130"/>
                  </a:lnTo>
                  <a:cubicBezTo>
                    <a:pt x="45" y="130"/>
                    <a:pt x="45" y="130"/>
                    <a:pt x="45" y="130"/>
                  </a:cubicBezTo>
                  <a:lnTo>
                    <a:pt x="45" y="132"/>
                  </a:lnTo>
                  <a:close/>
                  <a:moveTo>
                    <a:pt x="44" y="132"/>
                  </a:moveTo>
                  <a:lnTo>
                    <a:pt x="44" y="132"/>
                  </a:lnTo>
                  <a:lnTo>
                    <a:pt x="44" y="131"/>
                  </a:ln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4" y="132"/>
                    <a:pt x="44" y="132"/>
                    <a:pt x="44" y="132"/>
                  </a:cubicBezTo>
                  <a:lnTo>
                    <a:pt x="43" y="131"/>
                  </a:lnTo>
                  <a:cubicBezTo>
                    <a:pt x="44" y="130"/>
                    <a:pt x="44" y="130"/>
                    <a:pt x="44" y="130"/>
                  </a:cubicBez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3" y="132"/>
                    <a:pt x="42" y="133"/>
                    <a:pt x="42" y="134"/>
                  </a:cubicBezTo>
                  <a:lnTo>
                    <a:pt x="41" y="133"/>
                  </a:lnTo>
                  <a:cubicBezTo>
                    <a:pt x="41" y="132"/>
                    <a:pt x="42" y="131"/>
                    <a:pt x="43" y="131"/>
                  </a:cubicBezTo>
                  <a:lnTo>
                    <a:pt x="44" y="132"/>
                  </a:lnTo>
                  <a:close/>
                  <a:moveTo>
                    <a:pt x="42" y="134"/>
                  </a:moveTo>
                  <a:lnTo>
                    <a:pt x="42" y="134"/>
                  </a:lnTo>
                  <a:lnTo>
                    <a:pt x="41" y="133"/>
                  </a:lnTo>
                  <a:lnTo>
                    <a:pt x="42" y="134"/>
                  </a:lnTo>
                  <a:close/>
                  <a:moveTo>
                    <a:pt x="41" y="133"/>
                  </a:moveTo>
                  <a:lnTo>
                    <a:pt x="41" y="133"/>
                  </a:lnTo>
                  <a:lnTo>
                    <a:pt x="42" y="133"/>
                  </a:lnTo>
                  <a:lnTo>
                    <a:pt x="41" y="133"/>
                  </a:lnTo>
                  <a:close/>
                  <a:moveTo>
                    <a:pt x="42" y="134"/>
                  </a:moveTo>
                  <a:cubicBezTo>
                    <a:pt x="42" y="134"/>
                    <a:pt x="42" y="135"/>
                    <a:pt x="43" y="135"/>
                  </a:cubicBezTo>
                  <a:lnTo>
                    <a:pt x="41" y="136"/>
                  </a:lnTo>
                  <a:cubicBezTo>
                    <a:pt x="41" y="135"/>
                    <a:pt x="41" y="134"/>
                    <a:pt x="41" y="133"/>
                  </a:cubicBezTo>
                  <a:lnTo>
                    <a:pt x="42" y="134"/>
                  </a:lnTo>
                  <a:close/>
                  <a:moveTo>
                    <a:pt x="43" y="135"/>
                  </a:moveTo>
                  <a:cubicBezTo>
                    <a:pt x="43" y="136"/>
                    <a:pt x="43" y="136"/>
                    <a:pt x="44" y="136"/>
                  </a:cubicBezTo>
                  <a:lnTo>
                    <a:pt x="44" y="138"/>
                  </a:lnTo>
                  <a:cubicBezTo>
                    <a:pt x="43" y="137"/>
                    <a:pt x="42" y="137"/>
                    <a:pt x="41" y="136"/>
                  </a:cubicBezTo>
                  <a:lnTo>
                    <a:pt x="43" y="135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close/>
                  <a:moveTo>
                    <a:pt x="44" y="138"/>
                  </a:moveTo>
                  <a:lnTo>
                    <a:pt x="44" y="138"/>
                  </a:lnTo>
                  <a:lnTo>
                    <a:pt x="44" y="137"/>
                  </a:lnTo>
                  <a:lnTo>
                    <a:pt x="44" y="138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5" y="136"/>
                    <a:pt x="45" y="136"/>
                    <a:pt x="45" y="136"/>
                  </a:cubicBezTo>
                  <a:lnTo>
                    <a:pt x="45" y="137"/>
                  </a:lnTo>
                  <a:cubicBezTo>
                    <a:pt x="45" y="138"/>
                    <a:pt x="45" y="138"/>
                    <a:pt x="44" y="138"/>
                  </a:cubicBezTo>
                  <a:lnTo>
                    <a:pt x="44" y="136"/>
                  </a:lnTo>
                  <a:close/>
                  <a:moveTo>
                    <a:pt x="45" y="136"/>
                  </a:moveTo>
                  <a:cubicBezTo>
                    <a:pt x="46" y="136"/>
                    <a:pt x="46" y="135"/>
                    <a:pt x="46" y="134"/>
                  </a:cubicBezTo>
                  <a:lnTo>
                    <a:pt x="48" y="135"/>
                  </a:lnTo>
                  <a:cubicBezTo>
                    <a:pt x="47" y="136"/>
                    <a:pt x="46" y="137"/>
                    <a:pt x="45" y="137"/>
                  </a:cubicBezTo>
                  <a:lnTo>
                    <a:pt x="45" y="136"/>
                  </a:lnTo>
                  <a:close/>
                  <a:moveTo>
                    <a:pt x="46" y="134"/>
                  </a:moveTo>
                  <a:lnTo>
                    <a:pt x="46" y="134"/>
                  </a:lnTo>
                  <a:lnTo>
                    <a:pt x="47" y="135"/>
                  </a:lnTo>
                  <a:lnTo>
                    <a:pt x="46" y="134"/>
                  </a:lnTo>
                  <a:close/>
                  <a:moveTo>
                    <a:pt x="46" y="134"/>
                  </a:moveTo>
                  <a:cubicBezTo>
                    <a:pt x="46" y="134"/>
                    <a:pt x="46" y="134"/>
                    <a:pt x="46" y="134"/>
                  </a:cubicBezTo>
                  <a:lnTo>
                    <a:pt x="48" y="135"/>
                  </a:lnTo>
                  <a:cubicBezTo>
                    <a:pt x="48" y="135"/>
                    <a:pt x="48" y="135"/>
                    <a:pt x="48" y="135"/>
                  </a:cubicBezTo>
                  <a:lnTo>
                    <a:pt x="46" y="134"/>
                  </a:lnTo>
                  <a:close/>
                  <a:moveTo>
                    <a:pt x="48" y="135"/>
                  </a:moveTo>
                  <a:lnTo>
                    <a:pt x="48" y="135"/>
                  </a:lnTo>
                  <a:lnTo>
                    <a:pt x="47" y="135"/>
                  </a:lnTo>
                  <a:lnTo>
                    <a:pt x="48" y="135"/>
                  </a:lnTo>
                  <a:close/>
                  <a:moveTo>
                    <a:pt x="46" y="134"/>
                  </a:moveTo>
                  <a:cubicBezTo>
                    <a:pt x="46" y="134"/>
                    <a:pt x="46" y="133"/>
                    <a:pt x="46" y="133"/>
                  </a:cubicBezTo>
                  <a:lnTo>
                    <a:pt x="47" y="132"/>
                  </a:lnTo>
                  <a:cubicBezTo>
                    <a:pt x="48" y="133"/>
                    <a:pt x="48" y="134"/>
                    <a:pt x="48" y="135"/>
                  </a:cubicBezTo>
                  <a:lnTo>
                    <a:pt x="46" y="134"/>
                  </a:lnTo>
                  <a:close/>
                  <a:moveTo>
                    <a:pt x="47" y="132"/>
                  </a:moveTo>
                  <a:lnTo>
                    <a:pt x="47" y="132"/>
                  </a:lnTo>
                  <a:close/>
                  <a:moveTo>
                    <a:pt x="46" y="133"/>
                  </a:moveTo>
                  <a:cubicBezTo>
                    <a:pt x="46" y="132"/>
                    <a:pt x="45" y="132"/>
                    <a:pt x="45" y="132"/>
                  </a:cubicBezTo>
                  <a:lnTo>
                    <a:pt x="45" y="130"/>
                  </a:lnTo>
                  <a:cubicBezTo>
                    <a:pt x="46" y="131"/>
                    <a:pt x="47" y="131"/>
                    <a:pt x="47" y="132"/>
                  </a:cubicBezTo>
                  <a:lnTo>
                    <a:pt x="46" y="133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1" y="163"/>
                  </a:moveTo>
                  <a:lnTo>
                    <a:pt x="43" y="149"/>
                  </a:lnTo>
                  <a:lnTo>
                    <a:pt x="45" y="149"/>
                  </a:lnTo>
                  <a:lnTo>
                    <a:pt x="42" y="164"/>
                  </a:lnTo>
                  <a:lnTo>
                    <a:pt x="41" y="163"/>
                  </a:lnTo>
                  <a:close/>
                  <a:moveTo>
                    <a:pt x="43" y="127"/>
                  </a:moveTo>
                  <a:lnTo>
                    <a:pt x="25" y="104"/>
                  </a:lnTo>
                  <a:lnTo>
                    <a:pt x="26" y="103"/>
                  </a:lnTo>
                  <a:lnTo>
                    <a:pt x="44" y="126"/>
                  </a:lnTo>
                  <a:lnTo>
                    <a:pt x="43" y="127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19"/>
            <p:cNvSpPr>
              <a:spLocks noEditPoints="1"/>
            </p:cNvSpPr>
            <p:nvPr/>
          </p:nvSpPr>
          <p:spPr bwMode="auto">
            <a:xfrm>
              <a:off x="1446640" y="3887961"/>
              <a:ext cx="553267" cy="800386"/>
            </a:xfrm>
            <a:custGeom>
              <a:avLst/>
              <a:gdLst>
                <a:gd name="T0" fmla="*/ 0 w 100"/>
                <a:gd name="T1" fmla="*/ 0 h 146"/>
                <a:gd name="T2" fmla="*/ 105121 w 100"/>
                <a:gd name="T3" fmla="*/ 350854 h 146"/>
                <a:gd name="T4" fmla="*/ 55327 w 100"/>
                <a:gd name="T5" fmla="*/ 367300 h 146"/>
                <a:gd name="T6" fmla="*/ 0 w 100"/>
                <a:gd name="T7" fmla="*/ 339890 h 146"/>
                <a:gd name="T8" fmla="*/ 33196 w 100"/>
                <a:gd name="T9" fmla="*/ 465978 h 146"/>
                <a:gd name="T10" fmla="*/ 82990 w 100"/>
                <a:gd name="T11" fmla="*/ 498871 h 146"/>
                <a:gd name="T12" fmla="*/ 160447 w 100"/>
                <a:gd name="T13" fmla="*/ 482424 h 146"/>
                <a:gd name="T14" fmla="*/ 237905 w 100"/>
                <a:gd name="T15" fmla="*/ 570138 h 146"/>
                <a:gd name="T16" fmla="*/ 376222 w 100"/>
                <a:gd name="T17" fmla="*/ 603031 h 146"/>
                <a:gd name="T18" fmla="*/ 553267 w 100"/>
                <a:gd name="T19" fmla="*/ 800386 h 146"/>
                <a:gd name="T20" fmla="*/ 470277 w 100"/>
                <a:gd name="T21" fmla="*/ 586584 h 146"/>
                <a:gd name="T22" fmla="*/ 420483 w 100"/>
                <a:gd name="T23" fmla="*/ 531763 h 146"/>
                <a:gd name="T24" fmla="*/ 309830 w 100"/>
                <a:gd name="T25" fmla="*/ 487907 h 146"/>
                <a:gd name="T26" fmla="*/ 276634 w 100"/>
                <a:gd name="T27" fmla="*/ 422121 h 146"/>
                <a:gd name="T28" fmla="*/ 343026 w 100"/>
                <a:gd name="T29" fmla="*/ 389229 h 146"/>
                <a:gd name="T30" fmla="*/ 376222 w 100"/>
                <a:gd name="T31" fmla="*/ 328926 h 146"/>
                <a:gd name="T32" fmla="*/ 343026 w 100"/>
                <a:gd name="T33" fmla="*/ 224766 h 146"/>
                <a:gd name="T34" fmla="*/ 298764 w 100"/>
                <a:gd name="T35" fmla="*/ 285069 h 146"/>
                <a:gd name="T36" fmla="*/ 226839 w 100"/>
                <a:gd name="T37" fmla="*/ 312479 h 146"/>
                <a:gd name="T38" fmla="*/ 165980 w 100"/>
                <a:gd name="T39" fmla="*/ 0 h 146"/>
                <a:gd name="T40" fmla="*/ 0 w 100"/>
                <a:gd name="T41" fmla="*/ 0 h 146"/>
                <a:gd name="T42" fmla="*/ 33196 w 100"/>
                <a:gd name="T43" fmla="*/ 32893 h 146"/>
                <a:gd name="T44" fmla="*/ 143849 w 100"/>
                <a:gd name="T45" fmla="*/ 32893 h 146"/>
                <a:gd name="T46" fmla="*/ 60859 w 100"/>
                <a:gd name="T47" fmla="*/ 71267 h 146"/>
                <a:gd name="T48" fmla="*/ 127251 w 100"/>
                <a:gd name="T49" fmla="*/ 246694 h 146"/>
                <a:gd name="T50" fmla="*/ 99588 w 100"/>
                <a:gd name="T51" fmla="*/ 65785 h 146"/>
                <a:gd name="T52" fmla="*/ 143849 w 100"/>
                <a:gd name="T53" fmla="*/ 235730 h 146"/>
                <a:gd name="T54" fmla="*/ 149382 w 100"/>
                <a:gd name="T55" fmla="*/ 71267 h 146"/>
                <a:gd name="T56" fmla="*/ 165980 w 100"/>
                <a:gd name="T57" fmla="*/ 235730 h 146"/>
                <a:gd name="T58" fmla="*/ 149382 w 100"/>
                <a:gd name="T59" fmla="*/ 334408 h 146"/>
                <a:gd name="T60" fmla="*/ 204709 w 100"/>
                <a:gd name="T61" fmla="*/ 465978 h 146"/>
                <a:gd name="T62" fmla="*/ 182578 w 100"/>
                <a:gd name="T63" fmla="*/ 334408 h 146"/>
                <a:gd name="T64" fmla="*/ 232372 w 100"/>
                <a:gd name="T65" fmla="*/ 455014 h 146"/>
                <a:gd name="T66" fmla="*/ 210241 w 100"/>
                <a:gd name="T67" fmla="*/ 328926 h 146"/>
                <a:gd name="T68" fmla="*/ 248970 w 100"/>
                <a:gd name="T69" fmla="*/ 449532 h 146"/>
                <a:gd name="T70" fmla="*/ 287699 w 100"/>
                <a:gd name="T71" fmla="*/ 509835 h 146"/>
                <a:gd name="T72" fmla="*/ 398352 w 100"/>
                <a:gd name="T73" fmla="*/ 564656 h 146"/>
                <a:gd name="T74" fmla="*/ 453679 w 100"/>
                <a:gd name="T75" fmla="*/ 663334 h 146"/>
                <a:gd name="T76" fmla="*/ 509006 w 100"/>
                <a:gd name="T77" fmla="*/ 734601 h 146"/>
                <a:gd name="T78" fmla="*/ 44261 w 100"/>
                <a:gd name="T79" fmla="*/ 400193 h 146"/>
                <a:gd name="T80" fmla="*/ 60859 w 100"/>
                <a:gd name="T81" fmla="*/ 455014 h 146"/>
                <a:gd name="T82" fmla="*/ 116186 w 100"/>
                <a:gd name="T83" fmla="*/ 389229 h 146"/>
                <a:gd name="T84" fmla="*/ 71925 w 100"/>
                <a:gd name="T85" fmla="*/ 411157 h 146"/>
                <a:gd name="T86" fmla="*/ 132784 w 100"/>
                <a:gd name="T87" fmla="*/ 455014 h 146"/>
                <a:gd name="T88" fmla="*/ 88523 w 100"/>
                <a:gd name="T89" fmla="*/ 465978 h 146"/>
                <a:gd name="T90" fmla="*/ 343026 w 100"/>
                <a:gd name="T91" fmla="*/ 285069 h 146"/>
                <a:gd name="T92" fmla="*/ 320895 w 100"/>
                <a:gd name="T93" fmla="*/ 317962 h 146"/>
                <a:gd name="T94" fmla="*/ 354091 w 100"/>
                <a:gd name="T95" fmla="*/ 323444 h 146"/>
                <a:gd name="T96" fmla="*/ 337493 w 100"/>
                <a:gd name="T97" fmla="*/ 350854 h 146"/>
                <a:gd name="T98" fmla="*/ 287699 w 100"/>
                <a:gd name="T99" fmla="*/ 323444 h 146"/>
                <a:gd name="T100" fmla="*/ 243437 w 100"/>
                <a:gd name="T101" fmla="*/ 345372 h 146"/>
                <a:gd name="T102" fmla="*/ 304297 w 100"/>
                <a:gd name="T103" fmla="*/ 361818 h 146"/>
                <a:gd name="T104" fmla="*/ 260035 w 100"/>
                <a:gd name="T105" fmla="*/ 383747 h 146"/>
                <a:gd name="T106" fmla="*/ 420483 w 100"/>
                <a:gd name="T107" fmla="*/ 581102 h 146"/>
                <a:gd name="T108" fmla="*/ 409418 w 100"/>
                <a:gd name="T109" fmla="*/ 597548 h 146"/>
                <a:gd name="T110" fmla="*/ 431548 w 100"/>
                <a:gd name="T111" fmla="*/ 608513 h 146"/>
                <a:gd name="T112" fmla="*/ 437081 w 100"/>
                <a:gd name="T113" fmla="*/ 586584 h 146"/>
                <a:gd name="T114" fmla="*/ 420483 w 100"/>
                <a:gd name="T115" fmla="*/ 581102 h 146"/>
                <a:gd name="T116" fmla="*/ 509006 w 100"/>
                <a:gd name="T117" fmla="*/ 729119 h 146"/>
                <a:gd name="T118" fmla="*/ 475810 w 100"/>
                <a:gd name="T119" fmla="*/ 657852 h 146"/>
                <a:gd name="T120" fmla="*/ 398352 w 100"/>
                <a:gd name="T121" fmla="*/ 564656 h 146"/>
                <a:gd name="T122" fmla="*/ 243437 w 100"/>
                <a:gd name="T123" fmla="*/ 520799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" h="146">
                  <a:moveTo>
                    <a:pt x="0" y="0"/>
                  </a:moveTo>
                  <a:lnTo>
                    <a:pt x="19" y="64"/>
                  </a:lnTo>
                  <a:lnTo>
                    <a:pt x="10" y="67"/>
                  </a:lnTo>
                  <a:lnTo>
                    <a:pt x="0" y="62"/>
                  </a:lnTo>
                  <a:lnTo>
                    <a:pt x="6" y="85"/>
                  </a:lnTo>
                  <a:lnTo>
                    <a:pt x="15" y="91"/>
                  </a:lnTo>
                  <a:lnTo>
                    <a:pt x="29" y="88"/>
                  </a:lnTo>
                  <a:cubicBezTo>
                    <a:pt x="29" y="88"/>
                    <a:pt x="35" y="101"/>
                    <a:pt x="43" y="104"/>
                  </a:cubicBezTo>
                  <a:cubicBezTo>
                    <a:pt x="52" y="107"/>
                    <a:pt x="64" y="107"/>
                    <a:pt x="68" y="110"/>
                  </a:cubicBezTo>
                  <a:cubicBezTo>
                    <a:pt x="72" y="114"/>
                    <a:pt x="100" y="146"/>
                    <a:pt x="100" y="146"/>
                  </a:cubicBezTo>
                  <a:lnTo>
                    <a:pt x="85" y="107"/>
                  </a:lnTo>
                  <a:cubicBezTo>
                    <a:pt x="82" y="102"/>
                    <a:pt x="79" y="99"/>
                    <a:pt x="76" y="97"/>
                  </a:cubicBezTo>
                  <a:cubicBezTo>
                    <a:pt x="70" y="95"/>
                    <a:pt x="58" y="92"/>
                    <a:pt x="56" y="89"/>
                  </a:cubicBezTo>
                  <a:cubicBezTo>
                    <a:pt x="54" y="86"/>
                    <a:pt x="50" y="77"/>
                    <a:pt x="50" y="77"/>
                  </a:cubicBezTo>
                  <a:lnTo>
                    <a:pt x="62" y="71"/>
                  </a:lnTo>
                  <a:lnTo>
                    <a:pt x="68" y="60"/>
                  </a:lnTo>
                  <a:lnTo>
                    <a:pt x="62" y="41"/>
                  </a:lnTo>
                  <a:lnTo>
                    <a:pt x="54" y="52"/>
                  </a:lnTo>
                  <a:lnTo>
                    <a:pt x="41" y="57"/>
                  </a:lnTo>
                  <a:lnTo>
                    <a:pt x="30" y="0"/>
                  </a:lnTo>
                  <a:lnTo>
                    <a:pt x="0" y="0"/>
                  </a:lnTo>
                  <a:close/>
                  <a:moveTo>
                    <a:pt x="6" y="6"/>
                  </a:moveTo>
                  <a:lnTo>
                    <a:pt x="26" y="6"/>
                  </a:lnTo>
                  <a:moveTo>
                    <a:pt x="11" y="13"/>
                  </a:moveTo>
                  <a:lnTo>
                    <a:pt x="23" y="45"/>
                  </a:lnTo>
                  <a:moveTo>
                    <a:pt x="18" y="12"/>
                  </a:moveTo>
                  <a:lnTo>
                    <a:pt x="26" y="43"/>
                  </a:lnTo>
                  <a:moveTo>
                    <a:pt x="27" y="13"/>
                  </a:moveTo>
                  <a:lnTo>
                    <a:pt x="30" y="43"/>
                  </a:lnTo>
                  <a:moveTo>
                    <a:pt x="27" y="61"/>
                  </a:moveTo>
                  <a:lnTo>
                    <a:pt x="37" y="85"/>
                  </a:lnTo>
                  <a:moveTo>
                    <a:pt x="33" y="61"/>
                  </a:moveTo>
                  <a:lnTo>
                    <a:pt x="42" y="83"/>
                  </a:lnTo>
                  <a:moveTo>
                    <a:pt x="38" y="60"/>
                  </a:moveTo>
                  <a:lnTo>
                    <a:pt x="45" y="82"/>
                  </a:lnTo>
                  <a:moveTo>
                    <a:pt x="52" y="93"/>
                  </a:moveTo>
                  <a:lnTo>
                    <a:pt x="72" y="103"/>
                  </a:lnTo>
                  <a:moveTo>
                    <a:pt x="82" y="121"/>
                  </a:moveTo>
                  <a:lnTo>
                    <a:pt x="92" y="134"/>
                  </a:lnTo>
                  <a:moveTo>
                    <a:pt x="8" y="73"/>
                  </a:moveTo>
                  <a:lnTo>
                    <a:pt x="11" y="83"/>
                  </a:lnTo>
                  <a:moveTo>
                    <a:pt x="21" y="71"/>
                  </a:moveTo>
                  <a:lnTo>
                    <a:pt x="13" y="75"/>
                  </a:lnTo>
                  <a:moveTo>
                    <a:pt x="24" y="83"/>
                  </a:moveTo>
                  <a:lnTo>
                    <a:pt x="16" y="85"/>
                  </a:lnTo>
                  <a:moveTo>
                    <a:pt x="62" y="52"/>
                  </a:moveTo>
                  <a:lnTo>
                    <a:pt x="58" y="58"/>
                  </a:lnTo>
                  <a:moveTo>
                    <a:pt x="64" y="59"/>
                  </a:moveTo>
                  <a:lnTo>
                    <a:pt x="61" y="64"/>
                  </a:lnTo>
                  <a:moveTo>
                    <a:pt x="52" y="59"/>
                  </a:moveTo>
                  <a:lnTo>
                    <a:pt x="44" y="63"/>
                  </a:lnTo>
                  <a:moveTo>
                    <a:pt x="55" y="66"/>
                  </a:moveTo>
                  <a:lnTo>
                    <a:pt x="47" y="70"/>
                  </a:lnTo>
                  <a:moveTo>
                    <a:pt x="76" y="106"/>
                  </a:moveTo>
                  <a:cubicBezTo>
                    <a:pt x="74" y="106"/>
                    <a:pt x="74" y="108"/>
                    <a:pt x="74" y="109"/>
                  </a:cubicBezTo>
                  <a:cubicBezTo>
                    <a:pt x="75" y="111"/>
                    <a:pt x="77" y="111"/>
                    <a:pt x="78" y="111"/>
                  </a:cubicBezTo>
                  <a:cubicBezTo>
                    <a:pt x="79" y="110"/>
                    <a:pt x="80" y="108"/>
                    <a:pt x="79" y="107"/>
                  </a:cubicBezTo>
                  <a:cubicBezTo>
                    <a:pt x="79" y="106"/>
                    <a:pt x="77" y="105"/>
                    <a:pt x="76" y="106"/>
                  </a:cubicBezTo>
                  <a:close/>
                  <a:moveTo>
                    <a:pt x="92" y="133"/>
                  </a:moveTo>
                  <a:lnTo>
                    <a:pt x="86" y="120"/>
                  </a:lnTo>
                  <a:moveTo>
                    <a:pt x="72" y="103"/>
                  </a:moveTo>
                  <a:lnTo>
                    <a:pt x="44" y="95"/>
                  </a:lnTo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0"/>
            <p:cNvSpPr>
              <a:spLocks noEditPoints="1"/>
            </p:cNvSpPr>
            <p:nvPr/>
          </p:nvSpPr>
          <p:spPr bwMode="auto">
            <a:xfrm>
              <a:off x="1440324" y="3882958"/>
              <a:ext cx="564636" cy="811641"/>
            </a:xfrm>
            <a:custGeom>
              <a:avLst/>
              <a:gdLst>
                <a:gd name="T0" fmla="*/ 116249 w 102"/>
                <a:gd name="T1" fmla="*/ 356464 h 148"/>
                <a:gd name="T2" fmla="*/ 110713 w 102"/>
                <a:gd name="T3" fmla="*/ 350980 h 148"/>
                <a:gd name="T4" fmla="*/ 5536 w 102"/>
                <a:gd name="T5" fmla="*/ 345496 h 148"/>
                <a:gd name="T6" fmla="*/ 0 w 102"/>
                <a:gd name="T7" fmla="*/ 345496 h 148"/>
                <a:gd name="T8" fmla="*/ 38750 w 102"/>
                <a:gd name="T9" fmla="*/ 471629 h 148"/>
                <a:gd name="T10" fmla="*/ 44285 w 102"/>
                <a:gd name="T11" fmla="*/ 466145 h 148"/>
                <a:gd name="T12" fmla="*/ 166069 w 102"/>
                <a:gd name="T13" fmla="*/ 482597 h 148"/>
                <a:gd name="T14" fmla="*/ 166069 w 102"/>
                <a:gd name="T15" fmla="*/ 488081 h 148"/>
                <a:gd name="T16" fmla="*/ 249104 w 102"/>
                <a:gd name="T17" fmla="*/ 570342 h 148"/>
                <a:gd name="T18" fmla="*/ 315532 w 102"/>
                <a:gd name="T19" fmla="*/ 597763 h 148"/>
                <a:gd name="T20" fmla="*/ 315532 w 102"/>
                <a:gd name="T21" fmla="*/ 586795 h 148"/>
                <a:gd name="T22" fmla="*/ 553565 w 102"/>
                <a:gd name="T23" fmla="*/ 811641 h 148"/>
                <a:gd name="T24" fmla="*/ 553565 w 102"/>
                <a:gd name="T25" fmla="*/ 811641 h 148"/>
                <a:gd name="T26" fmla="*/ 453923 w 102"/>
                <a:gd name="T27" fmla="*/ 553890 h 148"/>
                <a:gd name="T28" fmla="*/ 448387 w 102"/>
                <a:gd name="T29" fmla="*/ 559374 h 148"/>
                <a:gd name="T30" fmla="*/ 426245 w 102"/>
                <a:gd name="T31" fmla="*/ 537438 h 148"/>
                <a:gd name="T32" fmla="*/ 398567 w 102"/>
                <a:gd name="T33" fmla="*/ 531954 h 148"/>
                <a:gd name="T34" fmla="*/ 398567 w 102"/>
                <a:gd name="T35" fmla="*/ 526470 h 148"/>
                <a:gd name="T36" fmla="*/ 276782 w 102"/>
                <a:gd name="T37" fmla="*/ 427757 h 148"/>
                <a:gd name="T38" fmla="*/ 348746 w 102"/>
                <a:gd name="T39" fmla="*/ 400336 h 148"/>
                <a:gd name="T40" fmla="*/ 343210 w 102"/>
                <a:gd name="T41" fmla="*/ 394852 h 148"/>
                <a:gd name="T42" fmla="*/ 381960 w 102"/>
                <a:gd name="T43" fmla="*/ 334528 h 148"/>
                <a:gd name="T44" fmla="*/ 348746 w 102"/>
                <a:gd name="T45" fmla="*/ 219362 h 148"/>
                <a:gd name="T46" fmla="*/ 343210 w 102"/>
                <a:gd name="T47" fmla="*/ 224846 h 148"/>
                <a:gd name="T48" fmla="*/ 232497 w 102"/>
                <a:gd name="T49" fmla="*/ 318076 h 148"/>
                <a:gd name="T50" fmla="*/ 232497 w 102"/>
                <a:gd name="T51" fmla="*/ 323560 h 148"/>
                <a:gd name="T52" fmla="*/ 171605 w 102"/>
                <a:gd name="T53" fmla="*/ 0 h 148"/>
                <a:gd name="T54" fmla="*/ 171605 w 102"/>
                <a:gd name="T55" fmla="*/ 0 h 148"/>
                <a:gd name="T56" fmla="*/ 38750 w 102"/>
                <a:gd name="T57" fmla="*/ 38388 h 148"/>
                <a:gd name="T58" fmla="*/ 132856 w 102"/>
                <a:gd name="T59" fmla="*/ 252267 h 148"/>
                <a:gd name="T60" fmla="*/ 110713 w 102"/>
                <a:gd name="T61" fmla="*/ 71293 h 148"/>
                <a:gd name="T62" fmla="*/ 215890 w 102"/>
                <a:gd name="T63" fmla="*/ 471629 h 148"/>
                <a:gd name="T64" fmla="*/ 182676 w 102"/>
                <a:gd name="T65" fmla="*/ 345496 h 148"/>
                <a:gd name="T66" fmla="*/ 293389 w 102"/>
                <a:gd name="T67" fmla="*/ 515502 h 148"/>
                <a:gd name="T68" fmla="*/ 509280 w 102"/>
                <a:gd name="T69" fmla="*/ 740348 h 148"/>
                <a:gd name="T70" fmla="*/ 49821 w 102"/>
                <a:gd name="T71" fmla="*/ 405821 h 148"/>
                <a:gd name="T72" fmla="*/ 94106 w 102"/>
                <a:gd name="T73" fmla="*/ 477113 h 148"/>
                <a:gd name="T74" fmla="*/ 343210 w 102"/>
                <a:gd name="T75" fmla="*/ 290655 h 148"/>
                <a:gd name="T76" fmla="*/ 298925 w 102"/>
                <a:gd name="T77" fmla="*/ 334528 h 148"/>
                <a:gd name="T78" fmla="*/ 265711 w 102"/>
                <a:gd name="T79" fmla="*/ 383884 h 148"/>
                <a:gd name="T80" fmla="*/ 426245 w 102"/>
                <a:gd name="T81" fmla="*/ 586795 h 148"/>
                <a:gd name="T82" fmla="*/ 420709 w 102"/>
                <a:gd name="T83" fmla="*/ 581310 h 148"/>
                <a:gd name="T84" fmla="*/ 426245 w 102"/>
                <a:gd name="T85" fmla="*/ 586795 h 148"/>
                <a:gd name="T86" fmla="*/ 415174 w 102"/>
                <a:gd name="T87" fmla="*/ 608731 h 148"/>
                <a:gd name="T88" fmla="*/ 420709 w 102"/>
                <a:gd name="T89" fmla="*/ 603247 h 148"/>
                <a:gd name="T90" fmla="*/ 437316 w 102"/>
                <a:gd name="T91" fmla="*/ 608731 h 148"/>
                <a:gd name="T92" fmla="*/ 437316 w 102"/>
                <a:gd name="T93" fmla="*/ 608731 h 148"/>
                <a:gd name="T94" fmla="*/ 437316 w 102"/>
                <a:gd name="T95" fmla="*/ 614215 h 148"/>
                <a:gd name="T96" fmla="*/ 437316 w 102"/>
                <a:gd name="T97" fmla="*/ 614215 h 148"/>
                <a:gd name="T98" fmla="*/ 437316 w 102"/>
                <a:gd name="T99" fmla="*/ 608731 h 148"/>
                <a:gd name="T100" fmla="*/ 448387 w 102"/>
                <a:gd name="T101" fmla="*/ 608731 h 148"/>
                <a:gd name="T102" fmla="*/ 437316 w 102"/>
                <a:gd name="T103" fmla="*/ 603247 h 148"/>
                <a:gd name="T104" fmla="*/ 442852 w 102"/>
                <a:gd name="T105" fmla="*/ 592279 h 148"/>
                <a:gd name="T106" fmla="*/ 437316 w 102"/>
                <a:gd name="T107" fmla="*/ 586795 h 148"/>
                <a:gd name="T108" fmla="*/ 426245 w 102"/>
                <a:gd name="T109" fmla="*/ 581310 h 148"/>
                <a:gd name="T110" fmla="*/ 426245 w 102"/>
                <a:gd name="T111" fmla="*/ 586795 h 148"/>
                <a:gd name="T112" fmla="*/ 509280 w 102"/>
                <a:gd name="T113" fmla="*/ 740348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2" h="148">
                  <a:moveTo>
                    <a:pt x="2" y="1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0" y="1"/>
                  </a:lnTo>
                  <a:lnTo>
                    <a:pt x="2" y="1"/>
                  </a:lnTo>
                  <a:close/>
                  <a:moveTo>
                    <a:pt x="21" y="65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21" y="65"/>
                  </a:lnTo>
                  <a:close/>
                  <a:moveTo>
                    <a:pt x="21" y="65"/>
                  </a:moveTo>
                  <a:lnTo>
                    <a:pt x="11" y="68"/>
                  </a:lnTo>
                  <a:lnTo>
                    <a:pt x="10" y="67"/>
                  </a:lnTo>
                  <a:lnTo>
                    <a:pt x="20" y="64"/>
                  </a:lnTo>
                  <a:lnTo>
                    <a:pt x="21" y="65"/>
                  </a:lnTo>
                  <a:close/>
                  <a:moveTo>
                    <a:pt x="11" y="68"/>
                  </a:moveTo>
                  <a:lnTo>
                    <a:pt x="10" y="68"/>
                  </a:lnTo>
                  <a:lnTo>
                    <a:pt x="11" y="68"/>
                  </a:lnTo>
                  <a:close/>
                  <a:moveTo>
                    <a:pt x="10" y="68"/>
                  </a:moveTo>
                  <a:lnTo>
                    <a:pt x="1" y="64"/>
                  </a:lnTo>
                  <a:lnTo>
                    <a:pt x="1" y="63"/>
                  </a:lnTo>
                  <a:lnTo>
                    <a:pt x="11" y="67"/>
                  </a:lnTo>
                  <a:lnTo>
                    <a:pt x="10" y="68"/>
                  </a:lnTo>
                  <a:close/>
                  <a:moveTo>
                    <a:pt x="0" y="63"/>
                  </a:moveTo>
                  <a:lnTo>
                    <a:pt x="0" y="62"/>
                  </a:lnTo>
                  <a:lnTo>
                    <a:pt x="1" y="63"/>
                  </a:lnTo>
                  <a:lnTo>
                    <a:pt x="0" y="63"/>
                  </a:lnTo>
                  <a:close/>
                  <a:moveTo>
                    <a:pt x="2" y="63"/>
                  </a:moveTo>
                  <a:lnTo>
                    <a:pt x="8" y="86"/>
                  </a:lnTo>
                  <a:lnTo>
                    <a:pt x="7" y="86"/>
                  </a:lnTo>
                  <a:lnTo>
                    <a:pt x="0" y="63"/>
                  </a:lnTo>
                  <a:lnTo>
                    <a:pt x="2" y="63"/>
                  </a:lnTo>
                  <a:close/>
                  <a:moveTo>
                    <a:pt x="7" y="87"/>
                  </a:moveTo>
                  <a:lnTo>
                    <a:pt x="7" y="86"/>
                  </a:lnTo>
                  <a:lnTo>
                    <a:pt x="7" y="87"/>
                  </a:lnTo>
                  <a:close/>
                  <a:moveTo>
                    <a:pt x="8" y="85"/>
                  </a:moveTo>
                  <a:lnTo>
                    <a:pt x="17" y="92"/>
                  </a:lnTo>
                  <a:lnTo>
                    <a:pt x="16" y="93"/>
                  </a:lnTo>
                  <a:lnTo>
                    <a:pt x="7" y="87"/>
                  </a:lnTo>
                  <a:lnTo>
                    <a:pt x="8" y="85"/>
                  </a:lnTo>
                  <a:close/>
                  <a:moveTo>
                    <a:pt x="17" y="93"/>
                  </a:moveTo>
                  <a:lnTo>
                    <a:pt x="16" y="93"/>
                  </a:lnTo>
                  <a:lnTo>
                    <a:pt x="16" y="92"/>
                  </a:lnTo>
                  <a:lnTo>
                    <a:pt x="17" y="93"/>
                  </a:lnTo>
                  <a:close/>
                  <a:moveTo>
                    <a:pt x="16" y="92"/>
                  </a:moveTo>
                  <a:lnTo>
                    <a:pt x="30" y="88"/>
                  </a:lnTo>
                  <a:lnTo>
                    <a:pt x="31" y="90"/>
                  </a:lnTo>
                  <a:lnTo>
                    <a:pt x="17" y="93"/>
                  </a:lnTo>
                  <a:lnTo>
                    <a:pt x="16" y="92"/>
                  </a:lnTo>
                  <a:close/>
                  <a:moveTo>
                    <a:pt x="30" y="88"/>
                  </a:moveTo>
                  <a:lnTo>
                    <a:pt x="31" y="88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0" y="88"/>
                  </a:lnTo>
                  <a:close/>
                  <a:moveTo>
                    <a:pt x="31" y="89"/>
                  </a:moveTo>
                  <a:cubicBezTo>
                    <a:pt x="31" y="89"/>
                    <a:pt x="37" y="101"/>
                    <a:pt x="45" y="104"/>
                  </a:cubicBezTo>
                  <a:lnTo>
                    <a:pt x="44" y="106"/>
                  </a:lnTo>
                  <a:cubicBezTo>
                    <a:pt x="36" y="102"/>
                    <a:pt x="30" y="89"/>
                    <a:pt x="30" y="89"/>
                  </a:cubicBezTo>
                  <a:lnTo>
                    <a:pt x="31" y="89"/>
                  </a:lnTo>
                  <a:close/>
                  <a:moveTo>
                    <a:pt x="45" y="104"/>
                  </a:moveTo>
                  <a:lnTo>
                    <a:pt x="45" y="104"/>
                  </a:lnTo>
                  <a:lnTo>
                    <a:pt x="44" y="106"/>
                  </a:lnTo>
                  <a:lnTo>
                    <a:pt x="45" y="104"/>
                  </a:lnTo>
                  <a:close/>
                  <a:moveTo>
                    <a:pt x="45" y="104"/>
                  </a:moveTo>
                  <a:cubicBezTo>
                    <a:pt x="48" y="106"/>
                    <a:pt x="53" y="107"/>
                    <a:pt x="57" y="107"/>
                  </a:cubicBezTo>
                  <a:lnTo>
                    <a:pt x="57" y="109"/>
                  </a:lnTo>
                  <a:cubicBezTo>
                    <a:pt x="53" y="108"/>
                    <a:pt x="48" y="107"/>
                    <a:pt x="44" y="106"/>
                  </a:cubicBezTo>
                  <a:lnTo>
                    <a:pt x="45" y="104"/>
                  </a:lnTo>
                  <a:close/>
                  <a:moveTo>
                    <a:pt x="57" y="107"/>
                  </a:moveTo>
                  <a:cubicBezTo>
                    <a:pt x="62" y="108"/>
                    <a:pt x="67" y="109"/>
                    <a:pt x="69" y="111"/>
                  </a:cubicBezTo>
                  <a:lnTo>
                    <a:pt x="68" y="112"/>
                  </a:lnTo>
                  <a:cubicBezTo>
                    <a:pt x="66" y="110"/>
                    <a:pt x="62" y="109"/>
                    <a:pt x="57" y="109"/>
                  </a:cubicBezTo>
                  <a:lnTo>
                    <a:pt x="57" y="107"/>
                  </a:lnTo>
                  <a:close/>
                  <a:moveTo>
                    <a:pt x="69" y="111"/>
                  </a:moveTo>
                  <a:cubicBezTo>
                    <a:pt x="74" y="114"/>
                    <a:pt x="101" y="147"/>
                    <a:pt x="102" y="147"/>
                  </a:cubicBezTo>
                  <a:lnTo>
                    <a:pt x="100" y="148"/>
                  </a:lnTo>
                  <a:cubicBezTo>
                    <a:pt x="100" y="148"/>
                    <a:pt x="73" y="116"/>
                    <a:pt x="68" y="112"/>
                  </a:cubicBezTo>
                  <a:lnTo>
                    <a:pt x="69" y="111"/>
                  </a:lnTo>
                  <a:close/>
                  <a:moveTo>
                    <a:pt x="102" y="147"/>
                  </a:moveTo>
                  <a:lnTo>
                    <a:pt x="100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100" y="148"/>
                  </a:moveTo>
                  <a:lnTo>
                    <a:pt x="85" y="108"/>
                  </a:lnTo>
                  <a:lnTo>
                    <a:pt x="87" y="108"/>
                  </a:lnTo>
                  <a:lnTo>
                    <a:pt x="102" y="147"/>
                  </a:lnTo>
                  <a:lnTo>
                    <a:pt x="100" y="148"/>
                  </a:lnTo>
                  <a:close/>
                  <a:moveTo>
                    <a:pt x="87" y="108"/>
                  </a:moveTo>
                  <a:lnTo>
                    <a:pt x="87" y="108"/>
                  </a:lnTo>
                  <a:lnTo>
                    <a:pt x="86" y="108"/>
                  </a:lnTo>
                  <a:lnTo>
                    <a:pt x="87" y="108"/>
                  </a:lnTo>
                  <a:close/>
                  <a:moveTo>
                    <a:pt x="86" y="108"/>
                  </a:moveTo>
                  <a:cubicBezTo>
                    <a:pt x="84" y="106"/>
                    <a:pt x="83" y="104"/>
                    <a:pt x="81" y="102"/>
                  </a:cubicBezTo>
                  <a:lnTo>
                    <a:pt x="82" y="101"/>
                  </a:lnTo>
                  <a:cubicBezTo>
                    <a:pt x="84" y="103"/>
                    <a:pt x="85" y="105"/>
                    <a:pt x="87" y="108"/>
                  </a:cubicBezTo>
                  <a:lnTo>
                    <a:pt x="86" y="108"/>
                  </a:lnTo>
                  <a:close/>
                  <a:moveTo>
                    <a:pt x="81" y="102"/>
                  </a:moveTo>
                  <a:cubicBezTo>
                    <a:pt x="80" y="101"/>
                    <a:pt x="78" y="100"/>
                    <a:pt x="76" y="99"/>
                  </a:cubicBezTo>
                  <a:lnTo>
                    <a:pt x="77" y="98"/>
                  </a:lnTo>
                  <a:cubicBezTo>
                    <a:pt x="79" y="98"/>
                    <a:pt x="81" y="100"/>
                    <a:pt x="82" y="101"/>
                  </a:cubicBezTo>
                  <a:lnTo>
                    <a:pt x="81" y="102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7" y="98"/>
                  </a:moveTo>
                  <a:lnTo>
                    <a:pt x="77" y="98"/>
                  </a:lnTo>
                  <a:close/>
                  <a:moveTo>
                    <a:pt x="76" y="99"/>
                  </a:moveTo>
                  <a:cubicBezTo>
                    <a:pt x="75" y="98"/>
                    <a:pt x="73" y="98"/>
                    <a:pt x="72" y="97"/>
                  </a:cubicBezTo>
                  <a:lnTo>
                    <a:pt x="72" y="96"/>
                  </a:lnTo>
                  <a:cubicBezTo>
                    <a:pt x="74" y="97"/>
                    <a:pt x="76" y="97"/>
                    <a:pt x="77" y="98"/>
                  </a:cubicBezTo>
                  <a:lnTo>
                    <a:pt x="76" y="99"/>
                  </a:lnTo>
                  <a:close/>
                  <a:moveTo>
                    <a:pt x="72" y="97"/>
                  </a:moveTo>
                  <a:cubicBezTo>
                    <a:pt x="66" y="95"/>
                    <a:pt x="58" y="93"/>
                    <a:pt x="57" y="91"/>
                  </a:cubicBezTo>
                  <a:lnTo>
                    <a:pt x="58" y="90"/>
                  </a:lnTo>
                  <a:cubicBezTo>
                    <a:pt x="59" y="92"/>
                    <a:pt x="66" y="94"/>
                    <a:pt x="72" y="96"/>
                  </a:cubicBezTo>
                  <a:lnTo>
                    <a:pt x="72" y="97"/>
                  </a:lnTo>
                  <a:close/>
                  <a:moveTo>
                    <a:pt x="57" y="91"/>
                  </a:moveTo>
                  <a:cubicBezTo>
                    <a:pt x="54" y="87"/>
                    <a:pt x="50" y="78"/>
                    <a:pt x="50" y="78"/>
                  </a:cubicBezTo>
                  <a:lnTo>
                    <a:pt x="52" y="77"/>
                  </a:lnTo>
                  <a:cubicBezTo>
                    <a:pt x="52" y="77"/>
                    <a:pt x="55" y="87"/>
                    <a:pt x="58" y="90"/>
                  </a:cubicBezTo>
                  <a:lnTo>
                    <a:pt x="57" y="91"/>
                  </a:lnTo>
                  <a:close/>
                  <a:moveTo>
                    <a:pt x="50" y="78"/>
                  </a:moveTo>
                  <a:lnTo>
                    <a:pt x="50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0" y="78"/>
                  </a:lnTo>
                  <a:close/>
                  <a:moveTo>
                    <a:pt x="51" y="77"/>
                  </a:moveTo>
                  <a:lnTo>
                    <a:pt x="63" y="72"/>
                  </a:lnTo>
                  <a:lnTo>
                    <a:pt x="63" y="73"/>
                  </a:lnTo>
                  <a:lnTo>
                    <a:pt x="51" y="78"/>
                  </a:lnTo>
                  <a:lnTo>
                    <a:pt x="51" y="77"/>
                  </a:lnTo>
                  <a:close/>
                  <a:moveTo>
                    <a:pt x="63" y="73"/>
                  </a:moveTo>
                  <a:lnTo>
                    <a:pt x="63" y="73"/>
                  </a:lnTo>
                  <a:lnTo>
                    <a:pt x="63" y="72"/>
                  </a:lnTo>
                  <a:lnTo>
                    <a:pt x="63" y="73"/>
                  </a:lnTo>
                  <a:close/>
                  <a:moveTo>
                    <a:pt x="62" y="72"/>
                  </a:moveTo>
                  <a:lnTo>
                    <a:pt x="68" y="61"/>
                  </a:lnTo>
                  <a:lnTo>
                    <a:pt x="69" y="61"/>
                  </a:lnTo>
                  <a:lnTo>
                    <a:pt x="63" y="73"/>
                  </a:lnTo>
                  <a:lnTo>
                    <a:pt x="62" y="72"/>
                  </a:lnTo>
                  <a:close/>
                  <a:moveTo>
                    <a:pt x="69" y="61"/>
                  </a:moveTo>
                  <a:lnTo>
                    <a:pt x="69" y="61"/>
                  </a:lnTo>
                  <a:close/>
                  <a:moveTo>
                    <a:pt x="68" y="61"/>
                  </a:moveTo>
                  <a:lnTo>
                    <a:pt x="62" y="42"/>
                  </a:lnTo>
                  <a:lnTo>
                    <a:pt x="63" y="41"/>
                  </a:lnTo>
                  <a:lnTo>
                    <a:pt x="69" y="61"/>
                  </a:lnTo>
                  <a:lnTo>
                    <a:pt x="68" y="61"/>
                  </a:lnTo>
                  <a:close/>
                  <a:moveTo>
                    <a:pt x="62" y="41"/>
                  </a:moveTo>
                  <a:lnTo>
                    <a:pt x="63" y="40"/>
                  </a:lnTo>
                  <a:lnTo>
                    <a:pt x="63" y="41"/>
                  </a:lnTo>
                  <a:lnTo>
                    <a:pt x="63" y="42"/>
                  </a:lnTo>
                  <a:lnTo>
                    <a:pt x="62" y="41"/>
                  </a:lnTo>
                  <a:close/>
                  <a:moveTo>
                    <a:pt x="63" y="42"/>
                  </a:moveTo>
                  <a:lnTo>
                    <a:pt x="55" y="53"/>
                  </a:lnTo>
                  <a:lnTo>
                    <a:pt x="54" y="53"/>
                  </a:lnTo>
                  <a:lnTo>
                    <a:pt x="62" y="41"/>
                  </a:lnTo>
                  <a:lnTo>
                    <a:pt x="63" y="42"/>
                  </a:lnTo>
                  <a:close/>
                  <a:moveTo>
                    <a:pt x="55" y="53"/>
                  </a:moveTo>
                  <a:lnTo>
                    <a:pt x="55" y="54"/>
                  </a:lnTo>
                  <a:lnTo>
                    <a:pt x="55" y="53"/>
                  </a:lnTo>
                  <a:close/>
                  <a:moveTo>
                    <a:pt x="55" y="54"/>
                  </a:moveTo>
                  <a:lnTo>
                    <a:pt x="42" y="59"/>
                  </a:lnTo>
                  <a:lnTo>
                    <a:pt x="42" y="58"/>
                  </a:lnTo>
                  <a:lnTo>
                    <a:pt x="54" y="52"/>
                  </a:lnTo>
                  <a:lnTo>
                    <a:pt x="55" y="54"/>
                  </a:lnTo>
                  <a:close/>
                  <a:moveTo>
                    <a:pt x="42" y="59"/>
                  </a:moveTo>
                  <a:lnTo>
                    <a:pt x="41" y="60"/>
                  </a:lnTo>
                  <a:lnTo>
                    <a:pt x="41" y="59"/>
                  </a:lnTo>
                  <a:lnTo>
                    <a:pt x="42" y="58"/>
                  </a:lnTo>
                  <a:lnTo>
                    <a:pt x="42" y="59"/>
                  </a:lnTo>
                  <a:close/>
                  <a:moveTo>
                    <a:pt x="41" y="59"/>
                  </a:moveTo>
                  <a:lnTo>
                    <a:pt x="30" y="1"/>
                  </a:lnTo>
                  <a:lnTo>
                    <a:pt x="31" y="1"/>
                  </a:lnTo>
                  <a:lnTo>
                    <a:pt x="43" y="58"/>
                  </a:lnTo>
                  <a:lnTo>
                    <a:pt x="41" y="59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0"/>
                  </a:lnTo>
                  <a:close/>
                  <a:moveTo>
                    <a:pt x="31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31" y="0"/>
                  </a:lnTo>
                  <a:lnTo>
                    <a:pt x="31" y="2"/>
                  </a:lnTo>
                  <a:close/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7" y="7"/>
                  </a:moveTo>
                  <a:lnTo>
                    <a:pt x="27" y="6"/>
                  </a:lnTo>
                  <a:lnTo>
                    <a:pt x="27" y="8"/>
                  </a:lnTo>
                  <a:lnTo>
                    <a:pt x="7" y="8"/>
                  </a:lnTo>
                  <a:lnTo>
                    <a:pt x="7" y="7"/>
                  </a:lnTo>
                  <a:close/>
                  <a:moveTo>
                    <a:pt x="13" y="14"/>
                  </a:moveTo>
                  <a:lnTo>
                    <a:pt x="25" y="45"/>
                  </a:lnTo>
                  <a:lnTo>
                    <a:pt x="24" y="46"/>
                  </a:lnTo>
                  <a:lnTo>
                    <a:pt x="12" y="14"/>
                  </a:lnTo>
                  <a:lnTo>
                    <a:pt x="13" y="14"/>
                  </a:lnTo>
                  <a:close/>
                  <a:moveTo>
                    <a:pt x="20" y="13"/>
                  </a:moveTo>
                  <a:lnTo>
                    <a:pt x="28" y="44"/>
                  </a:lnTo>
                  <a:lnTo>
                    <a:pt x="27" y="45"/>
                  </a:lnTo>
                  <a:lnTo>
                    <a:pt x="19" y="13"/>
                  </a:lnTo>
                  <a:lnTo>
                    <a:pt x="20" y="13"/>
                  </a:lnTo>
                  <a:close/>
                  <a:moveTo>
                    <a:pt x="29" y="14"/>
                  </a:moveTo>
                  <a:lnTo>
                    <a:pt x="32" y="44"/>
                  </a:lnTo>
                  <a:lnTo>
                    <a:pt x="30" y="44"/>
                  </a:lnTo>
                  <a:lnTo>
                    <a:pt x="27" y="14"/>
                  </a:lnTo>
                  <a:lnTo>
                    <a:pt x="29" y="14"/>
                  </a:lnTo>
                  <a:close/>
                  <a:moveTo>
                    <a:pt x="28" y="62"/>
                  </a:moveTo>
                  <a:lnTo>
                    <a:pt x="39" y="86"/>
                  </a:lnTo>
                  <a:lnTo>
                    <a:pt x="37" y="86"/>
                  </a:lnTo>
                  <a:lnTo>
                    <a:pt x="27" y="62"/>
                  </a:lnTo>
                  <a:lnTo>
                    <a:pt x="28" y="62"/>
                  </a:lnTo>
                  <a:close/>
                  <a:moveTo>
                    <a:pt x="35" y="62"/>
                  </a:moveTo>
                  <a:lnTo>
                    <a:pt x="44" y="84"/>
                  </a:lnTo>
                  <a:lnTo>
                    <a:pt x="43" y="85"/>
                  </a:lnTo>
                  <a:lnTo>
                    <a:pt x="33" y="63"/>
                  </a:lnTo>
                  <a:lnTo>
                    <a:pt x="35" y="62"/>
                  </a:lnTo>
                  <a:close/>
                  <a:moveTo>
                    <a:pt x="40" y="61"/>
                  </a:moveTo>
                  <a:lnTo>
                    <a:pt x="46" y="83"/>
                  </a:lnTo>
                  <a:lnTo>
                    <a:pt x="45" y="83"/>
                  </a:lnTo>
                  <a:lnTo>
                    <a:pt x="39" y="61"/>
                  </a:lnTo>
                  <a:lnTo>
                    <a:pt x="40" y="61"/>
                  </a:lnTo>
                  <a:close/>
                  <a:moveTo>
                    <a:pt x="53" y="94"/>
                  </a:moveTo>
                  <a:lnTo>
                    <a:pt x="73" y="103"/>
                  </a:lnTo>
                  <a:lnTo>
                    <a:pt x="73" y="105"/>
                  </a:lnTo>
                  <a:lnTo>
                    <a:pt x="52" y="95"/>
                  </a:lnTo>
                  <a:lnTo>
                    <a:pt x="53" y="94"/>
                  </a:lnTo>
                  <a:close/>
                  <a:moveTo>
                    <a:pt x="84" y="121"/>
                  </a:moveTo>
                  <a:lnTo>
                    <a:pt x="94" y="134"/>
                  </a:lnTo>
                  <a:lnTo>
                    <a:pt x="92" y="135"/>
                  </a:lnTo>
                  <a:lnTo>
                    <a:pt x="83" y="122"/>
                  </a:lnTo>
                  <a:lnTo>
                    <a:pt x="84" y="121"/>
                  </a:lnTo>
                  <a:close/>
                  <a:moveTo>
                    <a:pt x="9" y="74"/>
                  </a:moveTo>
                  <a:lnTo>
                    <a:pt x="13" y="84"/>
                  </a:lnTo>
                  <a:lnTo>
                    <a:pt x="11" y="84"/>
                  </a:lnTo>
                  <a:lnTo>
                    <a:pt x="8" y="75"/>
                  </a:lnTo>
                  <a:lnTo>
                    <a:pt x="9" y="74"/>
                  </a:lnTo>
                  <a:close/>
                  <a:moveTo>
                    <a:pt x="22" y="72"/>
                  </a:moveTo>
                  <a:lnTo>
                    <a:pt x="15" y="77"/>
                  </a:lnTo>
                  <a:lnTo>
                    <a:pt x="14" y="75"/>
                  </a:lnTo>
                  <a:lnTo>
                    <a:pt x="22" y="71"/>
                  </a:lnTo>
                  <a:lnTo>
                    <a:pt x="22" y="72"/>
                  </a:lnTo>
                  <a:close/>
                  <a:moveTo>
                    <a:pt x="25" y="84"/>
                  </a:moveTo>
                  <a:lnTo>
                    <a:pt x="17" y="87"/>
                  </a:lnTo>
                  <a:lnTo>
                    <a:pt x="17" y="85"/>
                  </a:lnTo>
                  <a:lnTo>
                    <a:pt x="25" y="83"/>
                  </a:lnTo>
                  <a:lnTo>
                    <a:pt x="25" y="84"/>
                  </a:lnTo>
                  <a:close/>
                  <a:moveTo>
                    <a:pt x="63" y="53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66" y="61"/>
                  </a:moveTo>
                  <a:lnTo>
                    <a:pt x="63" y="66"/>
                  </a:lnTo>
                  <a:lnTo>
                    <a:pt x="62" y="65"/>
                  </a:lnTo>
                  <a:lnTo>
                    <a:pt x="65" y="60"/>
                  </a:lnTo>
                  <a:lnTo>
                    <a:pt x="66" y="61"/>
                  </a:lnTo>
                  <a:close/>
                  <a:moveTo>
                    <a:pt x="54" y="61"/>
                  </a:moveTo>
                  <a:lnTo>
                    <a:pt x="45" y="65"/>
                  </a:lnTo>
                  <a:lnTo>
                    <a:pt x="45" y="64"/>
                  </a:lnTo>
                  <a:lnTo>
                    <a:pt x="53" y="60"/>
                  </a:lnTo>
                  <a:lnTo>
                    <a:pt x="54" y="61"/>
                  </a:lnTo>
                  <a:close/>
                  <a:moveTo>
                    <a:pt x="57" y="68"/>
                  </a:moveTo>
                  <a:lnTo>
                    <a:pt x="48" y="71"/>
                  </a:lnTo>
                  <a:lnTo>
                    <a:pt x="48" y="70"/>
                  </a:lnTo>
                  <a:lnTo>
                    <a:pt x="56" y="66"/>
                  </a:lnTo>
                  <a:lnTo>
                    <a:pt x="57" y="68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lnTo>
                    <a:pt x="76" y="106"/>
                  </a:lnTo>
                  <a:lnTo>
                    <a:pt x="77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7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cubicBezTo>
                    <a:pt x="77" y="108"/>
                    <a:pt x="76" y="108"/>
                    <a:pt x="76" y="108"/>
                  </a:cubicBezTo>
                  <a:lnTo>
                    <a:pt x="75" y="107"/>
                  </a:lnTo>
                  <a:cubicBezTo>
                    <a:pt x="75" y="107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6" y="108"/>
                  </a:moveTo>
                  <a:cubicBezTo>
                    <a:pt x="76" y="108"/>
                    <a:pt x="76" y="109"/>
                    <a:pt x="76" y="110"/>
                  </a:cubicBezTo>
                  <a:lnTo>
                    <a:pt x="75" y="111"/>
                  </a:lnTo>
                  <a:cubicBezTo>
                    <a:pt x="74" y="109"/>
                    <a:pt x="74" y="108"/>
                    <a:pt x="75" y="107"/>
                  </a:cubicBezTo>
                  <a:lnTo>
                    <a:pt x="76" y="108"/>
                  </a:lnTo>
                  <a:close/>
                  <a:moveTo>
                    <a:pt x="75" y="111"/>
                  </a:moveTo>
                  <a:lnTo>
                    <a:pt x="75" y="111"/>
                  </a:lnTo>
                  <a:lnTo>
                    <a:pt x="75" y="110"/>
                  </a:lnTo>
                  <a:lnTo>
                    <a:pt x="75" y="111"/>
                  </a:lnTo>
                  <a:close/>
                  <a:moveTo>
                    <a:pt x="76" y="110"/>
                  </a:moveTo>
                  <a:lnTo>
                    <a:pt x="76" y="110"/>
                  </a:lnTo>
                  <a:lnTo>
                    <a:pt x="75" y="111"/>
                  </a:lnTo>
                  <a:lnTo>
                    <a:pt x="76" y="110"/>
                  </a:lnTo>
                  <a:close/>
                  <a:moveTo>
                    <a:pt x="76" y="110"/>
                  </a:moveTo>
                  <a:cubicBezTo>
                    <a:pt x="76" y="110"/>
                    <a:pt x="77" y="111"/>
                    <a:pt x="77" y="111"/>
                  </a:cubicBezTo>
                  <a:lnTo>
                    <a:pt x="77" y="112"/>
                  </a:lnTo>
                  <a:cubicBezTo>
                    <a:pt x="76" y="112"/>
                    <a:pt x="75" y="111"/>
                    <a:pt x="75" y="111"/>
                  </a:cubicBezTo>
                  <a:lnTo>
                    <a:pt x="76" y="110"/>
                  </a:lnTo>
                  <a:close/>
                  <a:moveTo>
                    <a:pt x="77" y="111"/>
                  </a:moveTo>
                  <a:cubicBezTo>
                    <a:pt x="78" y="111"/>
                    <a:pt x="78" y="111"/>
                    <a:pt x="79" y="111"/>
                  </a:cubicBezTo>
                  <a:lnTo>
                    <a:pt x="79" y="112"/>
                  </a:lnTo>
                  <a:cubicBezTo>
                    <a:pt x="78" y="113"/>
                    <a:pt x="78" y="113"/>
                    <a:pt x="77" y="112"/>
                  </a:cubicBezTo>
                  <a:lnTo>
                    <a:pt x="77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1"/>
                  </a:cubicBezTo>
                  <a:lnTo>
                    <a:pt x="80" y="112"/>
                  </a:lnTo>
                  <a:cubicBezTo>
                    <a:pt x="80" y="112"/>
                    <a:pt x="80" y="112"/>
                    <a:pt x="79" y="112"/>
                  </a:cubicBezTo>
                  <a:lnTo>
                    <a:pt x="79" y="111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0"/>
                  </a:cubicBezTo>
                  <a:lnTo>
                    <a:pt x="81" y="111"/>
                  </a:lnTo>
                  <a:cubicBezTo>
                    <a:pt x="80" y="112"/>
                    <a:pt x="80" y="112"/>
                    <a:pt x="80" y="112"/>
                  </a:cubicBezTo>
                  <a:lnTo>
                    <a:pt x="79" y="111"/>
                  </a:lnTo>
                  <a:close/>
                  <a:moveTo>
                    <a:pt x="81" y="111"/>
                  </a:moveTo>
                  <a:lnTo>
                    <a:pt x="81" y="111"/>
                  </a:lnTo>
                  <a:lnTo>
                    <a:pt x="80" y="111"/>
                  </a:lnTo>
                  <a:lnTo>
                    <a:pt x="81" y="111"/>
                  </a:lnTo>
                  <a:close/>
                  <a:moveTo>
                    <a:pt x="79" y="110"/>
                  </a:moveTo>
                  <a:cubicBezTo>
                    <a:pt x="80" y="110"/>
                    <a:pt x="80" y="109"/>
                    <a:pt x="80" y="108"/>
                  </a:cubicBezTo>
                  <a:lnTo>
                    <a:pt x="81" y="108"/>
                  </a:lnTo>
                  <a:cubicBezTo>
                    <a:pt x="82" y="109"/>
                    <a:pt x="81" y="110"/>
                    <a:pt x="81" y="111"/>
                  </a:cubicBezTo>
                  <a:lnTo>
                    <a:pt x="79" y="110"/>
                  </a:lnTo>
                  <a:close/>
                  <a:moveTo>
                    <a:pt x="80" y="108"/>
                  </a:moveTo>
                  <a:cubicBezTo>
                    <a:pt x="80" y="108"/>
                    <a:pt x="80" y="108"/>
                    <a:pt x="80" y="108"/>
                  </a:cubicBezTo>
                  <a:lnTo>
                    <a:pt x="81" y="108"/>
                  </a:lnTo>
                  <a:cubicBezTo>
                    <a:pt x="81" y="108"/>
                    <a:pt x="81" y="108"/>
                    <a:pt x="81" y="108"/>
                  </a:cubicBezTo>
                  <a:lnTo>
                    <a:pt x="80" y="108"/>
                  </a:lnTo>
                  <a:close/>
                  <a:moveTo>
                    <a:pt x="80" y="108"/>
                  </a:moveTo>
                  <a:lnTo>
                    <a:pt x="80" y="108"/>
                  </a:lnTo>
                  <a:close/>
                  <a:moveTo>
                    <a:pt x="80" y="108"/>
                  </a:moveTo>
                  <a:cubicBezTo>
                    <a:pt x="79" y="108"/>
                    <a:pt x="79" y="107"/>
                    <a:pt x="79" y="107"/>
                  </a:cubicBezTo>
                  <a:lnTo>
                    <a:pt x="79" y="106"/>
                  </a:lnTo>
                  <a:cubicBezTo>
                    <a:pt x="80" y="106"/>
                    <a:pt x="81" y="107"/>
                    <a:pt x="81" y="108"/>
                  </a:cubicBezTo>
                  <a:lnTo>
                    <a:pt x="80" y="108"/>
                  </a:lnTo>
                  <a:close/>
                  <a:moveTo>
                    <a:pt x="79" y="107"/>
                  </a:moveTo>
                  <a:cubicBezTo>
                    <a:pt x="78" y="107"/>
                    <a:pt x="78" y="107"/>
                    <a:pt x="77" y="107"/>
                  </a:cubicBezTo>
                  <a:lnTo>
                    <a:pt x="76" y="106"/>
                  </a:lnTo>
                  <a:cubicBezTo>
                    <a:pt x="77" y="105"/>
                    <a:pt x="78" y="105"/>
                    <a:pt x="79" y="106"/>
                  </a:cubicBezTo>
                  <a:lnTo>
                    <a:pt x="79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6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close/>
                  <a:moveTo>
                    <a:pt x="92" y="135"/>
                  </a:moveTo>
                  <a:lnTo>
                    <a:pt x="86" y="122"/>
                  </a:lnTo>
                  <a:lnTo>
                    <a:pt x="87" y="121"/>
                  </a:lnTo>
                  <a:lnTo>
                    <a:pt x="94" y="134"/>
                  </a:lnTo>
                  <a:lnTo>
                    <a:pt x="92" y="135"/>
                  </a:lnTo>
                  <a:close/>
                  <a:moveTo>
                    <a:pt x="73" y="105"/>
                  </a:moveTo>
                  <a:lnTo>
                    <a:pt x="45" y="96"/>
                  </a:lnTo>
                  <a:lnTo>
                    <a:pt x="45" y="95"/>
                  </a:lnTo>
                  <a:lnTo>
                    <a:pt x="73" y="103"/>
                  </a:lnTo>
                  <a:lnTo>
                    <a:pt x="73" y="105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21"/>
            <p:cNvSpPr>
              <a:spLocks noEditPoints="1"/>
            </p:cNvSpPr>
            <p:nvPr/>
          </p:nvSpPr>
          <p:spPr bwMode="auto">
            <a:xfrm>
              <a:off x="1756115" y="4655831"/>
              <a:ext cx="924638" cy="455219"/>
            </a:xfrm>
            <a:custGeom>
              <a:avLst/>
              <a:gdLst>
                <a:gd name="T0" fmla="*/ 0 w 167"/>
                <a:gd name="T1" fmla="*/ 98722 h 83"/>
                <a:gd name="T2" fmla="*/ 293448 w 167"/>
                <a:gd name="T3" fmla="*/ 318105 h 83"/>
                <a:gd name="T4" fmla="*/ 260227 w 167"/>
                <a:gd name="T5" fmla="*/ 361981 h 83"/>
                <a:gd name="T6" fmla="*/ 199323 w 167"/>
                <a:gd name="T7" fmla="*/ 372951 h 83"/>
                <a:gd name="T8" fmla="*/ 304521 w 167"/>
                <a:gd name="T9" fmla="*/ 455219 h 83"/>
                <a:gd name="T10" fmla="*/ 365426 w 167"/>
                <a:gd name="T11" fmla="*/ 455219 h 83"/>
                <a:gd name="T12" fmla="*/ 415257 w 167"/>
                <a:gd name="T13" fmla="*/ 394889 h 83"/>
                <a:gd name="T14" fmla="*/ 531528 w 167"/>
                <a:gd name="T15" fmla="*/ 422312 h 83"/>
                <a:gd name="T16" fmla="*/ 664411 w 167"/>
                <a:gd name="T17" fmla="*/ 367466 h 83"/>
                <a:gd name="T18" fmla="*/ 924638 w 167"/>
                <a:gd name="T19" fmla="*/ 427796 h 83"/>
                <a:gd name="T20" fmla="*/ 730852 w 167"/>
                <a:gd name="T21" fmla="*/ 296167 h 83"/>
                <a:gd name="T22" fmla="*/ 653337 w 167"/>
                <a:gd name="T23" fmla="*/ 285197 h 83"/>
                <a:gd name="T24" fmla="*/ 542602 w 167"/>
                <a:gd name="T25" fmla="*/ 312620 h 83"/>
                <a:gd name="T26" fmla="*/ 470624 w 167"/>
                <a:gd name="T27" fmla="*/ 279713 h 83"/>
                <a:gd name="T28" fmla="*/ 509381 w 167"/>
                <a:gd name="T29" fmla="*/ 213898 h 83"/>
                <a:gd name="T30" fmla="*/ 498308 w 167"/>
                <a:gd name="T31" fmla="*/ 148083 h 83"/>
                <a:gd name="T32" fmla="*/ 409720 w 167"/>
                <a:gd name="T33" fmla="*/ 82268 h 83"/>
                <a:gd name="T34" fmla="*/ 409720 w 167"/>
                <a:gd name="T35" fmla="*/ 159052 h 83"/>
                <a:gd name="T36" fmla="*/ 370963 w 167"/>
                <a:gd name="T37" fmla="*/ 219383 h 83"/>
                <a:gd name="T38" fmla="*/ 132882 w 167"/>
                <a:gd name="T39" fmla="*/ 0 h 83"/>
                <a:gd name="T40" fmla="*/ 0 w 167"/>
                <a:gd name="T41" fmla="*/ 98722 h 83"/>
                <a:gd name="T42" fmla="*/ 44294 w 167"/>
                <a:gd name="T43" fmla="*/ 109691 h 83"/>
                <a:gd name="T44" fmla="*/ 138419 w 167"/>
                <a:gd name="T45" fmla="*/ 43877 h 83"/>
                <a:gd name="T46" fmla="*/ 94125 w 167"/>
                <a:gd name="T47" fmla="*/ 120660 h 83"/>
                <a:gd name="T48" fmla="*/ 249154 w 167"/>
                <a:gd name="T49" fmla="*/ 219383 h 83"/>
                <a:gd name="T50" fmla="*/ 121809 w 167"/>
                <a:gd name="T51" fmla="*/ 93238 h 83"/>
                <a:gd name="T52" fmla="*/ 260227 w 167"/>
                <a:gd name="T53" fmla="*/ 208414 h 83"/>
                <a:gd name="T54" fmla="*/ 160566 w 167"/>
                <a:gd name="T55" fmla="*/ 65815 h 83"/>
                <a:gd name="T56" fmla="*/ 271301 w 167"/>
                <a:gd name="T57" fmla="*/ 191960 h 83"/>
                <a:gd name="T58" fmla="*/ 315595 w 167"/>
                <a:gd name="T59" fmla="*/ 285197 h 83"/>
                <a:gd name="T60" fmla="*/ 442940 w 167"/>
                <a:gd name="T61" fmla="*/ 356497 h 83"/>
                <a:gd name="T62" fmla="*/ 348816 w 167"/>
                <a:gd name="T63" fmla="*/ 263259 h 83"/>
                <a:gd name="T64" fmla="*/ 459551 w 167"/>
                <a:gd name="T65" fmla="*/ 334559 h 83"/>
                <a:gd name="T66" fmla="*/ 365426 w 167"/>
                <a:gd name="T67" fmla="*/ 241321 h 83"/>
                <a:gd name="T68" fmla="*/ 465087 w 167"/>
                <a:gd name="T69" fmla="*/ 318105 h 83"/>
                <a:gd name="T70" fmla="*/ 531528 w 167"/>
                <a:gd name="T71" fmla="*/ 345528 h 83"/>
                <a:gd name="T72" fmla="*/ 653337 w 167"/>
                <a:gd name="T73" fmla="*/ 323589 h 83"/>
                <a:gd name="T74" fmla="*/ 758535 w 167"/>
                <a:gd name="T75" fmla="*/ 367466 h 83"/>
                <a:gd name="T76" fmla="*/ 847123 w 167"/>
                <a:gd name="T77" fmla="*/ 394889 h 83"/>
                <a:gd name="T78" fmla="*/ 271301 w 167"/>
                <a:gd name="T79" fmla="*/ 400373 h 83"/>
                <a:gd name="T80" fmla="*/ 315595 w 167"/>
                <a:gd name="T81" fmla="*/ 433281 h 83"/>
                <a:gd name="T82" fmla="*/ 326669 w 167"/>
                <a:gd name="T83" fmla="*/ 345528 h 83"/>
                <a:gd name="T84" fmla="*/ 304521 w 167"/>
                <a:gd name="T85" fmla="*/ 389404 h 83"/>
                <a:gd name="T86" fmla="*/ 376499 w 167"/>
                <a:gd name="T87" fmla="*/ 389404 h 83"/>
                <a:gd name="T88" fmla="*/ 348816 w 167"/>
                <a:gd name="T89" fmla="*/ 422312 h 83"/>
                <a:gd name="T90" fmla="*/ 442940 w 167"/>
                <a:gd name="T91" fmla="*/ 131630 h 83"/>
                <a:gd name="T92" fmla="*/ 448477 w 167"/>
                <a:gd name="T93" fmla="*/ 170022 h 83"/>
                <a:gd name="T94" fmla="*/ 481698 w 167"/>
                <a:gd name="T95" fmla="*/ 153568 h 83"/>
                <a:gd name="T96" fmla="*/ 481698 w 167"/>
                <a:gd name="T97" fmla="*/ 186475 h 83"/>
                <a:gd name="T98" fmla="*/ 426330 w 167"/>
                <a:gd name="T99" fmla="*/ 191960 h 83"/>
                <a:gd name="T100" fmla="*/ 404183 w 167"/>
                <a:gd name="T101" fmla="*/ 235836 h 83"/>
                <a:gd name="T102" fmla="*/ 459551 w 167"/>
                <a:gd name="T103" fmla="*/ 213898 h 83"/>
                <a:gd name="T104" fmla="*/ 437404 w 167"/>
                <a:gd name="T105" fmla="*/ 257775 h 83"/>
                <a:gd name="T106" fmla="*/ 681021 w 167"/>
                <a:gd name="T107" fmla="*/ 323589 h 83"/>
                <a:gd name="T108" fmla="*/ 686558 w 167"/>
                <a:gd name="T109" fmla="*/ 345528 h 83"/>
                <a:gd name="T110" fmla="*/ 708705 w 167"/>
                <a:gd name="T111" fmla="*/ 340043 h 83"/>
                <a:gd name="T112" fmla="*/ 703168 w 167"/>
                <a:gd name="T113" fmla="*/ 318105 h 83"/>
                <a:gd name="T114" fmla="*/ 681021 w 167"/>
                <a:gd name="T115" fmla="*/ 323589 h 83"/>
                <a:gd name="T116" fmla="*/ 847123 w 167"/>
                <a:gd name="T117" fmla="*/ 394889 h 83"/>
                <a:gd name="T118" fmla="*/ 775146 w 167"/>
                <a:gd name="T119" fmla="*/ 356497 h 83"/>
                <a:gd name="T120" fmla="*/ 653337 w 167"/>
                <a:gd name="T121" fmla="*/ 323589 h 83"/>
                <a:gd name="T122" fmla="*/ 503845 w 167"/>
                <a:gd name="T123" fmla="*/ 378435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2"/>
            <p:cNvSpPr>
              <a:spLocks noEditPoints="1"/>
            </p:cNvSpPr>
            <p:nvPr/>
          </p:nvSpPr>
          <p:spPr bwMode="auto">
            <a:xfrm>
              <a:off x="1756115" y="4655831"/>
              <a:ext cx="924638" cy="455219"/>
            </a:xfrm>
            <a:custGeom>
              <a:avLst/>
              <a:gdLst>
                <a:gd name="T0" fmla="*/ 0 w 167"/>
                <a:gd name="T1" fmla="*/ 98722 h 83"/>
                <a:gd name="T2" fmla="*/ 293448 w 167"/>
                <a:gd name="T3" fmla="*/ 318105 h 83"/>
                <a:gd name="T4" fmla="*/ 260227 w 167"/>
                <a:gd name="T5" fmla="*/ 361981 h 83"/>
                <a:gd name="T6" fmla="*/ 199323 w 167"/>
                <a:gd name="T7" fmla="*/ 372951 h 83"/>
                <a:gd name="T8" fmla="*/ 304521 w 167"/>
                <a:gd name="T9" fmla="*/ 455219 h 83"/>
                <a:gd name="T10" fmla="*/ 365426 w 167"/>
                <a:gd name="T11" fmla="*/ 455219 h 83"/>
                <a:gd name="T12" fmla="*/ 415257 w 167"/>
                <a:gd name="T13" fmla="*/ 394889 h 83"/>
                <a:gd name="T14" fmla="*/ 531528 w 167"/>
                <a:gd name="T15" fmla="*/ 422312 h 83"/>
                <a:gd name="T16" fmla="*/ 664411 w 167"/>
                <a:gd name="T17" fmla="*/ 367466 h 83"/>
                <a:gd name="T18" fmla="*/ 924638 w 167"/>
                <a:gd name="T19" fmla="*/ 427796 h 83"/>
                <a:gd name="T20" fmla="*/ 730852 w 167"/>
                <a:gd name="T21" fmla="*/ 296167 h 83"/>
                <a:gd name="T22" fmla="*/ 653337 w 167"/>
                <a:gd name="T23" fmla="*/ 285197 h 83"/>
                <a:gd name="T24" fmla="*/ 542602 w 167"/>
                <a:gd name="T25" fmla="*/ 312620 h 83"/>
                <a:gd name="T26" fmla="*/ 470624 w 167"/>
                <a:gd name="T27" fmla="*/ 279713 h 83"/>
                <a:gd name="T28" fmla="*/ 509381 w 167"/>
                <a:gd name="T29" fmla="*/ 213898 h 83"/>
                <a:gd name="T30" fmla="*/ 498308 w 167"/>
                <a:gd name="T31" fmla="*/ 148083 h 83"/>
                <a:gd name="T32" fmla="*/ 409720 w 167"/>
                <a:gd name="T33" fmla="*/ 82268 h 83"/>
                <a:gd name="T34" fmla="*/ 409720 w 167"/>
                <a:gd name="T35" fmla="*/ 159052 h 83"/>
                <a:gd name="T36" fmla="*/ 370963 w 167"/>
                <a:gd name="T37" fmla="*/ 219383 h 83"/>
                <a:gd name="T38" fmla="*/ 132882 w 167"/>
                <a:gd name="T39" fmla="*/ 0 h 83"/>
                <a:gd name="T40" fmla="*/ 0 w 167"/>
                <a:gd name="T41" fmla="*/ 98722 h 83"/>
                <a:gd name="T42" fmla="*/ 44294 w 167"/>
                <a:gd name="T43" fmla="*/ 109691 h 83"/>
                <a:gd name="T44" fmla="*/ 138419 w 167"/>
                <a:gd name="T45" fmla="*/ 43877 h 83"/>
                <a:gd name="T46" fmla="*/ 94125 w 167"/>
                <a:gd name="T47" fmla="*/ 120660 h 83"/>
                <a:gd name="T48" fmla="*/ 249154 w 167"/>
                <a:gd name="T49" fmla="*/ 219383 h 83"/>
                <a:gd name="T50" fmla="*/ 121809 w 167"/>
                <a:gd name="T51" fmla="*/ 93238 h 83"/>
                <a:gd name="T52" fmla="*/ 260227 w 167"/>
                <a:gd name="T53" fmla="*/ 208414 h 83"/>
                <a:gd name="T54" fmla="*/ 160566 w 167"/>
                <a:gd name="T55" fmla="*/ 65815 h 83"/>
                <a:gd name="T56" fmla="*/ 271301 w 167"/>
                <a:gd name="T57" fmla="*/ 191960 h 83"/>
                <a:gd name="T58" fmla="*/ 315595 w 167"/>
                <a:gd name="T59" fmla="*/ 285197 h 83"/>
                <a:gd name="T60" fmla="*/ 442940 w 167"/>
                <a:gd name="T61" fmla="*/ 356497 h 83"/>
                <a:gd name="T62" fmla="*/ 348816 w 167"/>
                <a:gd name="T63" fmla="*/ 263259 h 83"/>
                <a:gd name="T64" fmla="*/ 459551 w 167"/>
                <a:gd name="T65" fmla="*/ 334559 h 83"/>
                <a:gd name="T66" fmla="*/ 365426 w 167"/>
                <a:gd name="T67" fmla="*/ 241321 h 83"/>
                <a:gd name="T68" fmla="*/ 465087 w 167"/>
                <a:gd name="T69" fmla="*/ 318105 h 83"/>
                <a:gd name="T70" fmla="*/ 531528 w 167"/>
                <a:gd name="T71" fmla="*/ 345528 h 83"/>
                <a:gd name="T72" fmla="*/ 653337 w 167"/>
                <a:gd name="T73" fmla="*/ 323589 h 83"/>
                <a:gd name="T74" fmla="*/ 758535 w 167"/>
                <a:gd name="T75" fmla="*/ 367466 h 83"/>
                <a:gd name="T76" fmla="*/ 847123 w 167"/>
                <a:gd name="T77" fmla="*/ 394889 h 83"/>
                <a:gd name="T78" fmla="*/ 271301 w 167"/>
                <a:gd name="T79" fmla="*/ 400373 h 83"/>
                <a:gd name="T80" fmla="*/ 315595 w 167"/>
                <a:gd name="T81" fmla="*/ 433281 h 83"/>
                <a:gd name="T82" fmla="*/ 326669 w 167"/>
                <a:gd name="T83" fmla="*/ 345528 h 83"/>
                <a:gd name="T84" fmla="*/ 304521 w 167"/>
                <a:gd name="T85" fmla="*/ 389404 h 83"/>
                <a:gd name="T86" fmla="*/ 376499 w 167"/>
                <a:gd name="T87" fmla="*/ 389404 h 83"/>
                <a:gd name="T88" fmla="*/ 348816 w 167"/>
                <a:gd name="T89" fmla="*/ 422312 h 83"/>
                <a:gd name="T90" fmla="*/ 442940 w 167"/>
                <a:gd name="T91" fmla="*/ 131630 h 83"/>
                <a:gd name="T92" fmla="*/ 448477 w 167"/>
                <a:gd name="T93" fmla="*/ 170022 h 83"/>
                <a:gd name="T94" fmla="*/ 481698 w 167"/>
                <a:gd name="T95" fmla="*/ 153568 h 83"/>
                <a:gd name="T96" fmla="*/ 481698 w 167"/>
                <a:gd name="T97" fmla="*/ 186475 h 83"/>
                <a:gd name="T98" fmla="*/ 426330 w 167"/>
                <a:gd name="T99" fmla="*/ 191960 h 83"/>
                <a:gd name="T100" fmla="*/ 404183 w 167"/>
                <a:gd name="T101" fmla="*/ 235836 h 83"/>
                <a:gd name="T102" fmla="*/ 459551 w 167"/>
                <a:gd name="T103" fmla="*/ 213898 h 83"/>
                <a:gd name="T104" fmla="*/ 437404 w 167"/>
                <a:gd name="T105" fmla="*/ 257775 h 83"/>
                <a:gd name="T106" fmla="*/ 681021 w 167"/>
                <a:gd name="T107" fmla="*/ 323589 h 83"/>
                <a:gd name="T108" fmla="*/ 686558 w 167"/>
                <a:gd name="T109" fmla="*/ 345528 h 83"/>
                <a:gd name="T110" fmla="*/ 708705 w 167"/>
                <a:gd name="T111" fmla="*/ 340043 h 83"/>
                <a:gd name="T112" fmla="*/ 703168 w 167"/>
                <a:gd name="T113" fmla="*/ 318105 h 83"/>
                <a:gd name="T114" fmla="*/ 681021 w 167"/>
                <a:gd name="T115" fmla="*/ 323589 h 83"/>
                <a:gd name="T116" fmla="*/ 847123 w 167"/>
                <a:gd name="T117" fmla="*/ 394889 h 83"/>
                <a:gd name="T118" fmla="*/ 775146 w 167"/>
                <a:gd name="T119" fmla="*/ 356497 h 83"/>
                <a:gd name="T120" fmla="*/ 653337 w 167"/>
                <a:gd name="T121" fmla="*/ 323589 h 83"/>
                <a:gd name="T122" fmla="*/ 503845 w 167"/>
                <a:gd name="T123" fmla="*/ 378435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3"/>
            <p:cNvSpPr>
              <a:spLocks noEditPoints="1"/>
            </p:cNvSpPr>
            <p:nvPr/>
          </p:nvSpPr>
          <p:spPr bwMode="auto">
            <a:xfrm>
              <a:off x="2520331" y="5000997"/>
              <a:ext cx="941059" cy="382684"/>
            </a:xfrm>
            <a:custGeom>
              <a:avLst/>
              <a:gdLst>
                <a:gd name="T0" fmla="*/ 0 w 170"/>
                <a:gd name="T1" fmla="*/ 273346 h 70"/>
                <a:gd name="T2" fmla="*/ 370888 w 170"/>
                <a:gd name="T3" fmla="*/ 278813 h 70"/>
                <a:gd name="T4" fmla="*/ 365352 w 170"/>
                <a:gd name="T5" fmla="*/ 333482 h 70"/>
                <a:gd name="T6" fmla="*/ 326603 w 170"/>
                <a:gd name="T7" fmla="*/ 377217 h 70"/>
                <a:gd name="T8" fmla="*/ 459458 w 170"/>
                <a:gd name="T9" fmla="*/ 382684 h 70"/>
                <a:gd name="T10" fmla="*/ 509279 w 170"/>
                <a:gd name="T11" fmla="*/ 344416 h 70"/>
                <a:gd name="T12" fmla="*/ 509279 w 170"/>
                <a:gd name="T13" fmla="*/ 267879 h 70"/>
                <a:gd name="T14" fmla="*/ 619992 w 170"/>
                <a:gd name="T15" fmla="*/ 224143 h 70"/>
                <a:gd name="T16" fmla="*/ 697491 w 170"/>
                <a:gd name="T17" fmla="*/ 109338 h 70"/>
                <a:gd name="T18" fmla="*/ 941059 w 170"/>
                <a:gd name="T19" fmla="*/ 0 h 70"/>
                <a:gd name="T20" fmla="*/ 708562 w 170"/>
                <a:gd name="T21" fmla="*/ 10934 h 70"/>
                <a:gd name="T22" fmla="*/ 642134 w 170"/>
                <a:gd name="T23" fmla="*/ 43735 h 70"/>
                <a:gd name="T24" fmla="*/ 564635 w 170"/>
                <a:gd name="T25" fmla="*/ 131206 h 70"/>
                <a:gd name="T26" fmla="*/ 487136 w 170"/>
                <a:gd name="T27" fmla="*/ 142140 h 70"/>
                <a:gd name="T28" fmla="*/ 481601 w 170"/>
                <a:gd name="T29" fmla="*/ 71070 h 70"/>
                <a:gd name="T30" fmla="*/ 431780 w 170"/>
                <a:gd name="T31" fmla="*/ 21868 h 70"/>
                <a:gd name="T32" fmla="*/ 321067 w 170"/>
                <a:gd name="T33" fmla="*/ 21868 h 70"/>
                <a:gd name="T34" fmla="*/ 365352 w 170"/>
                <a:gd name="T35" fmla="*/ 82004 h 70"/>
                <a:gd name="T36" fmla="*/ 370888 w 170"/>
                <a:gd name="T37" fmla="*/ 158541 h 70"/>
                <a:gd name="T38" fmla="*/ 49821 w 170"/>
                <a:gd name="T39" fmla="*/ 120272 h 70"/>
                <a:gd name="T40" fmla="*/ 0 w 170"/>
                <a:gd name="T41" fmla="*/ 273346 h 70"/>
                <a:gd name="T42" fmla="*/ 44285 w 170"/>
                <a:gd name="T43" fmla="*/ 251478 h 70"/>
                <a:gd name="T44" fmla="*/ 77499 w 170"/>
                <a:gd name="T45" fmla="*/ 147607 h 70"/>
                <a:gd name="T46" fmla="*/ 88570 w 170"/>
                <a:gd name="T47" fmla="*/ 235077 h 70"/>
                <a:gd name="T48" fmla="*/ 276782 w 170"/>
                <a:gd name="T49" fmla="*/ 224143 h 70"/>
                <a:gd name="T50" fmla="*/ 94106 w 170"/>
                <a:gd name="T51" fmla="*/ 196809 h 70"/>
                <a:gd name="T52" fmla="*/ 271246 w 170"/>
                <a:gd name="T53" fmla="*/ 207743 h 70"/>
                <a:gd name="T54" fmla="*/ 110713 w 170"/>
                <a:gd name="T55" fmla="*/ 153074 h 70"/>
                <a:gd name="T56" fmla="*/ 276782 w 170"/>
                <a:gd name="T57" fmla="*/ 191342 h 70"/>
                <a:gd name="T58" fmla="*/ 365352 w 170"/>
                <a:gd name="T59" fmla="*/ 235077 h 70"/>
                <a:gd name="T60" fmla="*/ 509279 w 170"/>
                <a:gd name="T61" fmla="*/ 224143 h 70"/>
                <a:gd name="T62" fmla="*/ 376424 w 170"/>
                <a:gd name="T63" fmla="*/ 207743 h 70"/>
                <a:gd name="T64" fmla="*/ 509279 w 170"/>
                <a:gd name="T65" fmla="*/ 191342 h 70"/>
                <a:gd name="T66" fmla="*/ 381959 w 170"/>
                <a:gd name="T67" fmla="*/ 174941 h 70"/>
                <a:gd name="T68" fmla="*/ 509279 w 170"/>
                <a:gd name="T69" fmla="*/ 180408 h 70"/>
                <a:gd name="T70" fmla="*/ 581242 w 170"/>
                <a:gd name="T71" fmla="*/ 164007 h 70"/>
                <a:gd name="T72" fmla="*/ 664277 w 170"/>
                <a:gd name="T73" fmla="*/ 71070 h 70"/>
                <a:gd name="T74" fmla="*/ 774990 w 170"/>
                <a:gd name="T75" fmla="*/ 49202 h 70"/>
                <a:gd name="T76" fmla="*/ 863560 w 170"/>
                <a:gd name="T77" fmla="*/ 21868 h 70"/>
                <a:gd name="T78" fmla="*/ 398566 w 170"/>
                <a:gd name="T79" fmla="*/ 355349 h 70"/>
                <a:gd name="T80" fmla="*/ 453923 w 170"/>
                <a:gd name="T81" fmla="*/ 355349 h 70"/>
                <a:gd name="T82" fmla="*/ 409637 w 170"/>
                <a:gd name="T83" fmla="*/ 284280 h 70"/>
                <a:gd name="T84" fmla="*/ 415173 w 170"/>
                <a:gd name="T85" fmla="*/ 328015 h 70"/>
                <a:gd name="T86" fmla="*/ 476065 w 170"/>
                <a:gd name="T87" fmla="*/ 289746 h 70"/>
                <a:gd name="T88" fmla="*/ 476065 w 170"/>
                <a:gd name="T89" fmla="*/ 333482 h 70"/>
                <a:gd name="T90" fmla="*/ 376424 w 170"/>
                <a:gd name="T91" fmla="*/ 38268 h 70"/>
                <a:gd name="T92" fmla="*/ 404102 w 170"/>
                <a:gd name="T93" fmla="*/ 71070 h 70"/>
                <a:gd name="T94" fmla="*/ 420709 w 170"/>
                <a:gd name="T95" fmla="*/ 38268 h 70"/>
                <a:gd name="T96" fmla="*/ 442851 w 170"/>
                <a:gd name="T97" fmla="*/ 65603 h 70"/>
                <a:gd name="T98" fmla="*/ 404102 w 170"/>
                <a:gd name="T99" fmla="*/ 98404 h 70"/>
                <a:gd name="T100" fmla="*/ 409637 w 170"/>
                <a:gd name="T101" fmla="*/ 153074 h 70"/>
                <a:gd name="T102" fmla="*/ 442851 w 170"/>
                <a:gd name="T103" fmla="*/ 98404 h 70"/>
                <a:gd name="T104" fmla="*/ 448387 w 170"/>
                <a:gd name="T105" fmla="*/ 147607 h 70"/>
                <a:gd name="T106" fmla="*/ 686420 w 170"/>
                <a:gd name="T107" fmla="*/ 54669 h 70"/>
                <a:gd name="T108" fmla="*/ 703026 w 170"/>
                <a:gd name="T109" fmla="*/ 71070 h 70"/>
                <a:gd name="T110" fmla="*/ 714098 w 170"/>
                <a:gd name="T111" fmla="*/ 54669 h 70"/>
                <a:gd name="T112" fmla="*/ 697491 w 170"/>
                <a:gd name="T113" fmla="*/ 38268 h 70"/>
                <a:gd name="T114" fmla="*/ 686420 w 170"/>
                <a:gd name="T115" fmla="*/ 54669 h 70"/>
                <a:gd name="T116" fmla="*/ 858024 w 170"/>
                <a:gd name="T117" fmla="*/ 21868 h 70"/>
                <a:gd name="T118" fmla="*/ 780525 w 170"/>
                <a:gd name="T119" fmla="*/ 32801 h 70"/>
                <a:gd name="T120" fmla="*/ 664277 w 170"/>
                <a:gd name="T121" fmla="*/ 71070 h 70"/>
                <a:gd name="T122" fmla="*/ 570171 w 170"/>
                <a:gd name="T123" fmla="*/ 202276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0" h="70">
                  <a:moveTo>
                    <a:pt x="0" y="50"/>
                  </a:moveTo>
                  <a:lnTo>
                    <a:pt x="67" y="51"/>
                  </a:lnTo>
                  <a:lnTo>
                    <a:pt x="66" y="61"/>
                  </a:lnTo>
                  <a:lnTo>
                    <a:pt x="59" y="69"/>
                  </a:lnTo>
                  <a:lnTo>
                    <a:pt x="83" y="70"/>
                  </a:lnTo>
                  <a:lnTo>
                    <a:pt x="92" y="63"/>
                  </a:lnTo>
                  <a:lnTo>
                    <a:pt x="92" y="49"/>
                  </a:lnTo>
                  <a:cubicBezTo>
                    <a:pt x="92" y="49"/>
                    <a:pt x="107" y="48"/>
                    <a:pt x="112" y="41"/>
                  </a:cubicBezTo>
                  <a:cubicBezTo>
                    <a:pt x="118" y="34"/>
                    <a:pt x="121" y="22"/>
                    <a:pt x="126" y="20"/>
                  </a:cubicBezTo>
                  <a:cubicBezTo>
                    <a:pt x="131" y="17"/>
                    <a:pt x="170" y="0"/>
                    <a:pt x="170" y="0"/>
                  </a:cubicBezTo>
                  <a:lnTo>
                    <a:pt x="128" y="2"/>
                  </a:lnTo>
                  <a:cubicBezTo>
                    <a:pt x="123" y="3"/>
                    <a:pt x="118" y="5"/>
                    <a:pt x="116" y="8"/>
                  </a:cubicBezTo>
                  <a:cubicBezTo>
                    <a:pt x="112" y="13"/>
                    <a:pt x="105" y="23"/>
                    <a:pt x="102" y="24"/>
                  </a:cubicBezTo>
                  <a:cubicBezTo>
                    <a:pt x="98" y="25"/>
                    <a:pt x="88" y="26"/>
                    <a:pt x="88" y="26"/>
                  </a:cubicBezTo>
                  <a:lnTo>
                    <a:pt x="87" y="13"/>
                  </a:lnTo>
                  <a:lnTo>
                    <a:pt x="78" y="4"/>
                  </a:lnTo>
                  <a:lnTo>
                    <a:pt x="58" y="4"/>
                  </a:lnTo>
                  <a:lnTo>
                    <a:pt x="66" y="15"/>
                  </a:lnTo>
                  <a:lnTo>
                    <a:pt x="67" y="29"/>
                  </a:lnTo>
                  <a:lnTo>
                    <a:pt x="9" y="22"/>
                  </a:lnTo>
                  <a:lnTo>
                    <a:pt x="0" y="50"/>
                  </a:lnTo>
                  <a:close/>
                  <a:moveTo>
                    <a:pt x="8" y="46"/>
                  </a:moveTo>
                  <a:lnTo>
                    <a:pt x="14" y="27"/>
                  </a:lnTo>
                  <a:moveTo>
                    <a:pt x="16" y="43"/>
                  </a:moveTo>
                  <a:lnTo>
                    <a:pt x="50" y="41"/>
                  </a:lnTo>
                  <a:moveTo>
                    <a:pt x="17" y="36"/>
                  </a:moveTo>
                  <a:lnTo>
                    <a:pt x="49" y="38"/>
                  </a:lnTo>
                  <a:moveTo>
                    <a:pt x="20" y="28"/>
                  </a:moveTo>
                  <a:lnTo>
                    <a:pt x="50" y="35"/>
                  </a:lnTo>
                  <a:moveTo>
                    <a:pt x="66" y="43"/>
                  </a:moveTo>
                  <a:lnTo>
                    <a:pt x="92" y="41"/>
                  </a:lnTo>
                  <a:moveTo>
                    <a:pt x="68" y="38"/>
                  </a:moveTo>
                  <a:lnTo>
                    <a:pt x="92" y="35"/>
                  </a:lnTo>
                  <a:moveTo>
                    <a:pt x="69" y="32"/>
                  </a:moveTo>
                  <a:lnTo>
                    <a:pt x="92" y="33"/>
                  </a:lnTo>
                  <a:moveTo>
                    <a:pt x="105" y="30"/>
                  </a:moveTo>
                  <a:lnTo>
                    <a:pt x="120" y="13"/>
                  </a:lnTo>
                  <a:moveTo>
                    <a:pt x="140" y="9"/>
                  </a:moveTo>
                  <a:lnTo>
                    <a:pt x="156" y="4"/>
                  </a:lnTo>
                  <a:moveTo>
                    <a:pt x="72" y="65"/>
                  </a:moveTo>
                  <a:lnTo>
                    <a:pt x="82" y="65"/>
                  </a:lnTo>
                  <a:moveTo>
                    <a:pt x="74" y="52"/>
                  </a:moveTo>
                  <a:lnTo>
                    <a:pt x="75" y="60"/>
                  </a:lnTo>
                  <a:moveTo>
                    <a:pt x="86" y="53"/>
                  </a:moveTo>
                  <a:lnTo>
                    <a:pt x="86" y="61"/>
                  </a:lnTo>
                  <a:moveTo>
                    <a:pt x="68" y="7"/>
                  </a:moveTo>
                  <a:lnTo>
                    <a:pt x="73" y="13"/>
                  </a:lnTo>
                  <a:moveTo>
                    <a:pt x="76" y="7"/>
                  </a:moveTo>
                  <a:lnTo>
                    <a:pt x="80" y="12"/>
                  </a:lnTo>
                  <a:moveTo>
                    <a:pt x="73" y="18"/>
                  </a:moveTo>
                  <a:lnTo>
                    <a:pt x="74" y="28"/>
                  </a:lnTo>
                  <a:moveTo>
                    <a:pt x="80" y="18"/>
                  </a:moveTo>
                  <a:lnTo>
                    <a:pt x="81" y="27"/>
                  </a:lnTo>
                  <a:moveTo>
                    <a:pt x="124" y="10"/>
                  </a:moveTo>
                  <a:cubicBezTo>
                    <a:pt x="124" y="12"/>
                    <a:pt x="125" y="13"/>
                    <a:pt x="127" y="13"/>
                  </a:cubicBezTo>
                  <a:cubicBezTo>
                    <a:pt x="128" y="13"/>
                    <a:pt x="129" y="11"/>
                    <a:pt x="129" y="10"/>
                  </a:cubicBezTo>
                  <a:cubicBezTo>
                    <a:pt x="129" y="8"/>
                    <a:pt x="128" y="7"/>
                    <a:pt x="126" y="7"/>
                  </a:cubicBezTo>
                  <a:cubicBezTo>
                    <a:pt x="125" y="8"/>
                    <a:pt x="123" y="9"/>
                    <a:pt x="124" y="10"/>
                  </a:cubicBezTo>
                  <a:close/>
                  <a:moveTo>
                    <a:pt x="155" y="4"/>
                  </a:moveTo>
                  <a:lnTo>
                    <a:pt x="141" y="6"/>
                  </a:lnTo>
                  <a:moveTo>
                    <a:pt x="120" y="13"/>
                  </a:moveTo>
                  <a:lnTo>
                    <a:pt x="103" y="37"/>
                  </a:lnTo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24"/>
            <p:cNvSpPr>
              <a:spLocks noEditPoints="1"/>
            </p:cNvSpPr>
            <p:nvPr/>
          </p:nvSpPr>
          <p:spPr bwMode="auto">
            <a:xfrm>
              <a:off x="2515279" y="4995995"/>
              <a:ext cx="946112" cy="392689"/>
            </a:xfrm>
            <a:custGeom>
              <a:avLst/>
              <a:gdLst>
                <a:gd name="T0" fmla="*/ 376232 w 171"/>
                <a:gd name="T1" fmla="*/ 278155 h 72"/>
                <a:gd name="T2" fmla="*/ 370699 w 171"/>
                <a:gd name="T3" fmla="*/ 283609 h 72"/>
                <a:gd name="T4" fmla="*/ 337502 w 171"/>
                <a:gd name="T5" fmla="*/ 387235 h 72"/>
                <a:gd name="T6" fmla="*/ 331969 w 171"/>
                <a:gd name="T7" fmla="*/ 381781 h 72"/>
                <a:gd name="T8" fmla="*/ 464757 w 171"/>
                <a:gd name="T9" fmla="*/ 392689 h 72"/>
                <a:gd name="T10" fmla="*/ 464757 w 171"/>
                <a:gd name="T11" fmla="*/ 392689 h 72"/>
                <a:gd name="T12" fmla="*/ 509019 w 171"/>
                <a:gd name="T13" fmla="*/ 349057 h 72"/>
                <a:gd name="T14" fmla="*/ 514552 w 171"/>
                <a:gd name="T15" fmla="*/ 267247 h 72"/>
                <a:gd name="T16" fmla="*/ 625209 w 171"/>
                <a:gd name="T17" fmla="*/ 223615 h 72"/>
                <a:gd name="T18" fmla="*/ 630741 w 171"/>
                <a:gd name="T19" fmla="*/ 229069 h 72"/>
                <a:gd name="T20" fmla="*/ 658405 w 171"/>
                <a:gd name="T21" fmla="*/ 169074 h 72"/>
                <a:gd name="T22" fmla="*/ 669471 w 171"/>
                <a:gd name="T23" fmla="*/ 169074 h 72"/>
                <a:gd name="T24" fmla="*/ 946112 w 171"/>
                <a:gd name="T25" fmla="*/ 0 h 72"/>
                <a:gd name="T26" fmla="*/ 946112 w 171"/>
                <a:gd name="T27" fmla="*/ 0 h 72"/>
                <a:gd name="T28" fmla="*/ 675004 w 171"/>
                <a:gd name="T29" fmla="*/ 32724 h 72"/>
                <a:gd name="T30" fmla="*/ 669471 w 171"/>
                <a:gd name="T31" fmla="*/ 27270 h 72"/>
                <a:gd name="T32" fmla="*/ 641807 w 171"/>
                <a:gd name="T33" fmla="*/ 49086 h 72"/>
                <a:gd name="T34" fmla="*/ 630741 w 171"/>
                <a:gd name="T35" fmla="*/ 70902 h 72"/>
                <a:gd name="T36" fmla="*/ 625209 w 171"/>
                <a:gd name="T37" fmla="*/ 70902 h 72"/>
                <a:gd name="T38" fmla="*/ 492421 w 171"/>
                <a:gd name="T39" fmla="*/ 152712 h 72"/>
                <a:gd name="T40" fmla="*/ 492421 w 171"/>
                <a:gd name="T41" fmla="*/ 76356 h 72"/>
                <a:gd name="T42" fmla="*/ 431560 w 171"/>
                <a:gd name="T43" fmla="*/ 32724 h 72"/>
                <a:gd name="T44" fmla="*/ 437093 w 171"/>
                <a:gd name="T45" fmla="*/ 21816 h 72"/>
                <a:gd name="T46" fmla="*/ 315371 w 171"/>
                <a:gd name="T47" fmla="*/ 21816 h 72"/>
                <a:gd name="T48" fmla="*/ 320903 w 171"/>
                <a:gd name="T49" fmla="*/ 27270 h 72"/>
                <a:gd name="T50" fmla="*/ 381764 w 171"/>
                <a:gd name="T51" fmla="*/ 163620 h 72"/>
                <a:gd name="T52" fmla="*/ 376232 w 171"/>
                <a:gd name="T53" fmla="*/ 163620 h 72"/>
                <a:gd name="T54" fmla="*/ 49795 w 171"/>
                <a:gd name="T55" fmla="*/ 119988 h 72"/>
                <a:gd name="T56" fmla="*/ 0 w 171"/>
                <a:gd name="T57" fmla="*/ 278155 h 72"/>
                <a:gd name="T58" fmla="*/ 5533 w 171"/>
                <a:gd name="T59" fmla="*/ 283609 h 72"/>
                <a:gd name="T60" fmla="*/ 282174 w 171"/>
                <a:gd name="T61" fmla="*/ 229069 h 72"/>
                <a:gd name="T62" fmla="*/ 99591 w 171"/>
                <a:gd name="T63" fmla="*/ 207253 h 72"/>
                <a:gd name="T64" fmla="*/ 370699 w 171"/>
                <a:gd name="T65" fmla="*/ 239977 h 72"/>
                <a:gd name="T66" fmla="*/ 514552 w 171"/>
                <a:gd name="T67" fmla="*/ 201799 h 72"/>
                <a:gd name="T68" fmla="*/ 387297 w 171"/>
                <a:gd name="T69" fmla="*/ 174528 h 72"/>
                <a:gd name="T70" fmla="*/ 863120 w 171"/>
                <a:gd name="T71" fmla="*/ 21816 h 72"/>
                <a:gd name="T72" fmla="*/ 403896 w 171"/>
                <a:gd name="T73" fmla="*/ 365419 h 72"/>
                <a:gd name="T74" fmla="*/ 486888 w 171"/>
                <a:gd name="T75" fmla="*/ 294517 h 72"/>
                <a:gd name="T76" fmla="*/ 403896 w 171"/>
                <a:gd name="T77" fmla="*/ 76356 h 72"/>
                <a:gd name="T78" fmla="*/ 431560 w 171"/>
                <a:gd name="T79" fmla="*/ 38178 h 72"/>
                <a:gd name="T80" fmla="*/ 459224 w 171"/>
                <a:gd name="T81" fmla="*/ 152712 h 72"/>
                <a:gd name="T82" fmla="*/ 686070 w 171"/>
                <a:gd name="T83" fmla="*/ 65448 h 72"/>
                <a:gd name="T84" fmla="*/ 697135 w 171"/>
                <a:gd name="T85" fmla="*/ 65448 h 72"/>
                <a:gd name="T86" fmla="*/ 686070 w 171"/>
                <a:gd name="T87" fmla="*/ 65448 h 72"/>
                <a:gd name="T88" fmla="*/ 708201 w 171"/>
                <a:gd name="T89" fmla="*/ 81810 h 72"/>
                <a:gd name="T90" fmla="*/ 708201 w 171"/>
                <a:gd name="T91" fmla="*/ 81810 h 72"/>
                <a:gd name="T92" fmla="*/ 713734 w 171"/>
                <a:gd name="T93" fmla="*/ 65448 h 72"/>
                <a:gd name="T94" fmla="*/ 719266 w 171"/>
                <a:gd name="T95" fmla="*/ 70902 h 72"/>
                <a:gd name="T96" fmla="*/ 724799 w 171"/>
                <a:gd name="T97" fmla="*/ 59994 h 72"/>
                <a:gd name="T98" fmla="*/ 719266 w 171"/>
                <a:gd name="T99" fmla="*/ 59994 h 72"/>
                <a:gd name="T100" fmla="*/ 724799 w 171"/>
                <a:gd name="T101" fmla="*/ 59994 h 72"/>
                <a:gd name="T102" fmla="*/ 724799 w 171"/>
                <a:gd name="T103" fmla="*/ 54540 h 72"/>
                <a:gd name="T104" fmla="*/ 713734 w 171"/>
                <a:gd name="T105" fmla="*/ 54540 h 72"/>
                <a:gd name="T106" fmla="*/ 702668 w 171"/>
                <a:gd name="T107" fmla="*/ 49086 h 72"/>
                <a:gd name="T108" fmla="*/ 702668 w 171"/>
                <a:gd name="T109" fmla="*/ 49086 h 72"/>
                <a:gd name="T110" fmla="*/ 686070 w 171"/>
                <a:gd name="T111" fmla="*/ 65448 h 72"/>
                <a:gd name="T112" fmla="*/ 691602 w 171"/>
                <a:gd name="T113" fmla="*/ 59994 h 72"/>
                <a:gd name="T114" fmla="*/ 691602 w 171"/>
                <a:gd name="T115" fmla="*/ 59994 h 72"/>
                <a:gd name="T116" fmla="*/ 580946 w 171"/>
                <a:gd name="T117" fmla="*/ 212707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1" h="72">
                  <a:moveTo>
                    <a:pt x="1" y="50"/>
                  </a:moveTo>
                  <a:lnTo>
                    <a:pt x="68" y="51"/>
                  </a:lnTo>
                  <a:lnTo>
                    <a:pt x="68" y="53"/>
                  </a:lnTo>
                  <a:lnTo>
                    <a:pt x="1" y="52"/>
                  </a:lnTo>
                  <a:lnTo>
                    <a:pt x="1" y="50"/>
                  </a:lnTo>
                  <a:close/>
                  <a:moveTo>
                    <a:pt x="68" y="51"/>
                  </a:moveTo>
                  <a:lnTo>
                    <a:pt x="68" y="51"/>
                  </a:lnTo>
                  <a:lnTo>
                    <a:pt x="68" y="52"/>
                  </a:lnTo>
                  <a:lnTo>
                    <a:pt x="68" y="51"/>
                  </a:lnTo>
                  <a:close/>
                  <a:moveTo>
                    <a:pt x="68" y="52"/>
                  </a:moveTo>
                  <a:lnTo>
                    <a:pt x="68" y="62"/>
                  </a:lnTo>
                  <a:lnTo>
                    <a:pt x="67" y="62"/>
                  </a:lnTo>
                  <a:lnTo>
                    <a:pt x="67" y="52"/>
                  </a:lnTo>
                  <a:lnTo>
                    <a:pt x="68" y="52"/>
                  </a:lnTo>
                  <a:close/>
                  <a:moveTo>
                    <a:pt x="68" y="62"/>
                  </a:moveTo>
                  <a:lnTo>
                    <a:pt x="68" y="63"/>
                  </a:lnTo>
                  <a:lnTo>
                    <a:pt x="67" y="62"/>
                  </a:lnTo>
                  <a:lnTo>
                    <a:pt x="68" y="62"/>
                  </a:lnTo>
                  <a:close/>
                  <a:moveTo>
                    <a:pt x="68" y="63"/>
                  </a:moveTo>
                  <a:lnTo>
                    <a:pt x="61" y="71"/>
                  </a:lnTo>
                  <a:lnTo>
                    <a:pt x="60" y="70"/>
                  </a:lnTo>
                  <a:lnTo>
                    <a:pt x="67" y="62"/>
                  </a:lnTo>
                  <a:lnTo>
                    <a:pt x="68" y="63"/>
                  </a:lnTo>
                  <a:close/>
                  <a:moveTo>
                    <a:pt x="60" y="71"/>
                  </a:moveTo>
                  <a:lnTo>
                    <a:pt x="59" y="71"/>
                  </a:lnTo>
                  <a:lnTo>
                    <a:pt x="60" y="70"/>
                  </a:lnTo>
                  <a:lnTo>
                    <a:pt x="60" y="71"/>
                  </a:lnTo>
                  <a:close/>
                  <a:moveTo>
                    <a:pt x="60" y="69"/>
                  </a:moveTo>
                  <a:lnTo>
                    <a:pt x="84" y="70"/>
                  </a:lnTo>
                  <a:lnTo>
                    <a:pt x="84" y="72"/>
                  </a:lnTo>
                  <a:lnTo>
                    <a:pt x="60" y="71"/>
                  </a:lnTo>
                  <a:lnTo>
                    <a:pt x="60" y="69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84" y="71"/>
                  </a:lnTo>
                  <a:lnTo>
                    <a:pt x="84" y="72"/>
                  </a:lnTo>
                  <a:close/>
                  <a:moveTo>
                    <a:pt x="83" y="70"/>
                  </a:moveTo>
                  <a:lnTo>
                    <a:pt x="92" y="64"/>
                  </a:lnTo>
                  <a:lnTo>
                    <a:pt x="93" y="65"/>
                  </a:lnTo>
                  <a:lnTo>
                    <a:pt x="84" y="72"/>
                  </a:lnTo>
                  <a:lnTo>
                    <a:pt x="83" y="70"/>
                  </a:lnTo>
                  <a:close/>
                  <a:moveTo>
                    <a:pt x="93" y="65"/>
                  </a:moveTo>
                  <a:lnTo>
                    <a:pt x="93" y="65"/>
                  </a:lnTo>
                  <a:lnTo>
                    <a:pt x="93" y="64"/>
                  </a:lnTo>
                  <a:lnTo>
                    <a:pt x="93" y="65"/>
                  </a:lnTo>
                  <a:close/>
                  <a:moveTo>
                    <a:pt x="92" y="64"/>
                  </a:moveTo>
                  <a:lnTo>
                    <a:pt x="93" y="50"/>
                  </a:lnTo>
                  <a:lnTo>
                    <a:pt x="94" y="50"/>
                  </a:lnTo>
                  <a:lnTo>
                    <a:pt x="93" y="65"/>
                  </a:lnTo>
                  <a:lnTo>
                    <a:pt x="92" y="64"/>
                  </a:lnTo>
                  <a:close/>
                  <a:moveTo>
                    <a:pt x="93" y="50"/>
                  </a:moveTo>
                  <a:lnTo>
                    <a:pt x="93" y="49"/>
                  </a:lnTo>
                  <a:lnTo>
                    <a:pt x="93" y="50"/>
                  </a:lnTo>
                  <a:close/>
                  <a:moveTo>
                    <a:pt x="93" y="49"/>
                  </a:moveTo>
                  <a:cubicBezTo>
                    <a:pt x="93" y="49"/>
                    <a:pt x="107" y="48"/>
                    <a:pt x="113" y="41"/>
                  </a:cubicBezTo>
                  <a:lnTo>
                    <a:pt x="114" y="42"/>
                  </a:lnTo>
                  <a:cubicBezTo>
                    <a:pt x="108" y="49"/>
                    <a:pt x="94" y="51"/>
                    <a:pt x="94" y="51"/>
                  </a:cubicBezTo>
                  <a:lnTo>
                    <a:pt x="93" y="49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3" y="42"/>
                  </a:lnTo>
                  <a:lnTo>
                    <a:pt x="113" y="41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4" y="42"/>
                  </a:lnTo>
                  <a:lnTo>
                    <a:pt x="113" y="41"/>
                  </a:lnTo>
                  <a:close/>
                  <a:moveTo>
                    <a:pt x="114" y="42"/>
                  </a:moveTo>
                  <a:lnTo>
                    <a:pt x="114" y="42"/>
                  </a:lnTo>
                  <a:lnTo>
                    <a:pt x="113" y="42"/>
                  </a:lnTo>
                  <a:lnTo>
                    <a:pt x="114" y="42"/>
                  </a:lnTo>
                  <a:close/>
                  <a:moveTo>
                    <a:pt x="113" y="41"/>
                  </a:moveTo>
                  <a:cubicBezTo>
                    <a:pt x="115" y="38"/>
                    <a:pt x="117" y="34"/>
                    <a:pt x="119" y="31"/>
                  </a:cubicBezTo>
                  <a:lnTo>
                    <a:pt x="121" y="31"/>
                  </a:lnTo>
                  <a:cubicBezTo>
                    <a:pt x="119" y="35"/>
                    <a:pt x="117" y="39"/>
                    <a:pt x="114" y="42"/>
                  </a:cubicBezTo>
                  <a:lnTo>
                    <a:pt x="113" y="41"/>
                  </a:lnTo>
                  <a:close/>
                  <a:moveTo>
                    <a:pt x="119" y="31"/>
                  </a:moveTo>
                  <a:cubicBezTo>
                    <a:pt x="122" y="26"/>
                    <a:pt x="124" y="22"/>
                    <a:pt x="126" y="20"/>
                  </a:cubicBezTo>
                  <a:lnTo>
                    <a:pt x="127" y="21"/>
                  </a:lnTo>
                  <a:cubicBezTo>
                    <a:pt x="125" y="23"/>
                    <a:pt x="123" y="27"/>
                    <a:pt x="121" y="31"/>
                  </a:cubicBezTo>
                  <a:lnTo>
                    <a:pt x="119" y="31"/>
                  </a:lnTo>
                  <a:close/>
                  <a:moveTo>
                    <a:pt x="126" y="20"/>
                  </a:moveTo>
                  <a:cubicBezTo>
                    <a:pt x="131" y="17"/>
                    <a:pt x="171" y="0"/>
                    <a:pt x="171" y="0"/>
                  </a:cubicBezTo>
                  <a:lnTo>
                    <a:pt x="171" y="2"/>
                  </a:lnTo>
                  <a:cubicBezTo>
                    <a:pt x="171" y="2"/>
                    <a:pt x="132" y="18"/>
                    <a:pt x="127" y="21"/>
                  </a:cubicBezTo>
                  <a:lnTo>
                    <a:pt x="126" y="20"/>
                  </a:lnTo>
                  <a:close/>
                  <a:moveTo>
                    <a:pt x="171" y="0"/>
                  </a:moveTo>
                  <a:lnTo>
                    <a:pt x="171" y="2"/>
                  </a:lnTo>
                  <a:lnTo>
                    <a:pt x="171" y="1"/>
                  </a:lnTo>
                  <a:lnTo>
                    <a:pt x="171" y="0"/>
                  </a:lnTo>
                  <a:close/>
                  <a:moveTo>
                    <a:pt x="171" y="2"/>
                  </a:moveTo>
                  <a:lnTo>
                    <a:pt x="129" y="4"/>
                  </a:lnTo>
                  <a:lnTo>
                    <a:pt x="129" y="2"/>
                  </a:lnTo>
                  <a:lnTo>
                    <a:pt x="171" y="0"/>
                  </a:lnTo>
                  <a:lnTo>
                    <a:pt x="171" y="2"/>
                  </a:lnTo>
                  <a:close/>
                  <a:moveTo>
                    <a:pt x="129" y="2"/>
                  </a:moveTo>
                  <a:lnTo>
                    <a:pt x="129" y="2"/>
                  </a:lnTo>
                  <a:lnTo>
                    <a:pt x="129" y="3"/>
                  </a:lnTo>
                  <a:lnTo>
                    <a:pt x="129" y="2"/>
                  </a:lnTo>
                  <a:close/>
                  <a:moveTo>
                    <a:pt x="129" y="4"/>
                  </a:moveTo>
                  <a:cubicBezTo>
                    <a:pt x="126" y="4"/>
                    <a:pt x="124" y="5"/>
                    <a:pt x="122" y="6"/>
                  </a:cubicBezTo>
                  <a:lnTo>
                    <a:pt x="121" y="5"/>
                  </a:lnTo>
                  <a:cubicBezTo>
                    <a:pt x="124" y="4"/>
                    <a:pt x="126" y="3"/>
                    <a:pt x="129" y="2"/>
                  </a:cubicBezTo>
                  <a:lnTo>
                    <a:pt x="129" y="4"/>
                  </a:lnTo>
                  <a:close/>
                  <a:moveTo>
                    <a:pt x="122" y="6"/>
                  </a:moveTo>
                  <a:cubicBezTo>
                    <a:pt x="120" y="7"/>
                    <a:pt x="118" y="8"/>
                    <a:pt x="117" y="9"/>
                  </a:cubicBezTo>
                  <a:lnTo>
                    <a:pt x="116" y="9"/>
                  </a:lnTo>
                  <a:cubicBezTo>
                    <a:pt x="117" y="7"/>
                    <a:pt x="119" y="6"/>
                    <a:pt x="121" y="5"/>
                  </a:cubicBezTo>
                  <a:lnTo>
                    <a:pt x="122" y="6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lnTo>
                    <a:pt x="116" y="9"/>
                  </a:lnTo>
                  <a:cubicBezTo>
                    <a:pt x="116" y="9"/>
                    <a:pt x="116" y="9"/>
                    <a:pt x="116" y="9"/>
                  </a:cubicBezTo>
                  <a:lnTo>
                    <a:pt x="117" y="9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11"/>
                    <a:pt x="116" y="12"/>
                    <a:pt x="114" y="13"/>
                  </a:cubicBezTo>
                  <a:lnTo>
                    <a:pt x="113" y="13"/>
                  </a:lnTo>
                  <a:cubicBezTo>
                    <a:pt x="114" y="11"/>
                    <a:pt x="115" y="10"/>
                    <a:pt x="116" y="9"/>
                  </a:cubicBezTo>
                  <a:lnTo>
                    <a:pt x="117" y="9"/>
                  </a:lnTo>
                  <a:close/>
                  <a:moveTo>
                    <a:pt x="114" y="13"/>
                  </a:moveTo>
                  <a:cubicBezTo>
                    <a:pt x="111" y="19"/>
                    <a:pt x="106" y="25"/>
                    <a:pt x="104" y="26"/>
                  </a:cubicBezTo>
                  <a:lnTo>
                    <a:pt x="103" y="24"/>
                  </a:lnTo>
                  <a:cubicBezTo>
                    <a:pt x="105" y="23"/>
                    <a:pt x="110" y="18"/>
                    <a:pt x="113" y="13"/>
                  </a:cubicBezTo>
                  <a:lnTo>
                    <a:pt x="114" y="13"/>
                  </a:lnTo>
                  <a:close/>
                  <a:moveTo>
                    <a:pt x="104" y="26"/>
                  </a:moveTo>
                  <a:cubicBezTo>
                    <a:pt x="99" y="27"/>
                    <a:pt x="89" y="28"/>
                    <a:pt x="89" y="28"/>
                  </a:cubicBezTo>
                  <a:lnTo>
                    <a:pt x="89" y="26"/>
                  </a:lnTo>
                  <a:cubicBezTo>
                    <a:pt x="89" y="26"/>
                    <a:pt x="99" y="26"/>
                    <a:pt x="103" y="24"/>
                  </a:cubicBezTo>
                  <a:lnTo>
                    <a:pt x="104" y="26"/>
                  </a:lnTo>
                  <a:close/>
                  <a:moveTo>
                    <a:pt x="89" y="28"/>
                  </a:moveTo>
                  <a:lnTo>
                    <a:pt x="89" y="28"/>
                  </a:lnTo>
                  <a:lnTo>
                    <a:pt x="89" y="27"/>
                  </a:lnTo>
                  <a:lnTo>
                    <a:pt x="89" y="28"/>
                  </a:lnTo>
                  <a:close/>
                  <a:moveTo>
                    <a:pt x="89" y="27"/>
                  </a:moveTo>
                  <a:lnTo>
                    <a:pt x="87" y="14"/>
                  </a:lnTo>
                  <a:lnTo>
                    <a:pt x="89" y="14"/>
                  </a:lnTo>
                  <a:lnTo>
                    <a:pt x="90" y="27"/>
                  </a:lnTo>
                  <a:lnTo>
                    <a:pt x="89" y="27"/>
                  </a:lnTo>
                  <a:close/>
                  <a:moveTo>
                    <a:pt x="88" y="14"/>
                  </a:moveTo>
                  <a:lnTo>
                    <a:pt x="89" y="14"/>
                  </a:lnTo>
                  <a:lnTo>
                    <a:pt x="88" y="14"/>
                  </a:lnTo>
                  <a:close/>
                  <a:moveTo>
                    <a:pt x="87" y="15"/>
                  </a:moveTo>
                  <a:lnTo>
                    <a:pt x="78" y="6"/>
                  </a:lnTo>
                  <a:lnTo>
                    <a:pt x="79" y="5"/>
                  </a:lnTo>
                  <a:lnTo>
                    <a:pt x="88" y="14"/>
                  </a:lnTo>
                  <a:lnTo>
                    <a:pt x="87" y="15"/>
                  </a:lnTo>
                  <a:close/>
                  <a:moveTo>
                    <a:pt x="79" y="4"/>
                  </a:moveTo>
                  <a:lnTo>
                    <a:pt x="79" y="5"/>
                  </a:lnTo>
                  <a:lnTo>
                    <a:pt x="79" y="4"/>
                  </a:lnTo>
                  <a:close/>
                  <a:moveTo>
                    <a:pt x="79" y="6"/>
                  </a:moveTo>
                  <a:lnTo>
                    <a:pt x="59" y="6"/>
                  </a:lnTo>
                  <a:lnTo>
                    <a:pt x="59" y="4"/>
                  </a:lnTo>
                  <a:lnTo>
                    <a:pt x="79" y="4"/>
                  </a:lnTo>
                  <a:lnTo>
                    <a:pt x="79" y="6"/>
                  </a:lnTo>
                  <a:close/>
                  <a:moveTo>
                    <a:pt x="58" y="5"/>
                  </a:moveTo>
                  <a:lnTo>
                    <a:pt x="57" y="4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8" y="5"/>
                  </a:lnTo>
                  <a:close/>
                  <a:moveTo>
                    <a:pt x="59" y="4"/>
                  </a:moveTo>
                  <a:lnTo>
                    <a:pt x="68" y="16"/>
                  </a:lnTo>
                  <a:lnTo>
                    <a:pt x="66" y="16"/>
                  </a:lnTo>
                  <a:lnTo>
                    <a:pt x="58" y="5"/>
                  </a:lnTo>
                  <a:lnTo>
                    <a:pt x="59" y="4"/>
                  </a:lnTo>
                  <a:close/>
                  <a:moveTo>
                    <a:pt x="68" y="16"/>
                  </a:moveTo>
                  <a:lnTo>
                    <a:pt x="68" y="16"/>
                  </a:lnTo>
                  <a:lnTo>
                    <a:pt x="67" y="16"/>
                  </a:lnTo>
                  <a:lnTo>
                    <a:pt x="68" y="16"/>
                  </a:lnTo>
                  <a:close/>
                  <a:moveTo>
                    <a:pt x="68" y="16"/>
                  </a:moveTo>
                  <a:lnTo>
                    <a:pt x="69" y="30"/>
                  </a:lnTo>
                  <a:lnTo>
                    <a:pt x="67" y="30"/>
                  </a:lnTo>
                  <a:lnTo>
                    <a:pt x="66" y="16"/>
                  </a:lnTo>
                  <a:lnTo>
                    <a:pt x="68" y="16"/>
                  </a:lnTo>
                  <a:close/>
                  <a:moveTo>
                    <a:pt x="69" y="30"/>
                  </a:moveTo>
                  <a:lnTo>
                    <a:pt x="69" y="31"/>
                  </a:lnTo>
                  <a:lnTo>
                    <a:pt x="68" y="30"/>
                  </a:lnTo>
                  <a:lnTo>
                    <a:pt x="69" y="30"/>
                  </a:lnTo>
                  <a:close/>
                  <a:moveTo>
                    <a:pt x="68" y="30"/>
                  </a:moveTo>
                  <a:lnTo>
                    <a:pt x="10" y="23"/>
                  </a:lnTo>
                  <a:lnTo>
                    <a:pt x="10" y="22"/>
                  </a:lnTo>
                  <a:lnTo>
                    <a:pt x="68" y="29"/>
                  </a:lnTo>
                  <a:lnTo>
                    <a:pt x="68" y="30"/>
                  </a:lnTo>
                  <a:close/>
                  <a:moveTo>
                    <a:pt x="9" y="22"/>
                  </a:moveTo>
                  <a:lnTo>
                    <a:pt x="9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9" y="22"/>
                  </a:lnTo>
                  <a:close/>
                  <a:moveTo>
                    <a:pt x="11" y="23"/>
                  </a:moveTo>
                  <a:lnTo>
                    <a:pt x="1" y="51"/>
                  </a:lnTo>
                  <a:lnTo>
                    <a:pt x="0" y="51"/>
                  </a:lnTo>
                  <a:lnTo>
                    <a:pt x="9" y="22"/>
                  </a:lnTo>
                  <a:lnTo>
                    <a:pt x="11" y="23"/>
                  </a:lnTo>
                  <a:close/>
                  <a:moveTo>
                    <a:pt x="1" y="52"/>
                  </a:moveTo>
                  <a:lnTo>
                    <a:pt x="0" y="52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1" y="52"/>
                  </a:lnTo>
                  <a:close/>
                  <a:moveTo>
                    <a:pt x="8" y="47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10" y="47"/>
                  </a:lnTo>
                  <a:lnTo>
                    <a:pt x="8" y="47"/>
                  </a:lnTo>
                  <a:close/>
                  <a:moveTo>
                    <a:pt x="17" y="44"/>
                  </a:moveTo>
                  <a:lnTo>
                    <a:pt x="51" y="42"/>
                  </a:lnTo>
                  <a:lnTo>
                    <a:pt x="51" y="43"/>
                  </a:lnTo>
                  <a:lnTo>
                    <a:pt x="17" y="45"/>
                  </a:lnTo>
                  <a:lnTo>
                    <a:pt x="17" y="44"/>
                  </a:lnTo>
                  <a:close/>
                  <a:moveTo>
                    <a:pt x="18" y="36"/>
                  </a:moveTo>
                  <a:lnTo>
                    <a:pt x="50" y="38"/>
                  </a:lnTo>
                  <a:lnTo>
                    <a:pt x="50" y="40"/>
                  </a:lnTo>
                  <a:lnTo>
                    <a:pt x="18" y="38"/>
                  </a:lnTo>
                  <a:lnTo>
                    <a:pt x="18" y="36"/>
                  </a:lnTo>
                  <a:close/>
                  <a:moveTo>
                    <a:pt x="22" y="28"/>
                  </a:moveTo>
                  <a:lnTo>
                    <a:pt x="51" y="35"/>
                  </a:lnTo>
                  <a:lnTo>
                    <a:pt x="51" y="37"/>
                  </a:lnTo>
                  <a:lnTo>
                    <a:pt x="21" y="30"/>
                  </a:lnTo>
                  <a:lnTo>
                    <a:pt x="22" y="28"/>
                  </a:lnTo>
                  <a:close/>
                  <a:moveTo>
                    <a:pt x="67" y="44"/>
                  </a:moveTo>
                  <a:lnTo>
                    <a:pt x="93" y="41"/>
                  </a:lnTo>
                  <a:lnTo>
                    <a:pt x="93" y="43"/>
                  </a:lnTo>
                  <a:lnTo>
                    <a:pt x="67" y="45"/>
                  </a:lnTo>
                  <a:lnTo>
                    <a:pt x="67" y="44"/>
                  </a:lnTo>
                  <a:close/>
                  <a:moveTo>
                    <a:pt x="69" y="38"/>
                  </a:moveTo>
                  <a:lnTo>
                    <a:pt x="93" y="36"/>
                  </a:lnTo>
                  <a:lnTo>
                    <a:pt x="93" y="37"/>
                  </a:lnTo>
                  <a:lnTo>
                    <a:pt x="70" y="39"/>
                  </a:lnTo>
                  <a:lnTo>
                    <a:pt x="69" y="38"/>
                  </a:lnTo>
                  <a:close/>
                  <a:moveTo>
                    <a:pt x="70" y="32"/>
                  </a:moveTo>
                  <a:lnTo>
                    <a:pt x="93" y="33"/>
                  </a:lnTo>
                  <a:lnTo>
                    <a:pt x="93" y="34"/>
                  </a:lnTo>
                  <a:lnTo>
                    <a:pt x="70" y="34"/>
                  </a:lnTo>
                  <a:lnTo>
                    <a:pt x="70" y="32"/>
                  </a:lnTo>
                  <a:close/>
                  <a:moveTo>
                    <a:pt x="105" y="30"/>
                  </a:moveTo>
                  <a:lnTo>
                    <a:pt x="120" y="14"/>
                  </a:lnTo>
                  <a:lnTo>
                    <a:pt x="121" y="15"/>
                  </a:lnTo>
                  <a:lnTo>
                    <a:pt x="106" y="31"/>
                  </a:lnTo>
                  <a:lnTo>
                    <a:pt x="105" y="30"/>
                  </a:lnTo>
                  <a:close/>
                  <a:moveTo>
                    <a:pt x="141" y="9"/>
                  </a:moveTo>
                  <a:lnTo>
                    <a:pt x="156" y="4"/>
                  </a:lnTo>
                  <a:lnTo>
                    <a:pt x="157" y="5"/>
                  </a:lnTo>
                  <a:lnTo>
                    <a:pt x="141" y="11"/>
                  </a:lnTo>
                  <a:lnTo>
                    <a:pt x="141" y="9"/>
                  </a:lnTo>
                  <a:close/>
                  <a:moveTo>
                    <a:pt x="73" y="66"/>
                  </a:moveTo>
                  <a:lnTo>
                    <a:pt x="83" y="65"/>
                  </a:lnTo>
                  <a:lnTo>
                    <a:pt x="83" y="67"/>
                  </a:lnTo>
                  <a:lnTo>
                    <a:pt x="73" y="67"/>
                  </a:lnTo>
                  <a:lnTo>
                    <a:pt x="73" y="66"/>
                  </a:lnTo>
                  <a:close/>
                  <a:moveTo>
                    <a:pt x="75" y="53"/>
                  </a:moveTo>
                  <a:lnTo>
                    <a:pt x="77" y="61"/>
                  </a:lnTo>
                  <a:lnTo>
                    <a:pt x="76" y="61"/>
                  </a:lnTo>
                  <a:lnTo>
                    <a:pt x="74" y="53"/>
                  </a:lnTo>
                  <a:lnTo>
                    <a:pt x="75" y="53"/>
                  </a:lnTo>
                  <a:close/>
                  <a:moveTo>
                    <a:pt x="88" y="54"/>
                  </a:moveTo>
                  <a:lnTo>
                    <a:pt x="88" y="62"/>
                  </a:lnTo>
                  <a:lnTo>
                    <a:pt x="86" y="62"/>
                  </a:lnTo>
                  <a:lnTo>
                    <a:pt x="86" y="54"/>
                  </a:lnTo>
                  <a:lnTo>
                    <a:pt x="88" y="54"/>
                  </a:lnTo>
                  <a:close/>
                  <a:moveTo>
                    <a:pt x="70" y="8"/>
                  </a:moveTo>
                  <a:lnTo>
                    <a:pt x="75" y="13"/>
                  </a:lnTo>
                  <a:lnTo>
                    <a:pt x="73" y="14"/>
                  </a:lnTo>
                  <a:lnTo>
                    <a:pt x="69" y="9"/>
                  </a:lnTo>
                  <a:lnTo>
                    <a:pt x="70" y="8"/>
                  </a:lnTo>
                  <a:close/>
                  <a:moveTo>
                    <a:pt x="78" y="7"/>
                  </a:moveTo>
                  <a:lnTo>
                    <a:pt x="82" y="12"/>
                  </a:lnTo>
                  <a:lnTo>
                    <a:pt x="80" y="13"/>
                  </a:lnTo>
                  <a:lnTo>
                    <a:pt x="76" y="8"/>
                  </a:lnTo>
                  <a:lnTo>
                    <a:pt x="78" y="7"/>
                  </a:lnTo>
                  <a:close/>
                  <a:moveTo>
                    <a:pt x="74" y="19"/>
                  </a:moveTo>
                  <a:lnTo>
                    <a:pt x="75" y="29"/>
                  </a:lnTo>
                  <a:lnTo>
                    <a:pt x="74" y="29"/>
                  </a:lnTo>
                  <a:lnTo>
                    <a:pt x="73" y="19"/>
                  </a:lnTo>
                  <a:lnTo>
                    <a:pt x="74" y="19"/>
                  </a:lnTo>
                  <a:close/>
                  <a:moveTo>
                    <a:pt x="81" y="19"/>
                  </a:moveTo>
                  <a:lnTo>
                    <a:pt x="83" y="28"/>
                  </a:lnTo>
                  <a:lnTo>
                    <a:pt x="81" y="28"/>
                  </a:lnTo>
                  <a:lnTo>
                    <a:pt x="80" y="19"/>
                  </a:lnTo>
                  <a:lnTo>
                    <a:pt x="81" y="19"/>
                  </a:lnTo>
                  <a:close/>
                  <a:moveTo>
                    <a:pt x="125" y="11"/>
                  </a:moveTo>
                  <a:cubicBezTo>
                    <a:pt x="125" y="11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2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cubicBezTo>
                    <a:pt x="125" y="12"/>
                    <a:pt x="125" y="12"/>
                    <a:pt x="126" y="12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6" y="12"/>
                  </a:moveTo>
                  <a:cubicBezTo>
                    <a:pt x="126" y="12"/>
                    <a:pt x="126" y="12"/>
                    <a:pt x="126" y="12"/>
                  </a:cubicBezTo>
                  <a:lnTo>
                    <a:pt x="124" y="13"/>
                  </a:lnTo>
                  <a:cubicBezTo>
                    <a:pt x="124" y="13"/>
                    <a:pt x="124" y="13"/>
                    <a:pt x="124" y="12"/>
                  </a:cubicBezTo>
                  <a:lnTo>
                    <a:pt x="126" y="12"/>
                  </a:lnTo>
                  <a:close/>
                  <a:moveTo>
                    <a:pt x="126" y="12"/>
                  </a:moveTo>
                  <a:cubicBezTo>
                    <a:pt x="126" y="13"/>
                    <a:pt x="127" y="13"/>
                    <a:pt x="128" y="13"/>
                  </a:cubicBezTo>
                  <a:lnTo>
                    <a:pt x="128" y="15"/>
                  </a:lnTo>
                  <a:cubicBezTo>
                    <a:pt x="126" y="15"/>
                    <a:pt x="125" y="14"/>
                    <a:pt x="124" y="13"/>
                  </a:cubicBezTo>
                  <a:lnTo>
                    <a:pt x="126" y="12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lnTo>
                    <a:pt x="128" y="13"/>
                  </a:lnTo>
                  <a:lnTo>
                    <a:pt x="128" y="15"/>
                  </a:lnTo>
                  <a:lnTo>
                    <a:pt x="128" y="13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cubicBezTo>
                    <a:pt x="128" y="13"/>
                    <a:pt x="129" y="13"/>
                    <a:pt x="129" y="12"/>
                  </a:cubicBezTo>
                  <a:lnTo>
                    <a:pt x="130" y="13"/>
                  </a:lnTo>
                  <a:cubicBezTo>
                    <a:pt x="130" y="14"/>
                    <a:pt x="129" y="15"/>
                    <a:pt x="128" y="15"/>
                  </a:cubicBezTo>
                  <a:lnTo>
                    <a:pt x="128" y="13"/>
                  </a:lnTo>
                  <a:close/>
                  <a:moveTo>
                    <a:pt x="129" y="12"/>
                  </a:moveTo>
                  <a:cubicBezTo>
                    <a:pt x="129" y="12"/>
                    <a:pt x="130" y="12"/>
                    <a:pt x="130" y="11"/>
                  </a:cubicBezTo>
                  <a:lnTo>
                    <a:pt x="131" y="11"/>
                  </a:lnTo>
                  <a:cubicBezTo>
                    <a:pt x="131" y="12"/>
                    <a:pt x="131" y="13"/>
                    <a:pt x="130" y="13"/>
                  </a:cubicBezTo>
                  <a:lnTo>
                    <a:pt x="129" y="12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1"/>
                  </a:moveTo>
                  <a:lnTo>
                    <a:pt x="131" y="11"/>
                  </a:lnTo>
                  <a:lnTo>
                    <a:pt x="130" y="11"/>
                  </a:lnTo>
                  <a:lnTo>
                    <a:pt x="131" y="11"/>
                  </a:lnTo>
                  <a:close/>
                  <a:moveTo>
                    <a:pt x="130" y="11"/>
                  </a:moveTo>
                  <a:cubicBezTo>
                    <a:pt x="130" y="11"/>
                    <a:pt x="129" y="11"/>
                    <a:pt x="129" y="10"/>
                  </a:cubicBezTo>
                  <a:lnTo>
                    <a:pt x="131" y="10"/>
                  </a:lnTo>
                  <a:cubicBezTo>
                    <a:pt x="131" y="10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0"/>
                  </a:moveTo>
                  <a:lnTo>
                    <a:pt x="131" y="10"/>
                  </a:lnTo>
                  <a:lnTo>
                    <a:pt x="130" y="10"/>
                  </a:lnTo>
                  <a:lnTo>
                    <a:pt x="131" y="10"/>
                  </a:lnTo>
                  <a:close/>
                  <a:moveTo>
                    <a:pt x="129" y="10"/>
                  </a:moveTo>
                  <a:cubicBezTo>
                    <a:pt x="129" y="10"/>
                    <a:pt x="129" y="10"/>
                    <a:pt x="129" y="10"/>
                  </a:cubicBezTo>
                  <a:lnTo>
                    <a:pt x="130" y="9"/>
                  </a:lnTo>
                  <a:cubicBezTo>
                    <a:pt x="131" y="10"/>
                    <a:pt x="131" y="10"/>
                    <a:pt x="131" y="10"/>
                  </a:cubicBezTo>
                  <a:lnTo>
                    <a:pt x="129" y="10"/>
                  </a:lnTo>
                  <a:close/>
                  <a:moveTo>
                    <a:pt x="129" y="10"/>
                  </a:moveTo>
                  <a:cubicBezTo>
                    <a:pt x="129" y="9"/>
                    <a:pt x="128" y="9"/>
                    <a:pt x="127" y="9"/>
                  </a:cubicBezTo>
                  <a:lnTo>
                    <a:pt x="127" y="8"/>
                  </a:lnTo>
                  <a:cubicBezTo>
                    <a:pt x="128" y="8"/>
                    <a:pt x="130" y="8"/>
                    <a:pt x="130" y="9"/>
                  </a:cubicBezTo>
                  <a:lnTo>
                    <a:pt x="129" y="10"/>
                  </a:lnTo>
                  <a:close/>
                  <a:moveTo>
                    <a:pt x="127" y="9"/>
                  </a:moveTo>
                  <a:lnTo>
                    <a:pt x="127" y="9"/>
                  </a:lnTo>
                  <a:lnTo>
                    <a:pt x="127" y="8"/>
                  </a:lnTo>
                  <a:lnTo>
                    <a:pt x="127" y="9"/>
                  </a:lnTo>
                  <a:close/>
                  <a:moveTo>
                    <a:pt x="127" y="8"/>
                  </a:moveTo>
                  <a:lnTo>
                    <a:pt x="127" y="8"/>
                  </a:lnTo>
                  <a:close/>
                  <a:moveTo>
                    <a:pt x="127" y="9"/>
                  </a:moveTo>
                  <a:cubicBezTo>
                    <a:pt x="127" y="9"/>
                    <a:pt x="126" y="10"/>
                    <a:pt x="126" y="10"/>
                  </a:cubicBezTo>
                  <a:lnTo>
                    <a:pt x="125" y="9"/>
                  </a:lnTo>
                  <a:cubicBezTo>
                    <a:pt x="125" y="8"/>
                    <a:pt x="126" y="8"/>
                    <a:pt x="127" y="8"/>
                  </a:cubicBezTo>
                  <a:lnTo>
                    <a:pt x="127" y="9"/>
                  </a:lnTo>
                  <a:close/>
                  <a:moveTo>
                    <a:pt x="126" y="10"/>
                  </a:moveTo>
                  <a:cubicBezTo>
                    <a:pt x="126" y="10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1"/>
                    <a:pt x="124" y="10"/>
                    <a:pt x="125" y="9"/>
                  </a:cubicBezTo>
                  <a:lnTo>
                    <a:pt x="126" y="10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1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lnTo>
                    <a:pt x="124" y="12"/>
                  </a:lnTo>
                  <a:lnTo>
                    <a:pt x="125" y="11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close/>
                  <a:moveTo>
                    <a:pt x="156" y="5"/>
                  </a:moveTo>
                  <a:lnTo>
                    <a:pt x="142" y="7"/>
                  </a:lnTo>
                  <a:lnTo>
                    <a:pt x="142" y="6"/>
                  </a:lnTo>
                  <a:lnTo>
                    <a:pt x="156" y="4"/>
                  </a:lnTo>
                  <a:lnTo>
                    <a:pt x="156" y="5"/>
                  </a:lnTo>
                  <a:close/>
                  <a:moveTo>
                    <a:pt x="122" y="15"/>
                  </a:moveTo>
                  <a:lnTo>
                    <a:pt x="105" y="39"/>
                  </a:lnTo>
                  <a:lnTo>
                    <a:pt x="104" y="38"/>
                  </a:lnTo>
                  <a:lnTo>
                    <a:pt x="120" y="14"/>
                  </a:lnTo>
                  <a:lnTo>
                    <a:pt x="122" y="15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25"/>
            <p:cNvSpPr>
              <a:spLocks noEditPoints="1"/>
            </p:cNvSpPr>
            <p:nvPr/>
          </p:nvSpPr>
          <p:spPr bwMode="auto">
            <a:xfrm>
              <a:off x="3395706" y="4480746"/>
              <a:ext cx="653057" cy="771622"/>
            </a:xfrm>
            <a:custGeom>
              <a:avLst/>
              <a:gdLst>
                <a:gd name="T0" fmla="*/ 49809 w 118"/>
                <a:gd name="T1" fmla="*/ 771622 h 141"/>
                <a:gd name="T2" fmla="*/ 354200 w 118"/>
                <a:gd name="T3" fmla="*/ 558195 h 141"/>
                <a:gd name="T4" fmla="*/ 387407 w 118"/>
                <a:gd name="T5" fmla="*/ 607447 h 141"/>
                <a:gd name="T6" fmla="*/ 381872 w 118"/>
                <a:gd name="T7" fmla="*/ 662172 h 141"/>
                <a:gd name="T8" fmla="*/ 487026 w 118"/>
                <a:gd name="T9" fmla="*/ 591030 h 141"/>
                <a:gd name="T10" fmla="*/ 509163 w 118"/>
                <a:gd name="T11" fmla="*/ 536305 h 141"/>
                <a:gd name="T12" fmla="*/ 464888 w 118"/>
                <a:gd name="T13" fmla="*/ 470635 h 141"/>
                <a:gd name="T14" fmla="*/ 525766 w 118"/>
                <a:gd name="T15" fmla="*/ 366657 h 141"/>
                <a:gd name="T16" fmla="*/ 514697 w 118"/>
                <a:gd name="T17" fmla="*/ 229845 h 141"/>
                <a:gd name="T18" fmla="*/ 653057 w 118"/>
                <a:gd name="T19" fmla="*/ 0 h 141"/>
                <a:gd name="T20" fmla="*/ 470422 w 118"/>
                <a:gd name="T21" fmla="*/ 147757 h 141"/>
                <a:gd name="T22" fmla="*/ 437216 w 118"/>
                <a:gd name="T23" fmla="*/ 213427 h 141"/>
                <a:gd name="T24" fmla="*/ 426147 w 118"/>
                <a:gd name="T25" fmla="*/ 322877 h 141"/>
                <a:gd name="T26" fmla="*/ 370804 w 118"/>
                <a:gd name="T27" fmla="*/ 377602 h 141"/>
                <a:gd name="T28" fmla="*/ 320994 w 118"/>
                <a:gd name="T29" fmla="*/ 328350 h 141"/>
                <a:gd name="T30" fmla="*/ 254582 w 118"/>
                <a:gd name="T31" fmla="*/ 317405 h 141"/>
                <a:gd name="T32" fmla="*/ 160497 w 118"/>
                <a:gd name="T33" fmla="*/ 377602 h 141"/>
                <a:gd name="T34" fmla="*/ 232444 w 118"/>
                <a:gd name="T35" fmla="*/ 404965 h 141"/>
                <a:gd name="T36" fmla="*/ 282253 w 118"/>
                <a:gd name="T37" fmla="*/ 459690 h 141"/>
                <a:gd name="T38" fmla="*/ 0 w 118"/>
                <a:gd name="T39" fmla="*/ 612920 h 141"/>
                <a:gd name="T40" fmla="*/ 49809 w 118"/>
                <a:gd name="T41" fmla="*/ 771622 h 141"/>
                <a:gd name="T42" fmla="*/ 77481 w 118"/>
                <a:gd name="T43" fmla="*/ 727842 h 141"/>
                <a:gd name="T44" fmla="*/ 38741 w 118"/>
                <a:gd name="T45" fmla="*/ 623865 h 141"/>
                <a:gd name="T46" fmla="*/ 99619 w 118"/>
                <a:gd name="T47" fmla="*/ 689535 h 141"/>
                <a:gd name="T48" fmla="*/ 249047 w 118"/>
                <a:gd name="T49" fmla="*/ 569140 h 141"/>
                <a:gd name="T50" fmla="*/ 83016 w 118"/>
                <a:gd name="T51" fmla="*/ 651227 h 141"/>
                <a:gd name="T52" fmla="*/ 232444 w 118"/>
                <a:gd name="T53" fmla="*/ 558195 h 141"/>
                <a:gd name="T54" fmla="*/ 71947 w 118"/>
                <a:gd name="T55" fmla="*/ 607447 h 141"/>
                <a:gd name="T56" fmla="*/ 226910 w 118"/>
                <a:gd name="T57" fmla="*/ 541777 h 141"/>
                <a:gd name="T58" fmla="*/ 326529 w 118"/>
                <a:gd name="T59" fmla="*/ 525360 h 141"/>
                <a:gd name="T60" fmla="*/ 437216 w 118"/>
                <a:gd name="T61" fmla="*/ 432327 h 141"/>
                <a:gd name="T62" fmla="*/ 320994 w 118"/>
                <a:gd name="T63" fmla="*/ 492525 h 141"/>
                <a:gd name="T64" fmla="*/ 420613 w 118"/>
                <a:gd name="T65" fmla="*/ 404965 h 141"/>
                <a:gd name="T66" fmla="*/ 304391 w 118"/>
                <a:gd name="T67" fmla="*/ 465162 h 141"/>
                <a:gd name="T68" fmla="*/ 409544 w 118"/>
                <a:gd name="T69" fmla="*/ 399492 h 141"/>
                <a:gd name="T70" fmla="*/ 453819 w 118"/>
                <a:gd name="T71" fmla="*/ 344767 h 141"/>
                <a:gd name="T72" fmla="*/ 470422 w 118"/>
                <a:gd name="T73" fmla="*/ 218900 h 141"/>
                <a:gd name="T74" fmla="*/ 547904 w 118"/>
                <a:gd name="T75" fmla="*/ 136812 h 141"/>
                <a:gd name="T76" fmla="*/ 597713 w 118"/>
                <a:gd name="T77" fmla="*/ 65670 h 141"/>
                <a:gd name="T78" fmla="*/ 426147 w 118"/>
                <a:gd name="T79" fmla="*/ 607447 h 141"/>
                <a:gd name="T80" fmla="*/ 470422 w 118"/>
                <a:gd name="T81" fmla="*/ 574612 h 141"/>
                <a:gd name="T82" fmla="*/ 387407 w 118"/>
                <a:gd name="T83" fmla="*/ 541777 h 141"/>
                <a:gd name="T84" fmla="*/ 420613 w 118"/>
                <a:gd name="T85" fmla="*/ 574612 h 141"/>
                <a:gd name="T86" fmla="*/ 442751 w 118"/>
                <a:gd name="T87" fmla="*/ 503470 h 141"/>
                <a:gd name="T88" fmla="*/ 470422 w 118"/>
                <a:gd name="T89" fmla="*/ 541777 h 141"/>
                <a:gd name="T90" fmla="*/ 221375 w 118"/>
                <a:gd name="T91" fmla="*/ 361185 h 141"/>
                <a:gd name="T92" fmla="*/ 260116 w 118"/>
                <a:gd name="T93" fmla="*/ 372130 h 141"/>
                <a:gd name="T94" fmla="*/ 254582 w 118"/>
                <a:gd name="T95" fmla="*/ 333822 h 141"/>
                <a:gd name="T96" fmla="*/ 287788 w 118"/>
                <a:gd name="T97" fmla="*/ 344767 h 141"/>
                <a:gd name="T98" fmla="*/ 276719 w 118"/>
                <a:gd name="T99" fmla="*/ 394020 h 141"/>
                <a:gd name="T100" fmla="*/ 309925 w 118"/>
                <a:gd name="T101" fmla="*/ 432327 h 141"/>
                <a:gd name="T102" fmla="*/ 304391 w 118"/>
                <a:gd name="T103" fmla="*/ 372130 h 141"/>
                <a:gd name="T104" fmla="*/ 337597 w 118"/>
                <a:gd name="T105" fmla="*/ 404965 h 141"/>
                <a:gd name="T106" fmla="*/ 475957 w 118"/>
                <a:gd name="T107" fmla="*/ 197010 h 141"/>
                <a:gd name="T108" fmla="*/ 498094 w 118"/>
                <a:gd name="T109" fmla="*/ 197010 h 141"/>
                <a:gd name="T110" fmla="*/ 503629 w 118"/>
                <a:gd name="T111" fmla="*/ 175120 h 141"/>
                <a:gd name="T112" fmla="*/ 481491 w 118"/>
                <a:gd name="T113" fmla="*/ 175120 h 141"/>
                <a:gd name="T114" fmla="*/ 475957 w 118"/>
                <a:gd name="T115" fmla="*/ 197010 h 141"/>
                <a:gd name="T116" fmla="*/ 597713 w 118"/>
                <a:gd name="T117" fmla="*/ 65670 h 141"/>
                <a:gd name="T118" fmla="*/ 536835 w 118"/>
                <a:gd name="T119" fmla="*/ 120395 h 141"/>
                <a:gd name="T120" fmla="*/ 470422 w 118"/>
                <a:gd name="T121" fmla="*/ 224372 h 141"/>
                <a:gd name="T122" fmla="*/ 475957 w 118"/>
                <a:gd name="T123" fmla="*/ 383075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6"/>
            <p:cNvSpPr>
              <a:spLocks noEditPoints="1"/>
            </p:cNvSpPr>
            <p:nvPr/>
          </p:nvSpPr>
          <p:spPr bwMode="auto">
            <a:xfrm>
              <a:off x="3395706" y="4480746"/>
              <a:ext cx="653057" cy="771622"/>
            </a:xfrm>
            <a:custGeom>
              <a:avLst/>
              <a:gdLst>
                <a:gd name="T0" fmla="*/ 49809 w 118"/>
                <a:gd name="T1" fmla="*/ 771622 h 141"/>
                <a:gd name="T2" fmla="*/ 354200 w 118"/>
                <a:gd name="T3" fmla="*/ 558195 h 141"/>
                <a:gd name="T4" fmla="*/ 387407 w 118"/>
                <a:gd name="T5" fmla="*/ 607447 h 141"/>
                <a:gd name="T6" fmla="*/ 381872 w 118"/>
                <a:gd name="T7" fmla="*/ 662172 h 141"/>
                <a:gd name="T8" fmla="*/ 487026 w 118"/>
                <a:gd name="T9" fmla="*/ 591030 h 141"/>
                <a:gd name="T10" fmla="*/ 509163 w 118"/>
                <a:gd name="T11" fmla="*/ 536305 h 141"/>
                <a:gd name="T12" fmla="*/ 464888 w 118"/>
                <a:gd name="T13" fmla="*/ 470635 h 141"/>
                <a:gd name="T14" fmla="*/ 525766 w 118"/>
                <a:gd name="T15" fmla="*/ 366657 h 141"/>
                <a:gd name="T16" fmla="*/ 514697 w 118"/>
                <a:gd name="T17" fmla="*/ 229845 h 141"/>
                <a:gd name="T18" fmla="*/ 653057 w 118"/>
                <a:gd name="T19" fmla="*/ 0 h 141"/>
                <a:gd name="T20" fmla="*/ 470422 w 118"/>
                <a:gd name="T21" fmla="*/ 147757 h 141"/>
                <a:gd name="T22" fmla="*/ 437216 w 118"/>
                <a:gd name="T23" fmla="*/ 213427 h 141"/>
                <a:gd name="T24" fmla="*/ 426147 w 118"/>
                <a:gd name="T25" fmla="*/ 322877 h 141"/>
                <a:gd name="T26" fmla="*/ 370804 w 118"/>
                <a:gd name="T27" fmla="*/ 377602 h 141"/>
                <a:gd name="T28" fmla="*/ 320994 w 118"/>
                <a:gd name="T29" fmla="*/ 328350 h 141"/>
                <a:gd name="T30" fmla="*/ 254582 w 118"/>
                <a:gd name="T31" fmla="*/ 317405 h 141"/>
                <a:gd name="T32" fmla="*/ 160497 w 118"/>
                <a:gd name="T33" fmla="*/ 377602 h 141"/>
                <a:gd name="T34" fmla="*/ 232444 w 118"/>
                <a:gd name="T35" fmla="*/ 404965 h 141"/>
                <a:gd name="T36" fmla="*/ 282253 w 118"/>
                <a:gd name="T37" fmla="*/ 459690 h 141"/>
                <a:gd name="T38" fmla="*/ 0 w 118"/>
                <a:gd name="T39" fmla="*/ 612920 h 141"/>
                <a:gd name="T40" fmla="*/ 49809 w 118"/>
                <a:gd name="T41" fmla="*/ 771622 h 141"/>
                <a:gd name="T42" fmla="*/ 77481 w 118"/>
                <a:gd name="T43" fmla="*/ 727842 h 141"/>
                <a:gd name="T44" fmla="*/ 38741 w 118"/>
                <a:gd name="T45" fmla="*/ 623865 h 141"/>
                <a:gd name="T46" fmla="*/ 99619 w 118"/>
                <a:gd name="T47" fmla="*/ 689535 h 141"/>
                <a:gd name="T48" fmla="*/ 249047 w 118"/>
                <a:gd name="T49" fmla="*/ 569140 h 141"/>
                <a:gd name="T50" fmla="*/ 83016 w 118"/>
                <a:gd name="T51" fmla="*/ 651227 h 141"/>
                <a:gd name="T52" fmla="*/ 232444 w 118"/>
                <a:gd name="T53" fmla="*/ 558195 h 141"/>
                <a:gd name="T54" fmla="*/ 71947 w 118"/>
                <a:gd name="T55" fmla="*/ 607447 h 141"/>
                <a:gd name="T56" fmla="*/ 226910 w 118"/>
                <a:gd name="T57" fmla="*/ 541777 h 141"/>
                <a:gd name="T58" fmla="*/ 326529 w 118"/>
                <a:gd name="T59" fmla="*/ 525360 h 141"/>
                <a:gd name="T60" fmla="*/ 437216 w 118"/>
                <a:gd name="T61" fmla="*/ 432327 h 141"/>
                <a:gd name="T62" fmla="*/ 320994 w 118"/>
                <a:gd name="T63" fmla="*/ 492525 h 141"/>
                <a:gd name="T64" fmla="*/ 420613 w 118"/>
                <a:gd name="T65" fmla="*/ 404965 h 141"/>
                <a:gd name="T66" fmla="*/ 304391 w 118"/>
                <a:gd name="T67" fmla="*/ 465162 h 141"/>
                <a:gd name="T68" fmla="*/ 409544 w 118"/>
                <a:gd name="T69" fmla="*/ 399492 h 141"/>
                <a:gd name="T70" fmla="*/ 453819 w 118"/>
                <a:gd name="T71" fmla="*/ 344767 h 141"/>
                <a:gd name="T72" fmla="*/ 470422 w 118"/>
                <a:gd name="T73" fmla="*/ 218900 h 141"/>
                <a:gd name="T74" fmla="*/ 547904 w 118"/>
                <a:gd name="T75" fmla="*/ 136812 h 141"/>
                <a:gd name="T76" fmla="*/ 597713 w 118"/>
                <a:gd name="T77" fmla="*/ 65670 h 141"/>
                <a:gd name="T78" fmla="*/ 426147 w 118"/>
                <a:gd name="T79" fmla="*/ 607447 h 141"/>
                <a:gd name="T80" fmla="*/ 470422 w 118"/>
                <a:gd name="T81" fmla="*/ 574612 h 141"/>
                <a:gd name="T82" fmla="*/ 387407 w 118"/>
                <a:gd name="T83" fmla="*/ 541777 h 141"/>
                <a:gd name="T84" fmla="*/ 420613 w 118"/>
                <a:gd name="T85" fmla="*/ 574612 h 141"/>
                <a:gd name="T86" fmla="*/ 442751 w 118"/>
                <a:gd name="T87" fmla="*/ 503470 h 141"/>
                <a:gd name="T88" fmla="*/ 470422 w 118"/>
                <a:gd name="T89" fmla="*/ 541777 h 141"/>
                <a:gd name="T90" fmla="*/ 221375 w 118"/>
                <a:gd name="T91" fmla="*/ 361185 h 141"/>
                <a:gd name="T92" fmla="*/ 260116 w 118"/>
                <a:gd name="T93" fmla="*/ 372130 h 141"/>
                <a:gd name="T94" fmla="*/ 254582 w 118"/>
                <a:gd name="T95" fmla="*/ 333822 h 141"/>
                <a:gd name="T96" fmla="*/ 287788 w 118"/>
                <a:gd name="T97" fmla="*/ 344767 h 141"/>
                <a:gd name="T98" fmla="*/ 276719 w 118"/>
                <a:gd name="T99" fmla="*/ 394020 h 141"/>
                <a:gd name="T100" fmla="*/ 309925 w 118"/>
                <a:gd name="T101" fmla="*/ 432327 h 141"/>
                <a:gd name="T102" fmla="*/ 304391 w 118"/>
                <a:gd name="T103" fmla="*/ 372130 h 141"/>
                <a:gd name="T104" fmla="*/ 337597 w 118"/>
                <a:gd name="T105" fmla="*/ 404965 h 141"/>
                <a:gd name="T106" fmla="*/ 475957 w 118"/>
                <a:gd name="T107" fmla="*/ 197010 h 141"/>
                <a:gd name="T108" fmla="*/ 498094 w 118"/>
                <a:gd name="T109" fmla="*/ 197010 h 141"/>
                <a:gd name="T110" fmla="*/ 503629 w 118"/>
                <a:gd name="T111" fmla="*/ 175120 h 141"/>
                <a:gd name="T112" fmla="*/ 481491 w 118"/>
                <a:gd name="T113" fmla="*/ 175120 h 141"/>
                <a:gd name="T114" fmla="*/ 475957 w 118"/>
                <a:gd name="T115" fmla="*/ 197010 h 141"/>
                <a:gd name="T116" fmla="*/ 597713 w 118"/>
                <a:gd name="T117" fmla="*/ 65670 h 141"/>
                <a:gd name="T118" fmla="*/ 536835 w 118"/>
                <a:gd name="T119" fmla="*/ 120395 h 141"/>
                <a:gd name="T120" fmla="*/ 470422 w 118"/>
                <a:gd name="T121" fmla="*/ 224372 h 141"/>
                <a:gd name="T122" fmla="*/ 475957 w 118"/>
                <a:gd name="T123" fmla="*/ 383075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27"/>
            <p:cNvSpPr>
              <a:spLocks noEditPoints="1"/>
            </p:cNvSpPr>
            <p:nvPr/>
          </p:nvSpPr>
          <p:spPr bwMode="auto">
            <a:xfrm>
              <a:off x="4037394" y="3719129"/>
              <a:ext cx="392845" cy="975470"/>
            </a:xfrm>
            <a:custGeom>
              <a:avLst/>
              <a:gdLst>
                <a:gd name="T0" fmla="*/ 143859 w 71"/>
                <a:gd name="T1" fmla="*/ 975470 h 178"/>
                <a:gd name="T2" fmla="*/ 265585 w 71"/>
                <a:gd name="T3" fmla="*/ 630219 h 178"/>
                <a:gd name="T4" fmla="*/ 320916 w 71"/>
                <a:gd name="T5" fmla="*/ 646660 h 178"/>
                <a:gd name="T6" fmla="*/ 348581 w 71"/>
                <a:gd name="T7" fmla="*/ 695981 h 178"/>
                <a:gd name="T8" fmla="*/ 392845 w 71"/>
                <a:gd name="T9" fmla="*/ 575418 h 178"/>
                <a:gd name="T10" fmla="*/ 376246 w 71"/>
                <a:gd name="T11" fmla="*/ 520616 h 178"/>
                <a:gd name="T12" fmla="*/ 298784 w 71"/>
                <a:gd name="T13" fmla="*/ 487735 h 178"/>
                <a:gd name="T14" fmla="*/ 287717 w 71"/>
                <a:gd name="T15" fmla="*/ 372651 h 178"/>
                <a:gd name="T16" fmla="*/ 199189 w 71"/>
                <a:gd name="T17" fmla="*/ 263048 h 178"/>
                <a:gd name="T18" fmla="*/ 171524 w 71"/>
                <a:gd name="T19" fmla="*/ 0 h 178"/>
                <a:gd name="T20" fmla="*/ 110661 w 71"/>
                <a:gd name="T21" fmla="*/ 224687 h 178"/>
                <a:gd name="T22" fmla="*/ 121727 w 71"/>
                <a:gd name="T23" fmla="*/ 295929 h 178"/>
                <a:gd name="T24" fmla="*/ 182590 w 71"/>
                <a:gd name="T25" fmla="*/ 394572 h 178"/>
                <a:gd name="T26" fmla="*/ 171524 w 71"/>
                <a:gd name="T27" fmla="*/ 471294 h 178"/>
                <a:gd name="T28" fmla="*/ 99595 w 71"/>
                <a:gd name="T29" fmla="*/ 460334 h 178"/>
                <a:gd name="T30" fmla="*/ 38731 w 71"/>
                <a:gd name="T31" fmla="*/ 487735 h 178"/>
                <a:gd name="T32" fmla="*/ 0 w 71"/>
                <a:gd name="T33" fmla="*/ 597338 h 178"/>
                <a:gd name="T34" fmla="*/ 77462 w 71"/>
                <a:gd name="T35" fmla="*/ 569938 h 178"/>
                <a:gd name="T36" fmla="*/ 149392 w 71"/>
                <a:gd name="T37" fmla="*/ 586378 h 178"/>
                <a:gd name="T38" fmla="*/ 11066 w 71"/>
                <a:gd name="T39" fmla="*/ 876827 h 178"/>
                <a:gd name="T40" fmla="*/ 143859 w 71"/>
                <a:gd name="T41" fmla="*/ 975470 h 178"/>
                <a:gd name="T42" fmla="*/ 138326 w 71"/>
                <a:gd name="T43" fmla="*/ 926148 h 178"/>
                <a:gd name="T44" fmla="*/ 49797 w 71"/>
                <a:gd name="T45" fmla="*/ 860386 h 178"/>
                <a:gd name="T46" fmla="*/ 138326 w 71"/>
                <a:gd name="T47" fmla="*/ 876827 h 178"/>
                <a:gd name="T48" fmla="*/ 188123 w 71"/>
                <a:gd name="T49" fmla="*/ 701462 h 178"/>
                <a:gd name="T50" fmla="*/ 105128 w 71"/>
                <a:gd name="T51" fmla="*/ 860386 h 178"/>
                <a:gd name="T52" fmla="*/ 171524 w 71"/>
                <a:gd name="T53" fmla="*/ 695981 h 178"/>
                <a:gd name="T54" fmla="*/ 66396 w 71"/>
                <a:gd name="T55" fmla="*/ 827505 h 178"/>
                <a:gd name="T56" fmla="*/ 154925 w 71"/>
                <a:gd name="T57" fmla="*/ 685021 h 178"/>
                <a:gd name="T58" fmla="*/ 226854 w 71"/>
                <a:gd name="T59" fmla="*/ 613779 h 178"/>
                <a:gd name="T60" fmla="*/ 254519 w 71"/>
                <a:gd name="T61" fmla="*/ 476775 h 178"/>
                <a:gd name="T62" fmla="*/ 199189 w 71"/>
                <a:gd name="T63" fmla="*/ 597338 h 178"/>
                <a:gd name="T64" fmla="*/ 226854 w 71"/>
                <a:gd name="T65" fmla="*/ 465814 h 178"/>
                <a:gd name="T66" fmla="*/ 165991 w 71"/>
                <a:gd name="T67" fmla="*/ 580898 h 178"/>
                <a:gd name="T68" fmla="*/ 210255 w 71"/>
                <a:gd name="T69" fmla="*/ 465814 h 178"/>
                <a:gd name="T70" fmla="*/ 215788 w 71"/>
                <a:gd name="T71" fmla="*/ 394572 h 178"/>
                <a:gd name="T72" fmla="*/ 160458 w 71"/>
                <a:gd name="T73" fmla="*/ 284969 h 178"/>
                <a:gd name="T74" fmla="*/ 171524 w 71"/>
                <a:gd name="T75" fmla="*/ 175365 h 178"/>
                <a:gd name="T76" fmla="*/ 171524 w 71"/>
                <a:gd name="T77" fmla="*/ 82203 h 178"/>
                <a:gd name="T78" fmla="*/ 348581 w 71"/>
                <a:gd name="T79" fmla="*/ 624739 h 178"/>
                <a:gd name="T80" fmla="*/ 365180 w 71"/>
                <a:gd name="T81" fmla="*/ 569938 h 178"/>
                <a:gd name="T82" fmla="*/ 282184 w 71"/>
                <a:gd name="T83" fmla="*/ 591858 h 178"/>
                <a:gd name="T84" fmla="*/ 331982 w 71"/>
                <a:gd name="T85" fmla="*/ 597338 h 178"/>
                <a:gd name="T86" fmla="*/ 309850 w 71"/>
                <a:gd name="T87" fmla="*/ 531576 h 178"/>
                <a:gd name="T88" fmla="*/ 348581 w 71"/>
                <a:gd name="T89" fmla="*/ 542537 h 178"/>
                <a:gd name="T90" fmla="*/ 38731 w 71"/>
                <a:gd name="T91" fmla="*/ 542537 h 178"/>
                <a:gd name="T92" fmla="*/ 77462 w 71"/>
                <a:gd name="T93" fmla="*/ 531576 h 178"/>
                <a:gd name="T94" fmla="*/ 49797 w 71"/>
                <a:gd name="T95" fmla="*/ 504176 h 178"/>
                <a:gd name="T96" fmla="*/ 82995 w 71"/>
                <a:gd name="T97" fmla="*/ 493215 h 178"/>
                <a:gd name="T98" fmla="*/ 105128 w 71"/>
                <a:gd name="T99" fmla="*/ 542537 h 178"/>
                <a:gd name="T100" fmla="*/ 154925 w 71"/>
                <a:gd name="T101" fmla="*/ 553497 h 178"/>
                <a:gd name="T102" fmla="*/ 110661 w 71"/>
                <a:gd name="T103" fmla="*/ 504176 h 178"/>
                <a:gd name="T104" fmla="*/ 160458 w 71"/>
                <a:gd name="T105" fmla="*/ 515136 h 178"/>
                <a:gd name="T106" fmla="*/ 149392 w 71"/>
                <a:gd name="T107" fmla="*/ 263048 h 178"/>
                <a:gd name="T108" fmla="*/ 165991 w 71"/>
                <a:gd name="T109" fmla="*/ 252088 h 178"/>
                <a:gd name="T110" fmla="*/ 154925 w 71"/>
                <a:gd name="T111" fmla="*/ 230167 h 178"/>
                <a:gd name="T112" fmla="*/ 138326 w 71"/>
                <a:gd name="T113" fmla="*/ 241127 h 178"/>
                <a:gd name="T114" fmla="*/ 149392 w 71"/>
                <a:gd name="T115" fmla="*/ 263048 h 178"/>
                <a:gd name="T116" fmla="*/ 165991 w 71"/>
                <a:gd name="T117" fmla="*/ 87683 h 178"/>
                <a:gd name="T118" fmla="*/ 154925 w 71"/>
                <a:gd name="T119" fmla="*/ 164405 h 178"/>
                <a:gd name="T120" fmla="*/ 160458 w 71"/>
                <a:gd name="T121" fmla="*/ 284969 h 178"/>
                <a:gd name="T122" fmla="*/ 254519 w 71"/>
                <a:gd name="T123" fmla="*/ 411013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" h="178">
                  <a:moveTo>
                    <a:pt x="26" y="178"/>
                  </a:moveTo>
                  <a:lnTo>
                    <a:pt x="48" y="115"/>
                  </a:lnTo>
                  <a:lnTo>
                    <a:pt x="58" y="118"/>
                  </a:lnTo>
                  <a:lnTo>
                    <a:pt x="63" y="127"/>
                  </a:lnTo>
                  <a:lnTo>
                    <a:pt x="71" y="105"/>
                  </a:lnTo>
                  <a:lnTo>
                    <a:pt x="68" y="95"/>
                  </a:lnTo>
                  <a:lnTo>
                    <a:pt x="54" y="89"/>
                  </a:lnTo>
                  <a:cubicBezTo>
                    <a:pt x="54" y="89"/>
                    <a:pt x="57" y="75"/>
                    <a:pt x="52" y="68"/>
                  </a:cubicBezTo>
                  <a:cubicBezTo>
                    <a:pt x="48" y="60"/>
                    <a:pt x="38" y="54"/>
                    <a:pt x="36" y="48"/>
                  </a:cubicBezTo>
                  <a:cubicBezTo>
                    <a:pt x="35" y="43"/>
                    <a:pt x="31" y="0"/>
                    <a:pt x="31" y="0"/>
                  </a:cubicBezTo>
                  <a:lnTo>
                    <a:pt x="20" y="41"/>
                  </a:lnTo>
                  <a:cubicBezTo>
                    <a:pt x="20" y="47"/>
                    <a:pt x="20" y="51"/>
                    <a:pt x="22" y="54"/>
                  </a:cubicBezTo>
                  <a:cubicBezTo>
                    <a:pt x="26" y="60"/>
                    <a:pt x="33" y="69"/>
                    <a:pt x="33" y="72"/>
                  </a:cubicBezTo>
                  <a:cubicBezTo>
                    <a:pt x="33" y="77"/>
                    <a:pt x="31" y="86"/>
                    <a:pt x="31" y="86"/>
                  </a:cubicBezTo>
                  <a:lnTo>
                    <a:pt x="18" y="84"/>
                  </a:lnTo>
                  <a:lnTo>
                    <a:pt x="7" y="89"/>
                  </a:lnTo>
                  <a:lnTo>
                    <a:pt x="0" y="109"/>
                  </a:lnTo>
                  <a:lnTo>
                    <a:pt x="14" y="104"/>
                  </a:lnTo>
                  <a:lnTo>
                    <a:pt x="27" y="107"/>
                  </a:lnTo>
                  <a:lnTo>
                    <a:pt x="2" y="160"/>
                  </a:lnTo>
                  <a:lnTo>
                    <a:pt x="26" y="178"/>
                  </a:lnTo>
                  <a:close/>
                  <a:moveTo>
                    <a:pt x="25" y="169"/>
                  </a:moveTo>
                  <a:lnTo>
                    <a:pt x="9" y="157"/>
                  </a:lnTo>
                  <a:moveTo>
                    <a:pt x="25" y="160"/>
                  </a:moveTo>
                  <a:lnTo>
                    <a:pt x="34" y="128"/>
                  </a:lnTo>
                  <a:moveTo>
                    <a:pt x="19" y="157"/>
                  </a:moveTo>
                  <a:lnTo>
                    <a:pt x="31" y="127"/>
                  </a:lnTo>
                  <a:moveTo>
                    <a:pt x="12" y="151"/>
                  </a:moveTo>
                  <a:lnTo>
                    <a:pt x="28" y="125"/>
                  </a:lnTo>
                  <a:moveTo>
                    <a:pt x="41" y="112"/>
                  </a:moveTo>
                  <a:lnTo>
                    <a:pt x="46" y="87"/>
                  </a:lnTo>
                  <a:moveTo>
                    <a:pt x="36" y="109"/>
                  </a:moveTo>
                  <a:lnTo>
                    <a:pt x="41" y="85"/>
                  </a:lnTo>
                  <a:moveTo>
                    <a:pt x="30" y="106"/>
                  </a:moveTo>
                  <a:lnTo>
                    <a:pt x="38" y="85"/>
                  </a:lnTo>
                  <a:moveTo>
                    <a:pt x="39" y="72"/>
                  </a:moveTo>
                  <a:lnTo>
                    <a:pt x="29" y="52"/>
                  </a:lnTo>
                  <a:moveTo>
                    <a:pt x="31" y="32"/>
                  </a:moveTo>
                  <a:lnTo>
                    <a:pt x="31" y="15"/>
                  </a:lnTo>
                  <a:moveTo>
                    <a:pt x="63" y="114"/>
                  </a:moveTo>
                  <a:lnTo>
                    <a:pt x="66" y="104"/>
                  </a:lnTo>
                  <a:moveTo>
                    <a:pt x="51" y="108"/>
                  </a:moveTo>
                  <a:lnTo>
                    <a:pt x="60" y="109"/>
                  </a:lnTo>
                  <a:moveTo>
                    <a:pt x="56" y="97"/>
                  </a:moveTo>
                  <a:lnTo>
                    <a:pt x="63" y="99"/>
                  </a:lnTo>
                  <a:moveTo>
                    <a:pt x="7" y="99"/>
                  </a:moveTo>
                  <a:lnTo>
                    <a:pt x="14" y="97"/>
                  </a:lnTo>
                  <a:moveTo>
                    <a:pt x="9" y="92"/>
                  </a:moveTo>
                  <a:lnTo>
                    <a:pt x="15" y="90"/>
                  </a:lnTo>
                  <a:moveTo>
                    <a:pt x="19" y="99"/>
                  </a:moveTo>
                  <a:lnTo>
                    <a:pt x="28" y="101"/>
                  </a:lnTo>
                  <a:moveTo>
                    <a:pt x="20" y="92"/>
                  </a:moveTo>
                  <a:lnTo>
                    <a:pt x="29" y="94"/>
                  </a:lnTo>
                  <a:moveTo>
                    <a:pt x="27" y="48"/>
                  </a:moveTo>
                  <a:cubicBezTo>
                    <a:pt x="29" y="48"/>
                    <a:pt x="30" y="47"/>
                    <a:pt x="30" y="46"/>
                  </a:cubicBezTo>
                  <a:cubicBezTo>
                    <a:pt x="31" y="44"/>
                    <a:pt x="30" y="43"/>
                    <a:pt x="28" y="42"/>
                  </a:cubicBezTo>
                  <a:cubicBezTo>
                    <a:pt x="27" y="42"/>
                    <a:pt x="25" y="43"/>
                    <a:pt x="25" y="44"/>
                  </a:cubicBezTo>
                  <a:cubicBezTo>
                    <a:pt x="25" y="46"/>
                    <a:pt x="26" y="47"/>
                    <a:pt x="27" y="48"/>
                  </a:cubicBezTo>
                  <a:close/>
                  <a:moveTo>
                    <a:pt x="30" y="16"/>
                  </a:moveTo>
                  <a:lnTo>
                    <a:pt x="28" y="30"/>
                  </a:lnTo>
                  <a:moveTo>
                    <a:pt x="29" y="52"/>
                  </a:moveTo>
                  <a:lnTo>
                    <a:pt x="46" y="75"/>
                  </a:lnTo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8"/>
            <p:cNvSpPr>
              <a:spLocks noEditPoints="1"/>
            </p:cNvSpPr>
            <p:nvPr/>
          </p:nvSpPr>
          <p:spPr bwMode="auto">
            <a:xfrm>
              <a:off x="4032342" y="3719129"/>
              <a:ext cx="404213" cy="980473"/>
            </a:xfrm>
            <a:custGeom>
              <a:avLst/>
              <a:gdLst>
                <a:gd name="T0" fmla="*/ 271321 w 73"/>
                <a:gd name="T1" fmla="*/ 624435 h 179"/>
                <a:gd name="T2" fmla="*/ 271321 w 73"/>
                <a:gd name="T3" fmla="*/ 629913 h 179"/>
                <a:gd name="T4" fmla="*/ 359916 w 73"/>
                <a:gd name="T5" fmla="*/ 695643 h 179"/>
                <a:gd name="T6" fmla="*/ 354379 w 73"/>
                <a:gd name="T7" fmla="*/ 695643 h 179"/>
                <a:gd name="T8" fmla="*/ 404213 w 73"/>
                <a:gd name="T9" fmla="*/ 575138 h 179"/>
                <a:gd name="T10" fmla="*/ 404213 w 73"/>
                <a:gd name="T11" fmla="*/ 575138 h 179"/>
                <a:gd name="T12" fmla="*/ 376527 w 73"/>
                <a:gd name="T13" fmla="*/ 520363 h 179"/>
                <a:gd name="T14" fmla="*/ 304544 w 73"/>
                <a:gd name="T15" fmla="*/ 487498 h 179"/>
                <a:gd name="T16" fmla="*/ 304544 w 73"/>
                <a:gd name="T17" fmla="*/ 487498 h 179"/>
                <a:gd name="T18" fmla="*/ 249172 w 73"/>
                <a:gd name="T19" fmla="*/ 323173 h 179"/>
                <a:gd name="T20" fmla="*/ 254710 w 73"/>
                <a:gd name="T21" fmla="*/ 317695 h 179"/>
                <a:gd name="T22" fmla="*/ 177189 w 73"/>
                <a:gd name="T23" fmla="*/ 0 h 179"/>
                <a:gd name="T24" fmla="*/ 182726 w 73"/>
                <a:gd name="T25" fmla="*/ 5478 h 179"/>
                <a:gd name="T26" fmla="*/ 116280 w 73"/>
                <a:gd name="T27" fmla="*/ 224578 h 179"/>
                <a:gd name="T28" fmla="*/ 132892 w 73"/>
                <a:gd name="T29" fmla="*/ 295785 h 179"/>
                <a:gd name="T30" fmla="*/ 127355 w 73"/>
                <a:gd name="T31" fmla="*/ 301263 h 179"/>
                <a:gd name="T32" fmla="*/ 193801 w 73"/>
                <a:gd name="T33" fmla="*/ 394380 h 179"/>
                <a:gd name="T34" fmla="*/ 188264 w 73"/>
                <a:gd name="T35" fmla="*/ 394380 h 179"/>
                <a:gd name="T36" fmla="*/ 177189 w 73"/>
                <a:gd name="T37" fmla="*/ 476543 h 179"/>
                <a:gd name="T38" fmla="*/ 105206 w 73"/>
                <a:gd name="T39" fmla="*/ 460110 h 179"/>
                <a:gd name="T40" fmla="*/ 38760 w 73"/>
                <a:gd name="T41" fmla="*/ 487498 h 179"/>
                <a:gd name="T42" fmla="*/ 38760 w 73"/>
                <a:gd name="T43" fmla="*/ 487498 h 179"/>
                <a:gd name="T44" fmla="*/ 5537 w 73"/>
                <a:gd name="T45" fmla="*/ 591570 h 179"/>
                <a:gd name="T46" fmla="*/ 83057 w 73"/>
                <a:gd name="T47" fmla="*/ 569660 h 179"/>
                <a:gd name="T48" fmla="*/ 155041 w 73"/>
                <a:gd name="T49" fmla="*/ 580615 h 179"/>
                <a:gd name="T50" fmla="*/ 16611 w 73"/>
                <a:gd name="T51" fmla="*/ 876400 h 179"/>
                <a:gd name="T52" fmla="*/ 16611 w 73"/>
                <a:gd name="T53" fmla="*/ 881878 h 179"/>
                <a:gd name="T54" fmla="*/ 155041 w 73"/>
                <a:gd name="T55" fmla="*/ 980473 h 179"/>
                <a:gd name="T56" fmla="*/ 149503 w 73"/>
                <a:gd name="T57" fmla="*/ 920220 h 179"/>
                <a:gd name="T58" fmla="*/ 105206 w 73"/>
                <a:gd name="T59" fmla="*/ 859968 h 179"/>
                <a:gd name="T60" fmla="*/ 160578 w 73"/>
                <a:gd name="T61" fmla="*/ 684688 h 179"/>
                <a:gd name="T62" fmla="*/ 227024 w 73"/>
                <a:gd name="T63" fmla="*/ 613480 h 179"/>
                <a:gd name="T64" fmla="*/ 215949 w 73"/>
                <a:gd name="T65" fmla="*/ 465588 h 179"/>
                <a:gd name="T66" fmla="*/ 227024 w 73"/>
                <a:gd name="T67" fmla="*/ 388903 h 179"/>
                <a:gd name="T68" fmla="*/ 354379 w 73"/>
                <a:gd name="T69" fmla="*/ 624435 h 179"/>
                <a:gd name="T70" fmla="*/ 332230 w 73"/>
                <a:gd name="T71" fmla="*/ 602525 h 179"/>
                <a:gd name="T72" fmla="*/ 315618 w 73"/>
                <a:gd name="T73" fmla="*/ 525840 h 179"/>
                <a:gd name="T74" fmla="*/ 83057 w 73"/>
                <a:gd name="T75" fmla="*/ 487498 h 179"/>
                <a:gd name="T76" fmla="*/ 110743 w 73"/>
                <a:gd name="T77" fmla="*/ 542273 h 179"/>
                <a:gd name="T78" fmla="*/ 155041 w 73"/>
                <a:gd name="T79" fmla="*/ 257443 h 179"/>
                <a:gd name="T80" fmla="*/ 155041 w 73"/>
                <a:gd name="T81" fmla="*/ 262920 h 179"/>
                <a:gd name="T82" fmla="*/ 160578 w 73"/>
                <a:gd name="T83" fmla="*/ 257443 h 179"/>
                <a:gd name="T84" fmla="*/ 160578 w 73"/>
                <a:gd name="T85" fmla="*/ 268398 h 179"/>
                <a:gd name="T86" fmla="*/ 171652 w 73"/>
                <a:gd name="T87" fmla="*/ 246488 h 179"/>
                <a:gd name="T88" fmla="*/ 171652 w 73"/>
                <a:gd name="T89" fmla="*/ 251965 h 179"/>
                <a:gd name="T90" fmla="*/ 166115 w 73"/>
                <a:gd name="T91" fmla="*/ 241010 h 179"/>
                <a:gd name="T92" fmla="*/ 160578 w 73"/>
                <a:gd name="T93" fmla="*/ 230055 h 179"/>
                <a:gd name="T94" fmla="*/ 160578 w 73"/>
                <a:gd name="T95" fmla="*/ 235533 h 179"/>
                <a:gd name="T96" fmla="*/ 160578 w 73"/>
                <a:gd name="T97" fmla="*/ 224578 h 179"/>
                <a:gd name="T98" fmla="*/ 160578 w 73"/>
                <a:gd name="T99" fmla="*/ 235533 h 179"/>
                <a:gd name="T100" fmla="*/ 160578 w 73"/>
                <a:gd name="T101" fmla="*/ 224578 h 179"/>
                <a:gd name="T102" fmla="*/ 149503 w 73"/>
                <a:gd name="T103" fmla="*/ 246488 h 179"/>
                <a:gd name="T104" fmla="*/ 138429 w 73"/>
                <a:gd name="T105" fmla="*/ 241010 h 179"/>
                <a:gd name="T106" fmla="*/ 149503 w 73"/>
                <a:gd name="T107" fmla="*/ 251965 h 179"/>
                <a:gd name="T108" fmla="*/ 149503 w 73"/>
                <a:gd name="T109" fmla="*/ 251965 h 179"/>
                <a:gd name="T110" fmla="*/ 155041 w 73"/>
                <a:gd name="T111" fmla="*/ 262920 h 179"/>
                <a:gd name="T112" fmla="*/ 177189 w 73"/>
                <a:gd name="T113" fmla="*/ 87640 h 179"/>
                <a:gd name="T114" fmla="*/ 260247 w 73"/>
                <a:gd name="T115" fmla="*/ 416290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3" h="179">
                  <a:moveTo>
                    <a:pt x="27" y="178"/>
                  </a:moveTo>
                  <a:lnTo>
                    <a:pt x="48" y="114"/>
                  </a:lnTo>
                  <a:lnTo>
                    <a:pt x="50" y="115"/>
                  </a:lnTo>
                  <a:lnTo>
                    <a:pt x="28" y="178"/>
                  </a:lnTo>
                  <a:lnTo>
                    <a:pt x="27" y="178"/>
                  </a:lnTo>
                  <a:close/>
                  <a:moveTo>
                    <a:pt x="48" y="114"/>
                  </a:moveTo>
                  <a:lnTo>
                    <a:pt x="49" y="114"/>
                  </a:lnTo>
                  <a:lnTo>
                    <a:pt x="49" y="115"/>
                  </a:lnTo>
                  <a:lnTo>
                    <a:pt x="48" y="114"/>
                  </a:lnTo>
                  <a:close/>
                  <a:moveTo>
                    <a:pt x="49" y="114"/>
                  </a:moveTo>
                  <a:lnTo>
                    <a:pt x="59" y="117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49" y="114"/>
                  </a:lnTo>
                  <a:close/>
                  <a:moveTo>
                    <a:pt x="59" y="117"/>
                  </a:moveTo>
                  <a:lnTo>
                    <a:pt x="59" y="118"/>
                  </a:lnTo>
                  <a:lnTo>
                    <a:pt x="59" y="117"/>
                  </a:lnTo>
                  <a:close/>
                  <a:moveTo>
                    <a:pt x="59" y="118"/>
                  </a:moveTo>
                  <a:lnTo>
                    <a:pt x="65" y="127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59" y="118"/>
                  </a:lnTo>
                  <a:close/>
                  <a:moveTo>
                    <a:pt x="65" y="127"/>
                  </a:moveTo>
                  <a:lnTo>
                    <a:pt x="64" y="129"/>
                  </a:lnTo>
                  <a:lnTo>
                    <a:pt x="63" y="128"/>
                  </a:lnTo>
                  <a:lnTo>
                    <a:pt x="64" y="127"/>
                  </a:lnTo>
                  <a:lnTo>
                    <a:pt x="65" y="127"/>
                  </a:lnTo>
                  <a:close/>
                  <a:moveTo>
                    <a:pt x="63" y="127"/>
                  </a:moveTo>
                  <a:lnTo>
                    <a:pt x="71" y="105"/>
                  </a:lnTo>
                  <a:lnTo>
                    <a:pt x="73" y="105"/>
                  </a:lnTo>
                  <a:lnTo>
                    <a:pt x="65" y="127"/>
                  </a:lnTo>
                  <a:lnTo>
                    <a:pt x="63" y="127"/>
                  </a:lnTo>
                  <a:close/>
                  <a:moveTo>
                    <a:pt x="73" y="105"/>
                  </a:moveTo>
                  <a:lnTo>
                    <a:pt x="73" y="105"/>
                  </a:lnTo>
                  <a:lnTo>
                    <a:pt x="72" y="105"/>
                  </a:lnTo>
                  <a:lnTo>
                    <a:pt x="73" y="105"/>
                  </a:lnTo>
                  <a:close/>
                  <a:moveTo>
                    <a:pt x="71" y="105"/>
                  </a:moveTo>
                  <a:lnTo>
                    <a:pt x="68" y="95"/>
                  </a:lnTo>
                  <a:lnTo>
                    <a:pt x="69" y="94"/>
                  </a:lnTo>
                  <a:lnTo>
                    <a:pt x="73" y="105"/>
                  </a:lnTo>
                  <a:lnTo>
                    <a:pt x="71" y="105"/>
                  </a:lnTo>
                  <a:close/>
                  <a:moveTo>
                    <a:pt x="69" y="94"/>
                  </a:moveTo>
                  <a:lnTo>
                    <a:pt x="69" y="94"/>
                  </a:lnTo>
                  <a:lnTo>
                    <a:pt x="69" y="95"/>
                  </a:lnTo>
                  <a:lnTo>
                    <a:pt x="69" y="94"/>
                  </a:lnTo>
                  <a:close/>
                  <a:moveTo>
                    <a:pt x="68" y="95"/>
                  </a:moveTo>
                  <a:lnTo>
                    <a:pt x="55" y="90"/>
                  </a:lnTo>
                  <a:lnTo>
                    <a:pt x="55" y="89"/>
                  </a:lnTo>
                  <a:lnTo>
                    <a:pt x="69" y="94"/>
                  </a:lnTo>
                  <a:lnTo>
                    <a:pt x="68" y="95"/>
                  </a:lnTo>
                  <a:close/>
                  <a:moveTo>
                    <a:pt x="55" y="90"/>
                  </a:moveTo>
                  <a:lnTo>
                    <a:pt x="54" y="90"/>
                  </a:lnTo>
                  <a:lnTo>
                    <a:pt x="55" y="89"/>
                  </a:lnTo>
                  <a:lnTo>
                    <a:pt x="55" y="90"/>
                  </a:lnTo>
                  <a:close/>
                  <a:moveTo>
                    <a:pt x="55" y="89"/>
                  </a:moveTo>
                  <a:cubicBezTo>
                    <a:pt x="55" y="89"/>
                    <a:pt x="57" y="76"/>
                    <a:pt x="53" y="68"/>
                  </a:cubicBezTo>
                  <a:lnTo>
                    <a:pt x="54" y="68"/>
                  </a:lnTo>
                  <a:cubicBezTo>
                    <a:pt x="59" y="75"/>
                    <a:pt x="56" y="89"/>
                    <a:pt x="56" y="89"/>
                  </a:cubicBezTo>
                  <a:lnTo>
                    <a:pt x="55" y="89"/>
                  </a:lnTo>
                  <a:close/>
                  <a:moveTo>
                    <a:pt x="53" y="68"/>
                  </a:moveTo>
                  <a:lnTo>
                    <a:pt x="53" y="68"/>
                  </a:lnTo>
                  <a:lnTo>
                    <a:pt x="54" y="68"/>
                  </a:lnTo>
                  <a:lnTo>
                    <a:pt x="53" y="68"/>
                  </a:lnTo>
                  <a:close/>
                  <a:moveTo>
                    <a:pt x="53" y="68"/>
                  </a:moveTo>
                  <a:cubicBezTo>
                    <a:pt x="51" y="65"/>
                    <a:pt x="48" y="62"/>
                    <a:pt x="45" y="59"/>
                  </a:cubicBezTo>
                  <a:lnTo>
                    <a:pt x="46" y="58"/>
                  </a:lnTo>
                  <a:cubicBezTo>
                    <a:pt x="49" y="61"/>
                    <a:pt x="52" y="64"/>
                    <a:pt x="54" y="68"/>
                  </a:cubicBezTo>
                  <a:lnTo>
                    <a:pt x="53" y="68"/>
                  </a:lnTo>
                  <a:close/>
                  <a:moveTo>
                    <a:pt x="45" y="59"/>
                  </a:moveTo>
                  <a:cubicBezTo>
                    <a:pt x="41" y="55"/>
                    <a:pt x="37" y="52"/>
                    <a:pt x="37" y="49"/>
                  </a:cubicBezTo>
                  <a:lnTo>
                    <a:pt x="38" y="48"/>
                  </a:lnTo>
                  <a:cubicBezTo>
                    <a:pt x="39" y="51"/>
                    <a:pt x="42" y="54"/>
                    <a:pt x="46" y="58"/>
                  </a:cubicBezTo>
                  <a:lnTo>
                    <a:pt x="45" y="59"/>
                  </a:lnTo>
                  <a:close/>
                  <a:moveTo>
                    <a:pt x="37" y="49"/>
                  </a:moveTo>
                  <a:cubicBezTo>
                    <a:pt x="35" y="43"/>
                    <a:pt x="32" y="1"/>
                    <a:pt x="32" y="1"/>
                  </a:cubicBezTo>
                  <a:lnTo>
                    <a:pt x="33" y="0"/>
                  </a:lnTo>
                  <a:cubicBezTo>
                    <a:pt x="33" y="0"/>
                    <a:pt x="37" y="43"/>
                    <a:pt x="38" y="48"/>
                  </a:cubicBezTo>
                  <a:lnTo>
                    <a:pt x="37" y="49"/>
                  </a:lnTo>
                  <a:close/>
                  <a:moveTo>
                    <a:pt x="32" y="0"/>
                  </a:moveTo>
                  <a:lnTo>
                    <a:pt x="33" y="0"/>
                  </a:lnTo>
                  <a:lnTo>
                    <a:pt x="32" y="0"/>
                  </a:lnTo>
                  <a:close/>
                  <a:moveTo>
                    <a:pt x="33" y="1"/>
                  </a:moveTo>
                  <a:lnTo>
                    <a:pt x="22" y="41"/>
                  </a:lnTo>
                  <a:lnTo>
                    <a:pt x="21" y="41"/>
                  </a:lnTo>
                  <a:lnTo>
                    <a:pt x="32" y="0"/>
                  </a:lnTo>
                  <a:lnTo>
                    <a:pt x="33" y="1"/>
                  </a:lnTo>
                  <a:close/>
                  <a:moveTo>
                    <a:pt x="21" y="41"/>
                  </a:moveTo>
                  <a:lnTo>
                    <a:pt x="21" y="41"/>
                  </a:lnTo>
                  <a:close/>
                  <a:moveTo>
                    <a:pt x="22" y="41"/>
                  </a:moveTo>
                  <a:cubicBezTo>
                    <a:pt x="22" y="44"/>
                    <a:pt x="22" y="46"/>
                    <a:pt x="22" y="49"/>
                  </a:cubicBezTo>
                  <a:lnTo>
                    <a:pt x="21" y="49"/>
                  </a:lnTo>
                  <a:cubicBezTo>
                    <a:pt x="20" y="46"/>
                    <a:pt x="20" y="44"/>
                    <a:pt x="21" y="41"/>
                  </a:cubicBezTo>
                  <a:lnTo>
                    <a:pt x="22" y="41"/>
                  </a:lnTo>
                  <a:close/>
                  <a:moveTo>
                    <a:pt x="22" y="49"/>
                  </a:moveTo>
                  <a:cubicBezTo>
                    <a:pt x="22" y="51"/>
                    <a:pt x="23" y="53"/>
                    <a:pt x="24" y="54"/>
                  </a:cubicBezTo>
                  <a:lnTo>
                    <a:pt x="23" y="55"/>
                  </a:lnTo>
                  <a:cubicBezTo>
                    <a:pt x="22" y="53"/>
                    <a:pt x="21" y="51"/>
                    <a:pt x="21" y="49"/>
                  </a:cubicBezTo>
                  <a:lnTo>
                    <a:pt x="22" y="49"/>
                  </a:lnTo>
                  <a:close/>
                  <a:moveTo>
                    <a:pt x="24" y="54"/>
                  </a:moveTo>
                  <a:cubicBezTo>
                    <a:pt x="24" y="54"/>
                    <a:pt x="24" y="54"/>
                    <a:pt x="24" y="54"/>
                  </a:cubicBezTo>
                  <a:lnTo>
                    <a:pt x="23" y="55"/>
                  </a:lnTo>
                  <a:cubicBezTo>
                    <a:pt x="23" y="55"/>
                    <a:pt x="23" y="55"/>
                    <a:pt x="23" y="55"/>
                  </a:cubicBezTo>
                  <a:lnTo>
                    <a:pt x="24" y="54"/>
                  </a:lnTo>
                  <a:close/>
                  <a:moveTo>
                    <a:pt x="23" y="55"/>
                  </a:moveTo>
                  <a:lnTo>
                    <a:pt x="23" y="55"/>
                  </a:lnTo>
                  <a:close/>
                  <a:moveTo>
                    <a:pt x="24" y="54"/>
                  </a:moveTo>
                  <a:cubicBezTo>
                    <a:pt x="25" y="55"/>
                    <a:pt x="26" y="57"/>
                    <a:pt x="27" y="58"/>
                  </a:cubicBezTo>
                  <a:lnTo>
                    <a:pt x="26" y="59"/>
                  </a:lnTo>
                  <a:cubicBezTo>
                    <a:pt x="25" y="58"/>
                    <a:pt x="24" y="56"/>
                    <a:pt x="23" y="55"/>
                  </a:cubicBezTo>
                  <a:lnTo>
                    <a:pt x="24" y="54"/>
                  </a:lnTo>
                  <a:close/>
                  <a:moveTo>
                    <a:pt x="27" y="58"/>
                  </a:moveTo>
                  <a:cubicBezTo>
                    <a:pt x="30" y="63"/>
                    <a:pt x="35" y="69"/>
                    <a:pt x="35" y="72"/>
                  </a:cubicBezTo>
                  <a:lnTo>
                    <a:pt x="34" y="72"/>
                  </a:lnTo>
                  <a:cubicBezTo>
                    <a:pt x="34" y="70"/>
                    <a:pt x="29" y="64"/>
                    <a:pt x="26" y="59"/>
                  </a:cubicBezTo>
                  <a:lnTo>
                    <a:pt x="27" y="58"/>
                  </a:lnTo>
                  <a:close/>
                  <a:moveTo>
                    <a:pt x="35" y="72"/>
                  </a:moveTo>
                  <a:cubicBezTo>
                    <a:pt x="35" y="77"/>
                    <a:pt x="33" y="86"/>
                    <a:pt x="33" y="86"/>
                  </a:cubicBezTo>
                  <a:lnTo>
                    <a:pt x="31" y="86"/>
                  </a:lnTo>
                  <a:cubicBezTo>
                    <a:pt x="31" y="86"/>
                    <a:pt x="34" y="76"/>
                    <a:pt x="34" y="72"/>
                  </a:cubicBezTo>
                  <a:lnTo>
                    <a:pt x="35" y="72"/>
                  </a:lnTo>
                  <a:close/>
                  <a:moveTo>
                    <a:pt x="33" y="86"/>
                  </a:moveTo>
                  <a:lnTo>
                    <a:pt x="32" y="87"/>
                  </a:lnTo>
                  <a:lnTo>
                    <a:pt x="32" y="86"/>
                  </a:lnTo>
                  <a:lnTo>
                    <a:pt x="33" y="86"/>
                  </a:lnTo>
                  <a:close/>
                  <a:moveTo>
                    <a:pt x="32" y="87"/>
                  </a:moveTo>
                  <a:lnTo>
                    <a:pt x="19" y="84"/>
                  </a:lnTo>
                  <a:lnTo>
                    <a:pt x="19" y="83"/>
                  </a:lnTo>
                  <a:lnTo>
                    <a:pt x="32" y="85"/>
                  </a:lnTo>
                  <a:lnTo>
                    <a:pt x="32" y="87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20" y="84"/>
                  </a:moveTo>
                  <a:lnTo>
                    <a:pt x="8" y="90"/>
                  </a:lnTo>
                  <a:lnTo>
                    <a:pt x="8" y="89"/>
                  </a:lnTo>
                  <a:lnTo>
                    <a:pt x="19" y="83"/>
                  </a:lnTo>
                  <a:lnTo>
                    <a:pt x="20" y="84"/>
                  </a:lnTo>
                  <a:close/>
                  <a:moveTo>
                    <a:pt x="7" y="89"/>
                  </a:moveTo>
                  <a:lnTo>
                    <a:pt x="8" y="89"/>
                  </a:lnTo>
                  <a:lnTo>
                    <a:pt x="7" y="89"/>
                  </a:lnTo>
                  <a:close/>
                  <a:moveTo>
                    <a:pt x="9" y="90"/>
                  </a:moveTo>
                  <a:lnTo>
                    <a:pt x="2" y="109"/>
                  </a:lnTo>
                  <a:lnTo>
                    <a:pt x="1" y="108"/>
                  </a:lnTo>
                  <a:lnTo>
                    <a:pt x="7" y="89"/>
                  </a:lnTo>
                  <a:lnTo>
                    <a:pt x="9" y="90"/>
                  </a:lnTo>
                  <a:close/>
                  <a:moveTo>
                    <a:pt x="2" y="109"/>
                  </a:moveTo>
                  <a:lnTo>
                    <a:pt x="0" y="110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2" y="109"/>
                  </a:lnTo>
                  <a:close/>
                  <a:moveTo>
                    <a:pt x="1" y="108"/>
                  </a:moveTo>
                  <a:lnTo>
                    <a:pt x="14" y="103"/>
                  </a:lnTo>
                  <a:lnTo>
                    <a:pt x="15" y="105"/>
                  </a:lnTo>
                  <a:lnTo>
                    <a:pt x="2" y="109"/>
                  </a:lnTo>
                  <a:lnTo>
                    <a:pt x="1" y="108"/>
                  </a:lnTo>
                  <a:close/>
                  <a:moveTo>
                    <a:pt x="14" y="103"/>
                  </a:moveTo>
                  <a:lnTo>
                    <a:pt x="15" y="103"/>
                  </a:lnTo>
                  <a:lnTo>
                    <a:pt x="15" y="104"/>
                  </a:lnTo>
                  <a:lnTo>
                    <a:pt x="14" y="103"/>
                  </a:lnTo>
                  <a:close/>
                  <a:moveTo>
                    <a:pt x="15" y="103"/>
                  </a:moveTo>
                  <a:lnTo>
                    <a:pt x="28" y="106"/>
                  </a:lnTo>
                  <a:lnTo>
                    <a:pt x="28" y="108"/>
                  </a:lnTo>
                  <a:lnTo>
                    <a:pt x="14" y="105"/>
                  </a:lnTo>
                  <a:lnTo>
                    <a:pt x="15" y="103"/>
                  </a:lnTo>
                  <a:close/>
                  <a:moveTo>
                    <a:pt x="28" y="106"/>
                  </a:moveTo>
                  <a:lnTo>
                    <a:pt x="29" y="107"/>
                  </a:lnTo>
                  <a:lnTo>
                    <a:pt x="28" y="107"/>
                  </a:lnTo>
                  <a:lnTo>
                    <a:pt x="28" y="106"/>
                  </a:lnTo>
                  <a:close/>
                  <a:moveTo>
                    <a:pt x="29" y="107"/>
                  </a:moveTo>
                  <a:lnTo>
                    <a:pt x="4" y="161"/>
                  </a:lnTo>
                  <a:lnTo>
                    <a:pt x="3" y="160"/>
                  </a:lnTo>
                  <a:lnTo>
                    <a:pt x="27" y="107"/>
                  </a:lnTo>
                  <a:lnTo>
                    <a:pt x="29" y="107"/>
                  </a:lnTo>
                  <a:close/>
                  <a:moveTo>
                    <a:pt x="3" y="161"/>
                  </a:moveTo>
                  <a:lnTo>
                    <a:pt x="2" y="161"/>
                  </a:lnTo>
                  <a:lnTo>
                    <a:pt x="3" y="160"/>
                  </a:lnTo>
                  <a:lnTo>
                    <a:pt x="3" y="161"/>
                  </a:lnTo>
                  <a:close/>
                  <a:moveTo>
                    <a:pt x="4" y="160"/>
                  </a:moveTo>
                  <a:lnTo>
                    <a:pt x="28" y="177"/>
                  </a:lnTo>
                  <a:lnTo>
                    <a:pt x="27" y="178"/>
                  </a:lnTo>
                  <a:lnTo>
                    <a:pt x="3" y="161"/>
                  </a:lnTo>
                  <a:lnTo>
                    <a:pt x="4" y="160"/>
                  </a:lnTo>
                  <a:close/>
                  <a:moveTo>
                    <a:pt x="28" y="178"/>
                  </a:moveTo>
                  <a:lnTo>
                    <a:pt x="28" y="179"/>
                  </a:lnTo>
                  <a:lnTo>
                    <a:pt x="27" y="178"/>
                  </a:lnTo>
                  <a:lnTo>
                    <a:pt x="28" y="178"/>
                  </a:lnTo>
                  <a:close/>
                  <a:moveTo>
                    <a:pt x="26" y="170"/>
                  </a:moveTo>
                  <a:lnTo>
                    <a:pt x="9" y="158"/>
                  </a:lnTo>
                  <a:lnTo>
                    <a:pt x="10" y="157"/>
                  </a:lnTo>
                  <a:lnTo>
                    <a:pt x="27" y="168"/>
                  </a:lnTo>
                  <a:lnTo>
                    <a:pt x="26" y="170"/>
                  </a:lnTo>
                  <a:close/>
                  <a:moveTo>
                    <a:pt x="25" y="160"/>
                  </a:moveTo>
                  <a:lnTo>
                    <a:pt x="34" y="128"/>
                  </a:lnTo>
                  <a:lnTo>
                    <a:pt x="35" y="128"/>
                  </a:lnTo>
                  <a:lnTo>
                    <a:pt x="27" y="161"/>
                  </a:lnTo>
                  <a:lnTo>
                    <a:pt x="25" y="160"/>
                  </a:lnTo>
                  <a:close/>
                  <a:moveTo>
                    <a:pt x="19" y="157"/>
                  </a:moveTo>
                  <a:lnTo>
                    <a:pt x="31" y="127"/>
                  </a:lnTo>
                  <a:lnTo>
                    <a:pt x="32" y="127"/>
                  </a:lnTo>
                  <a:lnTo>
                    <a:pt x="20" y="157"/>
                  </a:lnTo>
                  <a:lnTo>
                    <a:pt x="19" y="157"/>
                  </a:lnTo>
                  <a:close/>
                  <a:moveTo>
                    <a:pt x="12" y="151"/>
                  </a:moveTo>
                  <a:lnTo>
                    <a:pt x="28" y="125"/>
                  </a:lnTo>
                  <a:lnTo>
                    <a:pt x="29" y="125"/>
                  </a:lnTo>
                  <a:lnTo>
                    <a:pt x="14" y="152"/>
                  </a:lnTo>
                  <a:lnTo>
                    <a:pt x="12" y="151"/>
                  </a:lnTo>
                  <a:close/>
                  <a:moveTo>
                    <a:pt x="41" y="112"/>
                  </a:moveTo>
                  <a:lnTo>
                    <a:pt x="47" y="87"/>
                  </a:lnTo>
                  <a:lnTo>
                    <a:pt x="48" y="87"/>
                  </a:lnTo>
                  <a:lnTo>
                    <a:pt x="42" y="113"/>
                  </a:lnTo>
                  <a:lnTo>
                    <a:pt x="41" y="112"/>
                  </a:lnTo>
                  <a:close/>
                  <a:moveTo>
                    <a:pt x="36" y="108"/>
                  </a:moveTo>
                  <a:lnTo>
                    <a:pt x="41" y="85"/>
                  </a:lnTo>
                  <a:lnTo>
                    <a:pt x="43" y="85"/>
                  </a:lnTo>
                  <a:lnTo>
                    <a:pt x="38" y="109"/>
                  </a:lnTo>
                  <a:lnTo>
                    <a:pt x="36" y="108"/>
                  </a:lnTo>
                  <a:close/>
                  <a:moveTo>
                    <a:pt x="31" y="106"/>
                  </a:moveTo>
                  <a:lnTo>
                    <a:pt x="39" y="85"/>
                  </a:lnTo>
                  <a:lnTo>
                    <a:pt x="40" y="85"/>
                  </a:lnTo>
                  <a:lnTo>
                    <a:pt x="32" y="107"/>
                  </a:lnTo>
                  <a:lnTo>
                    <a:pt x="31" y="106"/>
                  </a:lnTo>
                  <a:close/>
                  <a:moveTo>
                    <a:pt x="40" y="72"/>
                  </a:moveTo>
                  <a:lnTo>
                    <a:pt x="29" y="53"/>
                  </a:lnTo>
                  <a:lnTo>
                    <a:pt x="30" y="52"/>
                  </a:lnTo>
                  <a:lnTo>
                    <a:pt x="41" y="71"/>
                  </a:lnTo>
                  <a:lnTo>
                    <a:pt x="40" y="72"/>
                  </a:lnTo>
                  <a:close/>
                  <a:moveTo>
                    <a:pt x="31" y="32"/>
                  </a:moveTo>
                  <a:lnTo>
                    <a:pt x="31" y="15"/>
                  </a:lnTo>
                  <a:lnTo>
                    <a:pt x="32" y="15"/>
                  </a:lnTo>
                  <a:lnTo>
                    <a:pt x="32" y="32"/>
                  </a:lnTo>
                  <a:lnTo>
                    <a:pt x="31" y="32"/>
                  </a:lnTo>
                  <a:close/>
                  <a:moveTo>
                    <a:pt x="64" y="114"/>
                  </a:moveTo>
                  <a:lnTo>
                    <a:pt x="67" y="104"/>
                  </a:lnTo>
                  <a:lnTo>
                    <a:pt x="68" y="104"/>
                  </a:lnTo>
                  <a:lnTo>
                    <a:pt x="65" y="114"/>
                  </a:lnTo>
                  <a:lnTo>
                    <a:pt x="64" y="114"/>
                  </a:lnTo>
                  <a:close/>
                  <a:moveTo>
                    <a:pt x="52" y="107"/>
                  </a:moveTo>
                  <a:lnTo>
                    <a:pt x="61" y="108"/>
                  </a:lnTo>
                  <a:lnTo>
                    <a:pt x="60" y="110"/>
                  </a:lnTo>
                  <a:lnTo>
                    <a:pt x="52" y="109"/>
                  </a:lnTo>
                  <a:lnTo>
                    <a:pt x="52" y="107"/>
                  </a:lnTo>
                  <a:close/>
                  <a:moveTo>
                    <a:pt x="57" y="96"/>
                  </a:moveTo>
                  <a:lnTo>
                    <a:pt x="65" y="99"/>
                  </a:lnTo>
                  <a:lnTo>
                    <a:pt x="64" y="100"/>
                  </a:lnTo>
                  <a:lnTo>
                    <a:pt x="56" y="98"/>
                  </a:lnTo>
                  <a:lnTo>
                    <a:pt x="57" y="96"/>
                  </a:lnTo>
                  <a:close/>
                  <a:moveTo>
                    <a:pt x="8" y="99"/>
                  </a:moveTo>
                  <a:lnTo>
                    <a:pt x="14" y="96"/>
                  </a:lnTo>
                  <a:lnTo>
                    <a:pt x="15" y="97"/>
                  </a:lnTo>
                  <a:lnTo>
                    <a:pt x="8" y="100"/>
                  </a:lnTo>
                  <a:lnTo>
                    <a:pt x="8" y="99"/>
                  </a:lnTo>
                  <a:close/>
                  <a:moveTo>
                    <a:pt x="10" y="91"/>
                  </a:moveTo>
                  <a:lnTo>
                    <a:pt x="15" y="89"/>
                  </a:lnTo>
                  <a:lnTo>
                    <a:pt x="16" y="90"/>
                  </a:lnTo>
                  <a:lnTo>
                    <a:pt x="10" y="93"/>
                  </a:lnTo>
                  <a:lnTo>
                    <a:pt x="10" y="91"/>
                  </a:lnTo>
                  <a:close/>
                  <a:moveTo>
                    <a:pt x="20" y="98"/>
                  </a:moveTo>
                  <a:lnTo>
                    <a:pt x="29" y="100"/>
                  </a:lnTo>
                  <a:lnTo>
                    <a:pt x="29" y="101"/>
                  </a:lnTo>
                  <a:lnTo>
                    <a:pt x="20" y="99"/>
                  </a:lnTo>
                  <a:lnTo>
                    <a:pt x="20" y="98"/>
                  </a:lnTo>
                  <a:close/>
                  <a:moveTo>
                    <a:pt x="21" y="91"/>
                  </a:moveTo>
                  <a:lnTo>
                    <a:pt x="31" y="93"/>
                  </a:lnTo>
                  <a:lnTo>
                    <a:pt x="30" y="94"/>
                  </a:lnTo>
                  <a:lnTo>
                    <a:pt x="21" y="93"/>
                  </a:lnTo>
                  <a:lnTo>
                    <a:pt x="21" y="91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cubicBezTo>
                    <a:pt x="28" y="47"/>
                    <a:pt x="29" y="47"/>
                    <a:pt x="29" y="47"/>
                  </a:cubicBezTo>
                  <a:lnTo>
                    <a:pt x="29" y="49"/>
                  </a:lnTo>
                  <a:cubicBezTo>
                    <a:pt x="28" y="49"/>
                    <a:pt x="28" y="49"/>
                    <a:pt x="28" y="49"/>
                  </a:cubicBezTo>
                  <a:lnTo>
                    <a:pt x="28" y="47"/>
                  </a:lnTo>
                  <a:close/>
                  <a:moveTo>
                    <a:pt x="29" y="47"/>
                  </a:moveTo>
                  <a:lnTo>
                    <a:pt x="29" y="47"/>
                  </a:lnTo>
                  <a:lnTo>
                    <a:pt x="29" y="48"/>
                  </a:ln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lnTo>
                    <a:pt x="30" y="48"/>
                  </a:lnTo>
                  <a:cubicBezTo>
                    <a:pt x="29" y="49"/>
                    <a:pt x="29" y="49"/>
                    <a:pt x="29" y="49"/>
                  </a:cubicBez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30" y="47"/>
                    <a:pt x="31" y="46"/>
                    <a:pt x="31" y="45"/>
                  </a:cubicBezTo>
                  <a:lnTo>
                    <a:pt x="32" y="46"/>
                  </a:lnTo>
                  <a:cubicBezTo>
                    <a:pt x="32" y="47"/>
                    <a:pt x="31" y="48"/>
                    <a:pt x="30" y="48"/>
                  </a:cubicBezTo>
                  <a:lnTo>
                    <a:pt x="29" y="47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2" y="46"/>
                  </a:lnTo>
                  <a:lnTo>
                    <a:pt x="31" y="45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31" y="46"/>
                  </a:lnTo>
                  <a:lnTo>
                    <a:pt x="32" y="46"/>
                  </a:lnTo>
                  <a:close/>
                  <a:moveTo>
                    <a:pt x="31" y="45"/>
                  </a:moveTo>
                  <a:cubicBezTo>
                    <a:pt x="31" y="45"/>
                    <a:pt x="31" y="44"/>
                    <a:pt x="30" y="44"/>
                  </a:cubicBezTo>
                  <a:lnTo>
                    <a:pt x="32" y="43"/>
                  </a:lnTo>
                  <a:cubicBezTo>
                    <a:pt x="32" y="44"/>
                    <a:pt x="32" y="45"/>
                    <a:pt x="32" y="46"/>
                  </a:cubicBezTo>
                  <a:lnTo>
                    <a:pt x="31" y="45"/>
                  </a:lnTo>
                  <a:close/>
                  <a:moveTo>
                    <a:pt x="30" y="44"/>
                  </a:moveTo>
                  <a:cubicBezTo>
                    <a:pt x="30" y="43"/>
                    <a:pt x="30" y="43"/>
                    <a:pt x="29" y="43"/>
                  </a:cubicBezTo>
                  <a:lnTo>
                    <a:pt x="29" y="41"/>
                  </a:lnTo>
                  <a:cubicBezTo>
                    <a:pt x="30" y="42"/>
                    <a:pt x="31" y="42"/>
                    <a:pt x="32" y="43"/>
                  </a:cubicBezTo>
                  <a:lnTo>
                    <a:pt x="30" y="44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1"/>
                  </a:lnTo>
                  <a:lnTo>
                    <a:pt x="29" y="43"/>
                  </a:lnTo>
                  <a:close/>
                  <a:moveTo>
                    <a:pt x="29" y="41"/>
                  </a:moveTo>
                  <a:lnTo>
                    <a:pt x="29" y="41"/>
                  </a:lnTo>
                  <a:lnTo>
                    <a:pt x="29" y="42"/>
                  </a:lnTo>
                  <a:lnTo>
                    <a:pt x="29" y="41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8" y="43"/>
                    <a:pt x="28" y="43"/>
                    <a:pt x="28" y="43"/>
                  </a:cubicBezTo>
                  <a:lnTo>
                    <a:pt x="28" y="42"/>
                  </a:lnTo>
                  <a:cubicBezTo>
                    <a:pt x="28" y="41"/>
                    <a:pt x="28" y="41"/>
                    <a:pt x="29" y="41"/>
                  </a:cubicBezTo>
                  <a:lnTo>
                    <a:pt x="29" y="43"/>
                  </a:lnTo>
                  <a:close/>
                  <a:moveTo>
                    <a:pt x="28" y="43"/>
                  </a:moveTo>
                  <a:cubicBezTo>
                    <a:pt x="27" y="43"/>
                    <a:pt x="27" y="44"/>
                    <a:pt x="27" y="45"/>
                  </a:cubicBezTo>
                  <a:lnTo>
                    <a:pt x="25" y="44"/>
                  </a:lnTo>
                  <a:cubicBezTo>
                    <a:pt x="26" y="43"/>
                    <a:pt x="27" y="42"/>
                    <a:pt x="28" y="42"/>
                  </a:cubicBezTo>
                  <a:lnTo>
                    <a:pt x="28" y="43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26" y="44"/>
                  </a:lnTo>
                  <a:lnTo>
                    <a:pt x="27" y="45"/>
                  </a:lnTo>
                  <a:close/>
                  <a:moveTo>
                    <a:pt x="27" y="45"/>
                  </a:moveTo>
                  <a:cubicBezTo>
                    <a:pt x="27" y="45"/>
                    <a:pt x="27" y="45"/>
                    <a:pt x="27" y="45"/>
                  </a:cubicBezTo>
                  <a:lnTo>
                    <a:pt x="25" y="44"/>
                  </a:lnTo>
                  <a:cubicBezTo>
                    <a:pt x="25" y="44"/>
                    <a:pt x="25" y="44"/>
                    <a:pt x="25" y="44"/>
                  </a:cubicBezTo>
                  <a:lnTo>
                    <a:pt x="27" y="45"/>
                  </a:lnTo>
                  <a:close/>
                  <a:moveTo>
                    <a:pt x="25" y="44"/>
                  </a:moveTo>
                  <a:lnTo>
                    <a:pt x="25" y="44"/>
                  </a:lnTo>
                  <a:lnTo>
                    <a:pt x="26" y="44"/>
                  </a:lnTo>
                  <a:lnTo>
                    <a:pt x="25" y="44"/>
                  </a:lnTo>
                  <a:close/>
                  <a:moveTo>
                    <a:pt x="27" y="45"/>
                  </a:moveTo>
                  <a:cubicBezTo>
                    <a:pt x="27" y="45"/>
                    <a:pt x="27" y="46"/>
                    <a:pt x="27" y="46"/>
                  </a:cubicBezTo>
                  <a:lnTo>
                    <a:pt x="26" y="47"/>
                  </a:lnTo>
                  <a:cubicBezTo>
                    <a:pt x="25" y="46"/>
                    <a:pt x="25" y="45"/>
                    <a:pt x="25" y="44"/>
                  </a:cubicBezTo>
                  <a:lnTo>
                    <a:pt x="27" y="45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close/>
                  <a:moveTo>
                    <a:pt x="27" y="46"/>
                  </a:moveTo>
                  <a:cubicBezTo>
                    <a:pt x="27" y="47"/>
                    <a:pt x="28" y="47"/>
                    <a:pt x="28" y="47"/>
                  </a:cubicBezTo>
                  <a:lnTo>
                    <a:pt x="28" y="49"/>
                  </a:lnTo>
                  <a:cubicBezTo>
                    <a:pt x="27" y="48"/>
                    <a:pt x="26" y="48"/>
                    <a:pt x="26" y="47"/>
                  </a:cubicBezTo>
                  <a:lnTo>
                    <a:pt x="27" y="46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32" y="16"/>
                  </a:moveTo>
                  <a:lnTo>
                    <a:pt x="30" y="30"/>
                  </a:lnTo>
                  <a:lnTo>
                    <a:pt x="28" y="30"/>
                  </a:lnTo>
                  <a:lnTo>
                    <a:pt x="31" y="15"/>
                  </a:lnTo>
                  <a:lnTo>
                    <a:pt x="32" y="16"/>
                  </a:lnTo>
                  <a:close/>
                  <a:moveTo>
                    <a:pt x="30" y="52"/>
                  </a:moveTo>
                  <a:lnTo>
                    <a:pt x="48" y="75"/>
                  </a:lnTo>
                  <a:lnTo>
                    <a:pt x="47" y="76"/>
                  </a:lnTo>
                  <a:lnTo>
                    <a:pt x="29" y="53"/>
                  </a:lnTo>
                  <a:lnTo>
                    <a:pt x="30" y="52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29"/>
            <p:cNvSpPr>
              <a:spLocks noEditPoints="1"/>
            </p:cNvSpPr>
            <p:nvPr/>
          </p:nvSpPr>
          <p:spPr bwMode="auto">
            <a:xfrm>
              <a:off x="3893393" y="3012539"/>
              <a:ext cx="554530" cy="800386"/>
            </a:xfrm>
            <a:custGeom>
              <a:avLst/>
              <a:gdLst>
                <a:gd name="T0" fmla="*/ 554530 w 100"/>
                <a:gd name="T1" fmla="*/ 800386 h 146"/>
                <a:gd name="T2" fmla="*/ 449169 w 100"/>
                <a:gd name="T3" fmla="*/ 449532 h 146"/>
                <a:gd name="T4" fmla="*/ 499077 w 100"/>
                <a:gd name="T5" fmla="*/ 433086 h 146"/>
                <a:gd name="T6" fmla="*/ 554530 w 100"/>
                <a:gd name="T7" fmla="*/ 460496 h 146"/>
                <a:gd name="T8" fmla="*/ 521258 w 100"/>
                <a:gd name="T9" fmla="*/ 334408 h 146"/>
                <a:gd name="T10" fmla="*/ 471351 w 100"/>
                <a:gd name="T11" fmla="*/ 301515 h 146"/>
                <a:gd name="T12" fmla="*/ 393716 w 100"/>
                <a:gd name="T13" fmla="*/ 317962 h 146"/>
                <a:gd name="T14" fmla="*/ 316082 w 100"/>
                <a:gd name="T15" fmla="*/ 230248 h 146"/>
                <a:gd name="T16" fmla="*/ 177450 w 100"/>
                <a:gd name="T17" fmla="*/ 197355 h 146"/>
                <a:gd name="T18" fmla="*/ 0 w 100"/>
                <a:gd name="T19" fmla="*/ 0 h 146"/>
                <a:gd name="T20" fmla="*/ 83180 w 100"/>
                <a:gd name="T21" fmla="*/ 213802 h 146"/>
                <a:gd name="T22" fmla="*/ 133087 w 100"/>
                <a:gd name="T23" fmla="*/ 268623 h 146"/>
                <a:gd name="T24" fmla="*/ 243993 w 100"/>
                <a:gd name="T25" fmla="*/ 312479 h 146"/>
                <a:gd name="T26" fmla="*/ 277265 w 100"/>
                <a:gd name="T27" fmla="*/ 378265 h 146"/>
                <a:gd name="T28" fmla="*/ 210721 w 100"/>
                <a:gd name="T29" fmla="*/ 411157 h 146"/>
                <a:gd name="T30" fmla="*/ 177450 w 100"/>
                <a:gd name="T31" fmla="*/ 471460 h 146"/>
                <a:gd name="T32" fmla="*/ 210721 w 100"/>
                <a:gd name="T33" fmla="*/ 575620 h 146"/>
                <a:gd name="T34" fmla="*/ 255084 w 100"/>
                <a:gd name="T35" fmla="*/ 515317 h 146"/>
                <a:gd name="T36" fmla="*/ 327173 w 100"/>
                <a:gd name="T37" fmla="*/ 487907 h 146"/>
                <a:gd name="T38" fmla="*/ 388171 w 100"/>
                <a:gd name="T39" fmla="*/ 800386 h 146"/>
                <a:gd name="T40" fmla="*/ 554530 w 100"/>
                <a:gd name="T41" fmla="*/ 800386 h 146"/>
                <a:gd name="T42" fmla="*/ 521258 w 100"/>
                <a:gd name="T43" fmla="*/ 767493 h 146"/>
                <a:gd name="T44" fmla="*/ 410352 w 100"/>
                <a:gd name="T45" fmla="*/ 767493 h 146"/>
                <a:gd name="T46" fmla="*/ 493532 w 100"/>
                <a:gd name="T47" fmla="*/ 729119 h 146"/>
                <a:gd name="T48" fmla="*/ 426988 w 100"/>
                <a:gd name="T49" fmla="*/ 553692 h 146"/>
                <a:gd name="T50" fmla="*/ 454715 w 100"/>
                <a:gd name="T51" fmla="*/ 734601 h 146"/>
                <a:gd name="T52" fmla="*/ 410352 w 100"/>
                <a:gd name="T53" fmla="*/ 564656 h 146"/>
                <a:gd name="T54" fmla="*/ 404807 w 100"/>
                <a:gd name="T55" fmla="*/ 729119 h 146"/>
                <a:gd name="T56" fmla="*/ 388171 w 100"/>
                <a:gd name="T57" fmla="*/ 564656 h 146"/>
                <a:gd name="T58" fmla="*/ 404807 w 100"/>
                <a:gd name="T59" fmla="*/ 465978 h 146"/>
                <a:gd name="T60" fmla="*/ 349354 w 100"/>
                <a:gd name="T61" fmla="*/ 334408 h 146"/>
                <a:gd name="T62" fmla="*/ 371535 w 100"/>
                <a:gd name="T63" fmla="*/ 465978 h 146"/>
                <a:gd name="T64" fmla="*/ 321627 w 100"/>
                <a:gd name="T65" fmla="*/ 345372 h 146"/>
                <a:gd name="T66" fmla="*/ 343809 w 100"/>
                <a:gd name="T67" fmla="*/ 471460 h 146"/>
                <a:gd name="T68" fmla="*/ 304992 w 100"/>
                <a:gd name="T69" fmla="*/ 350854 h 146"/>
                <a:gd name="T70" fmla="*/ 266174 w 100"/>
                <a:gd name="T71" fmla="*/ 290551 h 146"/>
                <a:gd name="T72" fmla="*/ 155268 w 100"/>
                <a:gd name="T73" fmla="*/ 235730 h 146"/>
                <a:gd name="T74" fmla="*/ 99815 w 100"/>
                <a:gd name="T75" fmla="*/ 137052 h 146"/>
                <a:gd name="T76" fmla="*/ 44362 w 100"/>
                <a:gd name="T77" fmla="*/ 65785 h 146"/>
                <a:gd name="T78" fmla="*/ 510168 w 100"/>
                <a:gd name="T79" fmla="*/ 400193 h 146"/>
                <a:gd name="T80" fmla="*/ 493532 w 100"/>
                <a:gd name="T81" fmla="*/ 345372 h 146"/>
                <a:gd name="T82" fmla="*/ 438079 w 100"/>
                <a:gd name="T83" fmla="*/ 411157 h 146"/>
                <a:gd name="T84" fmla="*/ 482441 w 100"/>
                <a:gd name="T85" fmla="*/ 389229 h 146"/>
                <a:gd name="T86" fmla="*/ 421443 w 100"/>
                <a:gd name="T87" fmla="*/ 345372 h 146"/>
                <a:gd name="T88" fmla="*/ 465805 w 100"/>
                <a:gd name="T89" fmla="*/ 334408 h 146"/>
                <a:gd name="T90" fmla="*/ 210721 w 100"/>
                <a:gd name="T91" fmla="*/ 515317 h 146"/>
                <a:gd name="T92" fmla="*/ 232903 w 100"/>
                <a:gd name="T93" fmla="*/ 482424 h 146"/>
                <a:gd name="T94" fmla="*/ 199631 w 100"/>
                <a:gd name="T95" fmla="*/ 476942 h 146"/>
                <a:gd name="T96" fmla="*/ 216267 w 100"/>
                <a:gd name="T97" fmla="*/ 449532 h 146"/>
                <a:gd name="T98" fmla="*/ 266174 w 100"/>
                <a:gd name="T99" fmla="*/ 476942 h 146"/>
                <a:gd name="T100" fmla="*/ 310537 w 100"/>
                <a:gd name="T101" fmla="*/ 455014 h 146"/>
                <a:gd name="T102" fmla="*/ 249539 w 100"/>
                <a:gd name="T103" fmla="*/ 438568 h 146"/>
                <a:gd name="T104" fmla="*/ 293901 w 100"/>
                <a:gd name="T105" fmla="*/ 416639 h 146"/>
                <a:gd name="T106" fmla="*/ 133087 w 100"/>
                <a:gd name="T107" fmla="*/ 219284 h 146"/>
                <a:gd name="T108" fmla="*/ 144178 w 100"/>
                <a:gd name="T109" fmla="*/ 202838 h 146"/>
                <a:gd name="T110" fmla="*/ 121997 w 100"/>
                <a:gd name="T111" fmla="*/ 191873 h 146"/>
                <a:gd name="T112" fmla="*/ 116451 w 100"/>
                <a:gd name="T113" fmla="*/ 213802 h 146"/>
                <a:gd name="T114" fmla="*/ 133087 w 100"/>
                <a:gd name="T115" fmla="*/ 219284 h 146"/>
                <a:gd name="T116" fmla="*/ 44362 w 100"/>
                <a:gd name="T117" fmla="*/ 71267 h 146"/>
                <a:gd name="T118" fmla="*/ 77634 w 100"/>
                <a:gd name="T119" fmla="*/ 142534 h 146"/>
                <a:gd name="T120" fmla="*/ 155268 w 100"/>
                <a:gd name="T121" fmla="*/ 235730 h 146"/>
                <a:gd name="T122" fmla="*/ 310537 w 100"/>
                <a:gd name="T123" fmla="*/ 279587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" h="146">
                  <a:moveTo>
                    <a:pt x="100" y="146"/>
                  </a:moveTo>
                  <a:lnTo>
                    <a:pt x="81" y="82"/>
                  </a:lnTo>
                  <a:lnTo>
                    <a:pt x="90" y="79"/>
                  </a:lnTo>
                  <a:lnTo>
                    <a:pt x="100" y="84"/>
                  </a:lnTo>
                  <a:lnTo>
                    <a:pt x="94" y="61"/>
                  </a:lnTo>
                  <a:lnTo>
                    <a:pt x="85" y="55"/>
                  </a:lnTo>
                  <a:lnTo>
                    <a:pt x="71" y="58"/>
                  </a:lnTo>
                  <a:cubicBezTo>
                    <a:pt x="71" y="58"/>
                    <a:pt x="65" y="45"/>
                    <a:pt x="57" y="42"/>
                  </a:cubicBezTo>
                  <a:cubicBezTo>
                    <a:pt x="48" y="39"/>
                    <a:pt x="36" y="39"/>
                    <a:pt x="32" y="36"/>
                  </a:cubicBezTo>
                  <a:cubicBezTo>
                    <a:pt x="28" y="32"/>
                    <a:pt x="0" y="0"/>
                    <a:pt x="0" y="0"/>
                  </a:cubicBezTo>
                  <a:lnTo>
                    <a:pt x="15" y="39"/>
                  </a:lnTo>
                  <a:cubicBezTo>
                    <a:pt x="18" y="44"/>
                    <a:pt x="21" y="47"/>
                    <a:pt x="24" y="49"/>
                  </a:cubicBezTo>
                  <a:cubicBezTo>
                    <a:pt x="30" y="51"/>
                    <a:pt x="42" y="54"/>
                    <a:pt x="44" y="57"/>
                  </a:cubicBezTo>
                  <a:cubicBezTo>
                    <a:pt x="46" y="60"/>
                    <a:pt x="50" y="69"/>
                    <a:pt x="50" y="69"/>
                  </a:cubicBezTo>
                  <a:lnTo>
                    <a:pt x="38" y="75"/>
                  </a:lnTo>
                  <a:lnTo>
                    <a:pt x="32" y="86"/>
                  </a:lnTo>
                  <a:lnTo>
                    <a:pt x="38" y="105"/>
                  </a:lnTo>
                  <a:lnTo>
                    <a:pt x="46" y="94"/>
                  </a:lnTo>
                  <a:lnTo>
                    <a:pt x="59" y="89"/>
                  </a:lnTo>
                  <a:lnTo>
                    <a:pt x="70" y="146"/>
                  </a:lnTo>
                  <a:lnTo>
                    <a:pt x="100" y="146"/>
                  </a:lnTo>
                  <a:close/>
                  <a:moveTo>
                    <a:pt x="94" y="140"/>
                  </a:moveTo>
                  <a:lnTo>
                    <a:pt x="74" y="140"/>
                  </a:lnTo>
                  <a:moveTo>
                    <a:pt x="89" y="133"/>
                  </a:moveTo>
                  <a:lnTo>
                    <a:pt x="77" y="101"/>
                  </a:lnTo>
                  <a:moveTo>
                    <a:pt x="82" y="134"/>
                  </a:moveTo>
                  <a:lnTo>
                    <a:pt x="74" y="103"/>
                  </a:lnTo>
                  <a:moveTo>
                    <a:pt x="73" y="133"/>
                  </a:moveTo>
                  <a:lnTo>
                    <a:pt x="70" y="103"/>
                  </a:lnTo>
                  <a:moveTo>
                    <a:pt x="73" y="85"/>
                  </a:moveTo>
                  <a:lnTo>
                    <a:pt x="63" y="61"/>
                  </a:lnTo>
                  <a:moveTo>
                    <a:pt x="67" y="85"/>
                  </a:moveTo>
                  <a:lnTo>
                    <a:pt x="58" y="63"/>
                  </a:lnTo>
                  <a:moveTo>
                    <a:pt x="62" y="86"/>
                  </a:moveTo>
                  <a:lnTo>
                    <a:pt x="55" y="64"/>
                  </a:lnTo>
                  <a:moveTo>
                    <a:pt x="48" y="53"/>
                  </a:moveTo>
                  <a:lnTo>
                    <a:pt x="28" y="43"/>
                  </a:lnTo>
                  <a:moveTo>
                    <a:pt x="18" y="25"/>
                  </a:moveTo>
                  <a:lnTo>
                    <a:pt x="8" y="12"/>
                  </a:lnTo>
                  <a:moveTo>
                    <a:pt x="92" y="73"/>
                  </a:moveTo>
                  <a:lnTo>
                    <a:pt x="89" y="63"/>
                  </a:lnTo>
                  <a:moveTo>
                    <a:pt x="79" y="75"/>
                  </a:moveTo>
                  <a:lnTo>
                    <a:pt x="87" y="71"/>
                  </a:lnTo>
                  <a:moveTo>
                    <a:pt x="76" y="63"/>
                  </a:moveTo>
                  <a:lnTo>
                    <a:pt x="84" y="61"/>
                  </a:lnTo>
                  <a:moveTo>
                    <a:pt x="38" y="94"/>
                  </a:moveTo>
                  <a:lnTo>
                    <a:pt x="42" y="88"/>
                  </a:lnTo>
                  <a:moveTo>
                    <a:pt x="36" y="87"/>
                  </a:moveTo>
                  <a:lnTo>
                    <a:pt x="39" y="82"/>
                  </a:lnTo>
                  <a:moveTo>
                    <a:pt x="48" y="87"/>
                  </a:moveTo>
                  <a:lnTo>
                    <a:pt x="56" y="83"/>
                  </a:lnTo>
                  <a:moveTo>
                    <a:pt x="45" y="80"/>
                  </a:moveTo>
                  <a:lnTo>
                    <a:pt x="53" y="76"/>
                  </a:lnTo>
                  <a:moveTo>
                    <a:pt x="24" y="40"/>
                  </a:moveTo>
                  <a:cubicBezTo>
                    <a:pt x="26" y="40"/>
                    <a:pt x="26" y="38"/>
                    <a:pt x="26" y="37"/>
                  </a:cubicBezTo>
                  <a:cubicBezTo>
                    <a:pt x="25" y="35"/>
                    <a:pt x="23" y="35"/>
                    <a:pt x="22" y="35"/>
                  </a:cubicBezTo>
                  <a:cubicBezTo>
                    <a:pt x="21" y="36"/>
                    <a:pt x="20" y="38"/>
                    <a:pt x="21" y="39"/>
                  </a:cubicBezTo>
                  <a:cubicBezTo>
                    <a:pt x="21" y="40"/>
                    <a:pt x="23" y="41"/>
                    <a:pt x="24" y="40"/>
                  </a:cubicBezTo>
                  <a:close/>
                  <a:moveTo>
                    <a:pt x="8" y="13"/>
                  </a:moveTo>
                  <a:lnTo>
                    <a:pt x="14" y="26"/>
                  </a:lnTo>
                  <a:moveTo>
                    <a:pt x="28" y="43"/>
                  </a:moveTo>
                  <a:lnTo>
                    <a:pt x="56" y="51"/>
                  </a:lnTo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30"/>
            <p:cNvSpPr>
              <a:spLocks noEditPoints="1"/>
            </p:cNvSpPr>
            <p:nvPr/>
          </p:nvSpPr>
          <p:spPr bwMode="auto">
            <a:xfrm>
              <a:off x="3888341" y="3006286"/>
              <a:ext cx="564636" cy="811641"/>
            </a:xfrm>
            <a:custGeom>
              <a:avLst/>
              <a:gdLst>
                <a:gd name="T0" fmla="*/ 448387 w 102"/>
                <a:gd name="T1" fmla="*/ 455177 h 148"/>
                <a:gd name="T2" fmla="*/ 453923 w 102"/>
                <a:gd name="T3" fmla="*/ 460661 h 148"/>
                <a:gd name="T4" fmla="*/ 559100 w 102"/>
                <a:gd name="T5" fmla="*/ 466145 h 148"/>
                <a:gd name="T6" fmla="*/ 564636 w 102"/>
                <a:gd name="T7" fmla="*/ 466145 h 148"/>
                <a:gd name="T8" fmla="*/ 525886 w 102"/>
                <a:gd name="T9" fmla="*/ 340012 h 148"/>
                <a:gd name="T10" fmla="*/ 520351 w 102"/>
                <a:gd name="T11" fmla="*/ 345496 h 148"/>
                <a:gd name="T12" fmla="*/ 398567 w 102"/>
                <a:gd name="T13" fmla="*/ 329044 h 148"/>
                <a:gd name="T14" fmla="*/ 398567 w 102"/>
                <a:gd name="T15" fmla="*/ 323560 h 148"/>
                <a:gd name="T16" fmla="*/ 315532 w 102"/>
                <a:gd name="T17" fmla="*/ 241299 h 148"/>
                <a:gd name="T18" fmla="*/ 249104 w 102"/>
                <a:gd name="T19" fmla="*/ 213878 h 148"/>
                <a:gd name="T20" fmla="*/ 249104 w 102"/>
                <a:gd name="T21" fmla="*/ 224846 h 148"/>
                <a:gd name="T22" fmla="*/ 11071 w 102"/>
                <a:gd name="T23" fmla="*/ 0 h 148"/>
                <a:gd name="T24" fmla="*/ 11071 w 102"/>
                <a:gd name="T25" fmla="*/ 0 h 148"/>
                <a:gd name="T26" fmla="*/ 110713 w 102"/>
                <a:gd name="T27" fmla="*/ 257751 h 148"/>
                <a:gd name="T28" fmla="*/ 116249 w 102"/>
                <a:gd name="T29" fmla="*/ 252267 h 148"/>
                <a:gd name="T30" fmla="*/ 138391 w 102"/>
                <a:gd name="T31" fmla="*/ 274203 h 148"/>
                <a:gd name="T32" fmla="*/ 166069 w 102"/>
                <a:gd name="T33" fmla="*/ 279687 h 148"/>
                <a:gd name="T34" fmla="*/ 166069 w 102"/>
                <a:gd name="T35" fmla="*/ 285171 h 148"/>
                <a:gd name="T36" fmla="*/ 287854 w 102"/>
                <a:gd name="T37" fmla="*/ 383884 h 148"/>
                <a:gd name="T38" fmla="*/ 215890 w 102"/>
                <a:gd name="T39" fmla="*/ 411305 h 148"/>
                <a:gd name="T40" fmla="*/ 221426 w 102"/>
                <a:gd name="T41" fmla="*/ 416789 h 148"/>
                <a:gd name="T42" fmla="*/ 182676 w 102"/>
                <a:gd name="T43" fmla="*/ 477113 h 148"/>
                <a:gd name="T44" fmla="*/ 215890 w 102"/>
                <a:gd name="T45" fmla="*/ 592279 h 148"/>
                <a:gd name="T46" fmla="*/ 221426 w 102"/>
                <a:gd name="T47" fmla="*/ 586795 h 148"/>
                <a:gd name="T48" fmla="*/ 332139 w 102"/>
                <a:gd name="T49" fmla="*/ 493565 h 148"/>
                <a:gd name="T50" fmla="*/ 332139 w 102"/>
                <a:gd name="T51" fmla="*/ 488081 h 148"/>
                <a:gd name="T52" fmla="*/ 393031 w 102"/>
                <a:gd name="T53" fmla="*/ 811641 h 148"/>
                <a:gd name="T54" fmla="*/ 393031 w 102"/>
                <a:gd name="T55" fmla="*/ 811641 h 148"/>
                <a:gd name="T56" fmla="*/ 525886 w 102"/>
                <a:gd name="T57" fmla="*/ 773253 h 148"/>
                <a:gd name="T58" fmla="*/ 431780 w 102"/>
                <a:gd name="T59" fmla="*/ 559374 h 148"/>
                <a:gd name="T60" fmla="*/ 453923 w 102"/>
                <a:gd name="T61" fmla="*/ 740348 h 148"/>
                <a:gd name="T62" fmla="*/ 348746 w 102"/>
                <a:gd name="T63" fmla="*/ 340012 h 148"/>
                <a:gd name="T64" fmla="*/ 381960 w 102"/>
                <a:gd name="T65" fmla="*/ 466145 h 148"/>
                <a:gd name="T66" fmla="*/ 271247 w 102"/>
                <a:gd name="T67" fmla="*/ 296139 h 148"/>
                <a:gd name="T68" fmla="*/ 55356 w 102"/>
                <a:gd name="T69" fmla="*/ 71293 h 148"/>
                <a:gd name="T70" fmla="*/ 514815 w 102"/>
                <a:gd name="T71" fmla="*/ 405821 h 148"/>
                <a:gd name="T72" fmla="*/ 470530 w 102"/>
                <a:gd name="T73" fmla="*/ 334528 h 148"/>
                <a:gd name="T74" fmla="*/ 221426 w 102"/>
                <a:gd name="T75" fmla="*/ 520986 h 148"/>
                <a:gd name="T76" fmla="*/ 265711 w 102"/>
                <a:gd name="T77" fmla="*/ 477113 h 148"/>
                <a:gd name="T78" fmla="*/ 298925 w 102"/>
                <a:gd name="T79" fmla="*/ 427757 h 148"/>
                <a:gd name="T80" fmla="*/ 138391 w 102"/>
                <a:gd name="T81" fmla="*/ 224846 h 148"/>
                <a:gd name="T82" fmla="*/ 143927 w 102"/>
                <a:gd name="T83" fmla="*/ 230331 h 148"/>
                <a:gd name="T84" fmla="*/ 138391 w 102"/>
                <a:gd name="T85" fmla="*/ 224846 h 148"/>
                <a:gd name="T86" fmla="*/ 149462 w 102"/>
                <a:gd name="T87" fmla="*/ 202910 h 148"/>
                <a:gd name="T88" fmla="*/ 143927 w 102"/>
                <a:gd name="T89" fmla="*/ 208394 h 148"/>
                <a:gd name="T90" fmla="*/ 127320 w 102"/>
                <a:gd name="T91" fmla="*/ 202910 h 148"/>
                <a:gd name="T92" fmla="*/ 127320 w 102"/>
                <a:gd name="T93" fmla="*/ 202910 h 148"/>
                <a:gd name="T94" fmla="*/ 127320 w 102"/>
                <a:gd name="T95" fmla="*/ 197426 h 148"/>
                <a:gd name="T96" fmla="*/ 127320 w 102"/>
                <a:gd name="T97" fmla="*/ 197426 h 148"/>
                <a:gd name="T98" fmla="*/ 127320 w 102"/>
                <a:gd name="T99" fmla="*/ 202910 h 148"/>
                <a:gd name="T100" fmla="*/ 116249 w 102"/>
                <a:gd name="T101" fmla="*/ 202910 h 148"/>
                <a:gd name="T102" fmla="*/ 127320 w 102"/>
                <a:gd name="T103" fmla="*/ 208394 h 148"/>
                <a:gd name="T104" fmla="*/ 121784 w 102"/>
                <a:gd name="T105" fmla="*/ 219362 h 148"/>
                <a:gd name="T106" fmla="*/ 127320 w 102"/>
                <a:gd name="T107" fmla="*/ 224846 h 148"/>
                <a:gd name="T108" fmla="*/ 138391 w 102"/>
                <a:gd name="T109" fmla="*/ 230331 h 148"/>
                <a:gd name="T110" fmla="*/ 138391 w 102"/>
                <a:gd name="T111" fmla="*/ 224846 h 148"/>
                <a:gd name="T112" fmla="*/ 55356 w 102"/>
                <a:gd name="T113" fmla="*/ 71293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2" h="148">
                  <a:moveTo>
                    <a:pt x="100" y="147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102" y="147"/>
                  </a:lnTo>
                  <a:lnTo>
                    <a:pt x="100" y="147"/>
                  </a:lnTo>
                  <a:close/>
                  <a:moveTo>
                    <a:pt x="81" y="83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81" y="83"/>
                  </a:lnTo>
                  <a:close/>
                  <a:moveTo>
                    <a:pt x="81" y="83"/>
                  </a:moveTo>
                  <a:lnTo>
                    <a:pt x="91" y="80"/>
                  </a:lnTo>
                  <a:lnTo>
                    <a:pt x="92" y="81"/>
                  </a:lnTo>
                  <a:lnTo>
                    <a:pt x="82" y="84"/>
                  </a:lnTo>
                  <a:lnTo>
                    <a:pt x="81" y="83"/>
                  </a:lnTo>
                  <a:close/>
                  <a:moveTo>
                    <a:pt x="91" y="80"/>
                  </a:moveTo>
                  <a:lnTo>
                    <a:pt x="92" y="80"/>
                  </a:lnTo>
                  <a:lnTo>
                    <a:pt x="91" y="80"/>
                  </a:lnTo>
                  <a:close/>
                  <a:moveTo>
                    <a:pt x="92" y="80"/>
                  </a:moveTo>
                  <a:lnTo>
                    <a:pt x="101" y="84"/>
                  </a:lnTo>
                  <a:lnTo>
                    <a:pt x="101" y="85"/>
                  </a:lnTo>
                  <a:lnTo>
                    <a:pt x="91" y="81"/>
                  </a:lnTo>
                  <a:lnTo>
                    <a:pt x="92" y="80"/>
                  </a:lnTo>
                  <a:close/>
                  <a:moveTo>
                    <a:pt x="102" y="85"/>
                  </a:moveTo>
                  <a:lnTo>
                    <a:pt x="102" y="86"/>
                  </a:lnTo>
                  <a:lnTo>
                    <a:pt x="101" y="85"/>
                  </a:lnTo>
                  <a:lnTo>
                    <a:pt x="102" y="85"/>
                  </a:lnTo>
                  <a:close/>
                  <a:moveTo>
                    <a:pt x="100" y="85"/>
                  </a:moveTo>
                  <a:lnTo>
                    <a:pt x="94" y="62"/>
                  </a:lnTo>
                  <a:lnTo>
                    <a:pt x="95" y="62"/>
                  </a:lnTo>
                  <a:lnTo>
                    <a:pt x="102" y="85"/>
                  </a:lnTo>
                  <a:lnTo>
                    <a:pt x="100" y="85"/>
                  </a:lnTo>
                  <a:close/>
                  <a:moveTo>
                    <a:pt x="95" y="61"/>
                  </a:moveTo>
                  <a:lnTo>
                    <a:pt x="95" y="62"/>
                  </a:lnTo>
                  <a:lnTo>
                    <a:pt x="95" y="61"/>
                  </a:lnTo>
                  <a:close/>
                  <a:moveTo>
                    <a:pt x="94" y="63"/>
                  </a:moveTo>
                  <a:lnTo>
                    <a:pt x="85" y="56"/>
                  </a:lnTo>
                  <a:lnTo>
                    <a:pt x="86" y="55"/>
                  </a:lnTo>
                  <a:lnTo>
                    <a:pt x="95" y="61"/>
                  </a:lnTo>
                  <a:lnTo>
                    <a:pt x="94" y="63"/>
                  </a:lnTo>
                  <a:close/>
                  <a:moveTo>
                    <a:pt x="85" y="55"/>
                  </a:moveTo>
                  <a:lnTo>
                    <a:pt x="86" y="55"/>
                  </a:lnTo>
                  <a:lnTo>
                    <a:pt x="86" y="56"/>
                  </a:lnTo>
                  <a:lnTo>
                    <a:pt x="85" y="55"/>
                  </a:lnTo>
                  <a:close/>
                  <a:moveTo>
                    <a:pt x="86" y="56"/>
                  </a:moveTo>
                  <a:lnTo>
                    <a:pt x="72" y="60"/>
                  </a:lnTo>
                  <a:lnTo>
                    <a:pt x="71" y="58"/>
                  </a:lnTo>
                  <a:lnTo>
                    <a:pt x="85" y="55"/>
                  </a:lnTo>
                  <a:lnTo>
                    <a:pt x="86" y="56"/>
                  </a:lnTo>
                  <a:close/>
                  <a:moveTo>
                    <a:pt x="72" y="60"/>
                  </a:moveTo>
                  <a:lnTo>
                    <a:pt x="71" y="60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2" y="60"/>
                  </a:lnTo>
                  <a:close/>
                  <a:moveTo>
                    <a:pt x="71" y="59"/>
                  </a:moveTo>
                  <a:cubicBezTo>
                    <a:pt x="71" y="59"/>
                    <a:pt x="65" y="47"/>
                    <a:pt x="57" y="44"/>
                  </a:cubicBezTo>
                  <a:lnTo>
                    <a:pt x="58" y="42"/>
                  </a:lnTo>
                  <a:cubicBezTo>
                    <a:pt x="66" y="46"/>
                    <a:pt x="72" y="59"/>
                    <a:pt x="72" y="59"/>
                  </a:cubicBezTo>
                  <a:lnTo>
                    <a:pt x="71" y="59"/>
                  </a:lnTo>
                  <a:close/>
                  <a:moveTo>
                    <a:pt x="57" y="44"/>
                  </a:moveTo>
                  <a:lnTo>
                    <a:pt x="57" y="44"/>
                  </a:lnTo>
                  <a:lnTo>
                    <a:pt x="58" y="42"/>
                  </a:lnTo>
                  <a:lnTo>
                    <a:pt x="57" y="44"/>
                  </a:lnTo>
                  <a:close/>
                  <a:moveTo>
                    <a:pt x="57" y="44"/>
                  </a:moveTo>
                  <a:cubicBezTo>
                    <a:pt x="54" y="42"/>
                    <a:pt x="49" y="41"/>
                    <a:pt x="45" y="41"/>
                  </a:cubicBezTo>
                  <a:lnTo>
                    <a:pt x="45" y="39"/>
                  </a:lnTo>
                  <a:cubicBezTo>
                    <a:pt x="49" y="40"/>
                    <a:pt x="54" y="41"/>
                    <a:pt x="58" y="42"/>
                  </a:cubicBezTo>
                  <a:lnTo>
                    <a:pt x="57" y="44"/>
                  </a:lnTo>
                  <a:close/>
                  <a:moveTo>
                    <a:pt x="45" y="41"/>
                  </a:moveTo>
                  <a:cubicBezTo>
                    <a:pt x="40" y="40"/>
                    <a:pt x="35" y="39"/>
                    <a:pt x="33" y="37"/>
                  </a:cubicBezTo>
                  <a:lnTo>
                    <a:pt x="34" y="36"/>
                  </a:lnTo>
                  <a:cubicBezTo>
                    <a:pt x="36" y="38"/>
                    <a:pt x="40" y="39"/>
                    <a:pt x="45" y="39"/>
                  </a:cubicBezTo>
                  <a:lnTo>
                    <a:pt x="45" y="41"/>
                  </a:lnTo>
                  <a:close/>
                  <a:moveTo>
                    <a:pt x="33" y="37"/>
                  </a:moveTo>
                  <a:cubicBezTo>
                    <a:pt x="28" y="34"/>
                    <a:pt x="1" y="1"/>
                    <a:pt x="0" y="1"/>
                  </a:cubicBezTo>
                  <a:lnTo>
                    <a:pt x="2" y="0"/>
                  </a:lnTo>
                  <a:cubicBezTo>
                    <a:pt x="2" y="0"/>
                    <a:pt x="29" y="32"/>
                    <a:pt x="34" y="36"/>
                  </a:cubicBezTo>
                  <a:lnTo>
                    <a:pt x="33" y="37"/>
                  </a:lnTo>
                  <a:close/>
                  <a:moveTo>
                    <a:pt x="0" y="1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2" y="0"/>
                  </a:moveTo>
                  <a:lnTo>
                    <a:pt x="17" y="40"/>
                  </a:lnTo>
                  <a:lnTo>
                    <a:pt x="15" y="40"/>
                  </a:lnTo>
                  <a:lnTo>
                    <a:pt x="0" y="1"/>
                  </a:lnTo>
                  <a:lnTo>
                    <a:pt x="2" y="0"/>
                  </a:lnTo>
                  <a:close/>
                  <a:moveTo>
                    <a:pt x="15" y="40"/>
                  </a:moveTo>
                  <a:lnTo>
                    <a:pt x="15" y="40"/>
                  </a:lnTo>
                  <a:lnTo>
                    <a:pt x="16" y="40"/>
                  </a:lnTo>
                  <a:lnTo>
                    <a:pt x="15" y="40"/>
                  </a:lnTo>
                  <a:close/>
                  <a:moveTo>
                    <a:pt x="16" y="40"/>
                  </a:moveTo>
                  <a:cubicBezTo>
                    <a:pt x="18" y="42"/>
                    <a:pt x="19" y="44"/>
                    <a:pt x="21" y="46"/>
                  </a:cubicBezTo>
                  <a:lnTo>
                    <a:pt x="20" y="47"/>
                  </a:lnTo>
                  <a:cubicBezTo>
                    <a:pt x="18" y="45"/>
                    <a:pt x="17" y="43"/>
                    <a:pt x="15" y="40"/>
                  </a:cubicBezTo>
                  <a:lnTo>
                    <a:pt x="16" y="40"/>
                  </a:lnTo>
                  <a:close/>
                  <a:moveTo>
                    <a:pt x="21" y="46"/>
                  </a:moveTo>
                  <a:cubicBezTo>
                    <a:pt x="22" y="47"/>
                    <a:pt x="24" y="48"/>
                    <a:pt x="26" y="49"/>
                  </a:cubicBezTo>
                  <a:lnTo>
                    <a:pt x="25" y="50"/>
                  </a:lnTo>
                  <a:cubicBezTo>
                    <a:pt x="23" y="50"/>
                    <a:pt x="21" y="48"/>
                    <a:pt x="20" y="47"/>
                  </a:cubicBezTo>
                  <a:lnTo>
                    <a:pt x="21" y="46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5" y="50"/>
                  </a:moveTo>
                  <a:lnTo>
                    <a:pt x="25" y="50"/>
                  </a:lnTo>
                  <a:close/>
                  <a:moveTo>
                    <a:pt x="26" y="49"/>
                  </a:moveTo>
                  <a:cubicBezTo>
                    <a:pt x="27" y="50"/>
                    <a:pt x="29" y="50"/>
                    <a:pt x="30" y="51"/>
                  </a:cubicBezTo>
                  <a:lnTo>
                    <a:pt x="30" y="52"/>
                  </a:lnTo>
                  <a:cubicBezTo>
                    <a:pt x="28" y="51"/>
                    <a:pt x="26" y="51"/>
                    <a:pt x="25" y="50"/>
                  </a:cubicBezTo>
                  <a:lnTo>
                    <a:pt x="26" y="49"/>
                  </a:lnTo>
                  <a:close/>
                  <a:moveTo>
                    <a:pt x="30" y="51"/>
                  </a:moveTo>
                  <a:cubicBezTo>
                    <a:pt x="36" y="53"/>
                    <a:pt x="44" y="55"/>
                    <a:pt x="45" y="57"/>
                  </a:cubicBezTo>
                  <a:lnTo>
                    <a:pt x="44" y="58"/>
                  </a:lnTo>
                  <a:cubicBezTo>
                    <a:pt x="43" y="56"/>
                    <a:pt x="36" y="54"/>
                    <a:pt x="30" y="52"/>
                  </a:cubicBezTo>
                  <a:lnTo>
                    <a:pt x="30" y="51"/>
                  </a:lnTo>
                  <a:close/>
                  <a:moveTo>
                    <a:pt x="45" y="57"/>
                  </a:moveTo>
                  <a:cubicBezTo>
                    <a:pt x="48" y="61"/>
                    <a:pt x="52" y="70"/>
                    <a:pt x="52" y="70"/>
                  </a:cubicBezTo>
                  <a:lnTo>
                    <a:pt x="50" y="71"/>
                  </a:lnTo>
                  <a:cubicBezTo>
                    <a:pt x="50" y="71"/>
                    <a:pt x="47" y="61"/>
                    <a:pt x="44" y="58"/>
                  </a:cubicBezTo>
                  <a:lnTo>
                    <a:pt x="45" y="57"/>
                  </a:lnTo>
                  <a:close/>
                  <a:moveTo>
                    <a:pt x="52" y="70"/>
                  </a:moveTo>
                  <a:lnTo>
                    <a:pt x="52" y="71"/>
                  </a:lnTo>
                  <a:lnTo>
                    <a:pt x="51" y="71"/>
                  </a:lnTo>
                  <a:lnTo>
                    <a:pt x="51" y="70"/>
                  </a:lnTo>
                  <a:lnTo>
                    <a:pt x="52" y="70"/>
                  </a:lnTo>
                  <a:close/>
                  <a:moveTo>
                    <a:pt x="51" y="71"/>
                  </a:moveTo>
                  <a:lnTo>
                    <a:pt x="39" y="76"/>
                  </a:lnTo>
                  <a:lnTo>
                    <a:pt x="39" y="75"/>
                  </a:lnTo>
                  <a:lnTo>
                    <a:pt x="51" y="70"/>
                  </a:lnTo>
                  <a:lnTo>
                    <a:pt x="51" y="71"/>
                  </a:lnTo>
                  <a:close/>
                  <a:moveTo>
                    <a:pt x="39" y="75"/>
                  </a:moveTo>
                  <a:lnTo>
                    <a:pt x="39" y="75"/>
                  </a:lnTo>
                  <a:lnTo>
                    <a:pt x="39" y="76"/>
                  </a:lnTo>
                  <a:lnTo>
                    <a:pt x="39" y="75"/>
                  </a:lnTo>
                  <a:close/>
                  <a:moveTo>
                    <a:pt x="40" y="76"/>
                  </a:moveTo>
                  <a:lnTo>
                    <a:pt x="34" y="87"/>
                  </a:lnTo>
                  <a:lnTo>
                    <a:pt x="33" y="87"/>
                  </a:lnTo>
                  <a:lnTo>
                    <a:pt x="39" y="75"/>
                  </a:lnTo>
                  <a:lnTo>
                    <a:pt x="40" y="76"/>
                  </a:lnTo>
                  <a:close/>
                  <a:moveTo>
                    <a:pt x="33" y="87"/>
                  </a:moveTo>
                  <a:lnTo>
                    <a:pt x="33" y="87"/>
                  </a:lnTo>
                  <a:close/>
                  <a:moveTo>
                    <a:pt x="34" y="87"/>
                  </a:moveTo>
                  <a:lnTo>
                    <a:pt x="40" y="106"/>
                  </a:lnTo>
                  <a:lnTo>
                    <a:pt x="39" y="107"/>
                  </a:lnTo>
                  <a:lnTo>
                    <a:pt x="33" y="87"/>
                  </a:lnTo>
                  <a:lnTo>
                    <a:pt x="34" y="87"/>
                  </a:lnTo>
                  <a:close/>
                  <a:moveTo>
                    <a:pt x="40" y="107"/>
                  </a:moveTo>
                  <a:lnTo>
                    <a:pt x="39" y="108"/>
                  </a:lnTo>
                  <a:lnTo>
                    <a:pt x="39" y="107"/>
                  </a:lnTo>
                  <a:lnTo>
                    <a:pt x="39" y="106"/>
                  </a:lnTo>
                  <a:lnTo>
                    <a:pt x="40" y="107"/>
                  </a:lnTo>
                  <a:close/>
                  <a:moveTo>
                    <a:pt x="39" y="106"/>
                  </a:moveTo>
                  <a:lnTo>
                    <a:pt x="47" y="95"/>
                  </a:lnTo>
                  <a:lnTo>
                    <a:pt x="48" y="95"/>
                  </a:lnTo>
                  <a:lnTo>
                    <a:pt x="40" y="107"/>
                  </a:lnTo>
                  <a:lnTo>
                    <a:pt x="39" y="106"/>
                  </a:lnTo>
                  <a:close/>
                  <a:moveTo>
                    <a:pt x="47" y="95"/>
                  </a:moveTo>
                  <a:lnTo>
                    <a:pt x="47" y="94"/>
                  </a:lnTo>
                  <a:lnTo>
                    <a:pt x="47" y="95"/>
                  </a:lnTo>
                  <a:close/>
                  <a:moveTo>
                    <a:pt x="47" y="94"/>
                  </a:moveTo>
                  <a:lnTo>
                    <a:pt x="60" y="89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47" y="94"/>
                  </a:lnTo>
                  <a:close/>
                  <a:moveTo>
                    <a:pt x="60" y="89"/>
                  </a:moveTo>
                  <a:lnTo>
                    <a:pt x="61" y="88"/>
                  </a:lnTo>
                  <a:lnTo>
                    <a:pt x="61" y="89"/>
                  </a:lnTo>
                  <a:lnTo>
                    <a:pt x="60" y="90"/>
                  </a:lnTo>
                  <a:lnTo>
                    <a:pt x="60" y="89"/>
                  </a:lnTo>
                  <a:close/>
                  <a:moveTo>
                    <a:pt x="61" y="89"/>
                  </a:moveTo>
                  <a:lnTo>
                    <a:pt x="72" y="147"/>
                  </a:lnTo>
                  <a:lnTo>
                    <a:pt x="71" y="147"/>
                  </a:lnTo>
                  <a:lnTo>
                    <a:pt x="59" y="90"/>
                  </a:lnTo>
                  <a:lnTo>
                    <a:pt x="61" y="89"/>
                  </a:lnTo>
                  <a:close/>
                  <a:moveTo>
                    <a:pt x="71" y="148"/>
                  </a:moveTo>
                  <a:lnTo>
                    <a:pt x="71" y="148"/>
                  </a:lnTo>
                  <a:lnTo>
                    <a:pt x="71" y="147"/>
                  </a:lnTo>
                  <a:lnTo>
                    <a:pt x="71" y="148"/>
                  </a:lnTo>
                  <a:close/>
                  <a:moveTo>
                    <a:pt x="71" y="146"/>
                  </a:moveTo>
                  <a:lnTo>
                    <a:pt x="101" y="146"/>
                  </a:lnTo>
                  <a:lnTo>
                    <a:pt x="101" y="148"/>
                  </a:lnTo>
                  <a:lnTo>
                    <a:pt x="71" y="148"/>
                  </a:lnTo>
                  <a:lnTo>
                    <a:pt x="71" y="146"/>
                  </a:lnTo>
                  <a:close/>
                  <a:moveTo>
                    <a:pt x="102" y="147"/>
                  </a:moveTo>
                  <a:lnTo>
                    <a:pt x="102" y="148"/>
                  </a:lnTo>
                  <a:lnTo>
                    <a:pt x="101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95" y="141"/>
                  </a:moveTo>
                  <a:lnTo>
                    <a:pt x="75" y="142"/>
                  </a:lnTo>
                  <a:lnTo>
                    <a:pt x="75" y="140"/>
                  </a:lnTo>
                  <a:lnTo>
                    <a:pt x="95" y="140"/>
                  </a:lnTo>
                  <a:lnTo>
                    <a:pt x="95" y="141"/>
                  </a:lnTo>
                  <a:close/>
                  <a:moveTo>
                    <a:pt x="89" y="134"/>
                  </a:moveTo>
                  <a:lnTo>
                    <a:pt x="77" y="103"/>
                  </a:lnTo>
                  <a:lnTo>
                    <a:pt x="78" y="102"/>
                  </a:lnTo>
                  <a:lnTo>
                    <a:pt x="90" y="134"/>
                  </a:lnTo>
                  <a:lnTo>
                    <a:pt x="89" y="134"/>
                  </a:lnTo>
                  <a:close/>
                  <a:moveTo>
                    <a:pt x="82" y="135"/>
                  </a:moveTo>
                  <a:lnTo>
                    <a:pt x="74" y="104"/>
                  </a:lnTo>
                  <a:lnTo>
                    <a:pt x="75" y="103"/>
                  </a:lnTo>
                  <a:lnTo>
                    <a:pt x="83" y="135"/>
                  </a:lnTo>
                  <a:lnTo>
                    <a:pt x="82" y="135"/>
                  </a:lnTo>
                  <a:close/>
                  <a:moveTo>
                    <a:pt x="73" y="134"/>
                  </a:moveTo>
                  <a:lnTo>
                    <a:pt x="70" y="104"/>
                  </a:lnTo>
                  <a:lnTo>
                    <a:pt x="72" y="104"/>
                  </a:lnTo>
                  <a:lnTo>
                    <a:pt x="75" y="134"/>
                  </a:lnTo>
                  <a:lnTo>
                    <a:pt x="73" y="134"/>
                  </a:lnTo>
                  <a:close/>
                  <a:moveTo>
                    <a:pt x="74" y="86"/>
                  </a:moveTo>
                  <a:lnTo>
                    <a:pt x="63" y="62"/>
                  </a:lnTo>
                  <a:lnTo>
                    <a:pt x="65" y="62"/>
                  </a:lnTo>
                  <a:lnTo>
                    <a:pt x="75" y="86"/>
                  </a:lnTo>
                  <a:lnTo>
                    <a:pt x="74" y="86"/>
                  </a:lnTo>
                  <a:close/>
                  <a:moveTo>
                    <a:pt x="67" y="86"/>
                  </a:moveTo>
                  <a:lnTo>
                    <a:pt x="58" y="64"/>
                  </a:lnTo>
                  <a:lnTo>
                    <a:pt x="59" y="63"/>
                  </a:lnTo>
                  <a:lnTo>
                    <a:pt x="69" y="85"/>
                  </a:lnTo>
                  <a:lnTo>
                    <a:pt x="67" y="86"/>
                  </a:lnTo>
                  <a:close/>
                  <a:moveTo>
                    <a:pt x="62" y="87"/>
                  </a:moveTo>
                  <a:lnTo>
                    <a:pt x="56" y="65"/>
                  </a:lnTo>
                  <a:lnTo>
                    <a:pt x="57" y="65"/>
                  </a:lnTo>
                  <a:lnTo>
                    <a:pt x="63" y="87"/>
                  </a:lnTo>
                  <a:lnTo>
                    <a:pt x="62" y="87"/>
                  </a:lnTo>
                  <a:close/>
                  <a:moveTo>
                    <a:pt x="49" y="54"/>
                  </a:moveTo>
                  <a:lnTo>
                    <a:pt x="29" y="45"/>
                  </a:lnTo>
                  <a:lnTo>
                    <a:pt x="29" y="43"/>
                  </a:lnTo>
                  <a:lnTo>
                    <a:pt x="50" y="53"/>
                  </a:lnTo>
                  <a:lnTo>
                    <a:pt x="49" y="54"/>
                  </a:lnTo>
                  <a:close/>
                  <a:moveTo>
                    <a:pt x="18" y="27"/>
                  </a:moveTo>
                  <a:lnTo>
                    <a:pt x="8" y="14"/>
                  </a:lnTo>
                  <a:lnTo>
                    <a:pt x="10" y="13"/>
                  </a:lnTo>
                  <a:lnTo>
                    <a:pt x="19" y="26"/>
                  </a:lnTo>
                  <a:lnTo>
                    <a:pt x="18" y="27"/>
                  </a:lnTo>
                  <a:close/>
                  <a:moveTo>
                    <a:pt x="93" y="74"/>
                  </a:moveTo>
                  <a:lnTo>
                    <a:pt x="89" y="64"/>
                  </a:lnTo>
                  <a:lnTo>
                    <a:pt x="91" y="64"/>
                  </a:lnTo>
                  <a:lnTo>
                    <a:pt x="94" y="73"/>
                  </a:lnTo>
                  <a:lnTo>
                    <a:pt x="93" y="74"/>
                  </a:lnTo>
                  <a:close/>
                  <a:moveTo>
                    <a:pt x="80" y="76"/>
                  </a:moveTo>
                  <a:lnTo>
                    <a:pt x="87" y="71"/>
                  </a:lnTo>
                  <a:lnTo>
                    <a:pt x="88" y="73"/>
                  </a:lnTo>
                  <a:lnTo>
                    <a:pt x="80" y="77"/>
                  </a:lnTo>
                  <a:lnTo>
                    <a:pt x="80" y="76"/>
                  </a:lnTo>
                  <a:close/>
                  <a:moveTo>
                    <a:pt x="77" y="64"/>
                  </a:moveTo>
                  <a:lnTo>
                    <a:pt x="85" y="61"/>
                  </a:lnTo>
                  <a:lnTo>
                    <a:pt x="85" y="63"/>
                  </a:lnTo>
                  <a:lnTo>
                    <a:pt x="77" y="65"/>
                  </a:lnTo>
                  <a:lnTo>
                    <a:pt x="77" y="64"/>
                  </a:lnTo>
                  <a:close/>
                  <a:moveTo>
                    <a:pt x="39" y="95"/>
                  </a:moveTo>
                  <a:lnTo>
                    <a:pt x="43" y="89"/>
                  </a:lnTo>
                  <a:lnTo>
                    <a:pt x="44" y="89"/>
                  </a:lnTo>
                  <a:lnTo>
                    <a:pt x="40" y="95"/>
                  </a:lnTo>
                  <a:lnTo>
                    <a:pt x="39" y="95"/>
                  </a:lnTo>
                  <a:close/>
                  <a:moveTo>
                    <a:pt x="36" y="87"/>
                  </a:moveTo>
                  <a:lnTo>
                    <a:pt x="39" y="82"/>
                  </a:lnTo>
                  <a:lnTo>
                    <a:pt x="40" y="83"/>
                  </a:lnTo>
                  <a:lnTo>
                    <a:pt x="37" y="88"/>
                  </a:lnTo>
                  <a:lnTo>
                    <a:pt x="36" y="87"/>
                  </a:lnTo>
                  <a:close/>
                  <a:moveTo>
                    <a:pt x="48" y="87"/>
                  </a:moveTo>
                  <a:lnTo>
                    <a:pt x="57" y="83"/>
                  </a:lnTo>
                  <a:lnTo>
                    <a:pt x="57" y="84"/>
                  </a:lnTo>
                  <a:lnTo>
                    <a:pt x="49" y="88"/>
                  </a:lnTo>
                  <a:lnTo>
                    <a:pt x="48" y="87"/>
                  </a:lnTo>
                  <a:close/>
                  <a:moveTo>
                    <a:pt x="45" y="80"/>
                  </a:moveTo>
                  <a:lnTo>
                    <a:pt x="54" y="77"/>
                  </a:lnTo>
                  <a:lnTo>
                    <a:pt x="54" y="78"/>
                  </a:lnTo>
                  <a:lnTo>
                    <a:pt x="46" y="82"/>
                  </a:lnTo>
                  <a:lnTo>
                    <a:pt x="45" y="80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6" y="42"/>
                  </a:lnTo>
                  <a:lnTo>
                    <a:pt x="25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1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cubicBezTo>
                    <a:pt x="25" y="40"/>
                    <a:pt x="26" y="40"/>
                    <a:pt x="26" y="40"/>
                  </a:cubicBezTo>
                  <a:lnTo>
                    <a:pt x="27" y="41"/>
                  </a:lnTo>
                  <a:cubicBezTo>
                    <a:pt x="27" y="41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6" y="40"/>
                  </a:moveTo>
                  <a:cubicBezTo>
                    <a:pt x="26" y="40"/>
                    <a:pt x="26" y="39"/>
                    <a:pt x="26" y="38"/>
                  </a:cubicBezTo>
                  <a:lnTo>
                    <a:pt x="27" y="37"/>
                  </a:lnTo>
                  <a:cubicBezTo>
                    <a:pt x="28" y="39"/>
                    <a:pt x="28" y="40"/>
                    <a:pt x="27" y="41"/>
                  </a:cubicBezTo>
                  <a:lnTo>
                    <a:pt x="26" y="40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8"/>
                  </a:lnTo>
                  <a:lnTo>
                    <a:pt x="27" y="37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7" y="37"/>
                  </a:lnTo>
                  <a:lnTo>
                    <a:pt x="26" y="38"/>
                  </a:lnTo>
                  <a:close/>
                  <a:moveTo>
                    <a:pt x="26" y="38"/>
                  </a:moveTo>
                  <a:cubicBezTo>
                    <a:pt x="26" y="38"/>
                    <a:pt x="25" y="37"/>
                    <a:pt x="25" y="37"/>
                  </a:cubicBezTo>
                  <a:lnTo>
                    <a:pt x="25" y="36"/>
                  </a:lnTo>
                  <a:cubicBezTo>
                    <a:pt x="26" y="36"/>
                    <a:pt x="27" y="37"/>
                    <a:pt x="27" y="37"/>
                  </a:cubicBezTo>
                  <a:lnTo>
                    <a:pt x="26" y="38"/>
                  </a:lnTo>
                  <a:close/>
                  <a:moveTo>
                    <a:pt x="25" y="37"/>
                  </a:moveTo>
                  <a:cubicBezTo>
                    <a:pt x="24" y="37"/>
                    <a:pt x="24" y="37"/>
                    <a:pt x="23" y="37"/>
                  </a:cubicBezTo>
                  <a:lnTo>
                    <a:pt x="23" y="36"/>
                  </a:lnTo>
                  <a:cubicBezTo>
                    <a:pt x="24" y="35"/>
                    <a:pt x="24" y="35"/>
                    <a:pt x="25" y="36"/>
                  </a:cubicBezTo>
                  <a:lnTo>
                    <a:pt x="25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7"/>
                  </a:cubicBezTo>
                  <a:lnTo>
                    <a:pt x="22" y="36"/>
                  </a:lnTo>
                  <a:cubicBezTo>
                    <a:pt x="22" y="36"/>
                    <a:pt x="22" y="36"/>
                    <a:pt x="23" y="36"/>
                  </a:cubicBezTo>
                  <a:lnTo>
                    <a:pt x="23" y="37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8"/>
                  </a:cubicBezTo>
                  <a:lnTo>
                    <a:pt x="21" y="37"/>
                  </a:lnTo>
                  <a:cubicBezTo>
                    <a:pt x="22" y="36"/>
                    <a:pt x="22" y="36"/>
                    <a:pt x="22" y="36"/>
                  </a:cubicBezTo>
                  <a:lnTo>
                    <a:pt x="23" y="37"/>
                  </a:lnTo>
                  <a:close/>
                  <a:moveTo>
                    <a:pt x="21" y="37"/>
                  </a:moveTo>
                  <a:lnTo>
                    <a:pt x="21" y="37"/>
                  </a:lnTo>
                  <a:lnTo>
                    <a:pt x="22" y="37"/>
                  </a:lnTo>
                  <a:lnTo>
                    <a:pt x="21" y="37"/>
                  </a:lnTo>
                  <a:close/>
                  <a:moveTo>
                    <a:pt x="23" y="38"/>
                  </a:moveTo>
                  <a:cubicBezTo>
                    <a:pt x="22" y="38"/>
                    <a:pt x="22" y="39"/>
                    <a:pt x="22" y="40"/>
                  </a:cubicBezTo>
                  <a:lnTo>
                    <a:pt x="21" y="40"/>
                  </a:lnTo>
                  <a:cubicBezTo>
                    <a:pt x="20" y="39"/>
                    <a:pt x="21" y="38"/>
                    <a:pt x="21" y="37"/>
                  </a:cubicBezTo>
                  <a:lnTo>
                    <a:pt x="23" y="38"/>
                  </a:lnTo>
                  <a:close/>
                  <a:moveTo>
                    <a:pt x="22" y="40"/>
                  </a:moveTo>
                  <a:cubicBezTo>
                    <a:pt x="22" y="40"/>
                    <a:pt x="22" y="40"/>
                    <a:pt x="22" y="40"/>
                  </a:cubicBezTo>
                  <a:lnTo>
                    <a:pt x="21" y="40"/>
                  </a:lnTo>
                  <a:cubicBezTo>
                    <a:pt x="21" y="40"/>
                    <a:pt x="21" y="40"/>
                    <a:pt x="21" y="40"/>
                  </a:cubicBezTo>
                  <a:lnTo>
                    <a:pt x="22" y="40"/>
                  </a:lnTo>
                  <a:close/>
                  <a:moveTo>
                    <a:pt x="22" y="40"/>
                  </a:moveTo>
                  <a:lnTo>
                    <a:pt x="22" y="40"/>
                  </a:lnTo>
                  <a:close/>
                  <a:moveTo>
                    <a:pt x="22" y="40"/>
                  </a:moveTo>
                  <a:cubicBezTo>
                    <a:pt x="23" y="40"/>
                    <a:pt x="23" y="41"/>
                    <a:pt x="23" y="41"/>
                  </a:cubicBezTo>
                  <a:lnTo>
                    <a:pt x="23" y="42"/>
                  </a:lnTo>
                  <a:cubicBezTo>
                    <a:pt x="22" y="42"/>
                    <a:pt x="21" y="41"/>
                    <a:pt x="21" y="40"/>
                  </a:cubicBezTo>
                  <a:lnTo>
                    <a:pt x="22" y="40"/>
                  </a:lnTo>
                  <a:close/>
                  <a:moveTo>
                    <a:pt x="23" y="41"/>
                  </a:moveTo>
                  <a:cubicBezTo>
                    <a:pt x="24" y="41"/>
                    <a:pt x="24" y="41"/>
                    <a:pt x="25" y="41"/>
                  </a:cubicBezTo>
                  <a:lnTo>
                    <a:pt x="26" y="42"/>
                  </a:lnTo>
                  <a:cubicBezTo>
                    <a:pt x="25" y="43"/>
                    <a:pt x="24" y="43"/>
                    <a:pt x="23" y="42"/>
                  </a:cubicBezTo>
                  <a:lnTo>
                    <a:pt x="23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2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close/>
                  <a:moveTo>
                    <a:pt x="10" y="13"/>
                  </a:moveTo>
                  <a:lnTo>
                    <a:pt x="16" y="26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10" y="13"/>
                  </a:lnTo>
                  <a:close/>
                  <a:moveTo>
                    <a:pt x="29" y="43"/>
                  </a:moveTo>
                  <a:lnTo>
                    <a:pt x="57" y="52"/>
                  </a:lnTo>
                  <a:lnTo>
                    <a:pt x="57" y="53"/>
                  </a:lnTo>
                  <a:lnTo>
                    <a:pt x="29" y="45"/>
                  </a:lnTo>
                  <a:lnTo>
                    <a:pt x="29" y="43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1"/>
            <p:cNvSpPr>
              <a:spLocks noEditPoints="1"/>
            </p:cNvSpPr>
            <p:nvPr/>
          </p:nvSpPr>
          <p:spPr bwMode="auto">
            <a:xfrm>
              <a:off x="3212547" y="2589835"/>
              <a:ext cx="924638" cy="455219"/>
            </a:xfrm>
            <a:custGeom>
              <a:avLst/>
              <a:gdLst>
                <a:gd name="T0" fmla="*/ 924638 w 167"/>
                <a:gd name="T1" fmla="*/ 356497 h 83"/>
                <a:gd name="T2" fmla="*/ 631190 w 167"/>
                <a:gd name="T3" fmla="*/ 137114 h 83"/>
                <a:gd name="T4" fmla="*/ 664411 w 167"/>
                <a:gd name="T5" fmla="*/ 93238 h 83"/>
                <a:gd name="T6" fmla="*/ 725315 w 167"/>
                <a:gd name="T7" fmla="*/ 82268 h 83"/>
                <a:gd name="T8" fmla="*/ 620117 w 167"/>
                <a:gd name="T9" fmla="*/ 0 h 83"/>
                <a:gd name="T10" fmla="*/ 559212 w 167"/>
                <a:gd name="T11" fmla="*/ 0 h 83"/>
                <a:gd name="T12" fmla="*/ 509381 w 167"/>
                <a:gd name="T13" fmla="*/ 60330 h 83"/>
                <a:gd name="T14" fmla="*/ 393110 w 167"/>
                <a:gd name="T15" fmla="*/ 32907 h 83"/>
                <a:gd name="T16" fmla="*/ 260227 w 167"/>
                <a:gd name="T17" fmla="*/ 87753 h 83"/>
                <a:gd name="T18" fmla="*/ 0 w 167"/>
                <a:gd name="T19" fmla="*/ 27423 h 83"/>
                <a:gd name="T20" fmla="*/ 193786 w 167"/>
                <a:gd name="T21" fmla="*/ 159052 h 83"/>
                <a:gd name="T22" fmla="*/ 271301 w 167"/>
                <a:gd name="T23" fmla="*/ 170022 h 83"/>
                <a:gd name="T24" fmla="*/ 382036 w 167"/>
                <a:gd name="T25" fmla="*/ 142599 h 83"/>
                <a:gd name="T26" fmla="*/ 454014 w 167"/>
                <a:gd name="T27" fmla="*/ 175506 h 83"/>
                <a:gd name="T28" fmla="*/ 415257 w 167"/>
                <a:gd name="T29" fmla="*/ 241321 h 83"/>
                <a:gd name="T30" fmla="*/ 426330 w 167"/>
                <a:gd name="T31" fmla="*/ 307136 h 83"/>
                <a:gd name="T32" fmla="*/ 514918 w 167"/>
                <a:gd name="T33" fmla="*/ 372951 h 83"/>
                <a:gd name="T34" fmla="*/ 514918 w 167"/>
                <a:gd name="T35" fmla="*/ 296167 h 83"/>
                <a:gd name="T36" fmla="*/ 553675 w 167"/>
                <a:gd name="T37" fmla="*/ 235836 h 83"/>
                <a:gd name="T38" fmla="*/ 791756 w 167"/>
                <a:gd name="T39" fmla="*/ 455219 h 83"/>
                <a:gd name="T40" fmla="*/ 924638 w 167"/>
                <a:gd name="T41" fmla="*/ 356497 h 83"/>
                <a:gd name="T42" fmla="*/ 880344 w 167"/>
                <a:gd name="T43" fmla="*/ 345528 h 83"/>
                <a:gd name="T44" fmla="*/ 786219 w 167"/>
                <a:gd name="T45" fmla="*/ 411342 h 83"/>
                <a:gd name="T46" fmla="*/ 830513 w 167"/>
                <a:gd name="T47" fmla="*/ 334559 h 83"/>
                <a:gd name="T48" fmla="*/ 675484 w 167"/>
                <a:gd name="T49" fmla="*/ 235836 h 83"/>
                <a:gd name="T50" fmla="*/ 802829 w 167"/>
                <a:gd name="T51" fmla="*/ 361981 h 83"/>
                <a:gd name="T52" fmla="*/ 664411 w 167"/>
                <a:gd name="T53" fmla="*/ 246805 h 83"/>
                <a:gd name="T54" fmla="*/ 764072 w 167"/>
                <a:gd name="T55" fmla="*/ 389404 h 83"/>
                <a:gd name="T56" fmla="*/ 653337 w 167"/>
                <a:gd name="T57" fmla="*/ 263259 h 83"/>
                <a:gd name="T58" fmla="*/ 609043 w 167"/>
                <a:gd name="T59" fmla="*/ 170022 h 83"/>
                <a:gd name="T60" fmla="*/ 481698 w 167"/>
                <a:gd name="T61" fmla="*/ 98722 h 83"/>
                <a:gd name="T62" fmla="*/ 575822 w 167"/>
                <a:gd name="T63" fmla="*/ 191960 h 83"/>
                <a:gd name="T64" fmla="*/ 465087 w 167"/>
                <a:gd name="T65" fmla="*/ 120660 h 83"/>
                <a:gd name="T66" fmla="*/ 559212 w 167"/>
                <a:gd name="T67" fmla="*/ 213898 h 83"/>
                <a:gd name="T68" fmla="*/ 459551 w 167"/>
                <a:gd name="T69" fmla="*/ 137114 h 83"/>
                <a:gd name="T70" fmla="*/ 393110 w 167"/>
                <a:gd name="T71" fmla="*/ 109691 h 83"/>
                <a:gd name="T72" fmla="*/ 271301 w 167"/>
                <a:gd name="T73" fmla="*/ 131630 h 83"/>
                <a:gd name="T74" fmla="*/ 166103 w 167"/>
                <a:gd name="T75" fmla="*/ 87753 h 83"/>
                <a:gd name="T76" fmla="*/ 77515 w 167"/>
                <a:gd name="T77" fmla="*/ 60330 h 83"/>
                <a:gd name="T78" fmla="*/ 653337 w 167"/>
                <a:gd name="T79" fmla="*/ 54846 h 83"/>
                <a:gd name="T80" fmla="*/ 609043 w 167"/>
                <a:gd name="T81" fmla="*/ 21938 h 83"/>
                <a:gd name="T82" fmla="*/ 597969 w 167"/>
                <a:gd name="T83" fmla="*/ 109691 h 83"/>
                <a:gd name="T84" fmla="*/ 620117 w 167"/>
                <a:gd name="T85" fmla="*/ 65815 h 83"/>
                <a:gd name="T86" fmla="*/ 548139 w 167"/>
                <a:gd name="T87" fmla="*/ 65815 h 83"/>
                <a:gd name="T88" fmla="*/ 575822 w 167"/>
                <a:gd name="T89" fmla="*/ 32907 h 83"/>
                <a:gd name="T90" fmla="*/ 481698 w 167"/>
                <a:gd name="T91" fmla="*/ 323589 h 83"/>
                <a:gd name="T92" fmla="*/ 476161 w 167"/>
                <a:gd name="T93" fmla="*/ 285197 h 83"/>
                <a:gd name="T94" fmla="*/ 442940 w 167"/>
                <a:gd name="T95" fmla="*/ 301651 h 83"/>
                <a:gd name="T96" fmla="*/ 442940 w 167"/>
                <a:gd name="T97" fmla="*/ 268744 h 83"/>
                <a:gd name="T98" fmla="*/ 498308 w 167"/>
                <a:gd name="T99" fmla="*/ 263259 h 83"/>
                <a:gd name="T100" fmla="*/ 520455 w 167"/>
                <a:gd name="T101" fmla="*/ 219383 h 83"/>
                <a:gd name="T102" fmla="*/ 465087 w 167"/>
                <a:gd name="T103" fmla="*/ 241321 h 83"/>
                <a:gd name="T104" fmla="*/ 487234 w 167"/>
                <a:gd name="T105" fmla="*/ 197444 h 83"/>
                <a:gd name="T106" fmla="*/ 243617 w 167"/>
                <a:gd name="T107" fmla="*/ 131630 h 83"/>
                <a:gd name="T108" fmla="*/ 238080 w 167"/>
                <a:gd name="T109" fmla="*/ 109691 h 83"/>
                <a:gd name="T110" fmla="*/ 215933 w 167"/>
                <a:gd name="T111" fmla="*/ 115176 h 83"/>
                <a:gd name="T112" fmla="*/ 221470 w 167"/>
                <a:gd name="T113" fmla="*/ 137114 h 83"/>
                <a:gd name="T114" fmla="*/ 243617 w 167"/>
                <a:gd name="T115" fmla="*/ 131630 h 83"/>
                <a:gd name="T116" fmla="*/ 77515 w 167"/>
                <a:gd name="T117" fmla="*/ 60330 h 83"/>
                <a:gd name="T118" fmla="*/ 149492 w 167"/>
                <a:gd name="T119" fmla="*/ 98722 h 83"/>
                <a:gd name="T120" fmla="*/ 271301 w 167"/>
                <a:gd name="T121" fmla="*/ 131630 h 83"/>
                <a:gd name="T122" fmla="*/ 420793 w 167"/>
                <a:gd name="T123" fmla="*/ 76784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2"/>
            <p:cNvSpPr>
              <a:spLocks noEditPoints="1"/>
            </p:cNvSpPr>
            <p:nvPr/>
          </p:nvSpPr>
          <p:spPr bwMode="auto">
            <a:xfrm>
              <a:off x="3212547" y="2589835"/>
              <a:ext cx="924638" cy="455219"/>
            </a:xfrm>
            <a:custGeom>
              <a:avLst/>
              <a:gdLst>
                <a:gd name="T0" fmla="*/ 924638 w 167"/>
                <a:gd name="T1" fmla="*/ 356497 h 83"/>
                <a:gd name="T2" fmla="*/ 631190 w 167"/>
                <a:gd name="T3" fmla="*/ 137114 h 83"/>
                <a:gd name="T4" fmla="*/ 664411 w 167"/>
                <a:gd name="T5" fmla="*/ 93238 h 83"/>
                <a:gd name="T6" fmla="*/ 725315 w 167"/>
                <a:gd name="T7" fmla="*/ 82268 h 83"/>
                <a:gd name="T8" fmla="*/ 620117 w 167"/>
                <a:gd name="T9" fmla="*/ 0 h 83"/>
                <a:gd name="T10" fmla="*/ 559212 w 167"/>
                <a:gd name="T11" fmla="*/ 0 h 83"/>
                <a:gd name="T12" fmla="*/ 509381 w 167"/>
                <a:gd name="T13" fmla="*/ 60330 h 83"/>
                <a:gd name="T14" fmla="*/ 393110 w 167"/>
                <a:gd name="T15" fmla="*/ 32907 h 83"/>
                <a:gd name="T16" fmla="*/ 260227 w 167"/>
                <a:gd name="T17" fmla="*/ 87753 h 83"/>
                <a:gd name="T18" fmla="*/ 0 w 167"/>
                <a:gd name="T19" fmla="*/ 27423 h 83"/>
                <a:gd name="T20" fmla="*/ 193786 w 167"/>
                <a:gd name="T21" fmla="*/ 159052 h 83"/>
                <a:gd name="T22" fmla="*/ 271301 w 167"/>
                <a:gd name="T23" fmla="*/ 170022 h 83"/>
                <a:gd name="T24" fmla="*/ 382036 w 167"/>
                <a:gd name="T25" fmla="*/ 142599 h 83"/>
                <a:gd name="T26" fmla="*/ 454014 w 167"/>
                <a:gd name="T27" fmla="*/ 175506 h 83"/>
                <a:gd name="T28" fmla="*/ 415257 w 167"/>
                <a:gd name="T29" fmla="*/ 241321 h 83"/>
                <a:gd name="T30" fmla="*/ 426330 w 167"/>
                <a:gd name="T31" fmla="*/ 307136 h 83"/>
                <a:gd name="T32" fmla="*/ 514918 w 167"/>
                <a:gd name="T33" fmla="*/ 372951 h 83"/>
                <a:gd name="T34" fmla="*/ 514918 w 167"/>
                <a:gd name="T35" fmla="*/ 296167 h 83"/>
                <a:gd name="T36" fmla="*/ 553675 w 167"/>
                <a:gd name="T37" fmla="*/ 235836 h 83"/>
                <a:gd name="T38" fmla="*/ 791756 w 167"/>
                <a:gd name="T39" fmla="*/ 455219 h 83"/>
                <a:gd name="T40" fmla="*/ 924638 w 167"/>
                <a:gd name="T41" fmla="*/ 356497 h 83"/>
                <a:gd name="T42" fmla="*/ 880344 w 167"/>
                <a:gd name="T43" fmla="*/ 345528 h 83"/>
                <a:gd name="T44" fmla="*/ 786219 w 167"/>
                <a:gd name="T45" fmla="*/ 411342 h 83"/>
                <a:gd name="T46" fmla="*/ 830513 w 167"/>
                <a:gd name="T47" fmla="*/ 334559 h 83"/>
                <a:gd name="T48" fmla="*/ 675484 w 167"/>
                <a:gd name="T49" fmla="*/ 235836 h 83"/>
                <a:gd name="T50" fmla="*/ 802829 w 167"/>
                <a:gd name="T51" fmla="*/ 361981 h 83"/>
                <a:gd name="T52" fmla="*/ 664411 w 167"/>
                <a:gd name="T53" fmla="*/ 246805 h 83"/>
                <a:gd name="T54" fmla="*/ 764072 w 167"/>
                <a:gd name="T55" fmla="*/ 389404 h 83"/>
                <a:gd name="T56" fmla="*/ 653337 w 167"/>
                <a:gd name="T57" fmla="*/ 263259 h 83"/>
                <a:gd name="T58" fmla="*/ 609043 w 167"/>
                <a:gd name="T59" fmla="*/ 170022 h 83"/>
                <a:gd name="T60" fmla="*/ 481698 w 167"/>
                <a:gd name="T61" fmla="*/ 98722 h 83"/>
                <a:gd name="T62" fmla="*/ 575822 w 167"/>
                <a:gd name="T63" fmla="*/ 191960 h 83"/>
                <a:gd name="T64" fmla="*/ 465087 w 167"/>
                <a:gd name="T65" fmla="*/ 120660 h 83"/>
                <a:gd name="T66" fmla="*/ 559212 w 167"/>
                <a:gd name="T67" fmla="*/ 213898 h 83"/>
                <a:gd name="T68" fmla="*/ 459551 w 167"/>
                <a:gd name="T69" fmla="*/ 137114 h 83"/>
                <a:gd name="T70" fmla="*/ 393110 w 167"/>
                <a:gd name="T71" fmla="*/ 109691 h 83"/>
                <a:gd name="T72" fmla="*/ 271301 w 167"/>
                <a:gd name="T73" fmla="*/ 131630 h 83"/>
                <a:gd name="T74" fmla="*/ 166103 w 167"/>
                <a:gd name="T75" fmla="*/ 87753 h 83"/>
                <a:gd name="T76" fmla="*/ 77515 w 167"/>
                <a:gd name="T77" fmla="*/ 60330 h 83"/>
                <a:gd name="T78" fmla="*/ 653337 w 167"/>
                <a:gd name="T79" fmla="*/ 54846 h 83"/>
                <a:gd name="T80" fmla="*/ 609043 w 167"/>
                <a:gd name="T81" fmla="*/ 21938 h 83"/>
                <a:gd name="T82" fmla="*/ 597969 w 167"/>
                <a:gd name="T83" fmla="*/ 109691 h 83"/>
                <a:gd name="T84" fmla="*/ 620117 w 167"/>
                <a:gd name="T85" fmla="*/ 65815 h 83"/>
                <a:gd name="T86" fmla="*/ 548139 w 167"/>
                <a:gd name="T87" fmla="*/ 65815 h 83"/>
                <a:gd name="T88" fmla="*/ 575822 w 167"/>
                <a:gd name="T89" fmla="*/ 32907 h 83"/>
                <a:gd name="T90" fmla="*/ 481698 w 167"/>
                <a:gd name="T91" fmla="*/ 323589 h 83"/>
                <a:gd name="T92" fmla="*/ 476161 w 167"/>
                <a:gd name="T93" fmla="*/ 285197 h 83"/>
                <a:gd name="T94" fmla="*/ 442940 w 167"/>
                <a:gd name="T95" fmla="*/ 301651 h 83"/>
                <a:gd name="T96" fmla="*/ 442940 w 167"/>
                <a:gd name="T97" fmla="*/ 268744 h 83"/>
                <a:gd name="T98" fmla="*/ 498308 w 167"/>
                <a:gd name="T99" fmla="*/ 263259 h 83"/>
                <a:gd name="T100" fmla="*/ 520455 w 167"/>
                <a:gd name="T101" fmla="*/ 219383 h 83"/>
                <a:gd name="T102" fmla="*/ 465087 w 167"/>
                <a:gd name="T103" fmla="*/ 241321 h 83"/>
                <a:gd name="T104" fmla="*/ 487234 w 167"/>
                <a:gd name="T105" fmla="*/ 197444 h 83"/>
                <a:gd name="T106" fmla="*/ 243617 w 167"/>
                <a:gd name="T107" fmla="*/ 131630 h 83"/>
                <a:gd name="T108" fmla="*/ 238080 w 167"/>
                <a:gd name="T109" fmla="*/ 109691 h 83"/>
                <a:gd name="T110" fmla="*/ 215933 w 167"/>
                <a:gd name="T111" fmla="*/ 115176 h 83"/>
                <a:gd name="T112" fmla="*/ 221470 w 167"/>
                <a:gd name="T113" fmla="*/ 137114 h 83"/>
                <a:gd name="T114" fmla="*/ 243617 w 167"/>
                <a:gd name="T115" fmla="*/ 131630 h 83"/>
                <a:gd name="T116" fmla="*/ 77515 w 167"/>
                <a:gd name="T117" fmla="*/ 60330 h 83"/>
                <a:gd name="T118" fmla="*/ 149492 w 167"/>
                <a:gd name="T119" fmla="*/ 98722 h 83"/>
                <a:gd name="T120" fmla="*/ 271301 w 167"/>
                <a:gd name="T121" fmla="*/ 131630 h 83"/>
                <a:gd name="T122" fmla="*/ 420793 w 167"/>
                <a:gd name="T123" fmla="*/ 76784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3"/>
            <p:cNvSpPr>
              <a:spLocks noEditPoints="1"/>
            </p:cNvSpPr>
            <p:nvPr/>
          </p:nvSpPr>
          <p:spPr bwMode="auto">
            <a:xfrm>
              <a:off x="1335481" y="2257174"/>
              <a:ext cx="3222338" cy="3186536"/>
            </a:xfrm>
            <a:custGeom>
              <a:avLst/>
              <a:gdLst>
                <a:gd name="T0" fmla="*/ 0 w 582"/>
                <a:gd name="T1" fmla="*/ 1593268 h 582"/>
                <a:gd name="T2" fmla="*/ 11073 w 582"/>
                <a:gd name="T3" fmla="*/ 1593268 h 582"/>
                <a:gd name="T4" fmla="*/ 0 w 582"/>
                <a:gd name="T5" fmla="*/ 1593268 h 582"/>
                <a:gd name="T6" fmla="*/ 481690 w 582"/>
                <a:gd name="T7" fmla="*/ 476338 h 582"/>
                <a:gd name="T8" fmla="*/ 0 w 582"/>
                <a:gd name="T9" fmla="*/ 1593268 h 582"/>
                <a:gd name="T10" fmla="*/ 1611169 w 582"/>
                <a:gd name="T11" fmla="*/ 0 h 582"/>
                <a:gd name="T12" fmla="*/ 481690 w 582"/>
                <a:gd name="T13" fmla="*/ 476338 h 582"/>
                <a:gd name="T14" fmla="*/ 1611169 w 582"/>
                <a:gd name="T15" fmla="*/ 0 h 582"/>
                <a:gd name="T16" fmla="*/ 1611169 w 582"/>
                <a:gd name="T17" fmla="*/ 10950 h 582"/>
                <a:gd name="T18" fmla="*/ 1611169 w 582"/>
                <a:gd name="T19" fmla="*/ 0 h 582"/>
                <a:gd name="T20" fmla="*/ 1611169 w 582"/>
                <a:gd name="T21" fmla="*/ 0 h 582"/>
                <a:gd name="T22" fmla="*/ 1611169 w 582"/>
                <a:gd name="T23" fmla="*/ 10950 h 582"/>
                <a:gd name="T24" fmla="*/ 1611169 w 582"/>
                <a:gd name="T25" fmla="*/ 0 h 582"/>
                <a:gd name="T26" fmla="*/ 2740648 w 582"/>
                <a:gd name="T27" fmla="*/ 476338 h 582"/>
                <a:gd name="T28" fmla="*/ 1611169 w 582"/>
                <a:gd name="T29" fmla="*/ 0 h 582"/>
                <a:gd name="T30" fmla="*/ 3222338 w 582"/>
                <a:gd name="T31" fmla="*/ 1593268 h 582"/>
                <a:gd name="T32" fmla="*/ 2740648 w 582"/>
                <a:gd name="T33" fmla="*/ 476338 h 582"/>
                <a:gd name="T34" fmla="*/ 3222338 w 582"/>
                <a:gd name="T35" fmla="*/ 1593268 h 582"/>
                <a:gd name="T36" fmla="*/ 3211265 w 582"/>
                <a:gd name="T37" fmla="*/ 1593268 h 582"/>
                <a:gd name="T38" fmla="*/ 3222338 w 582"/>
                <a:gd name="T39" fmla="*/ 1593268 h 582"/>
                <a:gd name="T40" fmla="*/ 3222338 w 582"/>
                <a:gd name="T41" fmla="*/ 1593268 h 582"/>
                <a:gd name="T42" fmla="*/ 3211265 w 582"/>
                <a:gd name="T43" fmla="*/ 1593268 h 582"/>
                <a:gd name="T44" fmla="*/ 3222338 w 582"/>
                <a:gd name="T45" fmla="*/ 1593268 h 582"/>
                <a:gd name="T46" fmla="*/ 2740648 w 582"/>
                <a:gd name="T47" fmla="*/ 2710198 h 582"/>
                <a:gd name="T48" fmla="*/ 3222338 w 582"/>
                <a:gd name="T49" fmla="*/ 1593268 h 582"/>
                <a:gd name="T50" fmla="*/ 1611169 w 582"/>
                <a:gd name="T51" fmla="*/ 3186536 h 582"/>
                <a:gd name="T52" fmla="*/ 2740648 w 582"/>
                <a:gd name="T53" fmla="*/ 2710198 h 582"/>
                <a:gd name="T54" fmla="*/ 1611169 w 582"/>
                <a:gd name="T55" fmla="*/ 3186536 h 582"/>
                <a:gd name="T56" fmla="*/ 1611169 w 582"/>
                <a:gd name="T57" fmla="*/ 3175586 h 582"/>
                <a:gd name="T58" fmla="*/ 1611169 w 582"/>
                <a:gd name="T59" fmla="*/ 3186536 h 582"/>
                <a:gd name="T60" fmla="*/ 1611169 w 582"/>
                <a:gd name="T61" fmla="*/ 3186536 h 582"/>
                <a:gd name="T62" fmla="*/ 1611169 w 582"/>
                <a:gd name="T63" fmla="*/ 3175586 h 582"/>
                <a:gd name="T64" fmla="*/ 1611169 w 582"/>
                <a:gd name="T65" fmla="*/ 3186536 h 582"/>
                <a:gd name="T66" fmla="*/ 481690 w 582"/>
                <a:gd name="T67" fmla="*/ 2710198 h 582"/>
                <a:gd name="T68" fmla="*/ 1611169 w 582"/>
                <a:gd name="T69" fmla="*/ 3186536 h 582"/>
                <a:gd name="T70" fmla="*/ 0 w 582"/>
                <a:gd name="T71" fmla="*/ 1593268 h 582"/>
                <a:gd name="T72" fmla="*/ 481690 w 582"/>
                <a:gd name="T73" fmla="*/ 2710198 h 582"/>
                <a:gd name="T74" fmla="*/ 0 w 582"/>
                <a:gd name="T75" fmla="*/ 1593268 h 582"/>
                <a:gd name="T76" fmla="*/ 11073 w 582"/>
                <a:gd name="T77" fmla="*/ 1593268 h 582"/>
                <a:gd name="T78" fmla="*/ 0 w 582"/>
                <a:gd name="T79" fmla="*/ 1593268 h 5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2" h="582"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  <a:moveTo>
                    <a:pt x="0" y="291"/>
                  </a:moveTo>
                  <a:cubicBezTo>
                    <a:pt x="0" y="211"/>
                    <a:pt x="33" y="138"/>
                    <a:pt x="86" y="86"/>
                  </a:cubicBezTo>
                  <a:lnTo>
                    <a:pt x="87" y="87"/>
                  </a:lnTo>
                  <a:cubicBezTo>
                    <a:pt x="35" y="139"/>
                    <a:pt x="2" y="212"/>
                    <a:pt x="2" y="291"/>
                  </a:cubicBezTo>
                  <a:lnTo>
                    <a:pt x="0" y="291"/>
                  </a:lnTo>
                  <a:close/>
                  <a:moveTo>
                    <a:pt x="86" y="86"/>
                  </a:moveTo>
                  <a:cubicBezTo>
                    <a:pt x="138" y="33"/>
                    <a:pt x="211" y="0"/>
                    <a:pt x="291" y="0"/>
                  </a:cubicBezTo>
                  <a:lnTo>
                    <a:pt x="291" y="2"/>
                  </a:lnTo>
                  <a:cubicBezTo>
                    <a:pt x="212" y="2"/>
                    <a:pt x="139" y="35"/>
                    <a:pt x="87" y="87"/>
                  </a:cubicBezTo>
                  <a:lnTo>
                    <a:pt x="86" y="86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cubicBezTo>
                    <a:pt x="371" y="0"/>
                    <a:pt x="444" y="33"/>
                    <a:pt x="496" y="86"/>
                  </a:cubicBezTo>
                  <a:lnTo>
                    <a:pt x="495" y="87"/>
                  </a:lnTo>
                  <a:cubicBezTo>
                    <a:pt x="443" y="35"/>
                    <a:pt x="370" y="2"/>
                    <a:pt x="291" y="2"/>
                  </a:cubicBezTo>
                  <a:lnTo>
                    <a:pt x="291" y="0"/>
                  </a:lnTo>
                  <a:close/>
                  <a:moveTo>
                    <a:pt x="496" y="86"/>
                  </a:moveTo>
                  <a:cubicBezTo>
                    <a:pt x="549" y="138"/>
                    <a:pt x="582" y="211"/>
                    <a:pt x="582" y="291"/>
                  </a:cubicBezTo>
                  <a:lnTo>
                    <a:pt x="580" y="291"/>
                  </a:lnTo>
                  <a:cubicBezTo>
                    <a:pt x="580" y="212"/>
                    <a:pt x="547" y="139"/>
                    <a:pt x="495" y="87"/>
                  </a:cubicBezTo>
                  <a:lnTo>
                    <a:pt x="496" y="86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cubicBezTo>
                    <a:pt x="582" y="371"/>
                    <a:pt x="549" y="444"/>
                    <a:pt x="496" y="496"/>
                  </a:cubicBezTo>
                  <a:lnTo>
                    <a:pt x="495" y="495"/>
                  </a:lnTo>
                  <a:cubicBezTo>
                    <a:pt x="547" y="443"/>
                    <a:pt x="580" y="370"/>
                    <a:pt x="580" y="291"/>
                  </a:cubicBezTo>
                  <a:lnTo>
                    <a:pt x="582" y="291"/>
                  </a:lnTo>
                  <a:close/>
                  <a:moveTo>
                    <a:pt x="496" y="496"/>
                  </a:moveTo>
                  <a:cubicBezTo>
                    <a:pt x="444" y="549"/>
                    <a:pt x="371" y="582"/>
                    <a:pt x="291" y="582"/>
                  </a:cubicBezTo>
                  <a:lnTo>
                    <a:pt x="291" y="580"/>
                  </a:lnTo>
                  <a:cubicBezTo>
                    <a:pt x="370" y="580"/>
                    <a:pt x="443" y="547"/>
                    <a:pt x="495" y="495"/>
                  </a:cubicBezTo>
                  <a:lnTo>
                    <a:pt x="496" y="496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cubicBezTo>
                    <a:pt x="211" y="582"/>
                    <a:pt x="138" y="549"/>
                    <a:pt x="86" y="496"/>
                  </a:cubicBezTo>
                  <a:lnTo>
                    <a:pt x="87" y="495"/>
                  </a:lnTo>
                  <a:cubicBezTo>
                    <a:pt x="139" y="547"/>
                    <a:pt x="212" y="580"/>
                    <a:pt x="291" y="580"/>
                  </a:cubicBezTo>
                  <a:lnTo>
                    <a:pt x="291" y="582"/>
                  </a:lnTo>
                  <a:close/>
                  <a:moveTo>
                    <a:pt x="86" y="496"/>
                  </a:moveTo>
                  <a:cubicBezTo>
                    <a:pt x="33" y="444"/>
                    <a:pt x="0" y="371"/>
                    <a:pt x="0" y="291"/>
                  </a:cubicBezTo>
                  <a:lnTo>
                    <a:pt x="2" y="291"/>
                  </a:lnTo>
                  <a:cubicBezTo>
                    <a:pt x="2" y="370"/>
                    <a:pt x="35" y="443"/>
                    <a:pt x="87" y="495"/>
                  </a:cubicBezTo>
                  <a:lnTo>
                    <a:pt x="86" y="496"/>
                  </a:lnTo>
                  <a:close/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34"/>
            <p:cNvSpPr>
              <a:spLocks noEditPoints="1"/>
            </p:cNvSpPr>
            <p:nvPr/>
          </p:nvSpPr>
          <p:spPr bwMode="auto">
            <a:xfrm>
              <a:off x="1196533" y="2119608"/>
              <a:ext cx="3500235" cy="3461669"/>
            </a:xfrm>
            <a:custGeom>
              <a:avLst/>
              <a:gdLst>
                <a:gd name="T0" fmla="*/ 1484277 w 632"/>
                <a:gd name="T1" fmla="*/ 21909 h 632"/>
                <a:gd name="T2" fmla="*/ 1307050 w 632"/>
                <a:gd name="T3" fmla="*/ 54773 h 632"/>
                <a:gd name="T4" fmla="*/ 1129823 w 632"/>
                <a:gd name="T5" fmla="*/ 115024 h 632"/>
                <a:gd name="T6" fmla="*/ 963672 w 632"/>
                <a:gd name="T7" fmla="*/ 186229 h 632"/>
                <a:gd name="T8" fmla="*/ 803060 w 632"/>
                <a:gd name="T9" fmla="*/ 273866 h 632"/>
                <a:gd name="T10" fmla="*/ 653525 w 632"/>
                <a:gd name="T11" fmla="*/ 383413 h 632"/>
                <a:gd name="T12" fmla="*/ 520605 w 632"/>
                <a:gd name="T13" fmla="*/ 503914 h 632"/>
                <a:gd name="T14" fmla="*/ 393223 w 632"/>
                <a:gd name="T15" fmla="*/ 635370 h 632"/>
                <a:gd name="T16" fmla="*/ 287994 w 632"/>
                <a:gd name="T17" fmla="*/ 783257 h 632"/>
                <a:gd name="T18" fmla="*/ 193842 w 632"/>
                <a:gd name="T19" fmla="*/ 936622 h 632"/>
                <a:gd name="T20" fmla="*/ 121844 w 632"/>
                <a:gd name="T21" fmla="*/ 1100942 h 632"/>
                <a:gd name="T22" fmla="*/ 60922 w 632"/>
                <a:gd name="T23" fmla="*/ 1276217 h 632"/>
                <a:gd name="T24" fmla="*/ 22153 w 632"/>
                <a:gd name="T25" fmla="*/ 1451491 h 632"/>
                <a:gd name="T26" fmla="*/ 5538 w 632"/>
                <a:gd name="T27" fmla="*/ 1632243 h 632"/>
                <a:gd name="T28" fmla="*/ 0 w 632"/>
                <a:gd name="T29" fmla="*/ 1812994 h 632"/>
                <a:gd name="T30" fmla="*/ 22153 w 632"/>
                <a:gd name="T31" fmla="*/ 1993746 h 632"/>
                <a:gd name="T32" fmla="*/ 55383 w 632"/>
                <a:gd name="T33" fmla="*/ 2169020 h 632"/>
                <a:gd name="T34" fmla="*/ 116305 w 632"/>
                <a:gd name="T35" fmla="*/ 2344295 h 632"/>
                <a:gd name="T36" fmla="*/ 188304 w 632"/>
                <a:gd name="T37" fmla="*/ 2508615 h 632"/>
                <a:gd name="T38" fmla="*/ 276917 w 632"/>
                <a:gd name="T39" fmla="*/ 2667457 h 632"/>
                <a:gd name="T40" fmla="*/ 387684 w 632"/>
                <a:gd name="T41" fmla="*/ 2815345 h 632"/>
                <a:gd name="T42" fmla="*/ 509528 w 632"/>
                <a:gd name="T43" fmla="*/ 2946801 h 632"/>
                <a:gd name="T44" fmla="*/ 642448 w 632"/>
                <a:gd name="T45" fmla="*/ 3072779 h 632"/>
                <a:gd name="T46" fmla="*/ 791984 w 632"/>
                <a:gd name="T47" fmla="*/ 3176848 h 632"/>
                <a:gd name="T48" fmla="*/ 947057 w 632"/>
                <a:gd name="T49" fmla="*/ 3269963 h 632"/>
                <a:gd name="T50" fmla="*/ 1113208 w 632"/>
                <a:gd name="T51" fmla="*/ 3341168 h 632"/>
                <a:gd name="T52" fmla="*/ 1290435 w 632"/>
                <a:gd name="T53" fmla="*/ 3401418 h 632"/>
                <a:gd name="T54" fmla="*/ 1467662 w 632"/>
                <a:gd name="T55" fmla="*/ 3439760 h 632"/>
                <a:gd name="T56" fmla="*/ 1650427 w 632"/>
                <a:gd name="T57" fmla="*/ 3456192 h 632"/>
                <a:gd name="T58" fmla="*/ 1833193 w 632"/>
                <a:gd name="T59" fmla="*/ 3461669 h 632"/>
                <a:gd name="T60" fmla="*/ 2015958 w 632"/>
                <a:gd name="T61" fmla="*/ 3439760 h 632"/>
                <a:gd name="T62" fmla="*/ 2193185 w 632"/>
                <a:gd name="T63" fmla="*/ 3406896 h 632"/>
                <a:gd name="T64" fmla="*/ 2370412 w 632"/>
                <a:gd name="T65" fmla="*/ 3346645 h 632"/>
                <a:gd name="T66" fmla="*/ 2536563 w 632"/>
                <a:gd name="T67" fmla="*/ 3275440 h 632"/>
                <a:gd name="T68" fmla="*/ 2697175 w 632"/>
                <a:gd name="T69" fmla="*/ 3187803 h 632"/>
                <a:gd name="T70" fmla="*/ 2846710 w 632"/>
                <a:gd name="T71" fmla="*/ 3078256 h 632"/>
                <a:gd name="T72" fmla="*/ 2979630 w 632"/>
                <a:gd name="T73" fmla="*/ 2957755 h 632"/>
                <a:gd name="T74" fmla="*/ 3107012 w 632"/>
                <a:gd name="T75" fmla="*/ 2826299 h 632"/>
                <a:gd name="T76" fmla="*/ 3212241 w 632"/>
                <a:gd name="T77" fmla="*/ 2678412 h 632"/>
                <a:gd name="T78" fmla="*/ 3306393 w 632"/>
                <a:gd name="T79" fmla="*/ 2525047 h 632"/>
                <a:gd name="T80" fmla="*/ 3378391 w 632"/>
                <a:gd name="T81" fmla="*/ 2355249 h 632"/>
                <a:gd name="T82" fmla="*/ 3439313 w 632"/>
                <a:gd name="T83" fmla="*/ 2185452 h 632"/>
                <a:gd name="T84" fmla="*/ 3478082 w 632"/>
                <a:gd name="T85" fmla="*/ 2010178 h 632"/>
                <a:gd name="T86" fmla="*/ 3494697 w 632"/>
                <a:gd name="T87" fmla="*/ 1829426 h 632"/>
                <a:gd name="T88" fmla="*/ 3500235 w 632"/>
                <a:gd name="T89" fmla="*/ 1648675 h 632"/>
                <a:gd name="T90" fmla="*/ 3478082 w 632"/>
                <a:gd name="T91" fmla="*/ 1467923 h 632"/>
                <a:gd name="T92" fmla="*/ 3444852 w 632"/>
                <a:gd name="T93" fmla="*/ 1292649 h 632"/>
                <a:gd name="T94" fmla="*/ 3383930 w 632"/>
                <a:gd name="T95" fmla="*/ 1117374 h 632"/>
                <a:gd name="T96" fmla="*/ 3311931 w 632"/>
                <a:gd name="T97" fmla="*/ 953054 h 632"/>
                <a:gd name="T98" fmla="*/ 3223318 w 632"/>
                <a:gd name="T99" fmla="*/ 794212 h 632"/>
                <a:gd name="T100" fmla="*/ 3112551 w 632"/>
                <a:gd name="T101" fmla="*/ 646324 h 632"/>
                <a:gd name="T102" fmla="*/ 2990707 w 632"/>
                <a:gd name="T103" fmla="*/ 514868 h 632"/>
                <a:gd name="T104" fmla="*/ 2857787 w 632"/>
                <a:gd name="T105" fmla="*/ 388890 h 632"/>
                <a:gd name="T106" fmla="*/ 2708251 w 632"/>
                <a:gd name="T107" fmla="*/ 284821 h 632"/>
                <a:gd name="T108" fmla="*/ 2553178 w 632"/>
                <a:gd name="T109" fmla="*/ 191706 h 632"/>
                <a:gd name="T110" fmla="*/ 2381489 w 632"/>
                <a:gd name="T111" fmla="*/ 120501 h 632"/>
                <a:gd name="T112" fmla="*/ 2209800 w 632"/>
                <a:gd name="T113" fmla="*/ 60251 h 632"/>
                <a:gd name="T114" fmla="*/ 2032573 w 632"/>
                <a:gd name="T115" fmla="*/ 21909 h 632"/>
                <a:gd name="T116" fmla="*/ 1849808 w 632"/>
                <a:gd name="T117" fmla="*/ 5477 h 632"/>
                <a:gd name="T118" fmla="*/ 1667042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35"/>
            <p:cNvSpPr>
              <a:spLocks noEditPoints="1"/>
            </p:cNvSpPr>
            <p:nvPr/>
          </p:nvSpPr>
          <p:spPr bwMode="auto">
            <a:xfrm>
              <a:off x="1196533" y="2119608"/>
              <a:ext cx="3500235" cy="3461669"/>
            </a:xfrm>
            <a:custGeom>
              <a:avLst/>
              <a:gdLst>
                <a:gd name="T0" fmla="*/ 1484277 w 632"/>
                <a:gd name="T1" fmla="*/ 21909 h 632"/>
                <a:gd name="T2" fmla="*/ 1307050 w 632"/>
                <a:gd name="T3" fmla="*/ 54773 h 632"/>
                <a:gd name="T4" fmla="*/ 1129823 w 632"/>
                <a:gd name="T5" fmla="*/ 115024 h 632"/>
                <a:gd name="T6" fmla="*/ 963672 w 632"/>
                <a:gd name="T7" fmla="*/ 186229 h 632"/>
                <a:gd name="T8" fmla="*/ 803060 w 632"/>
                <a:gd name="T9" fmla="*/ 273866 h 632"/>
                <a:gd name="T10" fmla="*/ 653525 w 632"/>
                <a:gd name="T11" fmla="*/ 383413 h 632"/>
                <a:gd name="T12" fmla="*/ 520605 w 632"/>
                <a:gd name="T13" fmla="*/ 503914 h 632"/>
                <a:gd name="T14" fmla="*/ 393223 w 632"/>
                <a:gd name="T15" fmla="*/ 635370 h 632"/>
                <a:gd name="T16" fmla="*/ 287994 w 632"/>
                <a:gd name="T17" fmla="*/ 783257 h 632"/>
                <a:gd name="T18" fmla="*/ 193842 w 632"/>
                <a:gd name="T19" fmla="*/ 936622 h 632"/>
                <a:gd name="T20" fmla="*/ 121844 w 632"/>
                <a:gd name="T21" fmla="*/ 1100942 h 632"/>
                <a:gd name="T22" fmla="*/ 60922 w 632"/>
                <a:gd name="T23" fmla="*/ 1276217 h 632"/>
                <a:gd name="T24" fmla="*/ 22153 w 632"/>
                <a:gd name="T25" fmla="*/ 1451491 h 632"/>
                <a:gd name="T26" fmla="*/ 5538 w 632"/>
                <a:gd name="T27" fmla="*/ 1632243 h 632"/>
                <a:gd name="T28" fmla="*/ 0 w 632"/>
                <a:gd name="T29" fmla="*/ 1812994 h 632"/>
                <a:gd name="T30" fmla="*/ 22153 w 632"/>
                <a:gd name="T31" fmla="*/ 1993746 h 632"/>
                <a:gd name="T32" fmla="*/ 55383 w 632"/>
                <a:gd name="T33" fmla="*/ 2169020 h 632"/>
                <a:gd name="T34" fmla="*/ 116305 w 632"/>
                <a:gd name="T35" fmla="*/ 2344295 h 632"/>
                <a:gd name="T36" fmla="*/ 188304 w 632"/>
                <a:gd name="T37" fmla="*/ 2508615 h 632"/>
                <a:gd name="T38" fmla="*/ 276917 w 632"/>
                <a:gd name="T39" fmla="*/ 2667457 h 632"/>
                <a:gd name="T40" fmla="*/ 387684 w 632"/>
                <a:gd name="T41" fmla="*/ 2815345 h 632"/>
                <a:gd name="T42" fmla="*/ 509528 w 632"/>
                <a:gd name="T43" fmla="*/ 2946801 h 632"/>
                <a:gd name="T44" fmla="*/ 642448 w 632"/>
                <a:gd name="T45" fmla="*/ 3072779 h 632"/>
                <a:gd name="T46" fmla="*/ 791984 w 632"/>
                <a:gd name="T47" fmla="*/ 3176848 h 632"/>
                <a:gd name="T48" fmla="*/ 947057 w 632"/>
                <a:gd name="T49" fmla="*/ 3269963 h 632"/>
                <a:gd name="T50" fmla="*/ 1113208 w 632"/>
                <a:gd name="T51" fmla="*/ 3341168 h 632"/>
                <a:gd name="T52" fmla="*/ 1290435 w 632"/>
                <a:gd name="T53" fmla="*/ 3401418 h 632"/>
                <a:gd name="T54" fmla="*/ 1467662 w 632"/>
                <a:gd name="T55" fmla="*/ 3439760 h 632"/>
                <a:gd name="T56" fmla="*/ 1650427 w 632"/>
                <a:gd name="T57" fmla="*/ 3456192 h 632"/>
                <a:gd name="T58" fmla="*/ 1833193 w 632"/>
                <a:gd name="T59" fmla="*/ 3461669 h 632"/>
                <a:gd name="T60" fmla="*/ 2015958 w 632"/>
                <a:gd name="T61" fmla="*/ 3439760 h 632"/>
                <a:gd name="T62" fmla="*/ 2193185 w 632"/>
                <a:gd name="T63" fmla="*/ 3406896 h 632"/>
                <a:gd name="T64" fmla="*/ 2370412 w 632"/>
                <a:gd name="T65" fmla="*/ 3346645 h 632"/>
                <a:gd name="T66" fmla="*/ 2536563 w 632"/>
                <a:gd name="T67" fmla="*/ 3275440 h 632"/>
                <a:gd name="T68" fmla="*/ 2697175 w 632"/>
                <a:gd name="T69" fmla="*/ 3187803 h 632"/>
                <a:gd name="T70" fmla="*/ 2846710 w 632"/>
                <a:gd name="T71" fmla="*/ 3078256 h 632"/>
                <a:gd name="T72" fmla="*/ 2979630 w 632"/>
                <a:gd name="T73" fmla="*/ 2957755 h 632"/>
                <a:gd name="T74" fmla="*/ 3107012 w 632"/>
                <a:gd name="T75" fmla="*/ 2826299 h 632"/>
                <a:gd name="T76" fmla="*/ 3212241 w 632"/>
                <a:gd name="T77" fmla="*/ 2678412 h 632"/>
                <a:gd name="T78" fmla="*/ 3306393 w 632"/>
                <a:gd name="T79" fmla="*/ 2525047 h 632"/>
                <a:gd name="T80" fmla="*/ 3378391 w 632"/>
                <a:gd name="T81" fmla="*/ 2355249 h 632"/>
                <a:gd name="T82" fmla="*/ 3439313 w 632"/>
                <a:gd name="T83" fmla="*/ 2185452 h 632"/>
                <a:gd name="T84" fmla="*/ 3478082 w 632"/>
                <a:gd name="T85" fmla="*/ 2010178 h 632"/>
                <a:gd name="T86" fmla="*/ 3494697 w 632"/>
                <a:gd name="T87" fmla="*/ 1829426 h 632"/>
                <a:gd name="T88" fmla="*/ 3500235 w 632"/>
                <a:gd name="T89" fmla="*/ 1648675 h 632"/>
                <a:gd name="T90" fmla="*/ 3478082 w 632"/>
                <a:gd name="T91" fmla="*/ 1467923 h 632"/>
                <a:gd name="T92" fmla="*/ 3444852 w 632"/>
                <a:gd name="T93" fmla="*/ 1292649 h 632"/>
                <a:gd name="T94" fmla="*/ 3383930 w 632"/>
                <a:gd name="T95" fmla="*/ 1117374 h 632"/>
                <a:gd name="T96" fmla="*/ 3311931 w 632"/>
                <a:gd name="T97" fmla="*/ 953054 h 632"/>
                <a:gd name="T98" fmla="*/ 3223318 w 632"/>
                <a:gd name="T99" fmla="*/ 794212 h 632"/>
                <a:gd name="T100" fmla="*/ 3112551 w 632"/>
                <a:gd name="T101" fmla="*/ 646324 h 632"/>
                <a:gd name="T102" fmla="*/ 2990707 w 632"/>
                <a:gd name="T103" fmla="*/ 514868 h 632"/>
                <a:gd name="T104" fmla="*/ 2857787 w 632"/>
                <a:gd name="T105" fmla="*/ 388890 h 632"/>
                <a:gd name="T106" fmla="*/ 2708251 w 632"/>
                <a:gd name="T107" fmla="*/ 284821 h 632"/>
                <a:gd name="T108" fmla="*/ 2553178 w 632"/>
                <a:gd name="T109" fmla="*/ 191706 h 632"/>
                <a:gd name="T110" fmla="*/ 2381489 w 632"/>
                <a:gd name="T111" fmla="*/ 120501 h 632"/>
                <a:gd name="T112" fmla="*/ 2209800 w 632"/>
                <a:gd name="T113" fmla="*/ 60251 h 632"/>
                <a:gd name="T114" fmla="*/ 2032573 w 632"/>
                <a:gd name="T115" fmla="*/ 21909 h 632"/>
                <a:gd name="T116" fmla="*/ 1849808 w 632"/>
                <a:gd name="T117" fmla="*/ 5477 h 632"/>
                <a:gd name="T118" fmla="*/ 1667042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6"/>
            <p:cNvSpPr>
              <a:spLocks noEditPoints="1"/>
            </p:cNvSpPr>
            <p:nvPr/>
          </p:nvSpPr>
          <p:spPr bwMode="auto">
            <a:xfrm>
              <a:off x="1042426" y="1967035"/>
              <a:ext cx="3809711" cy="3768067"/>
            </a:xfrm>
            <a:custGeom>
              <a:avLst/>
              <a:gdLst>
                <a:gd name="T0" fmla="*/ 2148500 w 688"/>
                <a:gd name="T1" fmla="*/ 3702345 h 688"/>
                <a:gd name="T2" fmla="*/ 2264785 w 688"/>
                <a:gd name="T3" fmla="*/ 3735206 h 688"/>
                <a:gd name="T4" fmla="*/ 2547190 w 688"/>
                <a:gd name="T5" fmla="*/ 3658530 h 688"/>
                <a:gd name="T6" fmla="*/ 2602564 w 688"/>
                <a:gd name="T7" fmla="*/ 3488748 h 688"/>
                <a:gd name="T8" fmla="*/ 2829596 w 688"/>
                <a:gd name="T9" fmla="*/ 3428503 h 688"/>
                <a:gd name="T10" fmla="*/ 2984643 w 688"/>
                <a:gd name="T11" fmla="*/ 3329920 h 688"/>
                <a:gd name="T12" fmla="*/ 3095390 w 688"/>
                <a:gd name="T13" fmla="*/ 3236813 h 688"/>
                <a:gd name="T14" fmla="*/ 3305810 w 688"/>
                <a:gd name="T15" fmla="*/ 3083462 h 688"/>
                <a:gd name="T16" fmla="*/ 3416558 w 688"/>
                <a:gd name="T17" fmla="*/ 3028693 h 688"/>
                <a:gd name="T18" fmla="*/ 3577141 w 688"/>
                <a:gd name="T19" fmla="*/ 2787712 h 688"/>
                <a:gd name="T20" fmla="*/ 3505156 w 688"/>
                <a:gd name="T21" fmla="*/ 2623407 h 688"/>
                <a:gd name="T22" fmla="*/ 3632515 w 688"/>
                <a:gd name="T23" fmla="*/ 2431718 h 688"/>
                <a:gd name="T24" fmla="*/ 3682351 w 688"/>
                <a:gd name="T25" fmla="*/ 2256459 h 688"/>
                <a:gd name="T26" fmla="*/ 3704501 w 688"/>
                <a:gd name="T27" fmla="*/ 2114061 h 688"/>
                <a:gd name="T28" fmla="*/ 3759875 w 688"/>
                <a:gd name="T29" fmla="*/ 1862126 h 688"/>
                <a:gd name="T30" fmla="*/ 3804174 w 688"/>
                <a:gd name="T31" fmla="*/ 1752589 h 688"/>
                <a:gd name="T32" fmla="*/ 3759875 w 688"/>
                <a:gd name="T33" fmla="*/ 1462317 h 688"/>
                <a:gd name="T34" fmla="*/ 3599291 w 688"/>
                <a:gd name="T35" fmla="*/ 1391118 h 688"/>
                <a:gd name="T36" fmla="*/ 3566067 w 688"/>
                <a:gd name="T37" fmla="*/ 1161090 h 688"/>
                <a:gd name="T38" fmla="*/ 3483006 w 688"/>
                <a:gd name="T39" fmla="*/ 996785 h 688"/>
                <a:gd name="T40" fmla="*/ 3405483 w 688"/>
                <a:gd name="T41" fmla="*/ 876295 h 688"/>
                <a:gd name="T42" fmla="*/ 3272586 w 688"/>
                <a:gd name="T43" fmla="*/ 646267 h 688"/>
                <a:gd name="T44" fmla="*/ 3233824 w 688"/>
                <a:gd name="T45" fmla="*/ 536730 h 688"/>
                <a:gd name="T46" fmla="*/ 3012330 w 688"/>
                <a:gd name="T47" fmla="*/ 350518 h 688"/>
                <a:gd name="T48" fmla="*/ 2840671 w 688"/>
                <a:gd name="T49" fmla="*/ 399809 h 688"/>
                <a:gd name="T50" fmla="*/ 2657938 w 688"/>
                <a:gd name="T51" fmla="*/ 251935 h 688"/>
                <a:gd name="T52" fmla="*/ 2486279 w 688"/>
                <a:gd name="T53" fmla="*/ 180736 h 688"/>
                <a:gd name="T54" fmla="*/ 2347845 w 688"/>
                <a:gd name="T55" fmla="*/ 142398 h 688"/>
                <a:gd name="T56" fmla="*/ 2098663 w 688"/>
                <a:gd name="T57" fmla="*/ 60245 h 688"/>
                <a:gd name="T58" fmla="*/ 1993453 w 688"/>
                <a:gd name="T59" fmla="*/ 5477 h 688"/>
                <a:gd name="T60" fmla="*/ 1699973 w 688"/>
                <a:gd name="T61" fmla="*/ 10954 h 688"/>
                <a:gd name="T62" fmla="*/ 1605837 w 688"/>
                <a:gd name="T63" fmla="*/ 164305 h 688"/>
                <a:gd name="T64" fmla="*/ 1373268 w 688"/>
                <a:gd name="T65" fmla="*/ 169782 h 688"/>
                <a:gd name="T66" fmla="*/ 1196072 w 688"/>
                <a:gd name="T67" fmla="*/ 230027 h 688"/>
                <a:gd name="T68" fmla="*/ 1068713 w 688"/>
                <a:gd name="T69" fmla="*/ 290273 h 688"/>
                <a:gd name="T70" fmla="*/ 825068 w 688"/>
                <a:gd name="T71" fmla="*/ 394333 h 688"/>
                <a:gd name="T72" fmla="*/ 708783 w 688"/>
                <a:gd name="T73" fmla="*/ 416240 h 688"/>
                <a:gd name="T74" fmla="*/ 498363 w 688"/>
                <a:gd name="T75" fmla="*/ 613406 h 688"/>
                <a:gd name="T76" fmla="*/ 526050 w 688"/>
                <a:gd name="T77" fmla="*/ 794142 h 688"/>
                <a:gd name="T78" fmla="*/ 354392 w 688"/>
                <a:gd name="T79" fmla="*/ 947494 h 688"/>
                <a:gd name="T80" fmla="*/ 265794 w 688"/>
                <a:gd name="T81" fmla="*/ 1111799 h 688"/>
                <a:gd name="T82" fmla="*/ 210420 w 688"/>
                <a:gd name="T83" fmla="*/ 1243243 h 688"/>
                <a:gd name="T84" fmla="*/ 99673 w 688"/>
                <a:gd name="T85" fmla="*/ 1478747 h 688"/>
                <a:gd name="T86" fmla="*/ 27687 w 688"/>
                <a:gd name="T87" fmla="*/ 1571854 h 688"/>
                <a:gd name="T88" fmla="*/ 0 w 688"/>
                <a:gd name="T89" fmla="*/ 1862126 h 688"/>
                <a:gd name="T90" fmla="*/ 143972 w 688"/>
                <a:gd name="T91" fmla="*/ 1971663 h 688"/>
                <a:gd name="T92" fmla="*/ 116285 w 688"/>
                <a:gd name="T93" fmla="*/ 2201690 h 688"/>
                <a:gd name="T94" fmla="*/ 160584 w 688"/>
                <a:gd name="T95" fmla="*/ 2382426 h 688"/>
                <a:gd name="T96" fmla="*/ 204883 w 688"/>
                <a:gd name="T97" fmla="*/ 2513870 h 688"/>
                <a:gd name="T98" fmla="*/ 282406 w 688"/>
                <a:gd name="T99" fmla="*/ 2771282 h 688"/>
                <a:gd name="T100" fmla="*/ 299018 w 688"/>
                <a:gd name="T101" fmla="*/ 2891772 h 688"/>
                <a:gd name="T102" fmla="*/ 476214 w 688"/>
                <a:gd name="T103" fmla="*/ 3127277 h 688"/>
                <a:gd name="T104" fmla="*/ 653410 w 688"/>
                <a:gd name="T105" fmla="*/ 3116323 h 688"/>
                <a:gd name="T106" fmla="*/ 797381 w 688"/>
                <a:gd name="T107" fmla="*/ 3308012 h 688"/>
                <a:gd name="T108" fmla="*/ 952428 w 688"/>
                <a:gd name="T109" fmla="*/ 3412072 h 688"/>
                <a:gd name="T110" fmla="*/ 1079787 w 688"/>
                <a:gd name="T111" fmla="*/ 3483271 h 688"/>
                <a:gd name="T112" fmla="*/ 1312357 w 688"/>
                <a:gd name="T113" fmla="*/ 3620192 h 688"/>
                <a:gd name="T114" fmla="*/ 1406492 w 688"/>
                <a:gd name="T115" fmla="*/ 3702345 h 688"/>
                <a:gd name="T116" fmla="*/ 1694435 w 688"/>
                <a:gd name="T117" fmla="*/ 3757113 h 688"/>
                <a:gd name="T118" fmla="*/ 1821795 w 688"/>
                <a:gd name="T119" fmla="*/ 3631146 h 6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88" h="688">
                  <a:moveTo>
                    <a:pt x="349" y="688"/>
                  </a:moveTo>
                  <a:cubicBezTo>
                    <a:pt x="351" y="682"/>
                    <a:pt x="354" y="679"/>
                    <a:pt x="358" y="679"/>
                  </a:cubicBezTo>
                  <a:cubicBezTo>
                    <a:pt x="361" y="679"/>
                    <a:pt x="365" y="682"/>
                    <a:pt x="367" y="687"/>
                  </a:cubicBezTo>
                  <a:moveTo>
                    <a:pt x="347" y="688"/>
                  </a:moveTo>
                  <a:cubicBezTo>
                    <a:pt x="349" y="678"/>
                    <a:pt x="353" y="672"/>
                    <a:pt x="358" y="672"/>
                  </a:cubicBezTo>
                  <a:cubicBezTo>
                    <a:pt x="362" y="672"/>
                    <a:pt x="366" y="678"/>
                    <a:pt x="369" y="687"/>
                  </a:cubicBezTo>
                  <a:moveTo>
                    <a:pt x="342" y="688"/>
                  </a:moveTo>
                  <a:cubicBezTo>
                    <a:pt x="345" y="673"/>
                    <a:pt x="351" y="663"/>
                    <a:pt x="358" y="663"/>
                  </a:cubicBezTo>
                  <a:cubicBezTo>
                    <a:pt x="365" y="663"/>
                    <a:pt x="371" y="673"/>
                    <a:pt x="373" y="687"/>
                  </a:cubicBezTo>
                  <a:moveTo>
                    <a:pt x="370" y="671"/>
                  </a:moveTo>
                  <a:cubicBezTo>
                    <a:pt x="370" y="670"/>
                    <a:pt x="371" y="669"/>
                    <a:pt x="372" y="669"/>
                  </a:cubicBezTo>
                  <a:cubicBezTo>
                    <a:pt x="373" y="669"/>
                    <a:pt x="374" y="670"/>
                    <a:pt x="374" y="671"/>
                  </a:cubicBezTo>
                  <a:cubicBezTo>
                    <a:pt x="374" y="672"/>
                    <a:pt x="373" y="673"/>
                    <a:pt x="372" y="673"/>
                  </a:cubicBezTo>
                  <a:cubicBezTo>
                    <a:pt x="371" y="673"/>
                    <a:pt x="370" y="672"/>
                    <a:pt x="370" y="671"/>
                  </a:cubicBezTo>
                  <a:close/>
                  <a:moveTo>
                    <a:pt x="380" y="686"/>
                  </a:moveTo>
                  <a:cubicBezTo>
                    <a:pt x="381" y="680"/>
                    <a:pt x="384" y="676"/>
                    <a:pt x="388" y="676"/>
                  </a:cubicBezTo>
                  <a:cubicBezTo>
                    <a:pt x="392" y="676"/>
                    <a:pt x="395" y="679"/>
                    <a:pt x="398" y="684"/>
                  </a:cubicBezTo>
                  <a:moveTo>
                    <a:pt x="378" y="686"/>
                  </a:moveTo>
                  <a:cubicBezTo>
                    <a:pt x="379" y="676"/>
                    <a:pt x="383" y="669"/>
                    <a:pt x="387" y="669"/>
                  </a:cubicBezTo>
                  <a:cubicBezTo>
                    <a:pt x="392" y="669"/>
                    <a:pt x="397" y="674"/>
                    <a:pt x="400" y="684"/>
                  </a:cubicBezTo>
                  <a:moveTo>
                    <a:pt x="373" y="687"/>
                  </a:moveTo>
                  <a:cubicBezTo>
                    <a:pt x="375" y="672"/>
                    <a:pt x="380" y="661"/>
                    <a:pt x="387" y="660"/>
                  </a:cubicBezTo>
                  <a:cubicBezTo>
                    <a:pt x="393" y="659"/>
                    <a:pt x="400" y="669"/>
                    <a:pt x="404" y="683"/>
                  </a:cubicBezTo>
                  <a:moveTo>
                    <a:pt x="400" y="667"/>
                  </a:moveTo>
                  <a:cubicBezTo>
                    <a:pt x="400" y="666"/>
                    <a:pt x="401" y="665"/>
                    <a:pt x="402" y="665"/>
                  </a:cubicBezTo>
                  <a:cubicBezTo>
                    <a:pt x="403" y="665"/>
                    <a:pt x="404" y="666"/>
                    <a:pt x="404" y="667"/>
                  </a:cubicBezTo>
                  <a:cubicBezTo>
                    <a:pt x="404" y="668"/>
                    <a:pt x="403" y="669"/>
                    <a:pt x="402" y="669"/>
                  </a:cubicBezTo>
                  <a:cubicBezTo>
                    <a:pt x="401" y="669"/>
                    <a:pt x="400" y="668"/>
                    <a:pt x="400" y="667"/>
                  </a:cubicBezTo>
                  <a:close/>
                  <a:moveTo>
                    <a:pt x="411" y="682"/>
                  </a:moveTo>
                  <a:cubicBezTo>
                    <a:pt x="412" y="676"/>
                    <a:pt x="414" y="671"/>
                    <a:pt x="418" y="671"/>
                  </a:cubicBezTo>
                  <a:cubicBezTo>
                    <a:pt x="422" y="670"/>
                    <a:pt x="425" y="673"/>
                    <a:pt x="428" y="677"/>
                  </a:cubicBezTo>
                  <a:moveTo>
                    <a:pt x="409" y="682"/>
                  </a:moveTo>
                  <a:cubicBezTo>
                    <a:pt x="409" y="672"/>
                    <a:pt x="412" y="665"/>
                    <a:pt x="417" y="664"/>
                  </a:cubicBezTo>
                  <a:cubicBezTo>
                    <a:pt x="421" y="663"/>
                    <a:pt x="426" y="668"/>
                    <a:pt x="430" y="677"/>
                  </a:cubicBezTo>
                  <a:moveTo>
                    <a:pt x="404" y="682"/>
                  </a:moveTo>
                  <a:cubicBezTo>
                    <a:pt x="404" y="667"/>
                    <a:pt x="408" y="656"/>
                    <a:pt x="415" y="655"/>
                  </a:cubicBezTo>
                  <a:cubicBezTo>
                    <a:pt x="422" y="654"/>
                    <a:pt x="429" y="662"/>
                    <a:pt x="435" y="676"/>
                  </a:cubicBezTo>
                  <a:moveTo>
                    <a:pt x="429" y="661"/>
                  </a:moveTo>
                  <a:cubicBezTo>
                    <a:pt x="429" y="660"/>
                    <a:pt x="429" y="659"/>
                    <a:pt x="430" y="658"/>
                  </a:cubicBezTo>
                  <a:cubicBezTo>
                    <a:pt x="432" y="658"/>
                    <a:pt x="433" y="659"/>
                    <a:pt x="433" y="660"/>
                  </a:cubicBezTo>
                  <a:cubicBezTo>
                    <a:pt x="433" y="661"/>
                    <a:pt x="432" y="662"/>
                    <a:pt x="431" y="662"/>
                  </a:cubicBezTo>
                  <a:cubicBezTo>
                    <a:pt x="430" y="662"/>
                    <a:pt x="429" y="662"/>
                    <a:pt x="429" y="661"/>
                  </a:cubicBezTo>
                  <a:close/>
                  <a:moveTo>
                    <a:pt x="441" y="674"/>
                  </a:moveTo>
                  <a:cubicBezTo>
                    <a:pt x="441" y="668"/>
                    <a:pt x="444" y="664"/>
                    <a:pt x="447" y="662"/>
                  </a:cubicBezTo>
                  <a:cubicBezTo>
                    <a:pt x="451" y="662"/>
                    <a:pt x="455" y="664"/>
                    <a:pt x="458" y="668"/>
                  </a:cubicBezTo>
                  <a:moveTo>
                    <a:pt x="439" y="674"/>
                  </a:moveTo>
                  <a:cubicBezTo>
                    <a:pt x="439" y="664"/>
                    <a:pt x="441" y="657"/>
                    <a:pt x="445" y="656"/>
                  </a:cubicBezTo>
                  <a:cubicBezTo>
                    <a:pt x="450" y="655"/>
                    <a:pt x="455" y="660"/>
                    <a:pt x="460" y="668"/>
                  </a:cubicBezTo>
                  <a:moveTo>
                    <a:pt x="435" y="676"/>
                  </a:moveTo>
                  <a:cubicBezTo>
                    <a:pt x="433" y="661"/>
                    <a:pt x="436" y="649"/>
                    <a:pt x="443" y="647"/>
                  </a:cubicBezTo>
                  <a:cubicBezTo>
                    <a:pt x="450" y="645"/>
                    <a:pt x="458" y="653"/>
                    <a:pt x="464" y="666"/>
                  </a:cubicBezTo>
                  <a:moveTo>
                    <a:pt x="457" y="652"/>
                  </a:moveTo>
                  <a:cubicBezTo>
                    <a:pt x="457" y="651"/>
                    <a:pt x="458" y="649"/>
                    <a:pt x="459" y="649"/>
                  </a:cubicBezTo>
                  <a:cubicBezTo>
                    <a:pt x="460" y="649"/>
                    <a:pt x="461" y="650"/>
                    <a:pt x="461" y="651"/>
                  </a:cubicBezTo>
                  <a:cubicBezTo>
                    <a:pt x="461" y="652"/>
                    <a:pt x="461" y="653"/>
                    <a:pt x="460" y="653"/>
                  </a:cubicBezTo>
                  <a:cubicBezTo>
                    <a:pt x="459" y="653"/>
                    <a:pt x="458" y="653"/>
                    <a:pt x="457" y="652"/>
                  </a:cubicBezTo>
                  <a:close/>
                  <a:moveTo>
                    <a:pt x="470" y="664"/>
                  </a:moveTo>
                  <a:cubicBezTo>
                    <a:pt x="470" y="658"/>
                    <a:pt x="472" y="653"/>
                    <a:pt x="476" y="652"/>
                  </a:cubicBezTo>
                  <a:cubicBezTo>
                    <a:pt x="479" y="651"/>
                    <a:pt x="483" y="653"/>
                    <a:pt x="487" y="657"/>
                  </a:cubicBezTo>
                  <a:moveTo>
                    <a:pt x="469" y="664"/>
                  </a:moveTo>
                  <a:cubicBezTo>
                    <a:pt x="467" y="655"/>
                    <a:pt x="469" y="647"/>
                    <a:pt x="473" y="645"/>
                  </a:cubicBezTo>
                  <a:cubicBezTo>
                    <a:pt x="478" y="644"/>
                    <a:pt x="483" y="648"/>
                    <a:pt x="489" y="656"/>
                  </a:cubicBezTo>
                  <a:moveTo>
                    <a:pt x="464" y="666"/>
                  </a:moveTo>
                  <a:cubicBezTo>
                    <a:pt x="462" y="651"/>
                    <a:pt x="464" y="639"/>
                    <a:pt x="470" y="637"/>
                  </a:cubicBezTo>
                  <a:cubicBezTo>
                    <a:pt x="476" y="634"/>
                    <a:pt x="485" y="642"/>
                    <a:pt x="493" y="654"/>
                  </a:cubicBezTo>
                  <a:moveTo>
                    <a:pt x="485" y="640"/>
                  </a:moveTo>
                  <a:cubicBezTo>
                    <a:pt x="484" y="639"/>
                    <a:pt x="485" y="638"/>
                    <a:pt x="486" y="638"/>
                  </a:cubicBezTo>
                  <a:cubicBezTo>
                    <a:pt x="487" y="637"/>
                    <a:pt x="488" y="638"/>
                    <a:pt x="488" y="639"/>
                  </a:cubicBezTo>
                  <a:cubicBezTo>
                    <a:pt x="489" y="640"/>
                    <a:pt x="488" y="641"/>
                    <a:pt x="487" y="641"/>
                  </a:cubicBezTo>
                  <a:cubicBezTo>
                    <a:pt x="486" y="641"/>
                    <a:pt x="485" y="641"/>
                    <a:pt x="485" y="640"/>
                  </a:cubicBezTo>
                  <a:close/>
                  <a:moveTo>
                    <a:pt x="499" y="651"/>
                  </a:moveTo>
                  <a:cubicBezTo>
                    <a:pt x="498" y="645"/>
                    <a:pt x="500" y="640"/>
                    <a:pt x="503" y="639"/>
                  </a:cubicBezTo>
                  <a:cubicBezTo>
                    <a:pt x="506" y="637"/>
                    <a:pt x="511" y="639"/>
                    <a:pt x="515" y="642"/>
                  </a:cubicBezTo>
                  <a:moveTo>
                    <a:pt x="497" y="652"/>
                  </a:moveTo>
                  <a:cubicBezTo>
                    <a:pt x="495" y="642"/>
                    <a:pt x="496" y="634"/>
                    <a:pt x="500" y="632"/>
                  </a:cubicBezTo>
                  <a:cubicBezTo>
                    <a:pt x="504" y="630"/>
                    <a:pt x="510" y="634"/>
                    <a:pt x="517" y="642"/>
                  </a:cubicBezTo>
                  <a:moveTo>
                    <a:pt x="493" y="654"/>
                  </a:moveTo>
                  <a:cubicBezTo>
                    <a:pt x="489" y="639"/>
                    <a:pt x="490" y="627"/>
                    <a:pt x="496" y="624"/>
                  </a:cubicBezTo>
                  <a:cubicBezTo>
                    <a:pt x="502" y="621"/>
                    <a:pt x="512" y="628"/>
                    <a:pt x="521" y="639"/>
                  </a:cubicBezTo>
                  <a:moveTo>
                    <a:pt x="511" y="626"/>
                  </a:moveTo>
                  <a:cubicBezTo>
                    <a:pt x="511" y="625"/>
                    <a:pt x="511" y="624"/>
                    <a:pt x="512" y="624"/>
                  </a:cubicBezTo>
                  <a:cubicBezTo>
                    <a:pt x="513" y="623"/>
                    <a:pt x="514" y="623"/>
                    <a:pt x="514" y="624"/>
                  </a:cubicBezTo>
                  <a:cubicBezTo>
                    <a:pt x="515" y="625"/>
                    <a:pt x="514" y="626"/>
                    <a:pt x="514" y="627"/>
                  </a:cubicBezTo>
                  <a:cubicBezTo>
                    <a:pt x="513" y="627"/>
                    <a:pt x="511" y="627"/>
                    <a:pt x="511" y="626"/>
                  </a:cubicBezTo>
                  <a:close/>
                  <a:moveTo>
                    <a:pt x="526" y="636"/>
                  </a:moveTo>
                  <a:cubicBezTo>
                    <a:pt x="525" y="630"/>
                    <a:pt x="526" y="625"/>
                    <a:pt x="529" y="623"/>
                  </a:cubicBezTo>
                  <a:cubicBezTo>
                    <a:pt x="532" y="621"/>
                    <a:pt x="537" y="622"/>
                    <a:pt x="541" y="626"/>
                  </a:cubicBezTo>
                  <a:moveTo>
                    <a:pt x="525" y="637"/>
                  </a:moveTo>
                  <a:cubicBezTo>
                    <a:pt x="521" y="627"/>
                    <a:pt x="522" y="619"/>
                    <a:pt x="526" y="617"/>
                  </a:cubicBezTo>
                  <a:cubicBezTo>
                    <a:pt x="529" y="615"/>
                    <a:pt x="536" y="618"/>
                    <a:pt x="543" y="625"/>
                  </a:cubicBezTo>
                  <a:moveTo>
                    <a:pt x="521" y="639"/>
                  </a:moveTo>
                  <a:cubicBezTo>
                    <a:pt x="515" y="625"/>
                    <a:pt x="515" y="613"/>
                    <a:pt x="521" y="609"/>
                  </a:cubicBezTo>
                  <a:cubicBezTo>
                    <a:pt x="527" y="606"/>
                    <a:pt x="537" y="611"/>
                    <a:pt x="547" y="622"/>
                  </a:cubicBezTo>
                  <a:moveTo>
                    <a:pt x="536" y="610"/>
                  </a:moveTo>
                  <a:cubicBezTo>
                    <a:pt x="535" y="609"/>
                    <a:pt x="536" y="608"/>
                    <a:pt x="536" y="607"/>
                  </a:cubicBezTo>
                  <a:cubicBezTo>
                    <a:pt x="537" y="607"/>
                    <a:pt x="539" y="607"/>
                    <a:pt x="539" y="608"/>
                  </a:cubicBezTo>
                  <a:cubicBezTo>
                    <a:pt x="540" y="609"/>
                    <a:pt x="539" y="610"/>
                    <a:pt x="538" y="610"/>
                  </a:cubicBezTo>
                  <a:cubicBezTo>
                    <a:pt x="538" y="611"/>
                    <a:pt x="536" y="611"/>
                    <a:pt x="536" y="610"/>
                  </a:cubicBezTo>
                  <a:close/>
                  <a:moveTo>
                    <a:pt x="552" y="618"/>
                  </a:moveTo>
                  <a:cubicBezTo>
                    <a:pt x="550" y="612"/>
                    <a:pt x="551" y="607"/>
                    <a:pt x="554" y="605"/>
                  </a:cubicBezTo>
                  <a:cubicBezTo>
                    <a:pt x="557" y="603"/>
                    <a:pt x="561" y="604"/>
                    <a:pt x="566" y="607"/>
                  </a:cubicBezTo>
                  <a:moveTo>
                    <a:pt x="550" y="619"/>
                  </a:moveTo>
                  <a:cubicBezTo>
                    <a:pt x="546" y="610"/>
                    <a:pt x="546" y="602"/>
                    <a:pt x="550" y="600"/>
                  </a:cubicBezTo>
                  <a:cubicBezTo>
                    <a:pt x="553" y="597"/>
                    <a:pt x="560" y="599"/>
                    <a:pt x="567" y="606"/>
                  </a:cubicBezTo>
                  <a:moveTo>
                    <a:pt x="547" y="622"/>
                  </a:moveTo>
                  <a:cubicBezTo>
                    <a:pt x="540" y="608"/>
                    <a:pt x="539" y="596"/>
                    <a:pt x="544" y="592"/>
                  </a:cubicBezTo>
                  <a:cubicBezTo>
                    <a:pt x="550" y="588"/>
                    <a:pt x="560" y="593"/>
                    <a:pt x="571" y="603"/>
                  </a:cubicBezTo>
                  <a:moveTo>
                    <a:pt x="559" y="591"/>
                  </a:moveTo>
                  <a:cubicBezTo>
                    <a:pt x="559" y="590"/>
                    <a:pt x="559" y="589"/>
                    <a:pt x="560" y="589"/>
                  </a:cubicBezTo>
                  <a:cubicBezTo>
                    <a:pt x="560" y="588"/>
                    <a:pt x="562" y="588"/>
                    <a:pt x="562" y="589"/>
                  </a:cubicBezTo>
                  <a:cubicBezTo>
                    <a:pt x="563" y="590"/>
                    <a:pt x="563" y="591"/>
                    <a:pt x="562" y="592"/>
                  </a:cubicBezTo>
                  <a:cubicBezTo>
                    <a:pt x="561" y="592"/>
                    <a:pt x="560" y="592"/>
                    <a:pt x="559" y="591"/>
                  </a:cubicBezTo>
                  <a:close/>
                  <a:moveTo>
                    <a:pt x="576" y="598"/>
                  </a:moveTo>
                  <a:cubicBezTo>
                    <a:pt x="574" y="593"/>
                    <a:pt x="574" y="588"/>
                    <a:pt x="576" y="585"/>
                  </a:cubicBezTo>
                  <a:cubicBezTo>
                    <a:pt x="579" y="583"/>
                    <a:pt x="584" y="583"/>
                    <a:pt x="589" y="586"/>
                  </a:cubicBezTo>
                  <a:moveTo>
                    <a:pt x="574" y="599"/>
                  </a:moveTo>
                  <a:cubicBezTo>
                    <a:pt x="570" y="591"/>
                    <a:pt x="568" y="583"/>
                    <a:pt x="572" y="580"/>
                  </a:cubicBezTo>
                  <a:cubicBezTo>
                    <a:pt x="575" y="577"/>
                    <a:pt x="582" y="579"/>
                    <a:pt x="590" y="584"/>
                  </a:cubicBezTo>
                  <a:moveTo>
                    <a:pt x="571" y="602"/>
                  </a:moveTo>
                  <a:cubicBezTo>
                    <a:pt x="563" y="589"/>
                    <a:pt x="561" y="578"/>
                    <a:pt x="566" y="573"/>
                  </a:cubicBezTo>
                  <a:cubicBezTo>
                    <a:pt x="571" y="569"/>
                    <a:pt x="582" y="572"/>
                    <a:pt x="593" y="581"/>
                  </a:cubicBezTo>
                  <a:moveTo>
                    <a:pt x="581" y="571"/>
                  </a:moveTo>
                  <a:cubicBezTo>
                    <a:pt x="580" y="570"/>
                    <a:pt x="580" y="569"/>
                    <a:pt x="581" y="568"/>
                  </a:cubicBezTo>
                  <a:cubicBezTo>
                    <a:pt x="582" y="567"/>
                    <a:pt x="583" y="567"/>
                    <a:pt x="583" y="568"/>
                  </a:cubicBezTo>
                  <a:cubicBezTo>
                    <a:pt x="584" y="569"/>
                    <a:pt x="584" y="570"/>
                    <a:pt x="583" y="571"/>
                  </a:cubicBezTo>
                  <a:cubicBezTo>
                    <a:pt x="583" y="572"/>
                    <a:pt x="581" y="572"/>
                    <a:pt x="581" y="571"/>
                  </a:cubicBezTo>
                  <a:close/>
                  <a:moveTo>
                    <a:pt x="598" y="576"/>
                  </a:moveTo>
                  <a:cubicBezTo>
                    <a:pt x="595" y="571"/>
                    <a:pt x="595" y="566"/>
                    <a:pt x="597" y="563"/>
                  </a:cubicBezTo>
                  <a:cubicBezTo>
                    <a:pt x="600" y="560"/>
                    <a:pt x="604" y="560"/>
                    <a:pt x="610" y="562"/>
                  </a:cubicBezTo>
                  <a:moveTo>
                    <a:pt x="597" y="577"/>
                  </a:moveTo>
                  <a:cubicBezTo>
                    <a:pt x="591" y="569"/>
                    <a:pt x="589" y="562"/>
                    <a:pt x="592" y="558"/>
                  </a:cubicBezTo>
                  <a:cubicBezTo>
                    <a:pt x="595" y="555"/>
                    <a:pt x="603" y="556"/>
                    <a:pt x="611" y="561"/>
                  </a:cubicBezTo>
                  <a:moveTo>
                    <a:pt x="593" y="581"/>
                  </a:moveTo>
                  <a:cubicBezTo>
                    <a:pt x="584" y="569"/>
                    <a:pt x="581" y="557"/>
                    <a:pt x="586" y="552"/>
                  </a:cubicBezTo>
                  <a:cubicBezTo>
                    <a:pt x="590" y="547"/>
                    <a:pt x="602" y="550"/>
                    <a:pt x="614" y="557"/>
                  </a:cubicBezTo>
                  <a:moveTo>
                    <a:pt x="600" y="548"/>
                  </a:moveTo>
                  <a:cubicBezTo>
                    <a:pt x="599" y="548"/>
                    <a:pt x="599" y="546"/>
                    <a:pt x="600" y="546"/>
                  </a:cubicBezTo>
                  <a:cubicBezTo>
                    <a:pt x="601" y="545"/>
                    <a:pt x="602" y="545"/>
                    <a:pt x="603" y="546"/>
                  </a:cubicBezTo>
                  <a:cubicBezTo>
                    <a:pt x="604" y="546"/>
                    <a:pt x="604" y="548"/>
                    <a:pt x="603" y="548"/>
                  </a:cubicBezTo>
                  <a:cubicBezTo>
                    <a:pt x="602" y="549"/>
                    <a:pt x="601" y="549"/>
                    <a:pt x="600" y="548"/>
                  </a:cubicBezTo>
                  <a:close/>
                  <a:moveTo>
                    <a:pt x="618" y="552"/>
                  </a:moveTo>
                  <a:cubicBezTo>
                    <a:pt x="615" y="547"/>
                    <a:pt x="614" y="542"/>
                    <a:pt x="616" y="539"/>
                  </a:cubicBezTo>
                  <a:cubicBezTo>
                    <a:pt x="618" y="536"/>
                    <a:pt x="623" y="536"/>
                    <a:pt x="628" y="537"/>
                  </a:cubicBezTo>
                  <a:moveTo>
                    <a:pt x="617" y="553"/>
                  </a:moveTo>
                  <a:cubicBezTo>
                    <a:pt x="610" y="546"/>
                    <a:pt x="608" y="539"/>
                    <a:pt x="611" y="535"/>
                  </a:cubicBezTo>
                  <a:cubicBezTo>
                    <a:pt x="613" y="531"/>
                    <a:pt x="621" y="532"/>
                    <a:pt x="630" y="536"/>
                  </a:cubicBezTo>
                  <a:moveTo>
                    <a:pt x="614" y="557"/>
                  </a:moveTo>
                  <a:cubicBezTo>
                    <a:pt x="604" y="546"/>
                    <a:pt x="599" y="535"/>
                    <a:pt x="604" y="529"/>
                  </a:cubicBezTo>
                  <a:cubicBezTo>
                    <a:pt x="608" y="524"/>
                    <a:pt x="619" y="525"/>
                    <a:pt x="632" y="532"/>
                  </a:cubicBezTo>
                  <a:moveTo>
                    <a:pt x="618" y="524"/>
                  </a:moveTo>
                  <a:cubicBezTo>
                    <a:pt x="617" y="524"/>
                    <a:pt x="617" y="522"/>
                    <a:pt x="617" y="522"/>
                  </a:cubicBezTo>
                  <a:cubicBezTo>
                    <a:pt x="618" y="521"/>
                    <a:pt x="619" y="521"/>
                    <a:pt x="620" y="521"/>
                  </a:cubicBezTo>
                  <a:cubicBezTo>
                    <a:pt x="621" y="522"/>
                    <a:pt x="621" y="523"/>
                    <a:pt x="620" y="524"/>
                  </a:cubicBezTo>
                  <a:cubicBezTo>
                    <a:pt x="620" y="525"/>
                    <a:pt x="619" y="525"/>
                    <a:pt x="618" y="524"/>
                  </a:cubicBezTo>
                  <a:close/>
                  <a:moveTo>
                    <a:pt x="636" y="527"/>
                  </a:moveTo>
                  <a:cubicBezTo>
                    <a:pt x="632" y="522"/>
                    <a:pt x="631" y="517"/>
                    <a:pt x="633" y="514"/>
                  </a:cubicBezTo>
                  <a:cubicBezTo>
                    <a:pt x="635" y="511"/>
                    <a:pt x="639" y="510"/>
                    <a:pt x="645" y="511"/>
                  </a:cubicBezTo>
                  <a:moveTo>
                    <a:pt x="635" y="528"/>
                  </a:moveTo>
                  <a:cubicBezTo>
                    <a:pt x="628" y="521"/>
                    <a:pt x="624" y="514"/>
                    <a:pt x="627" y="510"/>
                  </a:cubicBezTo>
                  <a:cubicBezTo>
                    <a:pt x="629" y="506"/>
                    <a:pt x="637" y="506"/>
                    <a:pt x="646" y="509"/>
                  </a:cubicBezTo>
                  <a:moveTo>
                    <a:pt x="632" y="532"/>
                  </a:moveTo>
                  <a:cubicBezTo>
                    <a:pt x="621" y="521"/>
                    <a:pt x="615" y="511"/>
                    <a:pt x="619" y="505"/>
                  </a:cubicBezTo>
                  <a:cubicBezTo>
                    <a:pt x="623" y="499"/>
                    <a:pt x="635" y="500"/>
                    <a:pt x="648" y="505"/>
                  </a:cubicBezTo>
                  <a:moveTo>
                    <a:pt x="633" y="499"/>
                  </a:moveTo>
                  <a:cubicBezTo>
                    <a:pt x="632" y="498"/>
                    <a:pt x="632" y="497"/>
                    <a:pt x="632" y="496"/>
                  </a:cubicBezTo>
                  <a:cubicBezTo>
                    <a:pt x="633" y="495"/>
                    <a:pt x="634" y="495"/>
                    <a:pt x="635" y="496"/>
                  </a:cubicBezTo>
                  <a:cubicBezTo>
                    <a:pt x="636" y="496"/>
                    <a:pt x="636" y="497"/>
                    <a:pt x="636" y="498"/>
                  </a:cubicBezTo>
                  <a:cubicBezTo>
                    <a:pt x="635" y="499"/>
                    <a:pt x="634" y="499"/>
                    <a:pt x="633" y="499"/>
                  </a:cubicBezTo>
                  <a:close/>
                  <a:moveTo>
                    <a:pt x="651" y="499"/>
                  </a:moveTo>
                  <a:cubicBezTo>
                    <a:pt x="647" y="495"/>
                    <a:pt x="645" y="490"/>
                    <a:pt x="647" y="487"/>
                  </a:cubicBezTo>
                  <a:cubicBezTo>
                    <a:pt x="649" y="484"/>
                    <a:pt x="653" y="482"/>
                    <a:pt x="659" y="483"/>
                  </a:cubicBezTo>
                  <a:moveTo>
                    <a:pt x="650" y="501"/>
                  </a:moveTo>
                  <a:cubicBezTo>
                    <a:pt x="642" y="494"/>
                    <a:pt x="639" y="488"/>
                    <a:pt x="641" y="484"/>
                  </a:cubicBezTo>
                  <a:cubicBezTo>
                    <a:pt x="643" y="480"/>
                    <a:pt x="650" y="479"/>
                    <a:pt x="659" y="481"/>
                  </a:cubicBezTo>
                  <a:moveTo>
                    <a:pt x="648" y="505"/>
                  </a:moveTo>
                  <a:cubicBezTo>
                    <a:pt x="636" y="496"/>
                    <a:pt x="629" y="486"/>
                    <a:pt x="633" y="479"/>
                  </a:cubicBezTo>
                  <a:cubicBezTo>
                    <a:pt x="636" y="473"/>
                    <a:pt x="647" y="473"/>
                    <a:pt x="661" y="477"/>
                  </a:cubicBezTo>
                  <a:moveTo>
                    <a:pt x="646" y="472"/>
                  </a:moveTo>
                  <a:cubicBezTo>
                    <a:pt x="645" y="471"/>
                    <a:pt x="644" y="470"/>
                    <a:pt x="645" y="469"/>
                  </a:cubicBezTo>
                  <a:cubicBezTo>
                    <a:pt x="645" y="468"/>
                    <a:pt x="647" y="468"/>
                    <a:pt x="648" y="469"/>
                  </a:cubicBezTo>
                  <a:cubicBezTo>
                    <a:pt x="648" y="469"/>
                    <a:pt x="649" y="470"/>
                    <a:pt x="648" y="471"/>
                  </a:cubicBezTo>
                  <a:cubicBezTo>
                    <a:pt x="648" y="472"/>
                    <a:pt x="647" y="472"/>
                    <a:pt x="646" y="472"/>
                  </a:cubicBezTo>
                  <a:close/>
                  <a:moveTo>
                    <a:pt x="664" y="471"/>
                  </a:moveTo>
                  <a:cubicBezTo>
                    <a:pt x="659" y="467"/>
                    <a:pt x="657" y="462"/>
                    <a:pt x="659" y="459"/>
                  </a:cubicBezTo>
                  <a:cubicBezTo>
                    <a:pt x="660" y="455"/>
                    <a:pt x="664" y="454"/>
                    <a:pt x="670" y="454"/>
                  </a:cubicBezTo>
                  <a:moveTo>
                    <a:pt x="663" y="472"/>
                  </a:moveTo>
                  <a:cubicBezTo>
                    <a:pt x="655" y="467"/>
                    <a:pt x="650" y="460"/>
                    <a:pt x="652" y="456"/>
                  </a:cubicBezTo>
                  <a:cubicBezTo>
                    <a:pt x="654" y="452"/>
                    <a:pt x="661" y="451"/>
                    <a:pt x="671" y="452"/>
                  </a:cubicBezTo>
                  <a:moveTo>
                    <a:pt x="661" y="477"/>
                  </a:moveTo>
                  <a:cubicBezTo>
                    <a:pt x="648" y="469"/>
                    <a:pt x="641" y="459"/>
                    <a:pt x="644" y="453"/>
                  </a:cubicBezTo>
                  <a:cubicBezTo>
                    <a:pt x="646" y="446"/>
                    <a:pt x="658" y="445"/>
                    <a:pt x="672" y="448"/>
                  </a:cubicBezTo>
                  <a:moveTo>
                    <a:pt x="656" y="444"/>
                  </a:moveTo>
                  <a:cubicBezTo>
                    <a:pt x="655" y="444"/>
                    <a:pt x="655" y="443"/>
                    <a:pt x="655" y="442"/>
                  </a:cubicBezTo>
                  <a:cubicBezTo>
                    <a:pt x="655" y="441"/>
                    <a:pt x="657" y="440"/>
                    <a:pt x="658" y="441"/>
                  </a:cubicBezTo>
                  <a:cubicBezTo>
                    <a:pt x="659" y="441"/>
                    <a:pt x="659" y="442"/>
                    <a:pt x="659" y="443"/>
                  </a:cubicBezTo>
                  <a:cubicBezTo>
                    <a:pt x="658" y="444"/>
                    <a:pt x="657" y="444"/>
                    <a:pt x="656" y="444"/>
                  </a:cubicBezTo>
                  <a:close/>
                  <a:moveTo>
                    <a:pt x="674" y="441"/>
                  </a:moveTo>
                  <a:cubicBezTo>
                    <a:pt x="669" y="438"/>
                    <a:pt x="667" y="433"/>
                    <a:pt x="668" y="430"/>
                  </a:cubicBezTo>
                  <a:cubicBezTo>
                    <a:pt x="669" y="426"/>
                    <a:pt x="673" y="424"/>
                    <a:pt x="679" y="424"/>
                  </a:cubicBezTo>
                  <a:moveTo>
                    <a:pt x="673" y="443"/>
                  </a:moveTo>
                  <a:cubicBezTo>
                    <a:pt x="665" y="438"/>
                    <a:pt x="660" y="432"/>
                    <a:pt x="661" y="428"/>
                  </a:cubicBezTo>
                  <a:cubicBezTo>
                    <a:pt x="662" y="423"/>
                    <a:pt x="670" y="421"/>
                    <a:pt x="679" y="422"/>
                  </a:cubicBezTo>
                  <a:moveTo>
                    <a:pt x="672" y="447"/>
                  </a:moveTo>
                  <a:cubicBezTo>
                    <a:pt x="659" y="440"/>
                    <a:pt x="650" y="432"/>
                    <a:pt x="652" y="425"/>
                  </a:cubicBezTo>
                  <a:cubicBezTo>
                    <a:pt x="654" y="419"/>
                    <a:pt x="666" y="416"/>
                    <a:pt x="680" y="418"/>
                  </a:cubicBezTo>
                  <a:moveTo>
                    <a:pt x="664" y="415"/>
                  </a:moveTo>
                  <a:cubicBezTo>
                    <a:pt x="663" y="415"/>
                    <a:pt x="662" y="414"/>
                    <a:pt x="663" y="413"/>
                  </a:cubicBezTo>
                  <a:cubicBezTo>
                    <a:pt x="663" y="412"/>
                    <a:pt x="664" y="411"/>
                    <a:pt x="665" y="412"/>
                  </a:cubicBezTo>
                  <a:cubicBezTo>
                    <a:pt x="666" y="412"/>
                    <a:pt x="667" y="413"/>
                    <a:pt x="666" y="414"/>
                  </a:cubicBezTo>
                  <a:cubicBezTo>
                    <a:pt x="666" y="415"/>
                    <a:pt x="665" y="416"/>
                    <a:pt x="664" y="415"/>
                  </a:cubicBezTo>
                  <a:close/>
                  <a:moveTo>
                    <a:pt x="682" y="411"/>
                  </a:moveTo>
                  <a:cubicBezTo>
                    <a:pt x="676" y="408"/>
                    <a:pt x="673" y="404"/>
                    <a:pt x="674" y="400"/>
                  </a:cubicBezTo>
                  <a:cubicBezTo>
                    <a:pt x="675" y="397"/>
                    <a:pt x="679" y="394"/>
                    <a:pt x="684" y="393"/>
                  </a:cubicBezTo>
                  <a:moveTo>
                    <a:pt x="681" y="413"/>
                  </a:moveTo>
                  <a:cubicBezTo>
                    <a:pt x="672" y="409"/>
                    <a:pt x="666" y="403"/>
                    <a:pt x="667" y="399"/>
                  </a:cubicBezTo>
                  <a:cubicBezTo>
                    <a:pt x="668" y="394"/>
                    <a:pt x="675" y="392"/>
                    <a:pt x="685" y="391"/>
                  </a:cubicBezTo>
                  <a:moveTo>
                    <a:pt x="680" y="417"/>
                  </a:moveTo>
                  <a:cubicBezTo>
                    <a:pt x="666" y="412"/>
                    <a:pt x="657" y="404"/>
                    <a:pt x="658" y="397"/>
                  </a:cubicBezTo>
                  <a:cubicBezTo>
                    <a:pt x="660" y="390"/>
                    <a:pt x="671" y="386"/>
                    <a:pt x="685" y="387"/>
                  </a:cubicBezTo>
                  <a:moveTo>
                    <a:pt x="669" y="386"/>
                  </a:moveTo>
                  <a:cubicBezTo>
                    <a:pt x="668" y="386"/>
                    <a:pt x="667" y="385"/>
                    <a:pt x="668" y="384"/>
                  </a:cubicBezTo>
                  <a:cubicBezTo>
                    <a:pt x="668" y="383"/>
                    <a:pt x="669" y="382"/>
                    <a:pt x="670" y="382"/>
                  </a:cubicBezTo>
                  <a:cubicBezTo>
                    <a:pt x="671" y="383"/>
                    <a:pt x="672" y="384"/>
                    <a:pt x="671" y="385"/>
                  </a:cubicBezTo>
                  <a:cubicBezTo>
                    <a:pt x="671" y="386"/>
                    <a:pt x="670" y="386"/>
                    <a:pt x="669" y="386"/>
                  </a:cubicBezTo>
                  <a:close/>
                  <a:moveTo>
                    <a:pt x="686" y="380"/>
                  </a:moveTo>
                  <a:cubicBezTo>
                    <a:pt x="681" y="377"/>
                    <a:pt x="677" y="374"/>
                    <a:pt x="678" y="370"/>
                  </a:cubicBezTo>
                  <a:cubicBezTo>
                    <a:pt x="678" y="366"/>
                    <a:pt x="682" y="364"/>
                    <a:pt x="687" y="362"/>
                  </a:cubicBezTo>
                  <a:moveTo>
                    <a:pt x="686" y="382"/>
                  </a:moveTo>
                  <a:cubicBezTo>
                    <a:pt x="676" y="379"/>
                    <a:pt x="670" y="374"/>
                    <a:pt x="671" y="369"/>
                  </a:cubicBezTo>
                  <a:cubicBezTo>
                    <a:pt x="671" y="365"/>
                    <a:pt x="678" y="361"/>
                    <a:pt x="688" y="360"/>
                  </a:cubicBezTo>
                  <a:moveTo>
                    <a:pt x="685" y="386"/>
                  </a:moveTo>
                  <a:cubicBezTo>
                    <a:pt x="671" y="382"/>
                    <a:pt x="661" y="375"/>
                    <a:pt x="662" y="368"/>
                  </a:cubicBezTo>
                  <a:cubicBezTo>
                    <a:pt x="663" y="361"/>
                    <a:pt x="673" y="357"/>
                    <a:pt x="688" y="356"/>
                  </a:cubicBezTo>
                  <a:moveTo>
                    <a:pt x="672" y="356"/>
                  </a:moveTo>
                  <a:cubicBezTo>
                    <a:pt x="670" y="356"/>
                    <a:pt x="670" y="355"/>
                    <a:pt x="670" y="354"/>
                  </a:cubicBezTo>
                  <a:cubicBezTo>
                    <a:pt x="670" y="353"/>
                    <a:pt x="671" y="353"/>
                    <a:pt x="672" y="353"/>
                  </a:cubicBezTo>
                  <a:cubicBezTo>
                    <a:pt x="673" y="353"/>
                    <a:pt x="674" y="354"/>
                    <a:pt x="674" y="355"/>
                  </a:cubicBezTo>
                  <a:cubicBezTo>
                    <a:pt x="674" y="356"/>
                    <a:pt x="673" y="357"/>
                    <a:pt x="672" y="356"/>
                  </a:cubicBezTo>
                  <a:close/>
                  <a:moveTo>
                    <a:pt x="688" y="349"/>
                  </a:moveTo>
                  <a:cubicBezTo>
                    <a:pt x="682" y="347"/>
                    <a:pt x="679" y="343"/>
                    <a:pt x="679" y="340"/>
                  </a:cubicBezTo>
                  <a:cubicBezTo>
                    <a:pt x="679" y="336"/>
                    <a:pt x="682" y="333"/>
                    <a:pt x="688" y="331"/>
                  </a:cubicBezTo>
                  <a:moveTo>
                    <a:pt x="688" y="351"/>
                  </a:moveTo>
                  <a:cubicBezTo>
                    <a:pt x="678" y="348"/>
                    <a:pt x="672" y="344"/>
                    <a:pt x="672" y="339"/>
                  </a:cubicBezTo>
                  <a:cubicBezTo>
                    <a:pt x="672" y="335"/>
                    <a:pt x="678" y="331"/>
                    <a:pt x="688" y="329"/>
                  </a:cubicBezTo>
                  <a:moveTo>
                    <a:pt x="688" y="355"/>
                  </a:moveTo>
                  <a:cubicBezTo>
                    <a:pt x="673" y="352"/>
                    <a:pt x="663" y="346"/>
                    <a:pt x="663" y="339"/>
                  </a:cubicBezTo>
                  <a:cubicBezTo>
                    <a:pt x="663" y="332"/>
                    <a:pt x="673" y="327"/>
                    <a:pt x="688" y="324"/>
                  </a:cubicBezTo>
                  <a:moveTo>
                    <a:pt x="671" y="327"/>
                  </a:moveTo>
                  <a:cubicBezTo>
                    <a:pt x="670" y="327"/>
                    <a:pt x="669" y="326"/>
                    <a:pt x="669" y="325"/>
                  </a:cubicBezTo>
                  <a:cubicBezTo>
                    <a:pt x="669" y="324"/>
                    <a:pt x="670" y="323"/>
                    <a:pt x="671" y="323"/>
                  </a:cubicBezTo>
                  <a:cubicBezTo>
                    <a:pt x="672" y="323"/>
                    <a:pt x="673" y="324"/>
                    <a:pt x="673" y="325"/>
                  </a:cubicBezTo>
                  <a:cubicBezTo>
                    <a:pt x="673" y="326"/>
                    <a:pt x="672" y="327"/>
                    <a:pt x="671" y="327"/>
                  </a:cubicBezTo>
                  <a:close/>
                  <a:moveTo>
                    <a:pt x="687" y="318"/>
                  </a:moveTo>
                  <a:cubicBezTo>
                    <a:pt x="681" y="316"/>
                    <a:pt x="677" y="313"/>
                    <a:pt x="677" y="309"/>
                  </a:cubicBezTo>
                  <a:cubicBezTo>
                    <a:pt x="677" y="306"/>
                    <a:pt x="680" y="302"/>
                    <a:pt x="685" y="300"/>
                  </a:cubicBezTo>
                  <a:moveTo>
                    <a:pt x="687" y="320"/>
                  </a:moveTo>
                  <a:cubicBezTo>
                    <a:pt x="677" y="318"/>
                    <a:pt x="670" y="314"/>
                    <a:pt x="670" y="310"/>
                  </a:cubicBezTo>
                  <a:cubicBezTo>
                    <a:pt x="670" y="305"/>
                    <a:pt x="676" y="301"/>
                    <a:pt x="685" y="298"/>
                  </a:cubicBezTo>
                  <a:moveTo>
                    <a:pt x="687" y="324"/>
                  </a:moveTo>
                  <a:cubicBezTo>
                    <a:pt x="672" y="322"/>
                    <a:pt x="662" y="317"/>
                    <a:pt x="661" y="310"/>
                  </a:cubicBezTo>
                  <a:cubicBezTo>
                    <a:pt x="661" y="303"/>
                    <a:pt x="670" y="297"/>
                    <a:pt x="684" y="293"/>
                  </a:cubicBezTo>
                  <a:moveTo>
                    <a:pt x="668" y="297"/>
                  </a:moveTo>
                  <a:cubicBezTo>
                    <a:pt x="667" y="297"/>
                    <a:pt x="666" y="296"/>
                    <a:pt x="666" y="295"/>
                  </a:cubicBezTo>
                  <a:cubicBezTo>
                    <a:pt x="666" y="294"/>
                    <a:pt x="667" y="293"/>
                    <a:pt x="668" y="293"/>
                  </a:cubicBezTo>
                  <a:cubicBezTo>
                    <a:pt x="669" y="293"/>
                    <a:pt x="670" y="294"/>
                    <a:pt x="670" y="295"/>
                  </a:cubicBezTo>
                  <a:cubicBezTo>
                    <a:pt x="670" y="296"/>
                    <a:pt x="669" y="297"/>
                    <a:pt x="668" y="297"/>
                  </a:cubicBezTo>
                  <a:close/>
                  <a:moveTo>
                    <a:pt x="683" y="287"/>
                  </a:moveTo>
                  <a:cubicBezTo>
                    <a:pt x="677" y="286"/>
                    <a:pt x="673" y="283"/>
                    <a:pt x="672" y="279"/>
                  </a:cubicBezTo>
                  <a:cubicBezTo>
                    <a:pt x="672" y="276"/>
                    <a:pt x="675" y="272"/>
                    <a:pt x="680" y="269"/>
                  </a:cubicBezTo>
                  <a:moveTo>
                    <a:pt x="683" y="289"/>
                  </a:moveTo>
                  <a:cubicBezTo>
                    <a:pt x="673" y="288"/>
                    <a:pt x="666" y="285"/>
                    <a:pt x="666" y="280"/>
                  </a:cubicBezTo>
                  <a:cubicBezTo>
                    <a:pt x="665" y="276"/>
                    <a:pt x="670" y="271"/>
                    <a:pt x="679" y="267"/>
                  </a:cubicBezTo>
                  <a:moveTo>
                    <a:pt x="684" y="293"/>
                  </a:moveTo>
                  <a:cubicBezTo>
                    <a:pt x="669" y="293"/>
                    <a:pt x="658" y="288"/>
                    <a:pt x="657" y="282"/>
                  </a:cubicBezTo>
                  <a:cubicBezTo>
                    <a:pt x="656" y="275"/>
                    <a:pt x="665" y="268"/>
                    <a:pt x="678" y="263"/>
                  </a:cubicBezTo>
                  <a:moveTo>
                    <a:pt x="663" y="268"/>
                  </a:moveTo>
                  <a:cubicBezTo>
                    <a:pt x="662" y="268"/>
                    <a:pt x="661" y="267"/>
                    <a:pt x="661" y="266"/>
                  </a:cubicBezTo>
                  <a:cubicBezTo>
                    <a:pt x="660" y="265"/>
                    <a:pt x="661" y="264"/>
                    <a:pt x="662" y="264"/>
                  </a:cubicBezTo>
                  <a:cubicBezTo>
                    <a:pt x="663" y="264"/>
                    <a:pt x="664" y="265"/>
                    <a:pt x="664" y="266"/>
                  </a:cubicBezTo>
                  <a:cubicBezTo>
                    <a:pt x="665" y="267"/>
                    <a:pt x="664" y="268"/>
                    <a:pt x="663" y="268"/>
                  </a:cubicBezTo>
                  <a:close/>
                  <a:moveTo>
                    <a:pt x="677" y="256"/>
                  </a:moveTo>
                  <a:cubicBezTo>
                    <a:pt x="671" y="256"/>
                    <a:pt x="666" y="253"/>
                    <a:pt x="665" y="250"/>
                  </a:cubicBezTo>
                  <a:cubicBezTo>
                    <a:pt x="664" y="246"/>
                    <a:pt x="667" y="242"/>
                    <a:pt x="671" y="239"/>
                  </a:cubicBezTo>
                  <a:moveTo>
                    <a:pt x="677" y="258"/>
                  </a:moveTo>
                  <a:cubicBezTo>
                    <a:pt x="667" y="258"/>
                    <a:pt x="660" y="256"/>
                    <a:pt x="659" y="251"/>
                  </a:cubicBezTo>
                  <a:cubicBezTo>
                    <a:pt x="657" y="247"/>
                    <a:pt x="663" y="242"/>
                    <a:pt x="671" y="237"/>
                  </a:cubicBezTo>
                  <a:moveTo>
                    <a:pt x="678" y="262"/>
                  </a:moveTo>
                  <a:cubicBezTo>
                    <a:pt x="663" y="264"/>
                    <a:pt x="651" y="260"/>
                    <a:pt x="650" y="254"/>
                  </a:cubicBezTo>
                  <a:cubicBezTo>
                    <a:pt x="648" y="247"/>
                    <a:pt x="656" y="239"/>
                    <a:pt x="670" y="233"/>
                  </a:cubicBezTo>
                  <a:moveTo>
                    <a:pt x="655" y="239"/>
                  </a:moveTo>
                  <a:cubicBezTo>
                    <a:pt x="654" y="240"/>
                    <a:pt x="653" y="239"/>
                    <a:pt x="652" y="238"/>
                  </a:cubicBezTo>
                  <a:cubicBezTo>
                    <a:pt x="652" y="237"/>
                    <a:pt x="653" y="236"/>
                    <a:pt x="654" y="236"/>
                  </a:cubicBezTo>
                  <a:cubicBezTo>
                    <a:pt x="655" y="235"/>
                    <a:pt x="656" y="236"/>
                    <a:pt x="656" y="237"/>
                  </a:cubicBezTo>
                  <a:cubicBezTo>
                    <a:pt x="656" y="238"/>
                    <a:pt x="656" y="239"/>
                    <a:pt x="655" y="239"/>
                  </a:cubicBezTo>
                  <a:close/>
                  <a:moveTo>
                    <a:pt x="667" y="227"/>
                  </a:moveTo>
                  <a:cubicBezTo>
                    <a:pt x="661" y="226"/>
                    <a:pt x="657" y="225"/>
                    <a:pt x="655" y="221"/>
                  </a:cubicBezTo>
                  <a:cubicBezTo>
                    <a:pt x="654" y="218"/>
                    <a:pt x="656" y="213"/>
                    <a:pt x="661" y="210"/>
                  </a:cubicBezTo>
                  <a:moveTo>
                    <a:pt x="668" y="228"/>
                  </a:moveTo>
                  <a:cubicBezTo>
                    <a:pt x="658" y="229"/>
                    <a:pt x="650" y="228"/>
                    <a:pt x="649" y="223"/>
                  </a:cubicBezTo>
                  <a:cubicBezTo>
                    <a:pt x="647" y="219"/>
                    <a:pt x="652" y="213"/>
                    <a:pt x="660" y="208"/>
                  </a:cubicBezTo>
                  <a:moveTo>
                    <a:pt x="669" y="233"/>
                  </a:moveTo>
                  <a:cubicBezTo>
                    <a:pt x="654" y="235"/>
                    <a:pt x="643" y="233"/>
                    <a:pt x="640" y="226"/>
                  </a:cubicBezTo>
                  <a:cubicBezTo>
                    <a:pt x="638" y="220"/>
                    <a:pt x="646" y="211"/>
                    <a:pt x="658" y="204"/>
                  </a:cubicBezTo>
                  <a:moveTo>
                    <a:pt x="644" y="212"/>
                  </a:moveTo>
                  <a:cubicBezTo>
                    <a:pt x="643" y="212"/>
                    <a:pt x="642" y="211"/>
                    <a:pt x="641" y="210"/>
                  </a:cubicBezTo>
                  <a:cubicBezTo>
                    <a:pt x="641" y="209"/>
                    <a:pt x="642" y="208"/>
                    <a:pt x="643" y="208"/>
                  </a:cubicBezTo>
                  <a:cubicBezTo>
                    <a:pt x="644" y="208"/>
                    <a:pt x="645" y="208"/>
                    <a:pt x="645" y="209"/>
                  </a:cubicBezTo>
                  <a:cubicBezTo>
                    <a:pt x="645" y="210"/>
                    <a:pt x="645" y="211"/>
                    <a:pt x="644" y="212"/>
                  </a:cubicBezTo>
                  <a:close/>
                  <a:moveTo>
                    <a:pt x="656" y="198"/>
                  </a:moveTo>
                  <a:cubicBezTo>
                    <a:pt x="649" y="198"/>
                    <a:pt x="645" y="197"/>
                    <a:pt x="643" y="193"/>
                  </a:cubicBezTo>
                  <a:cubicBezTo>
                    <a:pt x="641" y="190"/>
                    <a:pt x="643" y="186"/>
                    <a:pt x="647" y="181"/>
                  </a:cubicBezTo>
                  <a:moveTo>
                    <a:pt x="656" y="199"/>
                  </a:moveTo>
                  <a:cubicBezTo>
                    <a:pt x="646" y="201"/>
                    <a:pt x="639" y="200"/>
                    <a:pt x="637" y="196"/>
                  </a:cubicBezTo>
                  <a:cubicBezTo>
                    <a:pt x="635" y="192"/>
                    <a:pt x="639" y="186"/>
                    <a:pt x="646" y="180"/>
                  </a:cubicBezTo>
                  <a:moveTo>
                    <a:pt x="658" y="204"/>
                  </a:moveTo>
                  <a:cubicBezTo>
                    <a:pt x="643" y="207"/>
                    <a:pt x="631" y="206"/>
                    <a:pt x="628" y="200"/>
                  </a:cubicBezTo>
                  <a:cubicBezTo>
                    <a:pt x="626" y="194"/>
                    <a:pt x="632" y="184"/>
                    <a:pt x="644" y="176"/>
                  </a:cubicBezTo>
                  <a:moveTo>
                    <a:pt x="631" y="185"/>
                  </a:moveTo>
                  <a:cubicBezTo>
                    <a:pt x="630" y="185"/>
                    <a:pt x="629" y="185"/>
                    <a:pt x="628" y="184"/>
                  </a:cubicBezTo>
                  <a:cubicBezTo>
                    <a:pt x="628" y="183"/>
                    <a:pt x="628" y="182"/>
                    <a:pt x="629" y="182"/>
                  </a:cubicBezTo>
                  <a:cubicBezTo>
                    <a:pt x="630" y="181"/>
                    <a:pt x="631" y="182"/>
                    <a:pt x="632" y="182"/>
                  </a:cubicBezTo>
                  <a:cubicBezTo>
                    <a:pt x="632" y="183"/>
                    <a:pt x="632" y="185"/>
                    <a:pt x="631" y="185"/>
                  </a:cubicBezTo>
                  <a:close/>
                  <a:moveTo>
                    <a:pt x="641" y="170"/>
                  </a:moveTo>
                  <a:cubicBezTo>
                    <a:pt x="635" y="171"/>
                    <a:pt x="630" y="170"/>
                    <a:pt x="628" y="167"/>
                  </a:cubicBezTo>
                  <a:cubicBezTo>
                    <a:pt x="626" y="164"/>
                    <a:pt x="628" y="159"/>
                    <a:pt x="631" y="155"/>
                  </a:cubicBezTo>
                  <a:moveTo>
                    <a:pt x="642" y="172"/>
                  </a:moveTo>
                  <a:cubicBezTo>
                    <a:pt x="632" y="175"/>
                    <a:pt x="624" y="174"/>
                    <a:pt x="622" y="170"/>
                  </a:cubicBezTo>
                  <a:cubicBezTo>
                    <a:pt x="620" y="166"/>
                    <a:pt x="623" y="160"/>
                    <a:pt x="630" y="153"/>
                  </a:cubicBezTo>
                  <a:moveTo>
                    <a:pt x="644" y="176"/>
                  </a:moveTo>
                  <a:cubicBezTo>
                    <a:pt x="630" y="181"/>
                    <a:pt x="618" y="181"/>
                    <a:pt x="614" y="175"/>
                  </a:cubicBezTo>
                  <a:cubicBezTo>
                    <a:pt x="611" y="169"/>
                    <a:pt x="617" y="159"/>
                    <a:pt x="628" y="149"/>
                  </a:cubicBezTo>
                  <a:moveTo>
                    <a:pt x="615" y="160"/>
                  </a:moveTo>
                  <a:cubicBezTo>
                    <a:pt x="614" y="160"/>
                    <a:pt x="613" y="160"/>
                    <a:pt x="612" y="159"/>
                  </a:cubicBezTo>
                  <a:cubicBezTo>
                    <a:pt x="612" y="158"/>
                    <a:pt x="612" y="157"/>
                    <a:pt x="613" y="156"/>
                  </a:cubicBezTo>
                  <a:cubicBezTo>
                    <a:pt x="614" y="156"/>
                    <a:pt x="615" y="156"/>
                    <a:pt x="616" y="157"/>
                  </a:cubicBezTo>
                  <a:cubicBezTo>
                    <a:pt x="616" y="158"/>
                    <a:pt x="616" y="159"/>
                    <a:pt x="615" y="160"/>
                  </a:cubicBezTo>
                  <a:close/>
                  <a:moveTo>
                    <a:pt x="624" y="144"/>
                  </a:moveTo>
                  <a:cubicBezTo>
                    <a:pt x="618" y="145"/>
                    <a:pt x="613" y="145"/>
                    <a:pt x="611" y="142"/>
                  </a:cubicBezTo>
                  <a:cubicBezTo>
                    <a:pt x="609" y="139"/>
                    <a:pt x="610" y="134"/>
                    <a:pt x="613" y="129"/>
                  </a:cubicBezTo>
                  <a:moveTo>
                    <a:pt x="625" y="145"/>
                  </a:moveTo>
                  <a:cubicBezTo>
                    <a:pt x="616" y="149"/>
                    <a:pt x="608" y="150"/>
                    <a:pt x="605" y="146"/>
                  </a:cubicBezTo>
                  <a:cubicBezTo>
                    <a:pt x="603" y="142"/>
                    <a:pt x="605" y="135"/>
                    <a:pt x="612" y="128"/>
                  </a:cubicBezTo>
                  <a:moveTo>
                    <a:pt x="627" y="149"/>
                  </a:moveTo>
                  <a:cubicBezTo>
                    <a:pt x="614" y="156"/>
                    <a:pt x="602" y="157"/>
                    <a:pt x="598" y="151"/>
                  </a:cubicBezTo>
                  <a:cubicBezTo>
                    <a:pt x="594" y="145"/>
                    <a:pt x="599" y="135"/>
                    <a:pt x="609" y="124"/>
                  </a:cubicBezTo>
                  <a:moveTo>
                    <a:pt x="597" y="136"/>
                  </a:moveTo>
                  <a:cubicBezTo>
                    <a:pt x="596" y="136"/>
                    <a:pt x="595" y="136"/>
                    <a:pt x="595" y="135"/>
                  </a:cubicBezTo>
                  <a:cubicBezTo>
                    <a:pt x="594" y="135"/>
                    <a:pt x="594" y="133"/>
                    <a:pt x="595" y="133"/>
                  </a:cubicBezTo>
                  <a:cubicBezTo>
                    <a:pt x="596" y="132"/>
                    <a:pt x="597" y="132"/>
                    <a:pt x="598" y="133"/>
                  </a:cubicBezTo>
                  <a:cubicBezTo>
                    <a:pt x="598" y="134"/>
                    <a:pt x="598" y="135"/>
                    <a:pt x="597" y="136"/>
                  </a:cubicBezTo>
                  <a:close/>
                  <a:moveTo>
                    <a:pt x="605" y="119"/>
                  </a:moveTo>
                  <a:cubicBezTo>
                    <a:pt x="599" y="121"/>
                    <a:pt x="594" y="121"/>
                    <a:pt x="591" y="118"/>
                  </a:cubicBezTo>
                  <a:cubicBezTo>
                    <a:pt x="589" y="116"/>
                    <a:pt x="590" y="111"/>
                    <a:pt x="592" y="106"/>
                  </a:cubicBezTo>
                  <a:moveTo>
                    <a:pt x="606" y="121"/>
                  </a:moveTo>
                  <a:cubicBezTo>
                    <a:pt x="597" y="125"/>
                    <a:pt x="589" y="126"/>
                    <a:pt x="586" y="123"/>
                  </a:cubicBezTo>
                  <a:cubicBezTo>
                    <a:pt x="583" y="119"/>
                    <a:pt x="585" y="112"/>
                    <a:pt x="591" y="105"/>
                  </a:cubicBezTo>
                  <a:moveTo>
                    <a:pt x="608" y="124"/>
                  </a:moveTo>
                  <a:cubicBezTo>
                    <a:pt x="595" y="132"/>
                    <a:pt x="584" y="134"/>
                    <a:pt x="579" y="129"/>
                  </a:cubicBezTo>
                  <a:cubicBezTo>
                    <a:pt x="575" y="123"/>
                    <a:pt x="579" y="112"/>
                    <a:pt x="588" y="101"/>
                  </a:cubicBezTo>
                  <a:moveTo>
                    <a:pt x="577" y="114"/>
                  </a:moveTo>
                  <a:cubicBezTo>
                    <a:pt x="576" y="114"/>
                    <a:pt x="575" y="114"/>
                    <a:pt x="575" y="114"/>
                  </a:cubicBezTo>
                  <a:cubicBezTo>
                    <a:pt x="574" y="113"/>
                    <a:pt x="574" y="112"/>
                    <a:pt x="575" y="111"/>
                  </a:cubicBezTo>
                  <a:cubicBezTo>
                    <a:pt x="576" y="110"/>
                    <a:pt x="577" y="110"/>
                    <a:pt x="578" y="111"/>
                  </a:cubicBezTo>
                  <a:cubicBezTo>
                    <a:pt x="578" y="112"/>
                    <a:pt x="578" y="113"/>
                    <a:pt x="577" y="114"/>
                  </a:cubicBezTo>
                  <a:close/>
                  <a:moveTo>
                    <a:pt x="583" y="97"/>
                  </a:moveTo>
                  <a:cubicBezTo>
                    <a:pt x="578" y="99"/>
                    <a:pt x="573" y="100"/>
                    <a:pt x="570" y="97"/>
                  </a:cubicBezTo>
                  <a:cubicBezTo>
                    <a:pt x="567" y="94"/>
                    <a:pt x="567" y="90"/>
                    <a:pt x="570" y="84"/>
                  </a:cubicBezTo>
                  <a:moveTo>
                    <a:pt x="584" y="98"/>
                  </a:moveTo>
                  <a:cubicBezTo>
                    <a:pt x="576" y="103"/>
                    <a:pt x="568" y="105"/>
                    <a:pt x="565" y="102"/>
                  </a:cubicBezTo>
                  <a:cubicBezTo>
                    <a:pt x="562" y="99"/>
                    <a:pt x="563" y="91"/>
                    <a:pt x="568" y="83"/>
                  </a:cubicBezTo>
                  <a:moveTo>
                    <a:pt x="587" y="101"/>
                  </a:moveTo>
                  <a:cubicBezTo>
                    <a:pt x="575" y="110"/>
                    <a:pt x="564" y="113"/>
                    <a:pt x="559" y="108"/>
                  </a:cubicBezTo>
                  <a:cubicBezTo>
                    <a:pt x="554" y="103"/>
                    <a:pt x="557" y="92"/>
                    <a:pt x="565" y="80"/>
                  </a:cubicBezTo>
                  <a:moveTo>
                    <a:pt x="555" y="94"/>
                  </a:moveTo>
                  <a:cubicBezTo>
                    <a:pt x="555" y="94"/>
                    <a:pt x="554" y="94"/>
                    <a:pt x="553" y="94"/>
                  </a:cubicBezTo>
                  <a:cubicBezTo>
                    <a:pt x="552" y="93"/>
                    <a:pt x="552" y="92"/>
                    <a:pt x="553" y="91"/>
                  </a:cubicBezTo>
                  <a:cubicBezTo>
                    <a:pt x="553" y="90"/>
                    <a:pt x="555" y="90"/>
                    <a:pt x="555" y="91"/>
                  </a:cubicBezTo>
                  <a:cubicBezTo>
                    <a:pt x="556" y="92"/>
                    <a:pt x="556" y="93"/>
                    <a:pt x="555" y="94"/>
                  </a:cubicBezTo>
                  <a:close/>
                  <a:moveTo>
                    <a:pt x="560" y="76"/>
                  </a:moveTo>
                  <a:cubicBezTo>
                    <a:pt x="555" y="79"/>
                    <a:pt x="550" y="80"/>
                    <a:pt x="547" y="77"/>
                  </a:cubicBezTo>
                  <a:cubicBezTo>
                    <a:pt x="544" y="75"/>
                    <a:pt x="543" y="70"/>
                    <a:pt x="545" y="65"/>
                  </a:cubicBezTo>
                  <a:moveTo>
                    <a:pt x="561" y="77"/>
                  </a:moveTo>
                  <a:cubicBezTo>
                    <a:pt x="553" y="83"/>
                    <a:pt x="546" y="86"/>
                    <a:pt x="542" y="83"/>
                  </a:cubicBezTo>
                  <a:cubicBezTo>
                    <a:pt x="539" y="80"/>
                    <a:pt x="540" y="73"/>
                    <a:pt x="544" y="64"/>
                  </a:cubicBezTo>
                  <a:moveTo>
                    <a:pt x="564" y="80"/>
                  </a:moveTo>
                  <a:cubicBezTo>
                    <a:pt x="553" y="90"/>
                    <a:pt x="542" y="94"/>
                    <a:pt x="536" y="90"/>
                  </a:cubicBezTo>
                  <a:cubicBezTo>
                    <a:pt x="531" y="85"/>
                    <a:pt x="533" y="74"/>
                    <a:pt x="540" y="61"/>
                  </a:cubicBezTo>
                  <a:moveTo>
                    <a:pt x="532" y="75"/>
                  </a:moveTo>
                  <a:cubicBezTo>
                    <a:pt x="531" y="76"/>
                    <a:pt x="530" y="76"/>
                    <a:pt x="529" y="76"/>
                  </a:cubicBezTo>
                  <a:cubicBezTo>
                    <a:pt x="528" y="75"/>
                    <a:pt x="528" y="74"/>
                    <a:pt x="529" y="73"/>
                  </a:cubicBezTo>
                  <a:cubicBezTo>
                    <a:pt x="530" y="72"/>
                    <a:pt x="531" y="72"/>
                    <a:pt x="532" y="73"/>
                  </a:cubicBezTo>
                  <a:cubicBezTo>
                    <a:pt x="532" y="73"/>
                    <a:pt x="533" y="75"/>
                    <a:pt x="532" y="75"/>
                  </a:cubicBezTo>
                  <a:close/>
                  <a:moveTo>
                    <a:pt x="535" y="58"/>
                  </a:moveTo>
                  <a:cubicBezTo>
                    <a:pt x="530" y="61"/>
                    <a:pt x="525" y="62"/>
                    <a:pt x="522" y="60"/>
                  </a:cubicBezTo>
                  <a:cubicBezTo>
                    <a:pt x="519" y="58"/>
                    <a:pt x="518" y="54"/>
                    <a:pt x="519" y="48"/>
                  </a:cubicBezTo>
                  <a:moveTo>
                    <a:pt x="536" y="59"/>
                  </a:moveTo>
                  <a:cubicBezTo>
                    <a:pt x="529" y="65"/>
                    <a:pt x="522" y="69"/>
                    <a:pt x="518" y="66"/>
                  </a:cubicBezTo>
                  <a:cubicBezTo>
                    <a:pt x="514" y="63"/>
                    <a:pt x="514" y="56"/>
                    <a:pt x="518" y="47"/>
                  </a:cubicBezTo>
                  <a:moveTo>
                    <a:pt x="540" y="61"/>
                  </a:moveTo>
                  <a:cubicBezTo>
                    <a:pt x="529" y="72"/>
                    <a:pt x="518" y="77"/>
                    <a:pt x="513" y="73"/>
                  </a:cubicBezTo>
                  <a:cubicBezTo>
                    <a:pt x="507" y="69"/>
                    <a:pt x="508" y="58"/>
                    <a:pt x="514" y="45"/>
                  </a:cubicBezTo>
                  <a:moveTo>
                    <a:pt x="507" y="60"/>
                  </a:moveTo>
                  <a:cubicBezTo>
                    <a:pt x="506" y="60"/>
                    <a:pt x="505" y="61"/>
                    <a:pt x="504" y="60"/>
                  </a:cubicBezTo>
                  <a:cubicBezTo>
                    <a:pt x="503" y="59"/>
                    <a:pt x="503" y="58"/>
                    <a:pt x="504" y="57"/>
                  </a:cubicBezTo>
                  <a:cubicBezTo>
                    <a:pt x="504" y="57"/>
                    <a:pt x="505" y="56"/>
                    <a:pt x="506" y="57"/>
                  </a:cubicBezTo>
                  <a:cubicBezTo>
                    <a:pt x="507" y="57"/>
                    <a:pt x="507" y="59"/>
                    <a:pt x="507" y="60"/>
                  </a:cubicBezTo>
                  <a:close/>
                  <a:moveTo>
                    <a:pt x="508" y="41"/>
                  </a:moveTo>
                  <a:cubicBezTo>
                    <a:pt x="503" y="45"/>
                    <a:pt x="498" y="47"/>
                    <a:pt x="495" y="45"/>
                  </a:cubicBezTo>
                  <a:cubicBezTo>
                    <a:pt x="492" y="43"/>
                    <a:pt x="491" y="39"/>
                    <a:pt x="492" y="33"/>
                  </a:cubicBezTo>
                  <a:moveTo>
                    <a:pt x="509" y="42"/>
                  </a:moveTo>
                  <a:cubicBezTo>
                    <a:pt x="503" y="50"/>
                    <a:pt x="496" y="54"/>
                    <a:pt x="492" y="51"/>
                  </a:cubicBezTo>
                  <a:cubicBezTo>
                    <a:pt x="488" y="49"/>
                    <a:pt x="487" y="42"/>
                    <a:pt x="490" y="32"/>
                  </a:cubicBezTo>
                  <a:moveTo>
                    <a:pt x="513" y="45"/>
                  </a:moveTo>
                  <a:cubicBezTo>
                    <a:pt x="504" y="56"/>
                    <a:pt x="493" y="63"/>
                    <a:pt x="487" y="59"/>
                  </a:cubicBezTo>
                  <a:cubicBezTo>
                    <a:pt x="481" y="56"/>
                    <a:pt x="481" y="44"/>
                    <a:pt x="486" y="30"/>
                  </a:cubicBezTo>
                  <a:moveTo>
                    <a:pt x="480" y="46"/>
                  </a:moveTo>
                  <a:cubicBezTo>
                    <a:pt x="480" y="47"/>
                    <a:pt x="479" y="47"/>
                    <a:pt x="478" y="47"/>
                  </a:cubicBezTo>
                  <a:cubicBezTo>
                    <a:pt x="477" y="46"/>
                    <a:pt x="476" y="45"/>
                    <a:pt x="477" y="44"/>
                  </a:cubicBezTo>
                  <a:cubicBezTo>
                    <a:pt x="478" y="43"/>
                    <a:pt x="479" y="43"/>
                    <a:pt x="480" y="43"/>
                  </a:cubicBezTo>
                  <a:cubicBezTo>
                    <a:pt x="480" y="44"/>
                    <a:pt x="481" y="45"/>
                    <a:pt x="480" y="46"/>
                  </a:cubicBezTo>
                  <a:close/>
                  <a:moveTo>
                    <a:pt x="480" y="28"/>
                  </a:moveTo>
                  <a:cubicBezTo>
                    <a:pt x="476" y="32"/>
                    <a:pt x="471" y="34"/>
                    <a:pt x="467" y="33"/>
                  </a:cubicBezTo>
                  <a:cubicBezTo>
                    <a:pt x="464" y="31"/>
                    <a:pt x="463" y="27"/>
                    <a:pt x="463" y="21"/>
                  </a:cubicBezTo>
                  <a:moveTo>
                    <a:pt x="481" y="29"/>
                  </a:moveTo>
                  <a:cubicBezTo>
                    <a:pt x="475" y="37"/>
                    <a:pt x="469" y="41"/>
                    <a:pt x="465" y="39"/>
                  </a:cubicBezTo>
                  <a:cubicBezTo>
                    <a:pt x="460" y="37"/>
                    <a:pt x="459" y="30"/>
                    <a:pt x="461" y="21"/>
                  </a:cubicBezTo>
                  <a:moveTo>
                    <a:pt x="485" y="31"/>
                  </a:moveTo>
                  <a:cubicBezTo>
                    <a:pt x="477" y="43"/>
                    <a:pt x="467" y="50"/>
                    <a:pt x="461" y="47"/>
                  </a:cubicBezTo>
                  <a:cubicBezTo>
                    <a:pt x="455" y="45"/>
                    <a:pt x="453" y="33"/>
                    <a:pt x="457" y="19"/>
                  </a:cubicBezTo>
                  <a:moveTo>
                    <a:pt x="453" y="35"/>
                  </a:moveTo>
                  <a:cubicBezTo>
                    <a:pt x="452" y="36"/>
                    <a:pt x="451" y="36"/>
                    <a:pt x="450" y="36"/>
                  </a:cubicBezTo>
                  <a:cubicBezTo>
                    <a:pt x="449" y="35"/>
                    <a:pt x="449" y="34"/>
                    <a:pt x="449" y="33"/>
                  </a:cubicBezTo>
                  <a:cubicBezTo>
                    <a:pt x="450" y="32"/>
                    <a:pt x="451" y="32"/>
                    <a:pt x="452" y="32"/>
                  </a:cubicBezTo>
                  <a:cubicBezTo>
                    <a:pt x="453" y="33"/>
                    <a:pt x="453" y="34"/>
                    <a:pt x="453" y="35"/>
                  </a:cubicBezTo>
                  <a:close/>
                  <a:moveTo>
                    <a:pt x="451" y="17"/>
                  </a:moveTo>
                  <a:cubicBezTo>
                    <a:pt x="447" y="22"/>
                    <a:pt x="442" y="24"/>
                    <a:pt x="439" y="23"/>
                  </a:cubicBezTo>
                  <a:cubicBezTo>
                    <a:pt x="435" y="22"/>
                    <a:pt x="433" y="17"/>
                    <a:pt x="433" y="12"/>
                  </a:cubicBezTo>
                  <a:moveTo>
                    <a:pt x="452" y="18"/>
                  </a:moveTo>
                  <a:cubicBezTo>
                    <a:pt x="447" y="26"/>
                    <a:pt x="441" y="31"/>
                    <a:pt x="437" y="29"/>
                  </a:cubicBezTo>
                  <a:cubicBezTo>
                    <a:pt x="432" y="28"/>
                    <a:pt x="430" y="21"/>
                    <a:pt x="431" y="11"/>
                  </a:cubicBezTo>
                  <a:moveTo>
                    <a:pt x="456" y="19"/>
                  </a:moveTo>
                  <a:cubicBezTo>
                    <a:pt x="449" y="32"/>
                    <a:pt x="440" y="40"/>
                    <a:pt x="434" y="38"/>
                  </a:cubicBezTo>
                  <a:cubicBezTo>
                    <a:pt x="427" y="36"/>
                    <a:pt x="425" y="24"/>
                    <a:pt x="427" y="10"/>
                  </a:cubicBezTo>
                  <a:moveTo>
                    <a:pt x="424" y="26"/>
                  </a:moveTo>
                  <a:cubicBezTo>
                    <a:pt x="424" y="27"/>
                    <a:pt x="423" y="28"/>
                    <a:pt x="422" y="27"/>
                  </a:cubicBezTo>
                  <a:cubicBezTo>
                    <a:pt x="421" y="27"/>
                    <a:pt x="420" y="26"/>
                    <a:pt x="421" y="25"/>
                  </a:cubicBezTo>
                  <a:cubicBezTo>
                    <a:pt x="421" y="24"/>
                    <a:pt x="422" y="23"/>
                    <a:pt x="423" y="24"/>
                  </a:cubicBezTo>
                  <a:cubicBezTo>
                    <a:pt x="424" y="24"/>
                    <a:pt x="425" y="25"/>
                    <a:pt x="424" y="26"/>
                  </a:cubicBezTo>
                  <a:close/>
                  <a:moveTo>
                    <a:pt x="421" y="8"/>
                  </a:moveTo>
                  <a:cubicBezTo>
                    <a:pt x="417" y="14"/>
                    <a:pt x="413" y="16"/>
                    <a:pt x="409" y="16"/>
                  </a:cubicBezTo>
                  <a:cubicBezTo>
                    <a:pt x="406" y="15"/>
                    <a:pt x="403" y="11"/>
                    <a:pt x="403" y="5"/>
                  </a:cubicBezTo>
                  <a:moveTo>
                    <a:pt x="422" y="9"/>
                  </a:moveTo>
                  <a:cubicBezTo>
                    <a:pt x="418" y="18"/>
                    <a:pt x="412" y="23"/>
                    <a:pt x="408" y="22"/>
                  </a:cubicBezTo>
                  <a:cubicBezTo>
                    <a:pt x="403" y="21"/>
                    <a:pt x="401" y="14"/>
                    <a:pt x="401" y="5"/>
                  </a:cubicBezTo>
                  <a:moveTo>
                    <a:pt x="427" y="10"/>
                  </a:moveTo>
                  <a:cubicBezTo>
                    <a:pt x="421" y="24"/>
                    <a:pt x="412" y="33"/>
                    <a:pt x="405" y="31"/>
                  </a:cubicBezTo>
                  <a:cubicBezTo>
                    <a:pt x="399" y="30"/>
                    <a:pt x="395" y="18"/>
                    <a:pt x="396" y="4"/>
                  </a:cubicBezTo>
                  <a:moveTo>
                    <a:pt x="395" y="20"/>
                  </a:moveTo>
                  <a:cubicBezTo>
                    <a:pt x="395" y="21"/>
                    <a:pt x="394" y="22"/>
                    <a:pt x="393" y="22"/>
                  </a:cubicBezTo>
                  <a:cubicBezTo>
                    <a:pt x="392" y="21"/>
                    <a:pt x="391" y="20"/>
                    <a:pt x="391" y="19"/>
                  </a:cubicBezTo>
                  <a:cubicBezTo>
                    <a:pt x="392" y="18"/>
                    <a:pt x="393" y="18"/>
                    <a:pt x="394" y="18"/>
                  </a:cubicBezTo>
                  <a:cubicBezTo>
                    <a:pt x="395" y="18"/>
                    <a:pt x="395" y="19"/>
                    <a:pt x="395" y="20"/>
                  </a:cubicBezTo>
                  <a:close/>
                  <a:moveTo>
                    <a:pt x="390" y="3"/>
                  </a:moveTo>
                  <a:cubicBezTo>
                    <a:pt x="387" y="8"/>
                    <a:pt x="383" y="12"/>
                    <a:pt x="379" y="11"/>
                  </a:cubicBezTo>
                  <a:cubicBezTo>
                    <a:pt x="376" y="11"/>
                    <a:pt x="373" y="7"/>
                    <a:pt x="372" y="1"/>
                  </a:cubicBezTo>
                  <a:moveTo>
                    <a:pt x="391" y="3"/>
                  </a:moveTo>
                  <a:cubicBezTo>
                    <a:pt x="388" y="13"/>
                    <a:pt x="383" y="19"/>
                    <a:pt x="378" y="18"/>
                  </a:cubicBezTo>
                  <a:cubicBezTo>
                    <a:pt x="374" y="17"/>
                    <a:pt x="371" y="10"/>
                    <a:pt x="370" y="1"/>
                  </a:cubicBezTo>
                  <a:moveTo>
                    <a:pt x="396" y="4"/>
                  </a:moveTo>
                  <a:cubicBezTo>
                    <a:pt x="391" y="18"/>
                    <a:pt x="384" y="28"/>
                    <a:pt x="377" y="27"/>
                  </a:cubicBezTo>
                  <a:cubicBezTo>
                    <a:pt x="370" y="26"/>
                    <a:pt x="366" y="15"/>
                    <a:pt x="365" y="1"/>
                  </a:cubicBezTo>
                  <a:moveTo>
                    <a:pt x="366" y="17"/>
                  </a:moveTo>
                  <a:cubicBezTo>
                    <a:pt x="365" y="18"/>
                    <a:pt x="364" y="19"/>
                    <a:pt x="363" y="19"/>
                  </a:cubicBezTo>
                  <a:cubicBezTo>
                    <a:pt x="362" y="18"/>
                    <a:pt x="362" y="17"/>
                    <a:pt x="362" y="16"/>
                  </a:cubicBezTo>
                  <a:cubicBezTo>
                    <a:pt x="362" y="15"/>
                    <a:pt x="363" y="15"/>
                    <a:pt x="364" y="15"/>
                  </a:cubicBezTo>
                  <a:cubicBezTo>
                    <a:pt x="365" y="15"/>
                    <a:pt x="366" y="16"/>
                    <a:pt x="366" y="17"/>
                  </a:cubicBezTo>
                  <a:close/>
                  <a:moveTo>
                    <a:pt x="359" y="0"/>
                  </a:moveTo>
                  <a:cubicBezTo>
                    <a:pt x="356" y="6"/>
                    <a:pt x="353" y="9"/>
                    <a:pt x="349" y="9"/>
                  </a:cubicBezTo>
                  <a:cubicBezTo>
                    <a:pt x="345" y="9"/>
                    <a:pt x="342" y="5"/>
                    <a:pt x="340" y="0"/>
                  </a:cubicBezTo>
                  <a:moveTo>
                    <a:pt x="360" y="1"/>
                  </a:moveTo>
                  <a:cubicBezTo>
                    <a:pt x="358" y="10"/>
                    <a:pt x="353" y="16"/>
                    <a:pt x="349" y="16"/>
                  </a:cubicBezTo>
                  <a:cubicBezTo>
                    <a:pt x="344" y="16"/>
                    <a:pt x="340" y="9"/>
                    <a:pt x="339" y="0"/>
                  </a:cubicBezTo>
                  <a:moveTo>
                    <a:pt x="365" y="1"/>
                  </a:moveTo>
                  <a:cubicBezTo>
                    <a:pt x="362" y="15"/>
                    <a:pt x="355" y="26"/>
                    <a:pt x="348" y="25"/>
                  </a:cubicBezTo>
                  <a:cubicBezTo>
                    <a:pt x="341" y="25"/>
                    <a:pt x="336" y="14"/>
                    <a:pt x="334" y="0"/>
                  </a:cubicBezTo>
                  <a:moveTo>
                    <a:pt x="336" y="16"/>
                  </a:moveTo>
                  <a:cubicBezTo>
                    <a:pt x="336" y="17"/>
                    <a:pt x="335" y="18"/>
                    <a:pt x="334" y="18"/>
                  </a:cubicBezTo>
                  <a:cubicBezTo>
                    <a:pt x="333" y="18"/>
                    <a:pt x="332" y="17"/>
                    <a:pt x="332" y="16"/>
                  </a:cubicBezTo>
                  <a:cubicBezTo>
                    <a:pt x="332" y="15"/>
                    <a:pt x="333" y="14"/>
                    <a:pt x="334" y="14"/>
                  </a:cubicBezTo>
                  <a:cubicBezTo>
                    <a:pt x="335" y="14"/>
                    <a:pt x="336" y="15"/>
                    <a:pt x="336" y="16"/>
                  </a:cubicBezTo>
                  <a:close/>
                  <a:moveTo>
                    <a:pt x="327" y="0"/>
                  </a:moveTo>
                  <a:cubicBezTo>
                    <a:pt x="326" y="6"/>
                    <a:pt x="322" y="10"/>
                    <a:pt x="319" y="10"/>
                  </a:cubicBezTo>
                  <a:cubicBezTo>
                    <a:pt x="315" y="10"/>
                    <a:pt x="312" y="7"/>
                    <a:pt x="309" y="2"/>
                  </a:cubicBezTo>
                  <a:moveTo>
                    <a:pt x="329" y="0"/>
                  </a:moveTo>
                  <a:cubicBezTo>
                    <a:pt x="327" y="10"/>
                    <a:pt x="323" y="17"/>
                    <a:pt x="319" y="17"/>
                  </a:cubicBezTo>
                  <a:cubicBezTo>
                    <a:pt x="314" y="17"/>
                    <a:pt x="310" y="11"/>
                    <a:pt x="307" y="2"/>
                  </a:cubicBezTo>
                  <a:moveTo>
                    <a:pt x="334" y="0"/>
                  </a:moveTo>
                  <a:cubicBezTo>
                    <a:pt x="332" y="15"/>
                    <a:pt x="326" y="26"/>
                    <a:pt x="319" y="26"/>
                  </a:cubicBezTo>
                  <a:cubicBezTo>
                    <a:pt x="312" y="26"/>
                    <a:pt x="306" y="17"/>
                    <a:pt x="303" y="2"/>
                  </a:cubicBezTo>
                  <a:moveTo>
                    <a:pt x="306" y="18"/>
                  </a:moveTo>
                  <a:cubicBezTo>
                    <a:pt x="306" y="19"/>
                    <a:pt x="305" y="20"/>
                    <a:pt x="304" y="20"/>
                  </a:cubicBezTo>
                  <a:cubicBezTo>
                    <a:pt x="303" y="20"/>
                    <a:pt x="302" y="20"/>
                    <a:pt x="302" y="19"/>
                  </a:cubicBezTo>
                  <a:cubicBezTo>
                    <a:pt x="302" y="18"/>
                    <a:pt x="303" y="17"/>
                    <a:pt x="304" y="17"/>
                  </a:cubicBezTo>
                  <a:cubicBezTo>
                    <a:pt x="305" y="17"/>
                    <a:pt x="306" y="17"/>
                    <a:pt x="306" y="18"/>
                  </a:cubicBezTo>
                  <a:close/>
                  <a:moveTo>
                    <a:pt x="296" y="3"/>
                  </a:moveTo>
                  <a:cubicBezTo>
                    <a:pt x="295" y="9"/>
                    <a:pt x="292" y="13"/>
                    <a:pt x="288" y="14"/>
                  </a:cubicBezTo>
                  <a:cubicBezTo>
                    <a:pt x="285" y="14"/>
                    <a:pt x="281" y="11"/>
                    <a:pt x="278" y="6"/>
                  </a:cubicBezTo>
                  <a:moveTo>
                    <a:pt x="298" y="3"/>
                  </a:moveTo>
                  <a:cubicBezTo>
                    <a:pt x="297" y="13"/>
                    <a:pt x="294" y="20"/>
                    <a:pt x="289" y="21"/>
                  </a:cubicBezTo>
                  <a:cubicBezTo>
                    <a:pt x="285" y="21"/>
                    <a:pt x="280" y="16"/>
                    <a:pt x="277" y="7"/>
                  </a:cubicBezTo>
                  <a:moveTo>
                    <a:pt x="303" y="3"/>
                  </a:moveTo>
                  <a:cubicBezTo>
                    <a:pt x="302" y="18"/>
                    <a:pt x="297" y="29"/>
                    <a:pt x="290" y="30"/>
                  </a:cubicBezTo>
                  <a:cubicBezTo>
                    <a:pt x="284" y="31"/>
                    <a:pt x="277" y="21"/>
                    <a:pt x="272" y="7"/>
                  </a:cubicBezTo>
                  <a:moveTo>
                    <a:pt x="277" y="23"/>
                  </a:moveTo>
                  <a:cubicBezTo>
                    <a:pt x="277" y="24"/>
                    <a:pt x="276" y="25"/>
                    <a:pt x="275" y="25"/>
                  </a:cubicBezTo>
                  <a:cubicBezTo>
                    <a:pt x="274" y="25"/>
                    <a:pt x="273" y="25"/>
                    <a:pt x="273" y="24"/>
                  </a:cubicBezTo>
                  <a:cubicBezTo>
                    <a:pt x="273" y="23"/>
                    <a:pt x="274" y="22"/>
                    <a:pt x="275" y="22"/>
                  </a:cubicBezTo>
                  <a:cubicBezTo>
                    <a:pt x="276" y="21"/>
                    <a:pt x="277" y="22"/>
                    <a:pt x="277" y="23"/>
                  </a:cubicBezTo>
                  <a:close/>
                  <a:moveTo>
                    <a:pt x="266" y="9"/>
                  </a:moveTo>
                  <a:cubicBezTo>
                    <a:pt x="265" y="15"/>
                    <a:pt x="262" y="19"/>
                    <a:pt x="259" y="20"/>
                  </a:cubicBezTo>
                  <a:cubicBezTo>
                    <a:pt x="255" y="21"/>
                    <a:pt x="251" y="18"/>
                    <a:pt x="248" y="14"/>
                  </a:cubicBezTo>
                  <a:moveTo>
                    <a:pt x="267" y="9"/>
                  </a:moveTo>
                  <a:cubicBezTo>
                    <a:pt x="267" y="19"/>
                    <a:pt x="265" y="26"/>
                    <a:pt x="260" y="27"/>
                  </a:cubicBezTo>
                  <a:cubicBezTo>
                    <a:pt x="256" y="28"/>
                    <a:pt x="250" y="23"/>
                    <a:pt x="246" y="14"/>
                  </a:cubicBezTo>
                  <a:moveTo>
                    <a:pt x="272" y="8"/>
                  </a:moveTo>
                  <a:cubicBezTo>
                    <a:pt x="273" y="23"/>
                    <a:pt x="269" y="34"/>
                    <a:pt x="262" y="36"/>
                  </a:cubicBezTo>
                  <a:cubicBezTo>
                    <a:pt x="255" y="37"/>
                    <a:pt x="248" y="29"/>
                    <a:pt x="242" y="15"/>
                  </a:cubicBezTo>
                  <a:moveTo>
                    <a:pt x="248" y="31"/>
                  </a:moveTo>
                  <a:cubicBezTo>
                    <a:pt x="248" y="32"/>
                    <a:pt x="248" y="33"/>
                    <a:pt x="247" y="33"/>
                  </a:cubicBezTo>
                  <a:cubicBezTo>
                    <a:pt x="246" y="33"/>
                    <a:pt x="245" y="32"/>
                    <a:pt x="244" y="31"/>
                  </a:cubicBezTo>
                  <a:cubicBezTo>
                    <a:pt x="244" y="30"/>
                    <a:pt x="245" y="29"/>
                    <a:pt x="246" y="29"/>
                  </a:cubicBezTo>
                  <a:cubicBezTo>
                    <a:pt x="247" y="29"/>
                    <a:pt x="248" y="30"/>
                    <a:pt x="248" y="31"/>
                  </a:cubicBezTo>
                  <a:close/>
                  <a:moveTo>
                    <a:pt x="236" y="17"/>
                  </a:moveTo>
                  <a:cubicBezTo>
                    <a:pt x="235" y="24"/>
                    <a:pt x="233" y="28"/>
                    <a:pt x="230" y="29"/>
                  </a:cubicBezTo>
                  <a:cubicBezTo>
                    <a:pt x="226" y="30"/>
                    <a:pt x="222" y="28"/>
                    <a:pt x="219" y="24"/>
                  </a:cubicBezTo>
                  <a:moveTo>
                    <a:pt x="237" y="17"/>
                  </a:moveTo>
                  <a:cubicBezTo>
                    <a:pt x="238" y="27"/>
                    <a:pt x="236" y="34"/>
                    <a:pt x="232" y="36"/>
                  </a:cubicBezTo>
                  <a:cubicBezTo>
                    <a:pt x="227" y="37"/>
                    <a:pt x="222" y="33"/>
                    <a:pt x="217" y="24"/>
                  </a:cubicBezTo>
                  <a:moveTo>
                    <a:pt x="242" y="16"/>
                  </a:moveTo>
                  <a:cubicBezTo>
                    <a:pt x="244" y="31"/>
                    <a:pt x="241" y="42"/>
                    <a:pt x="235" y="45"/>
                  </a:cubicBezTo>
                  <a:cubicBezTo>
                    <a:pt x="228" y="47"/>
                    <a:pt x="219" y="39"/>
                    <a:pt x="213" y="26"/>
                  </a:cubicBezTo>
                  <a:moveTo>
                    <a:pt x="220" y="41"/>
                  </a:moveTo>
                  <a:cubicBezTo>
                    <a:pt x="220" y="42"/>
                    <a:pt x="220" y="43"/>
                    <a:pt x="219" y="43"/>
                  </a:cubicBezTo>
                  <a:cubicBezTo>
                    <a:pt x="218" y="43"/>
                    <a:pt x="217" y="43"/>
                    <a:pt x="216" y="42"/>
                  </a:cubicBezTo>
                  <a:cubicBezTo>
                    <a:pt x="216" y="41"/>
                    <a:pt x="217" y="40"/>
                    <a:pt x="218" y="39"/>
                  </a:cubicBezTo>
                  <a:cubicBezTo>
                    <a:pt x="219" y="39"/>
                    <a:pt x="220" y="40"/>
                    <a:pt x="220" y="41"/>
                  </a:cubicBezTo>
                  <a:close/>
                  <a:moveTo>
                    <a:pt x="207" y="29"/>
                  </a:moveTo>
                  <a:cubicBezTo>
                    <a:pt x="207" y="35"/>
                    <a:pt x="205" y="39"/>
                    <a:pt x="202" y="41"/>
                  </a:cubicBezTo>
                  <a:cubicBezTo>
                    <a:pt x="198" y="42"/>
                    <a:pt x="194" y="40"/>
                    <a:pt x="190" y="36"/>
                  </a:cubicBezTo>
                  <a:moveTo>
                    <a:pt x="208" y="28"/>
                  </a:moveTo>
                  <a:cubicBezTo>
                    <a:pt x="210" y="38"/>
                    <a:pt x="209" y="46"/>
                    <a:pt x="204" y="47"/>
                  </a:cubicBezTo>
                  <a:cubicBezTo>
                    <a:pt x="200" y="49"/>
                    <a:pt x="194" y="45"/>
                    <a:pt x="188" y="37"/>
                  </a:cubicBezTo>
                  <a:moveTo>
                    <a:pt x="212" y="26"/>
                  </a:moveTo>
                  <a:cubicBezTo>
                    <a:pt x="216" y="41"/>
                    <a:pt x="214" y="53"/>
                    <a:pt x="208" y="56"/>
                  </a:cubicBezTo>
                  <a:cubicBezTo>
                    <a:pt x="202" y="58"/>
                    <a:pt x="192" y="51"/>
                    <a:pt x="184" y="39"/>
                  </a:cubicBezTo>
                  <a:moveTo>
                    <a:pt x="193" y="53"/>
                  </a:moveTo>
                  <a:cubicBezTo>
                    <a:pt x="193" y="54"/>
                    <a:pt x="193" y="55"/>
                    <a:pt x="192" y="56"/>
                  </a:cubicBezTo>
                  <a:cubicBezTo>
                    <a:pt x="191" y="56"/>
                    <a:pt x="190" y="56"/>
                    <a:pt x="190" y="55"/>
                  </a:cubicBezTo>
                  <a:cubicBezTo>
                    <a:pt x="189" y="54"/>
                    <a:pt x="190" y="52"/>
                    <a:pt x="191" y="52"/>
                  </a:cubicBezTo>
                  <a:cubicBezTo>
                    <a:pt x="192" y="52"/>
                    <a:pt x="193" y="52"/>
                    <a:pt x="193" y="53"/>
                  </a:cubicBezTo>
                  <a:close/>
                  <a:moveTo>
                    <a:pt x="178" y="42"/>
                  </a:moveTo>
                  <a:cubicBezTo>
                    <a:pt x="179" y="48"/>
                    <a:pt x="178" y="53"/>
                    <a:pt x="175" y="55"/>
                  </a:cubicBezTo>
                  <a:cubicBezTo>
                    <a:pt x="172" y="57"/>
                    <a:pt x="167" y="55"/>
                    <a:pt x="163" y="52"/>
                  </a:cubicBezTo>
                  <a:moveTo>
                    <a:pt x="180" y="42"/>
                  </a:moveTo>
                  <a:cubicBezTo>
                    <a:pt x="183" y="51"/>
                    <a:pt x="182" y="59"/>
                    <a:pt x="178" y="61"/>
                  </a:cubicBezTo>
                  <a:cubicBezTo>
                    <a:pt x="174" y="63"/>
                    <a:pt x="168" y="60"/>
                    <a:pt x="161" y="53"/>
                  </a:cubicBezTo>
                  <a:moveTo>
                    <a:pt x="184" y="40"/>
                  </a:moveTo>
                  <a:cubicBezTo>
                    <a:pt x="189" y="54"/>
                    <a:pt x="188" y="66"/>
                    <a:pt x="182" y="69"/>
                  </a:cubicBezTo>
                  <a:cubicBezTo>
                    <a:pt x="176" y="72"/>
                    <a:pt x="166" y="66"/>
                    <a:pt x="157" y="55"/>
                  </a:cubicBezTo>
                  <a:moveTo>
                    <a:pt x="167" y="68"/>
                  </a:moveTo>
                  <a:cubicBezTo>
                    <a:pt x="168" y="69"/>
                    <a:pt x="167" y="70"/>
                    <a:pt x="167" y="71"/>
                  </a:cubicBezTo>
                  <a:cubicBezTo>
                    <a:pt x="166" y="71"/>
                    <a:pt x="164" y="71"/>
                    <a:pt x="164" y="70"/>
                  </a:cubicBezTo>
                  <a:cubicBezTo>
                    <a:pt x="163" y="69"/>
                    <a:pt x="164" y="68"/>
                    <a:pt x="165" y="67"/>
                  </a:cubicBezTo>
                  <a:cubicBezTo>
                    <a:pt x="166" y="67"/>
                    <a:pt x="167" y="67"/>
                    <a:pt x="167" y="68"/>
                  </a:cubicBezTo>
                  <a:close/>
                  <a:moveTo>
                    <a:pt x="152" y="59"/>
                  </a:moveTo>
                  <a:cubicBezTo>
                    <a:pt x="153" y="65"/>
                    <a:pt x="152" y="70"/>
                    <a:pt x="149" y="72"/>
                  </a:cubicBezTo>
                  <a:cubicBezTo>
                    <a:pt x="146" y="74"/>
                    <a:pt x="142" y="73"/>
                    <a:pt x="137" y="69"/>
                  </a:cubicBezTo>
                  <a:moveTo>
                    <a:pt x="153" y="58"/>
                  </a:moveTo>
                  <a:cubicBezTo>
                    <a:pt x="157" y="67"/>
                    <a:pt x="157" y="75"/>
                    <a:pt x="153" y="77"/>
                  </a:cubicBezTo>
                  <a:cubicBezTo>
                    <a:pt x="149" y="80"/>
                    <a:pt x="142" y="77"/>
                    <a:pt x="136" y="70"/>
                  </a:cubicBezTo>
                  <a:moveTo>
                    <a:pt x="157" y="55"/>
                  </a:moveTo>
                  <a:cubicBezTo>
                    <a:pt x="163" y="69"/>
                    <a:pt x="164" y="81"/>
                    <a:pt x="158" y="85"/>
                  </a:cubicBezTo>
                  <a:cubicBezTo>
                    <a:pt x="152" y="89"/>
                    <a:pt x="142" y="84"/>
                    <a:pt x="132" y="73"/>
                  </a:cubicBezTo>
                  <a:moveTo>
                    <a:pt x="143" y="85"/>
                  </a:moveTo>
                  <a:cubicBezTo>
                    <a:pt x="144" y="86"/>
                    <a:pt x="143" y="87"/>
                    <a:pt x="142" y="88"/>
                  </a:cubicBezTo>
                  <a:cubicBezTo>
                    <a:pt x="142" y="88"/>
                    <a:pt x="140" y="88"/>
                    <a:pt x="140" y="87"/>
                  </a:cubicBezTo>
                  <a:cubicBezTo>
                    <a:pt x="139" y="86"/>
                    <a:pt x="140" y="85"/>
                    <a:pt x="140" y="85"/>
                  </a:cubicBezTo>
                  <a:cubicBezTo>
                    <a:pt x="141" y="84"/>
                    <a:pt x="142" y="84"/>
                    <a:pt x="143" y="85"/>
                  </a:cubicBezTo>
                  <a:close/>
                  <a:moveTo>
                    <a:pt x="127" y="77"/>
                  </a:moveTo>
                  <a:cubicBezTo>
                    <a:pt x="129" y="83"/>
                    <a:pt x="128" y="88"/>
                    <a:pt x="125" y="90"/>
                  </a:cubicBezTo>
                  <a:cubicBezTo>
                    <a:pt x="123" y="93"/>
                    <a:pt x="118" y="92"/>
                    <a:pt x="113" y="89"/>
                  </a:cubicBezTo>
                  <a:moveTo>
                    <a:pt x="128" y="76"/>
                  </a:moveTo>
                  <a:cubicBezTo>
                    <a:pt x="132" y="85"/>
                    <a:pt x="133" y="93"/>
                    <a:pt x="130" y="96"/>
                  </a:cubicBezTo>
                  <a:cubicBezTo>
                    <a:pt x="126" y="99"/>
                    <a:pt x="119" y="96"/>
                    <a:pt x="112" y="90"/>
                  </a:cubicBezTo>
                  <a:moveTo>
                    <a:pt x="132" y="74"/>
                  </a:moveTo>
                  <a:cubicBezTo>
                    <a:pt x="139" y="87"/>
                    <a:pt x="141" y="99"/>
                    <a:pt x="135" y="103"/>
                  </a:cubicBezTo>
                  <a:cubicBezTo>
                    <a:pt x="130" y="107"/>
                    <a:pt x="119" y="103"/>
                    <a:pt x="108" y="93"/>
                  </a:cubicBezTo>
                  <a:moveTo>
                    <a:pt x="120" y="104"/>
                  </a:moveTo>
                  <a:cubicBezTo>
                    <a:pt x="121" y="105"/>
                    <a:pt x="121" y="106"/>
                    <a:pt x="120" y="107"/>
                  </a:cubicBezTo>
                  <a:cubicBezTo>
                    <a:pt x="119" y="108"/>
                    <a:pt x="118" y="108"/>
                    <a:pt x="117" y="107"/>
                  </a:cubicBezTo>
                  <a:cubicBezTo>
                    <a:pt x="117" y="106"/>
                    <a:pt x="117" y="105"/>
                    <a:pt x="118" y="104"/>
                  </a:cubicBezTo>
                  <a:cubicBezTo>
                    <a:pt x="119" y="103"/>
                    <a:pt x="120" y="104"/>
                    <a:pt x="120" y="104"/>
                  </a:cubicBezTo>
                  <a:close/>
                  <a:moveTo>
                    <a:pt x="103" y="98"/>
                  </a:moveTo>
                  <a:cubicBezTo>
                    <a:pt x="106" y="104"/>
                    <a:pt x="106" y="109"/>
                    <a:pt x="103" y="111"/>
                  </a:cubicBezTo>
                  <a:cubicBezTo>
                    <a:pt x="101" y="114"/>
                    <a:pt x="96" y="114"/>
                    <a:pt x="91" y="111"/>
                  </a:cubicBezTo>
                  <a:moveTo>
                    <a:pt x="105" y="97"/>
                  </a:moveTo>
                  <a:cubicBezTo>
                    <a:pt x="110" y="106"/>
                    <a:pt x="111" y="113"/>
                    <a:pt x="108" y="116"/>
                  </a:cubicBezTo>
                  <a:cubicBezTo>
                    <a:pt x="105" y="119"/>
                    <a:pt x="98" y="118"/>
                    <a:pt x="90" y="112"/>
                  </a:cubicBezTo>
                  <a:moveTo>
                    <a:pt x="108" y="94"/>
                  </a:moveTo>
                  <a:cubicBezTo>
                    <a:pt x="117" y="106"/>
                    <a:pt x="119" y="118"/>
                    <a:pt x="114" y="123"/>
                  </a:cubicBezTo>
                  <a:cubicBezTo>
                    <a:pt x="109" y="128"/>
                    <a:pt x="98" y="124"/>
                    <a:pt x="86" y="116"/>
                  </a:cubicBezTo>
                  <a:moveTo>
                    <a:pt x="100" y="126"/>
                  </a:moveTo>
                  <a:cubicBezTo>
                    <a:pt x="100" y="126"/>
                    <a:pt x="100" y="128"/>
                    <a:pt x="100" y="128"/>
                  </a:cubicBezTo>
                  <a:cubicBezTo>
                    <a:pt x="99" y="129"/>
                    <a:pt x="98" y="129"/>
                    <a:pt x="97" y="128"/>
                  </a:cubicBezTo>
                  <a:cubicBezTo>
                    <a:pt x="96" y="128"/>
                    <a:pt x="96" y="126"/>
                    <a:pt x="97" y="126"/>
                  </a:cubicBezTo>
                  <a:cubicBezTo>
                    <a:pt x="98" y="125"/>
                    <a:pt x="99" y="125"/>
                    <a:pt x="100" y="126"/>
                  </a:cubicBezTo>
                  <a:close/>
                  <a:moveTo>
                    <a:pt x="82" y="121"/>
                  </a:moveTo>
                  <a:cubicBezTo>
                    <a:pt x="85" y="126"/>
                    <a:pt x="86" y="131"/>
                    <a:pt x="83" y="134"/>
                  </a:cubicBezTo>
                  <a:cubicBezTo>
                    <a:pt x="81" y="137"/>
                    <a:pt x="76" y="137"/>
                    <a:pt x="71" y="135"/>
                  </a:cubicBezTo>
                  <a:moveTo>
                    <a:pt x="83" y="120"/>
                  </a:moveTo>
                  <a:cubicBezTo>
                    <a:pt x="89" y="128"/>
                    <a:pt x="91" y="135"/>
                    <a:pt x="88" y="139"/>
                  </a:cubicBezTo>
                  <a:cubicBezTo>
                    <a:pt x="85" y="142"/>
                    <a:pt x="78" y="141"/>
                    <a:pt x="70" y="136"/>
                  </a:cubicBezTo>
                  <a:moveTo>
                    <a:pt x="86" y="116"/>
                  </a:moveTo>
                  <a:cubicBezTo>
                    <a:pt x="96" y="128"/>
                    <a:pt x="100" y="139"/>
                    <a:pt x="95" y="145"/>
                  </a:cubicBezTo>
                  <a:cubicBezTo>
                    <a:pt x="91" y="150"/>
                    <a:pt x="79" y="148"/>
                    <a:pt x="67" y="140"/>
                  </a:cubicBezTo>
                  <a:moveTo>
                    <a:pt x="81" y="149"/>
                  </a:moveTo>
                  <a:cubicBezTo>
                    <a:pt x="82" y="149"/>
                    <a:pt x="82" y="151"/>
                    <a:pt x="81" y="151"/>
                  </a:cubicBezTo>
                  <a:cubicBezTo>
                    <a:pt x="80" y="152"/>
                    <a:pt x="79" y="152"/>
                    <a:pt x="78" y="152"/>
                  </a:cubicBezTo>
                  <a:cubicBezTo>
                    <a:pt x="77" y="151"/>
                    <a:pt x="77" y="150"/>
                    <a:pt x="78" y="149"/>
                  </a:cubicBezTo>
                  <a:cubicBezTo>
                    <a:pt x="79" y="148"/>
                    <a:pt x="80" y="148"/>
                    <a:pt x="81" y="149"/>
                  </a:cubicBezTo>
                  <a:close/>
                  <a:moveTo>
                    <a:pt x="63" y="145"/>
                  </a:moveTo>
                  <a:cubicBezTo>
                    <a:pt x="66" y="151"/>
                    <a:pt x="67" y="155"/>
                    <a:pt x="65" y="159"/>
                  </a:cubicBezTo>
                  <a:cubicBezTo>
                    <a:pt x="63" y="161"/>
                    <a:pt x="58" y="162"/>
                    <a:pt x="53" y="161"/>
                  </a:cubicBezTo>
                  <a:moveTo>
                    <a:pt x="64" y="144"/>
                  </a:moveTo>
                  <a:cubicBezTo>
                    <a:pt x="71" y="152"/>
                    <a:pt x="74" y="159"/>
                    <a:pt x="71" y="163"/>
                  </a:cubicBezTo>
                  <a:cubicBezTo>
                    <a:pt x="68" y="166"/>
                    <a:pt x="61" y="166"/>
                    <a:pt x="52" y="162"/>
                  </a:cubicBezTo>
                  <a:moveTo>
                    <a:pt x="67" y="141"/>
                  </a:moveTo>
                  <a:cubicBezTo>
                    <a:pt x="77" y="151"/>
                    <a:pt x="82" y="162"/>
                    <a:pt x="78" y="168"/>
                  </a:cubicBezTo>
                  <a:cubicBezTo>
                    <a:pt x="74" y="173"/>
                    <a:pt x="63" y="172"/>
                    <a:pt x="49" y="166"/>
                  </a:cubicBezTo>
                  <a:moveTo>
                    <a:pt x="64" y="173"/>
                  </a:moveTo>
                  <a:cubicBezTo>
                    <a:pt x="65" y="174"/>
                    <a:pt x="65" y="175"/>
                    <a:pt x="65" y="176"/>
                  </a:cubicBezTo>
                  <a:cubicBezTo>
                    <a:pt x="64" y="177"/>
                    <a:pt x="63" y="177"/>
                    <a:pt x="62" y="176"/>
                  </a:cubicBezTo>
                  <a:cubicBezTo>
                    <a:pt x="61" y="176"/>
                    <a:pt x="61" y="175"/>
                    <a:pt x="62" y="174"/>
                  </a:cubicBezTo>
                  <a:cubicBezTo>
                    <a:pt x="62" y="173"/>
                    <a:pt x="63" y="173"/>
                    <a:pt x="64" y="173"/>
                  </a:cubicBezTo>
                  <a:close/>
                  <a:moveTo>
                    <a:pt x="46" y="172"/>
                  </a:moveTo>
                  <a:cubicBezTo>
                    <a:pt x="50" y="176"/>
                    <a:pt x="52" y="181"/>
                    <a:pt x="50" y="185"/>
                  </a:cubicBezTo>
                  <a:cubicBezTo>
                    <a:pt x="48" y="188"/>
                    <a:pt x="43" y="189"/>
                    <a:pt x="38" y="188"/>
                  </a:cubicBezTo>
                  <a:moveTo>
                    <a:pt x="47" y="170"/>
                  </a:moveTo>
                  <a:cubicBezTo>
                    <a:pt x="54" y="177"/>
                    <a:pt x="58" y="184"/>
                    <a:pt x="56" y="188"/>
                  </a:cubicBezTo>
                  <a:cubicBezTo>
                    <a:pt x="53" y="192"/>
                    <a:pt x="46" y="192"/>
                    <a:pt x="37" y="189"/>
                  </a:cubicBezTo>
                  <a:moveTo>
                    <a:pt x="50" y="166"/>
                  </a:moveTo>
                  <a:cubicBezTo>
                    <a:pt x="61" y="176"/>
                    <a:pt x="67" y="187"/>
                    <a:pt x="63" y="193"/>
                  </a:cubicBezTo>
                  <a:cubicBezTo>
                    <a:pt x="60" y="199"/>
                    <a:pt x="48" y="199"/>
                    <a:pt x="35" y="193"/>
                  </a:cubicBezTo>
                  <a:moveTo>
                    <a:pt x="50" y="199"/>
                  </a:moveTo>
                  <a:cubicBezTo>
                    <a:pt x="51" y="200"/>
                    <a:pt x="51" y="201"/>
                    <a:pt x="51" y="202"/>
                  </a:cubicBezTo>
                  <a:cubicBezTo>
                    <a:pt x="50" y="203"/>
                    <a:pt x="49" y="203"/>
                    <a:pt x="48" y="203"/>
                  </a:cubicBezTo>
                  <a:cubicBezTo>
                    <a:pt x="47" y="202"/>
                    <a:pt x="47" y="201"/>
                    <a:pt x="47" y="200"/>
                  </a:cubicBezTo>
                  <a:cubicBezTo>
                    <a:pt x="48" y="199"/>
                    <a:pt x="49" y="199"/>
                    <a:pt x="50" y="199"/>
                  </a:cubicBezTo>
                  <a:close/>
                  <a:moveTo>
                    <a:pt x="32" y="199"/>
                  </a:moveTo>
                  <a:cubicBezTo>
                    <a:pt x="36" y="204"/>
                    <a:pt x="38" y="208"/>
                    <a:pt x="36" y="212"/>
                  </a:cubicBezTo>
                  <a:cubicBezTo>
                    <a:pt x="35" y="215"/>
                    <a:pt x="30" y="217"/>
                    <a:pt x="25" y="216"/>
                  </a:cubicBezTo>
                  <a:moveTo>
                    <a:pt x="33" y="198"/>
                  </a:moveTo>
                  <a:cubicBezTo>
                    <a:pt x="40" y="204"/>
                    <a:pt x="45" y="211"/>
                    <a:pt x="43" y="215"/>
                  </a:cubicBezTo>
                  <a:cubicBezTo>
                    <a:pt x="41" y="219"/>
                    <a:pt x="33" y="220"/>
                    <a:pt x="24" y="218"/>
                  </a:cubicBezTo>
                  <a:moveTo>
                    <a:pt x="35" y="194"/>
                  </a:moveTo>
                  <a:cubicBezTo>
                    <a:pt x="47" y="203"/>
                    <a:pt x="54" y="213"/>
                    <a:pt x="51" y="219"/>
                  </a:cubicBezTo>
                  <a:cubicBezTo>
                    <a:pt x="48" y="225"/>
                    <a:pt x="36" y="226"/>
                    <a:pt x="22" y="222"/>
                  </a:cubicBezTo>
                  <a:moveTo>
                    <a:pt x="38" y="227"/>
                  </a:moveTo>
                  <a:cubicBezTo>
                    <a:pt x="39" y="227"/>
                    <a:pt x="39" y="228"/>
                    <a:pt x="39" y="229"/>
                  </a:cubicBezTo>
                  <a:cubicBezTo>
                    <a:pt x="38" y="230"/>
                    <a:pt x="37" y="231"/>
                    <a:pt x="36" y="230"/>
                  </a:cubicBezTo>
                  <a:cubicBezTo>
                    <a:pt x="35" y="230"/>
                    <a:pt x="35" y="229"/>
                    <a:pt x="35" y="228"/>
                  </a:cubicBezTo>
                  <a:cubicBezTo>
                    <a:pt x="36" y="227"/>
                    <a:pt x="37" y="226"/>
                    <a:pt x="38" y="227"/>
                  </a:cubicBezTo>
                  <a:close/>
                  <a:moveTo>
                    <a:pt x="20" y="228"/>
                  </a:moveTo>
                  <a:cubicBezTo>
                    <a:pt x="25" y="232"/>
                    <a:pt x="27" y="237"/>
                    <a:pt x="26" y="240"/>
                  </a:cubicBezTo>
                  <a:cubicBezTo>
                    <a:pt x="24" y="244"/>
                    <a:pt x="20" y="246"/>
                    <a:pt x="14" y="246"/>
                  </a:cubicBezTo>
                  <a:moveTo>
                    <a:pt x="21" y="227"/>
                  </a:moveTo>
                  <a:cubicBezTo>
                    <a:pt x="29" y="232"/>
                    <a:pt x="34" y="238"/>
                    <a:pt x="32" y="243"/>
                  </a:cubicBezTo>
                  <a:cubicBezTo>
                    <a:pt x="31" y="247"/>
                    <a:pt x="23" y="249"/>
                    <a:pt x="14" y="247"/>
                  </a:cubicBezTo>
                  <a:moveTo>
                    <a:pt x="22" y="223"/>
                  </a:moveTo>
                  <a:cubicBezTo>
                    <a:pt x="35" y="230"/>
                    <a:pt x="43" y="239"/>
                    <a:pt x="41" y="246"/>
                  </a:cubicBezTo>
                  <a:cubicBezTo>
                    <a:pt x="38" y="252"/>
                    <a:pt x="27" y="254"/>
                    <a:pt x="12" y="252"/>
                  </a:cubicBezTo>
                  <a:moveTo>
                    <a:pt x="29" y="255"/>
                  </a:moveTo>
                  <a:cubicBezTo>
                    <a:pt x="30" y="255"/>
                    <a:pt x="30" y="256"/>
                    <a:pt x="30" y="257"/>
                  </a:cubicBezTo>
                  <a:cubicBezTo>
                    <a:pt x="29" y="258"/>
                    <a:pt x="28" y="259"/>
                    <a:pt x="27" y="258"/>
                  </a:cubicBezTo>
                  <a:cubicBezTo>
                    <a:pt x="26" y="258"/>
                    <a:pt x="26" y="257"/>
                    <a:pt x="26" y="256"/>
                  </a:cubicBezTo>
                  <a:cubicBezTo>
                    <a:pt x="27" y="255"/>
                    <a:pt x="28" y="255"/>
                    <a:pt x="29" y="255"/>
                  </a:cubicBezTo>
                  <a:close/>
                  <a:moveTo>
                    <a:pt x="11" y="258"/>
                  </a:moveTo>
                  <a:cubicBezTo>
                    <a:pt x="16" y="262"/>
                    <a:pt x="19" y="266"/>
                    <a:pt x="18" y="270"/>
                  </a:cubicBezTo>
                  <a:cubicBezTo>
                    <a:pt x="17" y="273"/>
                    <a:pt x="13" y="275"/>
                    <a:pt x="7" y="276"/>
                  </a:cubicBezTo>
                  <a:moveTo>
                    <a:pt x="11" y="257"/>
                  </a:moveTo>
                  <a:cubicBezTo>
                    <a:pt x="20" y="261"/>
                    <a:pt x="25" y="267"/>
                    <a:pt x="24" y="271"/>
                  </a:cubicBezTo>
                  <a:cubicBezTo>
                    <a:pt x="23" y="276"/>
                    <a:pt x="16" y="278"/>
                    <a:pt x="6" y="278"/>
                  </a:cubicBezTo>
                  <a:moveTo>
                    <a:pt x="13" y="252"/>
                  </a:moveTo>
                  <a:cubicBezTo>
                    <a:pt x="26" y="259"/>
                    <a:pt x="35" y="267"/>
                    <a:pt x="33" y="274"/>
                  </a:cubicBezTo>
                  <a:cubicBezTo>
                    <a:pt x="31" y="280"/>
                    <a:pt x="20" y="283"/>
                    <a:pt x="5" y="282"/>
                  </a:cubicBezTo>
                  <a:moveTo>
                    <a:pt x="22" y="284"/>
                  </a:moveTo>
                  <a:cubicBezTo>
                    <a:pt x="23" y="284"/>
                    <a:pt x="23" y="285"/>
                    <a:pt x="23" y="286"/>
                  </a:cubicBezTo>
                  <a:cubicBezTo>
                    <a:pt x="23" y="287"/>
                    <a:pt x="22" y="288"/>
                    <a:pt x="21" y="288"/>
                  </a:cubicBezTo>
                  <a:cubicBezTo>
                    <a:pt x="20" y="287"/>
                    <a:pt x="19" y="286"/>
                    <a:pt x="19" y="285"/>
                  </a:cubicBezTo>
                  <a:cubicBezTo>
                    <a:pt x="20" y="284"/>
                    <a:pt x="21" y="284"/>
                    <a:pt x="22" y="284"/>
                  </a:cubicBezTo>
                  <a:close/>
                  <a:moveTo>
                    <a:pt x="4" y="289"/>
                  </a:moveTo>
                  <a:cubicBezTo>
                    <a:pt x="10" y="292"/>
                    <a:pt x="13" y="296"/>
                    <a:pt x="12" y="300"/>
                  </a:cubicBezTo>
                  <a:cubicBezTo>
                    <a:pt x="12" y="303"/>
                    <a:pt x="8" y="306"/>
                    <a:pt x="2" y="307"/>
                  </a:cubicBezTo>
                  <a:moveTo>
                    <a:pt x="5" y="287"/>
                  </a:moveTo>
                  <a:cubicBezTo>
                    <a:pt x="14" y="291"/>
                    <a:pt x="20" y="296"/>
                    <a:pt x="19" y="301"/>
                  </a:cubicBezTo>
                  <a:cubicBezTo>
                    <a:pt x="18" y="305"/>
                    <a:pt x="11" y="308"/>
                    <a:pt x="2" y="309"/>
                  </a:cubicBezTo>
                  <a:moveTo>
                    <a:pt x="6" y="283"/>
                  </a:moveTo>
                  <a:cubicBezTo>
                    <a:pt x="20" y="288"/>
                    <a:pt x="29" y="295"/>
                    <a:pt x="28" y="302"/>
                  </a:cubicBezTo>
                  <a:cubicBezTo>
                    <a:pt x="27" y="309"/>
                    <a:pt x="16" y="313"/>
                    <a:pt x="1" y="313"/>
                  </a:cubicBezTo>
                  <a:moveTo>
                    <a:pt x="18" y="313"/>
                  </a:moveTo>
                  <a:cubicBezTo>
                    <a:pt x="19" y="313"/>
                    <a:pt x="19" y="314"/>
                    <a:pt x="19" y="315"/>
                  </a:cubicBezTo>
                  <a:cubicBezTo>
                    <a:pt x="19" y="317"/>
                    <a:pt x="18" y="317"/>
                    <a:pt x="17" y="317"/>
                  </a:cubicBezTo>
                  <a:cubicBezTo>
                    <a:pt x="16" y="317"/>
                    <a:pt x="15" y="316"/>
                    <a:pt x="15" y="315"/>
                  </a:cubicBezTo>
                  <a:cubicBezTo>
                    <a:pt x="16" y="314"/>
                    <a:pt x="17" y="313"/>
                    <a:pt x="18" y="313"/>
                  </a:cubicBezTo>
                  <a:close/>
                  <a:moveTo>
                    <a:pt x="1" y="320"/>
                  </a:moveTo>
                  <a:cubicBezTo>
                    <a:pt x="6" y="322"/>
                    <a:pt x="10" y="326"/>
                    <a:pt x="9" y="330"/>
                  </a:cubicBezTo>
                  <a:cubicBezTo>
                    <a:pt x="9" y="333"/>
                    <a:pt x="6" y="336"/>
                    <a:pt x="0" y="338"/>
                  </a:cubicBezTo>
                  <a:moveTo>
                    <a:pt x="1" y="318"/>
                  </a:moveTo>
                  <a:cubicBezTo>
                    <a:pt x="11" y="321"/>
                    <a:pt x="17" y="326"/>
                    <a:pt x="16" y="330"/>
                  </a:cubicBezTo>
                  <a:cubicBezTo>
                    <a:pt x="16" y="335"/>
                    <a:pt x="9" y="338"/>
                    <a:pt x="0" y="340"/>
                  </a:cubicBezTo>
                  <a:moveTo>
                    <a:pt x="2" y="314"/>
                  </a:moveTo>
                  <a:cubicBezTo>
                    <a:pt x="16" y="317"/>
                    <a:pt x="26" y="324"/>
                    <a:pt x="25" y="331"/>
                  </a:cubicBezTo>
                  <a:cubicBezTo>
                    <a:pt x="25" y="338"/>
                    <a:pt x="14" y="343"/>
                    <a:pt x="0" y="344"/>
                  </a:cubicBezTo>
                  <a:moveTo>
                    <a:pt x="16" y="343"/>
                  </a:moveTo>
                  <a:cubicBezTo>
                    <a:pt x="17" y="343"/>
                    <a:pt x="18" y="344"/>
                    <a:pt x="18" y="345"/>
                  </a:cubicBezTo>
                  <a:cubicBezTo>
                    <a:pt x="18" y="346"/>
                    <a:pt x="17" y="347"/>
                    <a:pt x="16" y="347"/>
                  </a:cubicBezTo>
                  <a:cubicBezTo>
                    <a:pt x="15" y="347"/>
                    <a:pt x="14" y="346"/>
                    <a:pt x="14" y="345"/>
                  </a:cubicBezTo>
                  <a:cubicBezTo>
                    <a:pt x="14" y="344"/>
                    <a:pt x="15" y="343"/>
                    <a:pt x="16" y="343"/>
                  </a:cubicBezTo>
                  <a:close/>
                  <a:moveTo>
                    <a:pt x="0" y="351"/>
                  </a:moveTo>
                  <a:cubicBezTo>
                    <a:pt x="6" y="353"/>
                    <a:pt x="10" y="356"/>
                    <a:pt x="10" y="360"/>
                  </a:cubicBezTo>
                  <a:cubicBezTo>
                    <a:pt x="10" y="364"/>
                    <a:pt x="6" y="367"/>
                    <a:pt x="1" y="369"/>
                  </a:cubicBezTo>
                  <a:moveTo>
                    <a:pt x="0" y="349"/>
                  </a:moveTo>
                  <a:cubicBezTo>
                    <a:pt x="10" y="351"/>
                    <a:pt x="16" y="355"/>
                    <a:pt x="16" y="360"/>
                  </a:cubicBezTo>
                  <a:cubicBezTo>
                    <a:pt x="17" y="365"/>
                    <a:pt x="10" y="369"/>
                    <a:pt x="1" y="371"/>
                  </a:cubicBezTo>
                  <a:moveTo>
                    <a:pt x="0" y="345"/>
                  </a:moveTo>
                  <a:cubicBezTo>
                    <a:pt x="15" y="347"/>
                    <a:pt x="25" y="353"/>
                    <a:pt x="26" y="360"/>
                  </a:cubicBezTo>
                  <a:cubicBezTo>
                    <a:pt x="26" y="367"/>
                    <a:pt x="16" y="373"/>
                    <a:pt x="1" y="376"/>
                  </a:cubicBezTo>
                  <a:moveTo>
                    <a:pt x="18" y="373"/>
                  </a:moveTo>
                  <a:cubicBezTo>
                    <a:pt x="19" y="373"/>
                    <a:pt x="19" y="374"/>
                    <a:pt x="19" y="375"/>
                  </a:cubicBezTo>
                  <a:cubicBezTo>
                    <a:pt x="19" y="376"/>
                    <a:pt x="19" y="376"/>
                    <a:pt x="18" y="377"/>
                  </a:cubicBezTo>
                  <a:cubicBezTo>
                    <a:pt x="16" y="377"/>
                    <a:pt x="16" y="376"/>
                    <a:pt x="16" y="375"/>
                  </a:cubicBezTo>
                  <a:cubicBezTo>
                    <a:pt x="16" y="374"/>
                    <a:pt x="16" y="373"/>
                    <a:pt x="18" y="373"/>
                  </a:cubicBezTo>
                  <a:close/>
                  <a:moveTo>
                    <a:pt x="2" y="382"/>
                  </a:moveTo>
                  <a:cubicBezTo>
                    <a:pt x="8" y="384"/>
                    <a:pt x="12" y="387"/>
                    <a:pt x="12" y="390"/>
                  </a:cubicBezTo>
                  <a:cubicBezTo>
                    <a:pt x="13" y="394"/>
                    <a:pt x="10" y="398"/>
                    <a:pt x="5" y="400"/>
                  </a:cubicBezTo>
                  <a:moveTo>
                    <a:pt x="2" y="380"/>
                  </a:moveTo>
                  <a:cubicBezTo>
                    <a:pt x="12" y="382"/>
                    <a:pt x="19" y="385"/>
                    <a:pt x="19" y="390"/>
                  </a:cubicBezTo>
                  <a:cubicBezTo>
                    <a:pt x="20" y="394"/>
                    <a:pt x="14" y="399"/>
                    <a:pt x="5" y="402"/>
                  </a:cubicBezTo>
                  <a:moveTo>
                    <a:pt x="2" y="376"/>
                  </a:moveTo>
                  <a:cubicBezTo>
                    <a:pt x="17" y="377"/>
                    <a:pt x="28" y="382"/>
                    <a:pt x="28" y="389"/>
                  </a:cubicBezTo>
                  <a:cubicBezTo>
                    <a:pt x="29" y="396"/>
                    <a:pt x="20" y="402"/>
                    <a:pt x="6" y="406"/>
                  </a:cubicBezTo>
                  <a:moveTo>
                    <a:pt x="21" y="402"/>
                  </a:moveTo>
                  <a:cubicBezTo>
                    <a:pt x="22" y="402"/>
                    <a:pt x="23" y="403"/>
                    <a:pt x="24" y="404"/>
                  </a:cubicBezTo>
                  <a:cubicBezTo>
                    <a:pt x="24" y="405"/>
                    <a:pt x="23" y="406"/>
                    <a:pt x="22" y="406"/>
                  </a:cubicBezTo>
                  <a:cubicBezTo>
                    <a:pt x="21" y="406"/>
                    <a:pt x="20" y="405"/>
                    <a:pt x="20" y="404"/>
                  </a:cubicBezTo>
                  <a:cubicBezTo>
                    <a:pt x="20" y="403"/>
                    <a:pt x="20" y="402"/>
                    <a:pt x="21" y="402"/>
                  </a:cubicBezTo>
                  <a:close/>
                  <a:moveTo>
                    <a:pt x="7" y="413"/>
                  </a:moveTo>
                  <a:cubicBezTo>
                    <a:pt x="13" y="414"/>
                    <a:pt x="17" y="417"/>
                    <a:pt x="18" y="420"/>
                  </a:cubicBezTo>
                  <a:cubicBezTo>
                    <a:pt x="19" y="424"/>
                    <a:pt x="16" y="428"/>
                    <a:pt x="11" y="431"/>
                  </a:cubicBezTo>
                  <a:moveTo>
                    <a:pt x="7" y="411"/>
                  </a:moveTo>
                  <a:cubicBezTo>
                    <a:pt x="17" y="412"/>
                    <a:pt x="24" y="414"/>
                    <a:pt x="25" y="419"/>
                  </a:cubicBezTo>
                  <a:cubicBezTo>
                    <a:pt x="26" y="423"/>
                    <a:pt x="20" y="429"/>
                    <a:pt x="12" y="432"/>
                  </a:cubicBezTo>
                  <a:moveTo>
                    <a:pt x="6" y="407"/>
                  </a:moveTo>
                  <a:cubicBezTo>
                    <a:pt x="21" y="406"/>
                    <a:pt x="32" y="410"/>
                    <a:pt x="34" y="417"/>
                  </a:cubicBezTo>
                  <a:cubicBezTo>
                    <a:pt x="35" y="424"/>
                    <a:pt x="26" y="432"/>
                    <a:pt x="13" y="437"/>
                  </a:cubicBezTo>
                  <a:moveTo>
                    <a:pt x="28" y="431"/>
                  </a:moveTo>
                  <a:cubicBezTo>
                    <a:pt x="29" y="431"/>
                    <a:pt x="30" y="432"/>
                    <a:pt x="30" y="433"/>
                  </a:cubicBezTo>
                  <a:cubicBezTo>
                    <a:pt x="30" y="434"/>
                    <a:pt x="30" y="435"/>
                    <a:pt x="29" y="435"/>
                  </a:cubicBezTo>
                  <a:cubicBezTo>
                    <a:pt x="28" y="435"/>
                    <a:pt x="27" y="434"/>
                    <a:pt x="27" y="433"/>
                  </a:cubicBezTo>
                  <a:cubicBezTo>
                    <a:pt x="26" y="432"/>
                    <a:pt x="27" y="431"/>
                    <a:pt x="28" y="431"/>
                  </a:cubicBezTo>
                  <a:close/>
                  <a:moveTo>
                    <a:pt x="14" y="443"/>
                  </a:moveTo>
                  <a:cubicBezTo>
                    <a:pt x="21" y="444"/>
                    <a:pt x="25" y="446"/>
                    <a:pt x="26" y="449"/>
                  </a:cubicBezTo>
                  <a:cubicBezTo>
                    <a:pt x="27" y="453"/>
                    <a:pt x="25" y="457"/>
                    <a:pt x="20" y="460"/>
                  </a:cubicBezTo>
                  <a:moveTo>
                    <a:pt x="14" y="442"/>
                  </a:moveTo>
                  <a:cubicBezTo>
                    <a:pt x="24" y="441"/>
                    <a:pt x="32" y="443"/>
                    <a:pt x="33" y="448"/>
                  </a:cubicBezTo>
                  <a:cubicBezTo>
                    <a:pt x="34" y="452"/>
                    <a:pt x="29" y="458"/>
                    <a:pt x="21" y="462"/>
                  </a:cubicBezTo>
                  <a:moveTo>
                    <a:pt x="13" y="437"/>
                  </a:moveTo>
                  <a:cubicBezTo>
                    <a:pt x="28" y="436"/>
                    <a:pt x="40" y="438"/>
                    <a:pt x="42" y="445"/>
                  </a:cubicBezTo>
                  <a:cubicBezTo>
                    <a:pt x="43" y="452"/>
                    <a:pt x="35" y="460"/>
                    <a:pt x="22" y="467"/>
                  </a:cubicBezTo>
                  <a:moveTo>
                    <a:pt x="37" y="459"/>
                  </a:moveTo>
                  <a:cubicBezTo>
                    <a:pt x="38" y="459"/>
                    <a:pt x="39" y="460"/>
                    <a:pt x="40" y="461"/>
                  </a:cubicBezTo>
                  <a:cubicBezTo>
                    <a:pt x="40" y="462"/>
                    <a:pt x="39" y="463"/>
                    <a:pt x="38" y="463"/>
                  </a:cubicBezTo>
                  <a:cubicBezTo>
                    <a:pt x="37" y="463"/>
                    <a:pt x="36" y="463"/>
                    <a:pt x="36" y="462"/>
                  </a:cubicBezTo>
                  <a:cubicBezTo>
                    <a:pt x="36" y="461"/>
                    <a:pt x="36" y="460"/>
                    <a:pt x="37" y="459"/>
                  </a:cubicBezTo>
                  <a:close/>
                  <a:moveTo>
                    <a:pt x="25" y="473"/>
                  </a:moveTo>
                  <a:cubicBezTo>
                    <a:pt x="31" y="473"/>
                    <a:pt x="36" y="475"/>
                    <a:pt x="37" y="478"/>
                  </a:cubicBezTo>
                  <a:cubicBezTo>
                    <a:pt x="39" y="482"/>
                    <a:pt x="37" y="486"/>
                    <a:pt x="33" y="490"/>
                  </a:cubicBezTo>
                  <a:moveTo>
                    <a:pt x="25" y="472"/>
                  </a:moveTo>
                  <a:cubicBezTo>
                    <a:pt x="35" y="470"/>
                    <a:pt x="42" y="472"/>
                    <a:pt x="44" y="476"/>
                  </a:cubicBezTo>
                  <a:cubicBezTo>
                    <a:pt x="45" y="480"/>
                    <a:pt x="41" y="486"/>
                    <a:pt x="33" y="492"/>
                  </a:cubicBezTo>
                  <a:moveTo>
                    <a:pt x="23" y="467"/>
                  </a:moveTo>
                  <a:cubicBezTo>
                    <a:pt x="38" y="464"/>
                    <a:pt x="50" y="466"/>
                    <a:pt x="52" y="473"/>
                  </a:cubicBezTo>
                  <a:cubicBezTo>
                    <a:pt x="55" y="479"/>
                    <a:pt x="48" y="488"/>
                    <a:pt x="35" y="496"/>
                  </a:cubicBezTo>
                  <a:moveTo>
                    <a:pt x="49" y="487"/>
                  </a:moveTo>
                  <a:cubicBezTo>
                    <a:pt x="50" y="487"/>
                    <a:pt x="51" y="487"/>
                    <a:pt x="52" y="488"/>
                  </a:cubicBezTo>
                  <a:cubicBezTo>
                    <a:pt x="52" y="489"/>
                    <a:pt x="52" y="490"/>
                    <a:pt x="51" y="491"/>
                  </a:cubicBezTo>
                  <a:cubicBezTo>
                    <a:pt x="50" y="491"/>
                    <a:pt x="49" y="491"/>
                    <a:pt x="48" y="490"/>
                  </a:cubicBezTo>
                  <a:cubicBezTo>
                    <a:pt x="48" y="489"/>
                    <a:pt x="48" y="488"/>
                    <a:pt x="49" y="487"/>
                  </a:cubicBezTo>
                  <a:close/>
                  <a:moveTo>
                    <a:pt x="38" y="502"/>
                  </a:moveTo>
                  <a:cubicBezTo>
                    <a:pt x="44" y="501"/>
                    <a:pt x="49" y="503"/>
                    <a:pt x="51" y="506"/>
                  </a:cubicBezTo>
                  <a:cubicBezTo>
                    <a:pt x="53" y="509"/>
                    <a:pt x="51" y="514"/>
                    <a:pt x="47" y="518"/>
                  </a:cubicBezTo>
                  <a:moveTo>
                    <a:pt x="38" y="501"/>
                  </a:moveTo>
                  <a:cubicBezTo>
                    <a:pt x="47" y="498"/>
                    <a:pt x="55" y="499"/>
                    <a:pt x="57" y="503"/>
                  </a:cubicBezTo>
                  <a:cubicBezTo>
                    <a:pt x="59" y="507"/>
                    <a:pt x="56" y="513"/>
                    <a:pt x="48" y="520"/>
                  </a:cubicBezTo>
                  <a:moveTo>
                    <a:pt x="36" y="496"/>
                  </a:moveTo>
                  <a:cubicBezTo>
                    <a:pt x="50" y="492"/>
                    <a:pt x="62" y="493"/>
                    <a:pt x="65" y="499"/>
                  </a:cubicBezTo>
                  <a:cubicBezTo>
                    <a:pt x="68" y="505"/>
                    <a:pt x="62" y="515"/>
                    <a:pt x="50" y="524"/>
                  </a:cubicBezTo>
                  <a:moveTo>
                    <a:pt x="64" y="514"/>
                  </a:moveTo>
                  <a:cubicBezTo>
                    <a:pt x="65" y="513"/>
                    <a:pt x="66" y="514"/>
                    <a:pt x="66" y="515"/>
                  </a:cubicBezTo>
                  <a:cubicBezTo>
                    <a:pt x="67" y="516"/>
                    <a:pt x="66" y="517"/>
                    <a:pt x="65" y="517"/>
                  </a:cubicBezTo>
                  <a:cubicBezTo>
                    <a:pt x="64" y="518"/>
                    <a:pt x="63" y="517"/>
                    <a:pt x="63" y="516"/>
                  </a:cubicBezTo>
                  <a:cubicBezTo>
                    <a:pt x="62" y="516"/>
                    <a:pt x="63" y="514"/>
                    <a:pt x="64" y="514"/>
                  </a:cubicBezTo>
                  <a:close/>
                  <a:moveTo>
                    <a:pt x="54" y="530"/>
                  </a:moveTo>
                  <a:cubicBezTo>
                    <a:pt x="60" y="528"/>
                    <a:pt x="65" y="529"/>
                    <a:pt x="67" y="533"/>
                  </a:cubicBezTo>
                  <a:cubicBezTo>
                    <a:pt x="69" y="536"/>
                    <a:pt x="68" y="540"/>
                    <a:pt x="65" y="545"/>
                  </a:cubicBezTo>
                  <a:moveTo>
                    <a:pt x="54" y="528"/>
                  </a:moveTo>
                  <a:cubicBezTo>
                    <a:pt x="63" y="525"/>
                    <a:pt x="71" y="525"/>
                    <a:pt x="73" y="529"/>
                  </a:cubicBezTo>
                  <a:cubicBezTo>
                    <a:pt x="76" y="533"/>
                    <a:pt x="72" y="539"/>
                    <a:pt x="66" y="546"/>
                  </a:cubicBezTo>
                  <a:moveTo>
                    <a:pt x="51" y="524"/>
                  </a:moveTo>
                  <a:cubicBezTo>
                    <a:pt x="65" y="519"/>
                    <a:pt x="77" y="518"/>
                    <a:pt x="81" y="524"/>
                  </a:cubicBezTo>
                  <a:cubicBezTo>
                    <a:pt x="84" y="530"/>
                    <a:pt x="79" y="540"/>
                    <a:pt x="68" y="550"/>
                  </a:cubicBezTo>
                  <a:moveTo>
                    <a:pt x="81" y="539"/>
                  </a:moveTo>
                  <a:cubicBezTo>
                    <a:pt x="82" y="539"/>
                    <a:pt x="83" y="539"/>
                    <a:pt x="83" y="540"/>
                  </a:cubicBezTo>
                  <a:cubicBezTo>
                    <a:pt x="84" y="541"/>
                    <a:pt x="84" y="542"/>
                    <a:pt x="83" y="542"/>
                  </a:cubicBezTo>
                  <a:cubicBezTo>
                    <a:pt x="82" y="543"/>
                    <a:pt x="81" y="543"/>
                    <a:pt x="80" y="542"/>
                  </a:cubicBezTo>
                  <a:cubicBezTo>
                    <a:pt x="79" y="541"/>
                    <a:pt x="80" y="540"/>
                    <a:pt x="81" y="539"/>
                  </a:cubicBezTo>
                  <a:close/>
                  <a:moveTo>
                    <a:pt x="73" y="556"/>
                  </a:moveTo>
                  <a:cubicBezTo>
                    <a:pt x="79" y="554"/>
                    <a:pt x="84" y="554"/>
                    <a:pt x="86" y="557"/>
                  </a:cubicBezTo>
                  <a:cubicBezTo>
                    <a:pt x="88" y="560"/>
                    <a:pt x="87" y="565"/>
                    <a:pt x="84" y="570"/>
                  </a:cubicBezTo>
                  <a:moveTo>
                    <a:pt x="72" y="554"/>
                  </a:moveTo>
                  <a:cubicBezTo>
                    <a:pt x="81" y="550"/>
                    <a:pt x="89" y="549"/>
                    <a:pt x="91" y="553"/>
                  </a:cubicBezTo>
                  <a:cubicBezTo>
                    <a:pt x="94" y="557"/>
                    <a:pt x="92" y="564"/>
                    <a:pt x="86" y="571"/>
                  </a:cubicBezTo>
                  <a:moveTo>
                    <a:pt x="69" y="550"/>
                  </a:moveTo>
                  <a:cubicBezTo>
                    <a:pt x="82" y="544"/>
                    <a:pt x="94" y="542"/>
                    <a:pt x="99" y="548"/>
                  </a:cubicBezTo>
                  <a:cubicBezTo>
                    <a:pt x="103" y="553"/>
                    <a:pt x="98" y="564"/>
                    <a:pt x="89" y="575"/>
                  </a:cubicBezTo>
                  <a:moveTo>
                    <a:pt x="100" y="563"/>
                  </a:moveTo>
                  <a:cubicBezTo>
                    <a:pt x="101" y="562"/>
                    <a:pt x="102" y="562"/>
                    <a:pt x="102" y="563"/>
                  </a:cubicBezTo>
                  <a:cubicBezTo>
                    <a:pt x="103" y="564"/>
                    <a:pt x="103" y="565"/>
                    <a:pt x="102" y="566"/>
                  </a:cubicBezTo>
                  <a:cubicBezTo>
                    <a:pt x="101" y="566"/>
                    <a:pt x="100" y="566"/>
                    <a:pt x="99" y="565"/>
                  </a:cubicBezTo>
                  <a:cubicBezTo>
                    <a:pt x="99" y="564"/>
                    <a:pt x="99" y="563"/>
                    <a:pt x="100" y="563"/>
                  </a:cubicBezTo>
                  <a:close/>
                  <a:moveTo>
                    <a:pt x="93" y="580"/>
                  </a:moveTo>
                  <a:cubicBezTo>
                    <a:pt x="99" y="577"/>
                    <a:pt x="104" y="577"/>
                    <a:pt x="107" y="580"/>
                  </a:cubicBezTo>
                  <a:cubicBezTo>
                    <a:pt x="109" y="583"/>
                    <a:pt x="109" y="588"/>
                    <a:pt x="106" y="593"/>
                  </a:cubicBezTo>
                  <a:moveTo>
                    <a:pt x="92" y="578"/>
                  </a:moveTo>
                  <a:cubicBezTo>
                    <a:pt x="101" y="573"/>
                    <a:pt x="109" y="572"/>
                    <a:pt x="112" y="576"/>
                  </a:cubicBezTo>
                  <a:cubicBezTo>
                    <a:pt x="115" y="579"/>
                    <a:pt x="113" y="586"/>
                    <a:pt x="108" y="594"/>
                  </a:cubicBezTo>
                  <a:moveTo>
                    <a:pt x="89" y="575"/>
                  </a:moveTo>
                  <a:cubicBezTo>
                    <a:pt x="102" y="567"/>
                    <a:pt x="114" y="564"/>
                    <a:pt x="118" y="569"/>
                  </a:cubicBezTo>
                  <a:cubicBezTo>
                    <a:pt x="123" y="574"/>
                    <a:pt x="120" y="586"/>
                    <a:pt x="111" y="597"/>
                  </a:cubicBezTo>
                  <a:moveTo>
                    <a:pt x="121" y="584"/>
                  </a:moveTo>
                  <a:cubicBezTo>
                    <a:pt x="122" y="583"/>
                    <a:pt x="123" y="584"/>
                    <a:pt x="124" y="584"/>
                  </a:cubicBezTo>
                  <a:cubicBezTo>
                    <a:pt x="124" y="585"/>
                    <a:pt x="124" y="586"/>
                    <a:pt x="124" y="587"/>
                  </a:cubicBezTo>
                  <a:cubicBezTo>
                    <a:pt x="123" y="588"/>
                    <a:pt x="122" y="588"/>
                    <a:pt x="121" y="587"/>
                  </a:cubicBezTo>
                  <a:cubicBezTo>
                    <a:pt x="120" y="586"/>
                    <a:pt x="120" y="585"/>
                    <a:pt x="121" y="584"/>
                  </a:cubicBezTo>
                  <a:close/>
                  <a:moveTo>
                    <a:pt x="116" y="602"/>
                  </a:moveTo>
                  <a:cubicBezTo>
                    <a:pt x="122" y="599"/>
                    <a:pt x="127" y="599"/>
                    <a:pt x="130" y="601"/>
                  </a:cubicBezTo>
                  <a:cubicBezTo>
                    <a:pt x="132" y="604"/>
                    <a:pt x="132" y="608"/>
                    <a:pt x="130" y="614"/>
                  </a:cubicBezTo>
                  <a:moveTo>
                    <a:pt x="115" y="601"/>
                  </a:moveTo>
                  <a:cubicBezTo>
                    <a:pt x="123" y="595"/>
                    <a:pt x="131" y="593"/>
                    <a:pt x="134" y="596"/>
                  </a:cubicBezTo>
                  <a:cubicBezTo>
                    <a:pt x="138" y="599"/>
                    <a:pt x="136" y="606"/>
                    <a:pt x="132" y="615"/>
                  </a:cubicBezTo>
                  <a:moveTo>
                    <a:pt x="112" y="598"/>
                  </a:moveTo>
                  <a:cubicBezTo>
                    <a:pt x="124" y="588"/>
                    <a:pt x="135" y="585"/>
                    <a:pt x="140" y="589"/>
                  </a:cubicBezTo>
                  <a:cubicBezTo>
                    <a:pt x="145" y="594"/>
                    <a:pt x="143" y="605"/>
                    <a:pt x="135" y="618"/>
                  </a:cubicBezTo>
                  <a:moveTo>
                    <a:pt x="144" y="604"/>
                  </a:moveTo>
                  <a:cubicBezTo>
                    <a:pt x="145" y="603"/>
                    <a:pt x="146" y="603"/>
                    <a:pt x="147" y="604"/>
                  </a:cubicBezTo>
                  <a:cubicBezTo>
                    <a:pt x="148" y="604"/>
                    <a:pt x="148" y="606"/>
                    <a:pt x="147" y="606"/>
                  </a:cubicBezTo>
                  <a:cubicBezTo>
                    <a:pt x="146" y="607"/>
                    <a:pt x="145" y="607"/>
                    <a:pt x="144" y="606"/>
                  </a:cubicBezTo>
                  <a:cubicBezTo>
                    <a:pt x="143" y="606"/>
                    <a:pt x="143" y="605"/>
                    <a:pt x="144" y="604"/>
                  </a:cubicBezTo>
                  <a:close/>
                  <a:moveTo>
                    <a:pt x="141" y="622"/>
                  </a:moveTo>
                  <a:cubicBezTo>
                    <a:pt x="146" y="619"/>
                    <a:pt x="151" y="618"/>
                    <a:pt x="154" y="620"/>
                  </a:cubicBezTo>
                  <a:cubicBezTo>
                    <a:pt x="157" y="622"/>
                    <a:pt x="158" y="627"/>
                    <a:pt x="156" y="632"/>
                  </a:cubicBezTo>
                  <a:moveTo>
                    <a:pt x="140" y="621"/>
                  </a:moveTo>
                  <a:cubicBezTo>
                    <a:pt x="147" y="614"/>
                    <a:pt x="155" y="611"/>
                    <a:pt x="158" y="614"/>
                  </a:cubicBezTo>
                  <a:cubicBezTo>
                    <a:pt x="162" y="617"/>
                    <a:pt x="161" y="624"/>
                    <a:pt x="158" y="633"/>
                  </a:cubicBezTo>
                  <a:moveTo>
                    <a:pt x="136" y="618"/>
                  </a:moveTo>
                  <a:cubicBezTo>
                    <a:pt x="147" y="608"/>
                    <a:pt x="158" y="603"/>
                    <a:pt x="164" y="607"/>
                  </a:cubicBezTo>
                  <a:cubicBezTo>
                    <a:pt x="169" y="611"/>
                    <a:pt x="168" y="623"/>
                    <a:pt x="161" y="636"/>
                  </a:cubicBezTo>
                  <a:moveTo>
                    <a:pt x="169" y="621"/>
                  </a:moveTo>
                  <a:cubicBezTo>
                    <a:pt x="170" y="620"/>
                    <a:pt x="171" y="620"/>
                    <a:pt x="172" y="621"/>
                  </a:cubicBezTo>
                  <a:cubicBezTo>
                    <a:pt x="172" y="621"/>
                    <a:pt x="173" y="623"/>
                    <a:pt x="172" y="623"/>
                  </a:cubicBezTo>
                  <a:cubicBezTo>
                    <a:pt x="171" y="624"/>
                    <a:pt x="170" y="624"/>
                    <a:pt x="169" y="624"/>
                  </a:cubicBezTo>
                  <a:cubicBezTo>
                    <a:pt x="169" y="623"/>
                    <a:pt x="168" y="622"/>
                    <a:pt x="169" y="621"/>
                  </a:cubicBezTo>
                  <a:close/>
                  <a:moveTo>
                    <a:pt x="168" y="639"/>
                  </a:moveTo>
                  <a:cubicBezTo>
                    <a:pt x="172" y="636"/>
                    <a:pt x="177" y="634"/>
                    <a:pt x="180" y="636"/>
                  </a:cubicBezTo>
                  <a:cubicBezTo>
                    <a:pt x="184" y="638"/>
                    <a:pt x="185" y="643"/>
                    <a:pt x="184" y="648"/>
                  </a:cubicBezTo>
                  <a:moveTo>
                    <a:pt x="166" y="638"/>
                  </a:moveTo>
                  <a:cubicBezTo>
                    <a:pt x="173" y="631"/>
                    <a:pt x="180" y="628"/>
                    <a:pt x="184" y="630"/>
                  </a:cubicBezTo>
                  <a:cubicBezTo>
                    <a:pt x="188" y="633"/>
                    <a:pt x="188" y="640"/>
                    <a:pt x="185" y="649"/>
                  </a:cubicBezTo>
                  <a:moveTo>
                    <a:pt x="162" y="636"/>
                  </a:moveTo>
                  <a:cubicBezTo>
                    <a:pt x="172" y="625"/>
                    <a:pt x="183" y="619"/>
                    <a:pt x="189" y="623"/>
                  </a:cubicBezTo>
                  <a:cubicBezTo>
                    <a:pt x="195" y="626"/>
                    <a:pt x="194" y="638"/>
                    <a:pt x="189" y="651"/>
                  </a:cubicBezTo>
                  <a:moveTo>
                    <a:pt x="195" y="636"/>
                  </a:moveTo>
                  <a:cubicBezTo>
                    <a:pt x="196" y="635"/>
                    <a:pt x="197" y="635"/>
                    <a:pt x="198" y="635"/>
                  </a:cubicBezTo>
                  <a:cubicBezTo>
                    <a:pt x="199" y="636"/>
                    <a:pt x="199" y="637"/>
                    <a:pt x="199" y="638"/>
                  </a:cubicBezTo>
                  <a:cubicBezTo>
                    <a:pt x="198" y="639"/>
                    <a:pt x="197" y="639"/>
                    <a:pt x="196" y="639"/>
                  </a:cubicBezTo>
                  <a:cubicBezTo>
                    <a:pt x="195" y="638"/>
                    <a:pt x="195" y="637"/>
                    <a:pt x="195" y="636"/>
                  </a:cubicBezTo>
                  <a:close/>
                  <a:moveTo>
                    <a:pt x="196" y="654"/>
                  </a:moveTo>
                  <a:cubicBezTo>
                    <a:pt x="200" y="650"/>
                    <a:pt x="205" y="648"/>
                    <a:pt x="208" y="650"/>
                  </a:cubicBezTo>
                  <a:cubicBezTo>
                    <a:pt x="211" y="652"/>
                    <a:pt x="213" y="656"/>
                    <a:pt x="212" y="662"/>
                  </a:cubicBezTo>
                  <a:moveTo>
                    <a:pt x="194" y="653"/>
                  </a:moveTo>
                  <a:cubicBezTo>
                    <a:pt x="200" y="646"/>
                    <a:pt x="207" y="642"/>
                    <a:pt x="211" y="644"/>
                  </a:cubicBezTo>
                  <a:cubicBezTo>
                    <a:pt x="215" y="646"/>
                    <a:pt x="216" y="653"/>
                    <a:pt x="214" y="663"/>
                  </a:cubicBezTo>
                  <a:moveTo>
                    <a:pt x="190" y="651"/>
                  </a:moveTo>
                  <a:cubicBezTo>
                    <a:pt x="199" y="639"/>
                    <a:pt x="209" y="633"/>
                    <a:pt x="215" y="636"/>
                  </a:cubicBezTo>
                  <a:cubicBezTo>
                    <a:pt x="221" y="639"/>
                    <a:pt x="222" y="650"/>
                    <a:pt x="218" y="664"/>
                  </a:cubicBezTo>
                  <a:moveTo>
                    <a:pt x="223" y="649"/>
                  </a:moveTo>
                  <a:cubicBezTo>
                    <a:pt x="223" y="648"/>
                    <a:pt x="225" y="647"/>
                    <a:pt x="225" y="648"/>
                  </a:cubicBezTo>
                  <a:cubicBezTo>
                    <a:pt x="226" y="648"/>
                    <a:pt x="227" y="649"/>
                    <a:pt x="226" y="650"/>
                  </a:cubicBezTo>
                  <a:cubicBezTo>
                    <a:pt x="226" y="651"/>
                    <a:pt x="225" y="652"/>
                    <a:pt x="224" y="651"/>
                  </a:cubicBezTo>
                  <a:cubicBezTo>
                    <a:pt x="223" y="651"/>
                    <a:pt x="222" y="650"/>
                    <a:pt x="223" y="649"/>
                  </a:cubicBezTo>
                  <a:close/>
                  <a:moveTo>
                    <a:pt x="225" y="667"/>
                  </a:moveTo>
                  <a:cubicBezTo>
                    <a:pt x="229" y="662"/>
                    <a:pt x="233" y="660"/>
                    <a:pt x="237" y="661"/>
                  </a:cubicBezTo>
                  <a:cubicBezTo>
                    <a:pt x="240" y="663"/>
                    <a:pt x="242" y="667"/>
                    <a:pt x="242" y="673"/>
                  </a:cubicBezTo>
                  <a:moveTo>
                    <a:pt x="223" y="666"/>
                  </a:moveTo>
                  <a:cubicBezTo>
                    <a:pt x="229" y="658"/>
                    <a:pt x="235" y="653"/>
                    <a:pt x="239" y="655"/>
                  </a:cubicBezTo>
                  <a:cubicBezTo>
                    <a:pt x="244" y="656"/>
                    <a:pt x="245" y="664"/>
                    <a:pt x="244" y="673"/>
                  </a:cubicBezTo>
                  <a:moveTo>
                    <a:pt x="219" y="664"/>
                  </a:moveTo>
                  <a:cubicBezTo>
                    <a:pt x="227" y="651"/>
                    <a:pt x="236" y="644"/>
                    <a:pt x="243" y="646"/>
                  </a:cubicBezTo>
                  <a:cubicBezTo>
                    <a:pt x="249" y="649"/>
                    <a:pt x="251" y="660"/>
                    <a:pt x="248" y="675"/>
                  </a:cubicBezTo>
                  <a:moveTo>
                    <a:pt x="252" y="658"/>
                  </a:moveTo>
                  <a:cubicBezTo>
                    <a:pt x="252" y="657"/>
                    <a:pt x="253" y="657"/>
                    <a:pt x="254" y="657"/>
                  </a:cubicBezTo>
                  <a:cubicBezTo>
                    <a:pt x="255" y="658"/>
                    <a:pt x="256" y="659"/>
                    <a:pt x="255" y="660"/>
                  </a:cubicBezTo>
                  <a:cubicBezTo>
                    <a:pt x="255" y="661"/>
                    <a:pt x="254" y="661"/>
                    <a:pt x="253" y="661"/>
                  </a:cubicBezTo>
                  <a:cubicBezTo>
                    <a:pt x="252" y="661"/>
                    <a:pt x="251" y="659"/>
                    <a:pt x="252" y="658"/>
                  </a:cubicBezTo>
                  <a:close/>
                  <a:moveTo>
                    <a:pt x="255" y="676"/>
                  </a:moveTo>
                  <a:cubicBezTo>
                    <a:pt x="259" y="671"/>
                    <a:pt x="263" y="669"/>
                    <a:pt x="267" y="670"/>
                  </a:cubicBezTo>
                  <a:cubicBezTo>
                    <a:pt x="270" y="671"/>
                    <a:pt x="272" y="675"/>
                    <a:pt x="273" y="681"/>
                  </a:cubicBezTo>
                  <a:moveTo>
                    <a:pt x="254" y="676"/>
                  </a:moveTo>
                  <a:cubicBezTo>
                    <a:pt x="258" y="667"/>
                    <a:pt x="264" y="662"/>
                    <a:pt x="269" y="663"/>
                  </a:cubicBezTo>
                  <a:cubicBezTo>
                    <a:pt x="273" y="664"/>
                    <a:pt x="275" y="671"/>
                    <a:pt x="275" y="681"/>
                  </a:cubicBezTo>
                  <a:moveTo>
                    <a:pt x="249" y="675"/>
                  </a:moveTo>
                  <a:cubicBezTo>
                    <a:pt x="256" y="661"/>
                    <a:pt x="264" y="653"/>
                    <a:pt x="271" y="654"/>
                  </a:cubicBezTo>
                  <a:cubicBezTo>
                    <a:pt x="278" y="656"/>
                    <a:pt x="281" y="667"/>
                    <a:pt x="279" y="682"/>
                  </a:cubicBezTo>
                  <a:moveTo>
                    <a:pt x="281" y="666"/>
                  </a:moveTo>
                  <a:cubicBezTo>
                    <a:pt x="281" y="665"/>
                    <a:pt x="282" y="664"/>
                    <a:pt x="283" y="664"/>
                  </a:cubicBezTo>
                  <a:cubicBezTo>
                    <a:pt x="284" y="665"/>
                    <a:pt x="285" y="666"/>
                    <a:pt x="285" y="667"/>
                  </a:cubicBezTo>
                  <a:cubicBezTo>
                    <a:pt x="284" y="668"/>
                    <a:pt x="283" y="668"/>
                    <a:pt x="282" y="668"/>
                  </a:cubicBezTo>
                  <a:cubicBezTo>
                    <a:pt x="281" y="668"/>
                    <a:pt x="281" y="667"/>
                    <a:pt x="281" y="666"/>
                  </a:cubicBezTo>
                  <a:close/>
                  <a:moveTo>
                    <a:pt x="286" y="683"/>
                  </a:moveTo>
                  <a:cubicBezTo>
                    <a:pt x="289" y="678"/>
                    <a:pt x="293" y="675"/>
                    <a:pt x="297" y="676"/>
                  </a:cubicBezTo>
                  <a:cubicBezTo>
                    <a:pt x="301" y="676"/>
                    <a:pt x="303" y="680"/>
                    <a:pt x="304" y="686"/>
                  </a:cubicBezTo>
                  <a:moveTo>
                    <a:pt x="285" y="683"/>
                  </a:moveTo>
                  <a:cubicBezTo>
                    <a:pt x="289" y="674"/>
                    <a:pt x="294" y="668"/>
                    <a:pt x="298" y="669"/>
                  </a:cubicBezTo>
                  <a:cubicBezTo>
                    <a:pt x="303" y="670"/>
                    <a:pt x="306" y="676"/>
                    <a:pt x="306" y="686"/>
                  </a:cubicBezTo>
                  <a:moveTo>
                    <a:pt x="280" y="682"/>
                  </a:moveTo>
                  <a:cubicBezTo>
                    <a:pt x="285" y="668"/>
                    <a:pt x="293" y="659"/>
                    <a:pt x="300" y="660"/>
                  </a:cubicBezTo>
                  <a:cubicBezTo>
                    <a:pt x="307" y="661"/>
                    <a:pt x="311" y="672"/>
                    <a:pt x="311" y="687"/>
                  </a:cubicBezTo>
                  <a:moveTo>
                    <a:pt x="311" y="670"/>
                  </a:moveTo>
                  <a:cubicBezTo>
                    <a:pt x="311" y="669"/>
                    <a:pt x="312" y="668"/>
                    <a:pt x="313" y="669"/>
                  </a:cubicBezTo>
                  <a:cubicBezTo>
                    <a:pt x="314" y="669"/>
                    <a:pt x="315" y="670"/>
                    <a:pt x="315" y="671"/>
                  </a:cubicBezTo>
                  <a:cubicBezTo>
                    <a:pt x="315" y="672"/>
                    <a:pt x="314" y="672"/>
                    <a:pt x="313" y="672"/>
                  </a:cubicBezTo>
                  <a:cubicBezTo>
                    <a:pt x="312" y="672"/>
                    <a:pt x="311" y="671"/>
                    <a:pt x="311" y="670"/>
                  </a:cubicBezTo>
                  <a:close/>
                  <a:moveTo>
                    <a:pt x="318" y="687"/>
                  </a:moveTo>
                  <a:cubicBezTo>
                    <a:pt x="321" y="682"/>
                    <a:pt x="324" y="678"/>
                    <a:pt x="328" y="678"/>
                  </a:cubicBezTo>
                  <a:cubicBezTo>
                    <a:pt x="332" y="679"/>
                    <a:pt x="335" y="682"/>
                    <a:pt x="336" y="688"/>
                  </a:cubicBezTo>
                  <a:moveTo>
                    <a:pt x="316" y="687"/>
                  </a:moveTo>
                  <a:cubicBezTo>
                    <a:pt x="319" y="677"/>
                    <a:pt x="324" y="671"/>
                    <a:pt x="329" y="672"/>
                  </a:cubicBezTo>
                  <a:cubicBezTo>
                    <a:pt x="333" y="672"/>
                    <a:pt x="337" y="679"/>
                    <a:pt x="338" y="688"/>
                  </a:cubicBezTo>
                  <a:moveTo>
                    <a:pt x="312" y="686"/>
                  </a:moveTo>
                  <a:cubicBezTo>
                    <a:pt x="316" y="672"/>
                    <a:pt x="323" y="662"/>
                    <a:pt x="329" y="663"/>
                  </a:cubicBezTo>
                  <a:cubicBezTo>
                    <a:pt x="336" y="663"/>
                    <a:pt x="341" y="674"/>
                    <a:pt x="343" y="688"/>
                  </a:cubicBezTo>
                  <a:moveTo>
                    <a:pt x="341" y="672"/>
                  </a:moveTo>
                  <a:cubicBezTo>
                    <a:pt x="341" y="671"/>
                    <a:pt x="342" y="670"/>
                    <a:pt x="343" y="670"/>
                  </a:cubicBezTo>
                  <a:cubicBezTo>
                    <a:pt x="344" y="670"/>
                    <a:pt x="345" y="671"/>
                    <a:pt x="345" y="672"/>
                  </a:cubicBezTo>
                  <a:cubicBezTo>
                    <a:pt x="345" y="673"/>
                    <a:pt x="344" y="674"/>
                    <a:pt x="343" y="674"/>
                  </a:cubicBezTo>
                  <a:cubicBezTo>
                    <a:pt x="342" y="674"/>
                    <a:pt x="341" y="673"/>
                    <a:pt x="341" y="672"/>
                  </a:cubicBez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7"/>
            <p:cNvSpPr>
              <a:spLocks noEditPoints="1"/>
            </p:cNvSpPr>
            <p:nvPr/>
          </p:nvSpPr>
          <p:spPr bwMode="auto">
            <a:xfrm>
              <a:off x="2055486" y="2968767"/>
              <a:ext cx="1782328" cy="1763350"/>
            </a:xfrm>
            <a:custGeom>
              <a:avLst/>
              <a:gdLst>
                <a:gd name="T0" fmla="*/ 0 w 322"/>
                <a:gd name="T1" fmla="*/ 881675 h 322"/>
                <a:gd name="T2" fmla="*/ 11070 w 322"/>
                <a:gd name="T3" fmla="*/ 881675 h 322"/>
                <a:gd name="T4" fmla="*/ 0 w 322"/>
                <a:gd name="T5" fmla="*/ 881675 h 322"/>
                <a:gd name="T6" fmla="*/ 271224 w 322"/>
                <a:gd name="T7" fmla="*/ 268336 h 322"/>
                <a:gd name="T8" fmla="*/ 0 w 322"/>
                <a:gd name="T9" fmla="*/ 881675 h 322"/>
                <a:gd name="T10" fmla="*/ 891164 w 322"/>
                <a:gd name="T11" fmla="*/ 0 h 322"/>
                <a:gd name="T12" fmla="*/ 271224 w 322"/>
                <a:gd name="T13" fmla="*/ 268336 h 322"/>
                <a:gd name="T14" fmla="*/ 891164 w 322"/>
                <a:gd name="T15" fmla="*/ 0 h 322"/>
                <a:gd name="T16" fmla="*/ 891164 w 322"/>
                <a:gd name="T17" fmla="*/ 10952 h 322"/>
                <a:gd name="T18" fmla="*/ 891164 w 322"/>
                <a:gd name="T19" fmla="*/ 0 h 322"/>
                <a:gd name="T20" fmla="*/ 891164 w 322"/>
                <a:gd name="T21" fmla="*/ 0 h 322"/>
                <a:gd name="T22" fmla="*/ 891164 w 322"/>
                <a:gd name="T23" fmla="*/ 10952 h 322"/>
                <a:gd name="T24" fmla="*/ 891164 w 322"/>
                <a:gd name="T25" fmla="*/ 0 h 322"/>
                <a:gd name="T26" fmla="*/ 1511104 w 322"/>
                <a:gd name="T27" fmla="*/ 268336 h 322"/>
                <a:gd name="T28" fmla="*/ 891164 w 322"/>
                <a:gd name="T29" fmla="*/ 0 h 322"/>
                <a:gd name="T30" fmla="*/ 1782328 w 322"/>
                <a:gd name="T31" fmla="*/ 881675 h 322"/>
                <a:gd name="T32" fmla="*/ 1511104 w 322"/>
                <a:gd name="T33" fmla="*/ 268336 h 322"/>
                <a:gd name="T34" fmla="*/ 1782328 w 322"/>
                <a:gd name="T35" fmla="*/ 881675 h 322"/>
                <a:gd name="T36" fmla="*/ 1771258 w 322"/>
                <a:gd name="T37" fmla="*/ 881675 h 322"/>
                <a:gd name="T38" fmla="*/ 1782328 w 322"/>
                <a:gd name="T39" fmla="*/ 881675 h 322"/>
                <a:gd name="T40" fmla="*/ 1782328 w 322"/>
                <a:gd name="T41" fmla="*/ 881675 h 322"/>
                <a:gd name="T42" fmla="*/ 1771258 w 322"/>
                <a:gd name="T43" fmla="*/ 881675 h 322"/>
                <a:gd name="T44" fmla="*/ 1782328 w 322"/>
                <a:gd name="T45" fmla="*/ 881675 h 322"/>
                <a:gd name="T46" fmla="*/ 1511104 w 322"/>
                <a:gd name="T47" fmla="*/ 1495014 h 322"/>
                <a:gd name="T48" fmla="*/ 1782328 w 322"/>
                <a:gd name="T49" fmla="*/ 881675 h 322"/>
                <a:gd name="T50" fmla="*/ 891164 w 322"/>
                <a:gd name="T51" fmla="*/ 1763350 h 322"/>
                <a:gd name="T52" fmla="*/ 1511104 w 322"/>
                <a:gd name="T53" fmla="*/ 1495014 h 322"/>
                <a:gd name="T54" fmla="*/ 891164 w 322"/>
                <a:gd name="T55" fmla="*/ 1763350 h 322"/>
                <a:gd name="T56" fmla="*/ 891164 w 322"/>
                <a:gd name="T57" fmla="*/ 1752398 h 322"/>
                <a:gd name="T58" fmla="*/ 891164 w 322"/>
                <a:gd name="T59" fmla="*/ 1763350 h 322"/>
                <a:gd name="T60" fmla="*/ 891164 w 322"/>
                <a:gd name="T61" fmla="*/ 1763350 h 322"/>
                <a:gd name="T62" fmla="*/ 891164 w 322"/>
                <a:gd name="T63" fmla="*/ 1752398 h 322"/>
                <a:gd name="T64" fmla="*/ 891164 w 322"/>
                <a:gd name="T65" fmla="*/ 1763350 h 322"/>
                <a:gd name="T66" fmla="*/ 271224 w 322"/>
                <a:gd name="T67" fmla="*/ 1495014 h 322"/>
                <a:gd name="T68" fmla="*/ 891164 w 322"/>
                <a:gd name="T69" fmla="*/ 1763350 h 322"/>
                <a:gd name="T70" fmla="*/ 0 w 322"/>
                <a:gd name="T71" fmla="*/ 881675 h 322"/>
                <a:gd name="T72" fmla="*/ 271224 w 322"/>
                <a:gd name="T73" fmla="*/ 1495014 h 322"/>
                <a:gd name="T74" fmla="*/ 0 w 322"/>
                <a:gd name="T75" fmla="*/ 881675 h 322"/>
                <a:gd name="T76" fmla="*/ 11070 w 322"/>
                <a:gd name="T77" fmla="*/ 881675 h 322"/>
                <a:gd name="T78" fmla="*/ 0 w 322"/>
                <a:gd name="T79" fmla="*/ 881675 h 3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2" h="322"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  <a:moveTo>
                    <a:pt x="0" y="161"/>
                  </a:moveTo>
                  <a:cubicBezTo>
                    <a:pt x="0" y="117"/>
                    <a:pt x="18" y="76"/>
                    <a:pt x="47" y="47"/>
                  </a:cubicBezTo>
                  <a:lnTo>
                    <a:pt x="49" y="49"/>
                  </a:lnTo>
                  <a:cubicBezTo>
                    <a:pt x="20" y="77"/>
                    <a:pt x="2" y="117"/>
                    <a:pt x="2" y="161"/>
                  </a:cubicBezTo>
                  <a:lnTo>
                    <a:pt x="0" y="161"/>
                  </a:lnTo>
                  <a:close/>
                  <a:moveTo>
                    <a:pt x="47" y="47"/>
                  </a:moveTo>
                  <a:cubicBezTo>
                    <a:pt x="76" y="18"/>
                    <a:pt x="117" y="0"/>
                    <a:pt x="161" y="0"/>
                  </a:cubicBezTo>
                  <a:lnTo>
                    <a:pt x="161" y="2"/>
                  </a:lnTo>
                  <a:cubicBezTo>
                    <a:pt x="117" y="2"/>
                    <a:pt x="77" y="20"/>
                    <a:pt x="49" y="49"/>
                  </a:cubicBezTo>
                  <a:lnTo>
                    <a:pt x="47" y="47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cubicBezTo>
                    <a:pt x="205" y="0"/>
                    <a:pt x="246" y="18"/>
                    <a:pt x="275" y="47"/>
                  </a:cubicBezTo>
                  <a:lnTo>
                    <a:pt x="273" y="49"/>
                  </a:lnTo>
                  <a:cubicBezTo>
                    <a:pt x="245" y="20"/>
                    <a:pt x="205" y="2"/>
                    <a:pt x="161" y="2"/>
                  </a:cubicBezTo>
                  <a:lnTo>
                    <a:pt x="161" y="0"/>
                  </a:lnTo>
                  <a:close/>
                  <a:moveTo>
                    <a:pt x="275" y="47"/>
                  </a:moveTo>
                  <a:cubicBezTo>
                    <a:pt x="304" y="76"/>
                    <a:pt x="322" y="117"/>
                    <a:pt x="322" y="161"/>
                  </a:cubicBezTo>
                  <a:lnTo>
                    <a:pt x="320" y="161"/>
                  </a:lnTo>
                  <a:cubicBezTo>
                    <a:pt x="320" y="117"/>
                    <a:pt x="302" y="77"/>
                    <a:pt x="273" y="49"/>
                  </a:cubicBezTo>
                  <a:lnTo>
                    <a:pt x="275" y="47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cubicBezTo>
                    <a:pt x="322" y="205"/>
                    <a:pt x="304" y="246"/>
                    <a:pt x="275" y="275"/>
                  </a:cubicBezTo>
                  <a:lnTo>
                    <a:pt x="273" y="273"/>
                  </a:lnTo>
                  <a:cubicBezTo>
                    <a:pt x="302" y="245"/>
                    <a:pt x="320" y="205"/>
                    <a:pt x="320" y="161"/>
                  </a:cubicBezTo>
                  <a:lnTo>
                    <a:pt x="322" y="161"/>
                  </a:lnTo>
                  <a:close/>
                  <a:moveTo>
                    <a:pt x="275" y="275"/>
                  </a:moveTo>
                  <a:cubicBezTo>
                    <a:pt x="246" y="304"/>
                    <a:pt x="205" y="322"/>
                    <a:pt x="161" y="322"/>
                  </a:cubicBezTo>
                  <a:lnTo>
                    <a:pt x="161" y="320"/>
                  </a:lnTo>
                  <a:cubicBezTo>
                    <a:pt x="205" y="320"/>
                    <a:pt x="245" y="302"/>
                    <a:pt x="273" y="273"/>
                  </a:cubicBezTo>
                  <a:lnTo>
                    <a:pt x="275" y="275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cubicBezTo>
                    <a:pt x="117" y="322"/>
                    <a:pt x="76" y="304"/>
                    <a:pt x="47" y="275"/>
                  </a:cubicBezTo>
                  <a:lnTo>
                    <a:pt x="49" y="273"/>
                  </a:lnTo>
                  <a:cubicBezTo>
                    <a:pt x="77" y="302"/>
                    <a:pt x="117" y="320"/>
                    <a:pt x="161" y="320"/>
                  </a:cubicBezTo>
                  <a:lnTo>
                    <a:pt x="161" y="322"/>
                  </a:lnTo>
                  <a:close/>
                  <a:moveTo>
                    <a:pt x="47" y="275"/>
                  </a:moveTo>
                  <a:cubicBezTo>
                    <a:pt x="18" y="246"/>
                    <a:pt x="0" y="205"/>
                    <a:pt x="0" y="161"/>
                  </a:cubicBezTo>
                  <a:lnTo>
                    <a:pt x="2" y="161"/>
                  </a:lnTo>
                  <a:cubicBezTo>
                    <a:pt x="2" y="205"/>
                    <a:pt x="20" y="245"/>
                    <a:pt x="49" y="273"/>
                  </a:cubicBezTo>
                  <a:lnTo>
                    <a:pt x="47" y="275"/>
                  </a:lnTo>
                  <a:close/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Oval 38"/>
            <p:cNvSpPr>
              <a:spLocks noChangeArrowheads="1"/>
            </p:cNvSpPr>
            <p:nvPr/>
          </p:nvSpPr>
          <p:spPr bwMode="auto">
            <a:xfrm>
              <a:off x="2088328" y="3001283"/>
              <a:ext cx="1716644" cy="1698319"/>
            </a:xfrm>
            <a:prstGeom prst="ellipse">
              <a:avLst/>
            </a:prstGeom>
            <a:noFill/>
            <a:ln w="0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17" name="Freeform 39"/>
            <p:cNvSpPr>
              <a:spLocks/>
            </p:cNvSpPr>
            <p:nvPr/>
          </p:nvSpPr>
          <p:spPr bwMode="auto">
            <a:xfrm>
              <a:off x="2111065" y="3023794"/>
              <a:ext cx="1671170" cy="1653297"/>
            </a:xfrm>
            <a:custGeom>
              <a:avLst/>
              <a:gdLst>
                <a:gd name="T0" fmla="*/ 1665636 w 302"/>
                <a:gd name="T1" fmla="*/ 826649 h 302"/>
                <a:gd name="T2" fmla="*/ 835585 w 302"/>
                <a:gd name="T3" fmla="*/ 1647823 h 302"/>
                <a:gd name="T4" fmla="*/ 5534 w 302"/>
                <a:gd name="T5" fmla="*/ 826649 h 302"/>
                <a:gd name="T6" fmla="*/ 835585 w 302"/>
                <a:gd name="T7" fmla="*/ 5474 h 302"/>
                <a:gd name="T8" fmla="*/ 1665636 w 302"/>
                <a:gd name="T9" fmla="*/ 826649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302">
                  <a:moveTo>
                    <a:pt x="301" y="151"/>
                  </a:moveTo>
                  <a:cubicBezTo>
                    <a:pt x="301" y="234"/>
                    <a:pt x="234" y="302"/>
                    <a:pt x="151" y="301"/>
                  </a:cubicBezTo>
                  <a:cubicBezTo>
                    <a:pt x="68" y="301"/>
                    <a:pt x="0" y="234"/>
                    <a:pt x="1" y="151"/>
                  </a:cubicBezTo>
                  <a:cubicBezTo>
                    <a:pt x="1" y="68"/>
                    <a:pt x="68" y="0"/>
                    <a:pt x="151" y="1"/>
                  </a:cubicBezTo>
                  <a:cubicBezTo>
                    <a:pt x="234" y="1"/>
                    <a:pt x="302" y="68"/>
                    <a:pt x="301" y="151"/>
                  </a:cubicBez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0"/>
            <p:cNvSpPr>
              <a:spLocks noEditPoints="1"/>
            </p:cNvSpPr>
            <p:nvPr/>
          </p:nvSpPr>
          <p:spPr bwMode="auto">
            <a:xfrm>
              <a:off x="2292961" y="3203881"/>
              <a:ext cx="1307378" cy="1293123"/>
            </a:xfrm>
            <a:custGeom>
              <a:avLst/>
              <a:gdLst>
                <a:gd name="T0" fmla="*/ 0 w 236"/>
                <a:gd name="T1" fmla="*/ 646562 h 236"/>
                <a:gd name="T2" fmla="*/ 11079 w 236"/>
                <a:gd name="T3" fmla="*/ 646562 h 236"/>
                <a:gd name="T4" fmla="*/ 0 w 236"/>
                <a:gd name="T5" fmla="*/ 646562 h 236"/>
                <a:gd name="T6" fmla="*/ 199431 w 236"/>
                <a:gd name="T7" fmla="*/ 197256 h 236"/>
                <a:gd name="T8" fmla="*/ 0 w 236"/>
                <a:gd name="T9" fmla="*/ 646562 h 236"/>
                <a:gd name="T10" fmla="*/ 653689 w 236"/>
                <a:gd name="T11" fmla="*/ 0 h 236"/>
                <a:gd name="T12" fmla="*/ 199431 w 236"/>
                <a:gd name="T13" fmla="*/ 197256 h 236"/>
                <a:gd name="T14" fmla="*/ 653689 w 236"/>
                <a:gd name="T15" fmla="*/ 0 h 236"/>
                <a:gd name="T16" fmla="*/ 653689 w 236"/>
                <a:gd name="T17" fmla="*/ 10959 h 236"/>
                <a:gd name="T18" fmla="*/ 653689 w 236"/>
                <a:gd name="T19" fmla="*/ 0 h 236"/>
                <a:gd name="T20" fmla="*/ 653689 w 236"/>
                <a:gd name="T21" fmla="*/ 0 h 236"/>
                <a:gd name="T22" fmla="*/ 653689 w 236"/>
                <a:gd name="T23" fmla="*/ 10959 h 236"/>
                <a:gd name="T24" fmla="*/ 653689 w 236"/>
                <a:gd name="T25" fmla="*/ 0 h 236"/>
                <a:gd name="T26" fmla="*/ 1107947 w 236"/>
                <a:gd name="T27" fmla="*/ 197256 h 236"/>
                <a:gd name="T28" fmla="*/ 653689 w 236"/>
                <a:gd name="T29" fmla="*/ 0 h 236"/>
                <a:gd name="T30" fmla="*/ 1307378 w 236"/>
                <a:gd name="T31" fmla="*/ 646562 h 236"/>
                <a:gd name="T32" fmla="*/ 1107947 w 236"/>
                <a:gd name="T33" fmla="*/ 197256 h 236"/>
                <a:gd name="T34" fmla="*/ 1307378 w 236"/>
                <a:gd name="T35" fmla="*/ 646562 h 236"/>
                <a:gd name="T36" fmla="*/ 1296299 w 236"/>
                <a:gd name="T37" fmla="*/ 646562 h 236"/>
                <a:gd name="T38" fmla="*/ 1307378 w 236"/>
                <a:gd name="T39" fmla="*/ 646562 h 236"/>
                <a:gd name="T40" fmla="*/ 1307378 w 236"/>
                <a:gd name="T41" fmla="*/ 646562 h 236"/>
                <a:gd name="T42" fmla="*/ 1296299 w 236"/>
                <a:gd name="T43" fmla="*/ 646562 h 236"/>
                <a:gd name="T44" fmla="*/ 1307378 w 236"/>
                <a:gd name="T45" fmla="*/ 646562 h 236"/>
                <a:gd name="T46" fmla="*/ 1107947 w 236"/>
                <a:gd name="T47" fmla="*/ 1095867 h 236"/>
                <a:gd name="T48" fmla="*/ 1307378 w 236"/>
                <a:gd name="T49" fmla="*/ 646562 h 236"/>
                <a:gd name="T50" fmla="*/ 653689 w 236"/>
                <a:gd name="T51" fmla="*/ 1293123 h 236"/>
                <a:gd name="T52" fmla="*/ 1107947 w 236"/>
                <a:gd name="T53" fmla="*/ 1095867 h 236"/>
                <a:gd name="T54" fmla="*/ 653689 w 236"/>
                <a:gd name="T55" fmla="*/ 1293123 h 236"/>
                <a:gd name="T56" fmla="*/ 653689 w 236"/>
                <a:gd name="T57" fmla="*/ 1282164 h 236"/>
                <a:gd name="T58" fmla="*/ 653689 w 236"/>
                <a:gd name="T59" fmla="*/ 1293123 h 236"/>
                <a:gd name="T60" fmla="*/ 653689 w 236"/>
                <a:gd name="T61" fmla="*/ 1293123 h 236"/>
                <a:gd name="T62" fmla="*/ 653689 w 236"/>
                <a:gd name="T63" fmla="*/ 1282164 h 236"/>
                <a:gd name="T64" fmla="*/ 653689 w 236"/>
                <a:gd name="T65" fmla="*/ 1293123 h 236"/>
                <a:gd name="T66" fmla="*/ 199431 w 236"/>
                <a:gd name="T67" fmla="*/ 1095867 h 236"/>
                <a:gd name="T68" fmla="*/ 653689 w 236"/>
                <a:gd name="T69" fmla="*/ 1293123 h 236"/>
                <a:gd name="T70" fmla="*/ 0 w 236"/>
                <a:gd name="T71" fmla="*/ 646562 h 236"/>
                <a:gd name="T72" fmla="*/ 199431 w 236"/>
                <a:gd name="T73" fmla="*/ 1095867 h 236"/>
                <a:gd name="T74" fmla="*/ 0 w 236"/>
                <a:gd name="T75" fmla="*/ 646562 h 236"/>
                <a:gd name="T76" fmla="*/ 11079 w 236"/>
                <a:gd name="T77" fmla="*/ 646562 h 236"/>
                <a:gd name="T78" fmla="*/ 0 w 236"/>
                <a:gd name="T79" fmla="*/ 646562 h 2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36" h="236"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cubicBezTo>
                    <a:pt x="0" y="86"/>
                    <a:pt x="13" y="56"/>
                    <a:pt x="35" y="35"/>
                  </a:cubicBezTo>
                  <a:lnTo>
                    <a:pt x="36" y="36"/>
                  </a:lnTo>
                  <a:cubicBezTo>
                    <a:pt x="15" y="57"/>
                    <a:pt x="2" y="86"/>
                    <a:pt x="2" y="118"/>
                  </a:cubicBezTo>
                  <a:lnTo>
                    <a:pt x="0" y="118"/>
                  </a:lnTo>
                  <a:close/>
                  <a:moveTo>
                    <a:pt x="35" y="35"/>
                  </a:moveTo>
                  <a:cubicBezTo>
                    <a:pt x="56" y="13"/>
                    <a:pt x="86" y="0"/>
                    <a:pt x="118" y="0"/>
                  </a:cubicBezTo>
                  <a:lnTo>
                    <a:pt x="118" y="2"/>
                  </a:lnTo>
                  <a:cubicBezTo>
                    <a:pt x="86" y="2"/>
                    <a:pt x="57" y="15"/>
                    <a:pt x="36" y="36"/>
                  </a:cubicBezTo>
                  <a:lnTo>
                    <a:pt x="35" y="35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cubicBezTo>
                    <a:pt x="150" y="0"/>
                    <a:pt x="180" y="13"/>
                    <a:pt x="201" y="35"/>
                  </a:cubicBezTo>
                  <a:lnTo>
                    <a:pt x="200" y="36"/>
                  </a:lnTo>
                  <a:cubicBezTo>
                    <a:pt x="179" y="15"/>
                    <a:pt x="150" y="2"/>
                    <a:pt x="118" y="2"/>
                  </a:cubicBezTo>
                  <a:lnTo>
                    <a:pt x="118" y="0"/>
                  </a:lnTo>
                  <a:close/>
                  <a:moveTo>
                    <a:pt x="201" y="35"/>
                  </a:moveTo>
                  <a:cubicBezTo>
                    <a:pt x="223" y="56"/>
                    <a:pt x="236" y="86"/>
                    <a:pt x="236" y="118"/>
                  </a:cubicBezTo>
                  <a:lnTo>
                    <a:pt x="234" y="118"/>
                  </a:lnTo>
                  <a:cubicBezTo>
                    <a:pt x="234" y="86"/>
                    <a:pt x="221" y="57"/>
                    <a:pt x="200" y="36"/>
                  </a:cubicBezTo>
                  <a:lnTo>
                    <a:pt x="201" y="35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cubicBezTo>
                    <a:pt x="236" y="150"/>
                    <a:pt x="223" y="180"/>
                    <a:pt x="201" y="201"/>
                  </a:cubicBezTo>
                  <a:lnTo>
                    <a:pt x="200" y="200"/>
                  </a:lnTo>
                  <a:cubicBezTo>
                    <a:pt x="221" y="179"/>
                    <a:pt x="234" y="150"/>
                    <a:pt x="234" y="118"/>
                  </a:cubicBezTo>
                  <a:lnTo>
                    <a:pt x="236" y="118"/>
                  </a:lnTo>
                  <a:close/>
                  <a:moveTo>
                    <a:pt x="201" y="201"/>
                  </a:moveTo>
                  <a:cubicBezTo>
                    <a:pt x="180" y="223"/>
                    <a:pt x="150" y="236"/>
                    <a:pt x="118" y="236"/>
                  </a:cubicBezTo>
                  <a:lnTo>
                    <a:pt x="118" y="234"/>
                  </a:lnTo>
                  <a:cubicBezTo>
                    <a:pt x="150" y="234"/>
                    <a:pt x="179" y="221"/>
                    <a:pt x="200" y="200"/>
                  </a:cubicBezTo>
                  <a:lnTo>
                    <a:pt x="201" y="201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cubicBezTo>
                    <a:pt x="86" y="236"/>
                    <a:pt x="56" y="223"/>
                    <a:pt x="35" y="201"/>
                  </a:cubicBezTo>
                  <a:lnTo>
                    <a:pt x="36" y="200"/>
                  </a:lnTo>
                  <a:cubicBezTo>
                    <a:pt x="57" y="221"/>
                    <a:pt x="86" y="234"/>
                    <a:pt x="118" y="234"/>
                  </a:cubicBezTo>
                  <a:lnTo>
                    <a:pt x="118" y="236"/>
                  </a:lnTo>
                  <a:close/>
                  <a:moveTo>
                    <a:pt x="35" y="201"/>
                  </a:moveTo>
                  <a:cubicBezTo>
                    <a:pt x="13" y="180"/>
                    <a:pt x="0" y="150"/>
                    <a:pt x="0" y="118"/>
                  </a:cubicBezTo>
                  <a:lnTo>
                    <a:pt x="2" y="118"/>
                  </a:lnTo>
                  <a:cubicBezTo>
                    <a:pt x="2" y="150"/>
                    <a:pt x="15" y="179"/>
                    <a:pt x="36" y="200"/>
                  </a:cubicBezTo>
                  <a:lnTo>
                    <a:pt x="35" y="201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1"/>
            <p:cNvSpPr>
              <a:spLocks noEditPoints="1"/>
            </p:cNvSpPr>
            <p:nvPr/>
          </p:nvSpPr>
          <p:spPr bwMode="auto">
            <a:xfrm>
              <a:off x="2315698" y="3226392"/>
              <a:ext cx="1261904" cy="1248102"/>
            </a:xfrm>
            <a:custGeom>
              <a:avLst/>
              <a:gdLst>
                <a:gd name="T0" fmla="*/ 0 w 228"/>
                <a:gd name="T1" fmla="*/ 624051 h 228"/>
                <a:gd name="T2" fmla="*/ 11069 w 228"/>
                <a:gd name="T3" fmla="*/ 624051 h 228"/>
                <a:gd name="T4" fmla="*/ 0 w 228"/>
                <a:gd name="T5" fmla="*/ 624051 h 228"/>
                <a:gd name="T6" fmla="*/ 193713 w 228"/>
                <a:gd name="T7" fmla="*/ 191595 h 228"/>
                <a:gd name="T8" fmla="*/ 0 w 228"/>
                <a:gd name="T9" fmla="*/ 624051 h 228"/>
                <a:gd name="T10" fmla="*/ 630952 w 228"/>
                <a:gd name="T11" fmla="*/ 0 h 228"/>
                <a:gd name="T12" fmla="*/ 193713 w 228"/>
                <a:gd name="T13" fmla="*/ 191595 h 228"/>
                <a:gd name="T14" fmla="*/ 630952 w 228"/>
                <a:gd name="T15" fmla="*/ 0 h 228"/>
                <a:gd name="T16" fmla="*/ 630952 w 228"/>
                <a:gd name="T17" fmla="*/ 10948 h 228"/>
                <a:gd name="T18" fmla="*/ 630952 w 228"/>
                <a:gd name="T19" fmla="*/ 0 h 228"/>
                <a:gd name="T20" fmla="*/ 630952 w 228"/>
                <a:gd name="T21" fmla="*/ 0 h 228"/>
                <a:gd name="T22" fmla="*/ 630952 w 228"/>
                <a:gd name="T23" fmla="*/ 10948 h 228"/>
                <a:gd name="T24" fmla="*/ 630952 w 228"/>
                <a:gd name="T25" fmla="*/ 0 h 228"/>
                <a:gd name="T26" fmla="*/ 1068191 w 228"/>
                <a:gd name="T27" fmla="*/ 191595 h 228"/>
                <a:gd name="T28" fmla="*/ 630952 w 228"/>
                <a:gd name="T29" fmla="*/ 0 h 228"/>
                <a:gd name="T30" fmla="*/ 1261904 w 228"/>
                <a:gd name="T31" fmla="*/ 624051 h 228"/>
                <a:gd name="T32" fmla="*/ 1068191 w 228"/>
                <a:gd name="T33" fmla="*/ 191595 h 228"/>
                <a:gd name="T34" fmla="*/ 1261904 w 228"/>
                <a:gd name="T35" fmla="*/ 624051 h 228"/>
                <a:gd name="T36" fmla="*/ 1250835 w 228"/>
                <a:gd name="T37" fmla="*/ 624051 h 228"/>
                <a:gd name="T38" fmla="*/ 1261904 w 228"/>
                <a:gd name="T39" fmla="*/ 624051 h 228"/>
                <a:gd name="T40" fmla="*/ 1261904 w 228"/>
                <a:gd name="T41" fmla="*/ 624051 h 228"/>
                <a:gd name="T42" fmla="*/ 1250835 w 228"/>
                <a:gd name="T43" fmla="*/ 624051 h 228"/>
                <a:gd name="T44" fmla="*/ 1261904 w 228"/>
                <a:gd name="T45" fmla="*/ 624051 h 228"/>
                <a:gd name="T46" fmla="*/ 1068191 w 228"/>
                <a:gd name="T47" fmla="*/ 1056507 h 228"/>
                <a:gd name="T48" fmla="*/ 1261904 w 228"/>
                <a:gd name="T49" fmla="*/ 624051 h 228"/>
                <a:gd name="T50" fmla="*/ 630952 w 228"/>
                <a:gd name="T51" fmla="*/ 1248102 h 228"/>
                <a:gd name="T52" fmla="*/ 1068191 w 228"/>
                <a:gd name="T53" fmla="*/ 1056507 h 228"/>
                <a:gd name="T54" fmla="*/ 630952 w 228"/>
                <a:gd name="T55" fmla="*/ 1248102 h 228"/>
                <a:gd name="T56" fmla="*/ 630952 w 228"/>
                <a:gd name="T57" fmla="*/ 1237154 h 228"/>
                <a:gd name="T58" fmla="*/ 630952 w 228"/>
                <a:gd name="T59" fmla="*/ 1248102 h 228"/>
                <a:gd name="T60" fmla="*/ 630952 w 228"/>
                <a:gd name="T61" fmla="*/ 1248102 h 228"/>
                <a:gd name="T62" fmla="*/ 630952 w 228"/>
                <a:gd name="T63" fmla="*/ 1237154 h 228"/>
                <a:gd name="T64" fmla="*/ 630952 w 228"/>
                <a:gd name="T65" fmla="*/ 1248102 h 228"/>
                <a:gd name="T66" fmla="*/ 193713 w 228"/>
                <a:gd name="T67" fmla="*/ 1056507 h 228"/>
                <a:gd name="T68" fmla="*/ 630952 w 228"/>
                <a:gd name="T69" fmla="*/ 1248102 h 228"/>
                <a:gd name="T70" fmla="*/ 0 w 228"/>
                <a:gd name="T71" fmla="*/ 624051 h 228"/>
                <a:gd name="T72" fmla="*/ 193713 w 228"/>
                <a:gd name="T73" fmla="*/ 1056507 h 228"/>
                <a:gd name="T74" fmla="*/ 0 w 228"/>
                <a:gd name="T75" fmla="*/ 624051 h 228"/>
                <a:gd name="T76" fmla="*/ 11069 w 228"/>
                <a:gd name="T77" fmla="*/ 624051 h 228"/>
                <a:gd name="T78" fmla="*/ 0 w 228"/>
                <a:gd name="T79" fmla="*/ 624051 h 2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28" h="228"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  <a:moveTo>
                    <a:pt x="0" y="114"/>
                  </a:moveTo>
                  <a:cubicBezTo>
                    <a:pt x="0" y="83"/>
                    <a:pt x="13" y="54"/>
                    <a:pt x="34" y="34"/>
                  </a:cubicBezTo>
                  <a:lnTo>
                    <a:pt x="35" y="35"/>
                  </a:lnTo>
                  <a:cubicBezTo>
                    <a:pt x="15" y="55"/>
                    <a:pt x="2" y="83"/>
                    <a:pt x="2" y="114"/>
                  </a:cubicBezTo>
                  <a:lnTo>
                    <a:pt x="0" y="114"/>
                  </a:lnTo>
                  <a:close/>
                  <a:moveTo>
                    <a:pt x="34" y="34"/>
                  </a:moveTo>
                  <a:cubicBezTo>
                    <a:pt x="54" y="13"/>
                    <a:pt x="83" y="0"/>
                    <a:pt x="114" y="0"/>
                  </a:cubicBezTo>
                  <a:lnTo>
                    <a:pt x="114" y="2"/>
                  </a:lnTo>
                  <a:cubicBezTo>
                    <a:pt x="83" y="2"/>
                    <a:pt x="55" y="15"/>
                    <a:pt x="35" y="35"/>
                  </a:cubicBezTo>
                  <a:lnTo>
                    <a:pt x="34" y="34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cubicBezTo>
                    <a:pt x="145" y="0"/>
                    <a:pt x="174" y="13"/>
                    <a:pt x="194" y="34"/>
                  </a:cubicBezTo>
                  <a:lnTo>
                    <a:pt x="193" y="35"/>
                  </a:lnTo>
                  <a:cubicBezTo>
                    <a:pt x="173" y="15"/>
                    <a:pt x="145" y="2"/>
                    <a:pt x="114" y="2"/>
                  </a:cubicBezTo>
                  <a:lnTo>
                    <a:pt x="114" y="0"/>
                  </a:lnTo>
                  <a:close/>
                  <a:moveTo>
                    <a:pt x="194" y="34"/>
                  </a:moveTo>
                  <a:cubicBezTo>
                    <a:pt x="215" y="54"/>
                    <a:pt x="228" y="83"/>
                    <a:pt x="228" y="114"/>
                  </a:cubicBezTo>
                  <a:lnTo>
                    <a:pt x="226" y="114"/>
                  </a:lnTo>
                  <a:cubicBezTo>
                    <a:pt x="226" y="83"/>
                    <a:pt x="213" y="55"/>
                    <a:pt x="193" y="35"/>
                  </a:cubicBezTo>
                  <a:lnTo>
                    <a:pt x="194" y="3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cubicBezTo>
                    <a:pt x="228" y="145"/>
                    <a:pt x="215" y="174"/>
                    <a:pt x="194" y="194"/>
                  </a:cubicBezTo>
                  <a:lnTo>
                    <a:pt x="193" y="193"/>
                  </a:lnTo>
                  <a:cubicBezTo>
                    <a:pt x="213" y="173"/>
                    <a:pt x="226" y="145"/>
                    <a:pt x="226" y="114"/>
                  </a:cubicBezTo>
                  <a:lnTo>
                    <a:pt x="228" y="114"/>
                  </a:lnTo>
                  <a:close/>
                  <a:moveTo>
                    <a:pt x="194" y="194"/>
                  </a:moveTo>
                  <a:cubicBezTo>
                    <a:pt x="174" y="215"/>
                    <a:pt x="145" y="228"/>
                    <a:pt x="114" y="228"/>
                  </a:cubicBezTo>
                  <a:lnTo>
                    <a:pt x="114" y="226"/>
                  </a:lnTo>
                  <a:cubicBezTo>
                    <a:pt x="145" y="226"/>
                    <a:pt x="173" y="213"/>
                    <a:pt x="193" y="193"/>
                  </a:cubicBezTo>
                  <a:lnTo>
                    <a:pt x="194" y="194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cubicBezTo>
                    <a:pt x="83" y="228"/>
                    <a:pt x="54" y="215"/>
                    <a:pt x="34" y="194"/>
                  </a:cubicBezTo>
                  <a:lnTo>
                    <a:pt x="35" y="193"/>
                  </a:lnTo>
                  <a:cubicBezTo>
                    <a:pt x="55" y="213"/>
                    <a:pt x="83" y="226"/>
                    <a:pt x="114" y="226"/>
                  </a:cubicBezTo>
                  <a:lnTo>
                    <a:pt x="114" y="228"/>
                  </a:lnTo>
                  <a:close/>
                  <a:moveTo>
                    <a:pt x="34" y="194"/>
                  </a:moveTo>
                  <a:cubicBezTo>
                    <a:pt x="13" y="174"/>
                    <a:pt x="0" y="145"/>
                    <a:pt x="0" y="114"/>
                  </a:cubicBezTo>
                  <a:lnTo>
                    <a:pt x="2" y="114"/>
                  </a:lnTo>
                  <a:cubicBezTo>
                    <a:pt x="2" y="145"/>
                    <a:pt x="15" y="173"/>
                    <a:pt x="35" y="193"/>
                  </a:cubicBezTo>
                  <a:lnTo>
                    <a:pt x="34" y="194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2"/>
            <p:cNvSpPr>
              <a:spLocks noEditPoints="1"/>
            </p:cNvSpPr>
            <p:nvPr/>
          </p:nvSpPr>
          <p:spPr bwMode="auto">
            <a:xfrm>
              <a:off x="2752754" y="3040052"/>
              <a:ext cx="387792" cy="158827"/>
            </a:xfrm>
            <a:custGeom>
              <a:avLst/>
              <a:gdLst>
                <a:gd name="T0" fmla="*/ 0 w 70"/>
                <a:gd name="T1" fmla="*/ 71198 h 29"/>
                <a:gd name="T2" fmla="*/ 149577 w 70"/>
                <a:gd name="T3" fmla="*/ 49291 h 29"/>
                <a:gd name="T4" fmla="*/ 144037 w 70"/>
                <a:gd name="T5" fmla="*/ 27384 h 29"/>
                <a:gd name="T6" fmla="*/ 127417 w 70"/>
                <a:gd name="T7" fmla="*/ 10954 h 29"/>
                <a:gd name="T8" fmla="*/ 177276 w 70"/>
                <a:gd name="T9" fmla="*/ 0 h 29"/>
                <a:gd name="T10" fmla="*/ 199436 w 70"/>
                <a:gd name="T11" fmla="*/ 16430 h 29"/>
                <a:gd name="T12" fmla="*/ 204976 w 70"/>
                <a:gd name="T13" fmla="*/ 49291 h 29"/>
                <a:gd name="T14" fmla="*/ 249295 w 70"/>
                <a:gd name="T15" fmla="*/ 60245 h 29"/>
                <a:gd name="T16" fmla="*/ 288074 w 70"/>
                <a:gd name="T17" fmla="*/ 109536 h 29"/>
                <a:gd name="T18" fmla="*/ 387792 w 70"/>
                <a:gd name="T19" fmla="*/ 136920 h 29"/>
                <a:gd name="T20" fmla="*/ 276994 w 70"/>
                <a:gd name="T21" fmla="*/ 142397 h 29"/>
                <a:gd name="T22" fmla="*/ 232675 w 70"/>
                <a:gd name="T23" fmla="*/ 98582 h 29"/>
                <a:gd name="T24" fmla="*/ 204976 w 70"/>
                <a:gd name="T25" fmla="*/ 98582 h 29"/>
                <a:gd name="T26" fmla="*/ 204976 w 70"/>
                <a:gd name="T27" fmla="*/ 131443 h 29"/>
                <a:gd name="T28" fmla="*/ 188356 w 70"/>
                <a:gd name="T29" fmla="*/ 153350 h 29"/>
                <a:gd name="T30" fmla="*/ 138497 w 70"/>
                <a:gd name="T31" fmla="*/ 158827 h 29"/>
                <a:gd name="T32" fmla="*/ 155117 w 70"/>
                <a:gd name="T33" fmla="*/ 131443 h 29"/>
                <a:gd name="T34" fmla="*/ 155117 w 70"/>
                <a:gd name="T35" fmla="*/ 98582 h 29"/>
                <a:gd name="T36" fmla="*/ 27699 w 70"/>
                <a:gd name="T37" fmla="*/ 131443 h 29"/>
                <a:gd name="T38" fmla="*/ 0 w 70"/>
                <a:gd name="T39" fmla="*/ 71198 h 29"/>
                <a:gd name="T40" fmla="*/ 22160 w 70"/>
                <a:gd name="T41" fmla="*/ 76675 h 29"/>
                <a:gd name="T42" fmla="*/ 38779 w 70"/>
                <a:gd name="T43" fmla="*/ 115013 h 29"/>
                <a:gd name="T44" fmla="*/ 38779 w 70"/>
                <a:gd name="T45" fmla="*/ 76675 h 29"/>
                <a:gd name="T46" fmla="*/ 110798 w 70"/>
                <a:gd name="T47" fmla="*/ 76675 h 29"/>
                <a:gd name="T48" fmla="*/ 44319 w 70"/>
                <a:gd name="T49" fmla="*/ 93105 h 29"/>
                <a:gd name="T50" fmla="*/ 110798 w 70"/>
                <a:gd name="T51" fmla="*/ 82152 h 29"/>
                <a:gd name="T52" fmla="*/ 49859 w 70"/>
                <a:gd name="T53" fmla="*/ 115013 h 29"/>
                <a:gd name="T54" fmla="*/ 116338 w 70"/>
                <a:gd name="T55" fmla="*/ 87629 h 29"/>
                <a:gd name="T56" fmla="*/ 155117 w 70"/>
                <a:gd name="T57" fmla="*/ 60245 h 29"/>
                <a:gd name="T58" fmla="*/ 204976 w 70"/>
                <a:gd name="T59" fmla="*/ 60245 h 29"/>
                <a:gd name="T60" fmla="*/ 155117 w 70"/>
                <a:gd name="T61" fmla="*/ 76675 h 29"/>
                <a:gd name="T62" fmla="*/ 204976 w 70"/>
                <a:gd name="T63" fmla="*/ 76675 h 29"/>
                <a:gd name="T64" fmla="*/ 155117 w 70"/>
                <a:gd name="T65" fmla="*/ 82152 h 29"/>
                <a:gd name="T66" fmla="*/ 204976 w 70"/>
                <a:gd name="T67" fmla="*/ 82152 h 29"/>
                <a:gd name="T68" fmla="*/ 227135 w 70"/>
                <a:gd name="T69" fmla="*/ 76675 h 29"/>
                <a:gd name="T70" fmla="*/ 265915 w 70"/>
                <a:gd name="T71" fmla="*/ 115013 h 29"/>
                <a:gd name="T72" fmla="*/ 315773 w 70"/>
                <a:gd name="T73" fmla="*/ 125966 h 29"/>
                <a:gd name="T74" fmla="*/ 382252 w 70"/>
                <a:gd name="T75" fmla="*/ 136920 h 29"/>
                <a:gd name="T76" fmla="*/ 155117 w 70"/>
                <a:gd name="T77" fmla="*/ 16430 h 29"/>
                <a:gd name="T78" fmla="*/ 177276 w 70"/>
                <a:gd name="T79" fmla="*/ 16430 h 29"/>
                <a:gd name="T80" fmla="*/ 166197 w 70"/>
                <a:gd name="T81" fmla="*/ 43814 h 29"/>
                <a:gd name="T82" fmla="*/ 166197 w 70"/>
                <a:gd name="T83" fmla="*/ 27384 h 29"/>
                <a:gd name="T84" fmla="*/ 188356 w 70"/>
                <a:gd name="T85" fmla="*/ 38338 h 29"/>
                <a:gd name="T86" fmla="*/ 188356 w 70"/>
                <a:gd name="T87" fmla="*/ 21907 h 29"/>
                <a:gd name="T88" fmla="*/ 166197 w 70"/>
                <a:gd name="T89" fmla="*/ 147873 h 29"/>
                <a:gd name="T90" fmla="*/ 171736 w 70"/>
                <a:gd name="T91" fmla="*/ 131443 h 29"/>
                <a:gd name="T92" fmla="*/ 182816 w 70"/>
                <a:gd name="T93" fmla="*/ 147873 h 29"/>
                <a:gd name="T94" fmla="*/ 188356 w 70"/>
                <a:gd name="T95" fmla="*/ 136920 h 29"/>
                <a:gd name="T96" fmla="*/ 171736 w 70"/>
                <a:gd name="T97" fmla="*/ 120489 h 29"/>
                <a:gd name="T98" fmla="*/ 171736 w 70"/>
                <a:gd name="T99" fmla="*/ 98582 h 29"/>
                <a:gd name="T100" fmla="*/ 188356 w 70"/>
                <a:gd name="T101" fmla="*/ 120489 h 29"/>
                <a:gd name="T102" fmla="*/ 188356 w 70"/>
                <a:gd name="T103" fmla="*/ 98582 h 29"/>
                <a:gd name="T104" fmla="*/ 282534 w 70"/>
                <a:gd name="T105" fmla="*/ 125966 h 29"/>
                <a:gd name="T106" fmla="*/ 288074 w 70"/>
                <a:gd name="T107" fmla="*/ 120489 h 29"/>
                <a:gd name="T108" fmla="*/ 293614 w 70"/>
                <a:gd name="T109" fmla="*/ 125966 h 29"/>
                <a:gd name="T110" fmla="*/ 288074 w 70"/>
                <a:gd name="T111" fmla="*/ 131443 h 29"/>
                <a:gd name="T112" fmla="*/ 282534 w 70"/>
                <a:gd name="T113" fmla="*/ 125966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0" h="29">
                  <a:moveTo>
                    <a:pt x="0" y="13"/>
                  </a:moveTo>
                  <a:lnTo>
                    <a:pt x="27" y="9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7" y="9"/>
                  </a:lnTo>
                  <a:cubicBezTo>
                    <a:pt x="37" y="9"/>
                    <a:pt x="42" y="9"/>
                    <a:pt x="45" y="11"/>
                  </a:cubicBezTo>
                  <a:cubicBezTo>
                    <a:pt x="48" y="14"/>
                    <a:pt x="51" y="20"/>
                    <a:pt x="52" y="20"/>
                  </a:cubicBezTo>
                  <a:cubicBezTo>
                    <a:pt x="53" y="20"/>
                    <a:pt x="70" y="25"/>
                    <a:pt x="70" y="25"/>
                  </a:cubicBezTo>
                  <a:lnTo>
                    <a:pt x="50" y="26"/>
                  </a:lnTo>
                  <a:cubicBezTo>
                    <a:pt x="50" y="26"/>
                    <a:pt x="44" y="19"/>
                    <a:pt x="42" y="18"/>
                  </a:cubicBezTo>
                  <a:cubicBezTo>
                    <a:pt x="41" y="18"/>
                    <a:pt x="37" y="18"/>
                    <a:pt x="37" y="18"/>
                  </a:cubicBezTo>
                  <a:lnTo>
                    <a:pt x="37" y="24"/>
                  </a:lnTo>
                  <a:lnTo>
                    <a:pt x="34" y="28"/>
                  </a:lnTo>
                  <a:lnTo>
                    <a:pt x="25" y="29"/>
                  </a:lnTo>
                  <a:lnTo>
                    <a:pt x="28" y="24"/>
                  </a:lnTo>
                  <a:lnTo>
                    <a:pt x="28" y="18"/>
                  </a:lnTo>
                  <a:lnTo>
                    <a:pt x="5" y="24"/>
                  </a:lnTo>
                  <a:lnTo>
                    <a:pt x="0" y="13"/>
                  </a:lnTo>
                  <a:close/>
                  <a:moveTo>
                    <a:pt x="4" y="14"/>
                  </a:moveTo>
                  <a:lnTo>
                    <a:pt x="7" y="21"/>
                  </a:lnTo>
                  <a:moveTo>
                    <a:pt x="7" y="14"/>
                  </a:moveTo>
                  <a:lnTo>
                    <a:pt x="20" y="14"/>
                  </a:lnTo>
                  <a:moveTo>
                    <a:pt x="8" y="17"/>
                  </a:moveTo>
                  <a:lnTo>
                    <a:pt x="20" y="15"/>
                  </a:lnTo>
                  <a:moveTo>
                    <a:pt x="9" y="21"/>
                  </a:moveTo>
                  <a:lnTo>
                    <a:pt x="21" y="16"/>
                  </a:lnTo>
                  <a:moveTo>
                    <a:pt x="28" y="11"/>
                  </a:moveTo>
                  <a:lnTo>
                    <a:pt x="37" y="11"/>
                  </a:lnTo>
                  <a:moveTo>
                    <a:pt x="28" y="14"/>
                  </a:moveTo>
                  <a:lnTo>
                    <a:pt x="37" y="14"/>
                  </a:lnTo>
                  <a:moveTo>
                    <a:pt x="28" y="15"/>
                  </a:moveTo>
                  <a:lnTo>
                    <a:pt x="37" y="15"/>
                  </a:lnTo>
                  <a:moveTo>
                    <a:pt x="41" y="14"/>
                  </a:moveTo>
                  <a:lnTo>
                    <a:pt x="48" y="21"/>
                  </a:lnTo>
                  <a:moveTo>
                    <a:pt x="57" y="23"/>
                  </a:moveTo>
                  <a:lnTo>
                    <a:pt x="69" y="25"/>
                  </a:lnTo>
                  <a:moveTo>
                    <a:pt x="28" y="3"/>
                  </a:moveTo>
                  <a:lnTo>
                    <a:pt x="32" y="3"/>
                  </a:lnTo>
                  <a:moveTo>
                    <a:pt x="30" y="8"/>
                  </a:moveTo>
                  <a:lnTo>
                    <a:pt x="30" y="5"/>
                  </a:lnTo>
                  <a:moveTo>
                    <a:pt x="34" y="7"/>
                  </a:moveTo>
                  <a:lnTo>
                    <a:pt x="34" y="4"/>
                  </a:lnTo>
                  <a:moveTo>
                    <a:pt x="30" y="27"/>
                  </a:moveTo>
                  <a:lnTo>
                    <a:pt x="31" y="24"/>
                  </a:lnTo>
                  <a:moveTo>
                    <a:pt x="33" y="27"/>
                  </a:moveTo>
                  <a:lnTo>
                    <a:pt x="34" y="25"/>
                  </a:lnTo>
                  <a:moveTo>
                    <a:pt x="31" y="22"/>
                  </a:moveTo>
                  <a:lnTo>
                    <a:pt x="31" y="18"/>
                  </a:lnTo>
                  <a:moveTo>
                    <a:pt x="34" y="22"/>
                  </a:moveTo>
                  <a:lnTo>
                    <a:pt x="34" y="18"/>
                  </a:lnTo>
                  <a:moveTo>
                    <a:pt x="51" y="23"/>
                  </a:moveTo>
                  <a:cubicBezTo>
                    <a:pt x="51" y="22"/>
                    <a:pt x="51" y="22"/>
                    <a:pt x="52" y="22"/>
                  </a:cubicBezTo>
                  <a:cubicBezTo>
                    <a:pt x="53" y="22"/>
                    <a:pt x="53" y="22"/>
                    <a:pt x="53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1" y="24"/>
                    <a:pt x="51" y="24"/>
                    <a:pt x="51" y="23"/>
                  </a:cubicBez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43"/>
            <p:cNvSpPr>
              <a:spLocks noEditPoints="1"/>
            </p:cNvSpPr>
            <p:nvPr/>
          </p:nvSpPr>
          <p:spPr bwMode="auto">
            <a:xfrm>
              <a:off x="3145599" y="3111336"/>
              <a:ext cx="310739" cy="251371"/>
            </a:xfrm>
            <a:custGeom>
              <a:avLst/>
              <a:gdLst>
                <a:gd name="T0" fmla="*/ 11098 w 56"/>
                <a:gd name="T1" fmla="*/ 0 h 46"/>
                <a:gd name="T2" fmla="*/ 144272 w 56"/>
                <a:gd name="T3" fmla="*/ 54646 h 46"/>
                <a:gd name="T4" fmla="*/ 155370 w 56"/>
                <a:gd name="T5" fmla="*/ 38252 h 46"/>
                <a:gd name="T6" fmla="*/ 149821 w 56"/>
                <a:gd name="T7" fmla="*/ 10929 h 46"/>
                <a:gd name="T8" fmla="*/ 194212 w 56"/>
                <a:gd name="T9" fmla="*/ 32788 h 46"/>
                <a:gd name="T10" fmla="*/ 210859 w 56"/>
                <a:gd name="T11" fmla="*/ 54646 h 46"/>
                <a:gd name="T12" fmla="*/ 199761 w 56"/>
                <a:gd name="T13" fmla="*/ 81969 h 46"/>
                <a:gd name="T14" fmla="*/ 227505 w 56"/>
                <a:gd name="T15" fmla="*/ 120221 h 46"/>
                <a:gd name="T16" fmla="*/ 238603 w 56"/>
                <a:gd name="T17" fmla="*/ 174867 h 46"/>
                <a:gd name="T18" fmla="*/ 310739 w 56"/>
                <a:gd name="T19" fmla="*/ 251371 h 46"/>
                <a:gd name="T20" fmla="*/ 210859 w 56"/>
                <a:gd name="T21" fmla="*/ 196725 h 46"/>
                <a:gd name="T22" fmla="*/ 194212 w 56"/>
                <a:gd name="T23" fmla="*/ 147544 h 46"/>
                <a:gd name="T24" fmla="*/ 166467 w 56"/>
                <a:gd name="T25" fmla="*/ 125686 h 46"/>
                <a:gd name="T26" fmla="*/ 155370 w 56"/>
                <a:gd name="T27" fmla="*/ 153008 h 46"/>
                <a:gd name="T28" fmla="*/ 127625 w 56"/>
                <a:gd name="T29" fmla="*/ 169402 h 46"/>
                <a:gd name="T30" fmla="*/ 83234 w 56"/>
                <a:gd name="T31" fmla="*/ 147544 h 46"/>
                <a:gd name="T32" fmla="*/ 110978 w 56"/>
                <a:gd name="T33" fmla="*/ 131150 h 46"/>
                <a:gd name="T34" fmla="*/ 127625 w 56"/>
                <a:gd name="T35" fmla="*/ 103827 h 46"/>
                <a:gd name="T36" fmla="*/ 0 w 56"/>
                <a:gd name="T37" fmla="*/ 71040 h 46"/>
                <a:gd name="T38" fmla="*/ 11098 w 56"/>
                <a:gd name="T39" fmla="*/ 0 h 46"/>
                <a:gd name="T40" fmla="*/ 22196 w 56"/>
                <a:gd name="T41" fmla="*/ 16394 h 46"/>
                <a:gd name="T42" fmla="*/ 16647 w 56"/>
                <a:gd name="T43" fmla="*/ 60110 h 46"/>
                <a:gd name="T44" fmla="*/ 38842 w 56"/>
                <a:gd name="T45" fmla="*/ 27323 h 46"/>
                <a:gd name="T46" fmla="*/ 105429 w 56"/>
                <a:gd name="T47" fmla="*/ 60110 h 46"/>
                <a:gd name="T48" fmla="*/ 33293 w 56"/>
                <a:gd name="T49" fmla="*/ 43717 h 46"/>
                <a:gd name="T50" fmla="*/ 99880 w 56"/>
                <a:gd name="T51" fmla="*/ 71040 h 46"/>
                <a:gd name="T52" fmla="*/ 33293 w 56"/>
                <a:gd name="T53" fmla="*/ 65575 h 46"/>
                <a:gd name="T54" fmla="*/ 99880 w 56"/>
                <a:gd name="T55" fmla="*/ 76504 h 46"/>
                <a:gd name="T56" fmla="*/ 144272 w 56"/>
                <a:gd name="T57" fmla="*/ 71040 h 46"/>
                <a:gd name="T58" fmla="*/ 188663 w 56"/>
                <a:gd name="T59" fmla="*/ 98363 h 46"/>
                <a:gd name="T60" fmla="*/ 138723 w 56"/>
                <a:gd name="T61" fmla="*/ 81969 h 46"/>
                <a:gd name="T62" fmla="*/ 183114 w 56"/>
                <a:gd name="T63" fmla="*/ 103827 h 46"/>
                <a:gd name="T64" fmla="*/ 133174 w 56"/>
                <a:gd name="T65" fmla="*/ 92898 h 46"/>
                <a:gd name="T66" fmla="*/ 177565 w 56"/>
                <a:gd name="T67" fmla="*/ 114756 h 46"/>
                <a:gd name="T68" fmla="*/ 205310 w 56"/>
                <a:gd name="T69" fmla="*/ 120221 h 46"/>
                <a:gd name="T70" fmla="*/ 216408 w 56"/>
                <a:gd name="T71" fmla="*/ 174867 h 46"/>
                <a:gd name="T72" fmla="*/ 249701 w 56"/>
                <a:gd name="T73" fmla="*/ 207654 h 46"/>
                <a:gd name="T74" fmla="*/ 305190 w 56"/>
                <a:gd name="T75" fmla="*/ 245906 h 46"/>
                <a:gd name="T76" fmla="*/ 172016 w 56"/>
                <a:gd name="T77" fmla="*/ 32788 h 46"/>
                <a:gd name="T78" fmla="*/ 188663 w 56"/>
                <a:gd name="T79" fmla="*/ 43717 h 46"/>
                <a:gd name="T80" fmla="*/ 160918 w 56"/>
                <a:gd name="T81" fmla="*/ 60110 h 46"/>
                <a:gd name="T82" fmla="*/ 172016 w 56"/>
                <a:gd name="T83" fmla="*/ 43717 h 46"/>
                <a:gd name="T84" fmla="*/ 188663 w 56"/>
                <a:gd name="T85" fmla="*/ 71040 h 46"/>
                <a:gd name="T86" fmla="*/ 194212 w 56"/>
                <a:gd name="T87" fmla="*/ 54646 h 46"/>
                <a:gd name="T88" fmla="*/ 110978 w 56"/>
                <a:gd name="T89" fmla="*/ 147544 h 46"/>
                <a:gd name="T90" fmla="*/ 122076 w 56"/>
                <a:gd name="T91" fmla="*/ 142079 h 46"/>
                <a:gd name="T92" fmla="*/ 127625 w 56"/>
                <a:gd name="T93" fmla="*/ 158473 h 46"/>
                <a:gd name="T94" fmla="*/ 138723 w 56"/>
                <a:gd name="T95" fmla="*/ 153008 h 46"/>
                <a:gd name="T96" fmla="*/ 127625 w 56"/>
                <a:gd name="T97" fmla="*/ 131150 h 46"/>
                <a:gd name="T98" fmla="*/ 138723 w 56"/>
                <a:gd name="T99" fmla="*/ 114756 h 46"/>
                <a:gd name="T100" fmla="*/ 144272 w 56"/>
                <a:gd name="T101" fmla="*/ 136615 h 46"/>
                <a:gd name="T102" fmla="*/ 155370 w 56"/>
                <a:gd name="T103" fmla="*/ 120221 h 46"/>
                <a:gd name="T104" fmla="*/ 221956 w 56"/>
                <a:gd name="T105" fmla="*/ 191261 h 46"/>
                <a:gd name="T106" fmla="*/ 233054 w 56"/>
                <a:gd name="T107" fmla="*/ 185796 h 46"/>
                <a:gd name="T108" fmla="*/ 233054 w 56"/>
                <a:gd name="T109" fmla="*/ 196725 h 46"/>
                <a:gd name="T110" fmla="*/ 227505 w 56"/>
                <a:gd name="T111" fmla="*/ 196725 h 46"/>
                <a:gd name="T112" fmla="*/ 221956 w 56"/>
                <a:gd name="T113" fmla="*/ 191261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6" h="46">
                  <a:moveTo>
                    <a:pt x="2" y="0"/>
                  </a:moveTo>
                  <a:lnTo>
                    <a:pt x="26" y="10"/>
                  </a:lnTo>
                  <a:lnTo>
                    <a:pt x="28" y="7"/>
                  </a:lnTo>
                  <a:lnTo>
                    <a:pt x="27" y="2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6" y="15"/>
                  </a:lnTo>
                  <a:cubicBezTo>
                    <a:pt x="36" y="15"/>
                    <a:pt x="40" y="18"/>
                    <a:pt x="41" y="22"/>
                  </a:cubicBezTo>
                  <a:cubicBezTo>
                    <a:pt x="42" y="25"/>
                    <a:pt x="42" y="32"/>
                    <a:pt x="43" y="32"/>
                  </a:cubicBezTo>
                  <a:cubicBezTo>
                    <a:pt x="44" y="33"/>
                    <a:pt x="56" y="46"/>
                    <a:pt x="56" y="46"/>
                  </a:cubicBezTo>
                  <a:lnTo>
                    <a:pt x="38" y="36"/>
                  </a:lnTo>
                  <a:cubicBezTo>
                    <a:pt x="38" y="36"/>
                    <a:pt x="36" y="28"/>
                    <a:pt x="35" y="27"/>
                  </a:cubicBezTo>
                  <a:cubicBezTo>
                    <a:pt x="34" y="25"/>
                    <a:pt x="30" y="23"/>
                    <a:pt x="30" y="23"/>
                  </a:cubicBezTo>
                  <a:lnTo>
                    <a:pt x="28" y="28"/>
                  </a:lnTo>
                  <a:lnTo>
                    <a:pt x="23" y="31"/>
                  </a:lnTo>
                  <a:lnTo>
                    <a:pt x="15" y="27"/>
                  </a:lnTo>
                  <a:lnTo>
                    <a:pt x="20" y="24"/>
                  </a:lnTo>
                  <a:lnTo>
                    <a:pt x="23" y="19"/>
                  </a:lnTo>
                  <a:lnTo>
                    <a:pt x="0" y="13"/>
                  </a:lnTo>
                  <a:lnTo>
                    <a:pt x="2" y="0"/>
                  </a:lnTo>
                  <a:close/>
                  <a:moveTo>
                    <a:pt x="4" y="3"/>
                  </a:moveTo>
                  <a:lnTo>
                    <a:pt x="3" y="11"/>
                  </a:lnTo>
                  <a:moveTo>
                    <a:pt x="7" y="5"/>
                  </a:moveTo>
                  <a:lnTo>
                    <a:pt x="19" y="11"/>
                  </a:lnTo>
                  <a:moveTo>
                    <a:pt x="6" y="8"/>
                  </a:moveTo>
                  <a:lnTo>
                    <a:pt x="18" y="13"/>
                  </a:lnTo>
                  <a:moveTo>
                    <a:pt x="6" y="12"/>
                  </a:moveTo>
                  <a:lnTo>
                    <a:pt x="18" y="14"/>
                  </a:lnTo>
                  <a:moveTo>
                    <a:pt x="26" y="13"/>
                  </a:moveTo>
                  <a:lnTo>
                    <a:pt x="34" y="18"/>
                  </a:lnTo>
                  <a:moveTo>
                    <a:pt x="25" y="15"/>
                  </a:moveTo>
                  <a:lnTo>
                    <a:pt x="33" y="19"/>
                  </a:lnTo>
                  <a:moveTo>
                    <a:pt x="24" y="17"/>
                  </a:moveTo>
                  <a:lnTo>
                    <a:pt x="32" y="21"/>
                  </a:lnTo>
                  <a:moveTo>
                    <a:pt x="37" y="22"/>
                  </a:moveTo>
                  <a:lnTo>
                    <a:pt x="39" y="32"/>
                  </a:lnTo>
                  <a:moveTo>
                    <a:pt x="45" y="38"/>
                  </a:moveTo>
                  <a:lnTo>
                    <a:pt x="55" y="45"/>
                  </a:lnTo>
                  <a:moveTo>
                    <a:pt x="31" y="6"/>
                  </a:moveTo>
                  <a:lnTo>
                    <a:pt x="34" y="8"/>
                  </a:lnTo>
                  <a:moveTo>
                    <a:pt x="29" y="11"/>
                  </a:moveTo>
                  <a:lnTo>
                    <a:pt x="31" y="8"/>
                  </a:lnTo>
                  <a:moveTo>
                    <a:pt x="34" y="13"/>
                  </a:moveTo>
                  <a:lnTo>
                    <a:pt x="35" y="10"/>
                  </a:lnTo>
                  <a:moveTo>
                    <a:pt x="20" y="27"/>
                  </a:moveTo>
                  <a:lnTo>
                    <a:pt x="22" y="26"/>
                  </a:lnTo>
                  <a:moveTo>
                    <a:pt x="23" y="29"/>
                  </a:moveTo>
                  <a:lnTo>
                    <a:pt x="25" y="28"/>
                  </a:lnTo>
                  <a:moveTo>
                    <a:pt x="23" y="24"/>
                  </a:moveTo>
                  <a:lnTo>
                    <a:pt x="25" y="21"/>
                  </a:lnTo>
                  <a:moveTo>
                    <a:pt x="26" y="25"/>
                  </a:moveTo>
                  <a:lnTo>
                    <a:pt x="28" y="22"/>
                  </a:lnTo>
                  <a:moveTo>
                    <a:pt x="40" y="35"/>
                  </a:moveTo>
                  <a:cubicBezTo>
                    <a:pt x="41" y="34"/>
                    <a:pt x="41" y="34"/>
                    <a:pt x="42" y="34"/>
                  </a:cubicBezTo>
                  <a:cubicBezTo>
                    <a:pt x="42" y="35"/>
                    <a:pt x="43" y="35"/>
                    <a:pt x="42" y="36"/>
                  </a:cubicBezTo>
                  <a:cubicBezTo>
                    <a:pt x="42" y="36"/>
                    <a:pt x="41" y="37"/>
                    <a:pt x="41" y="36"/>
                  </a:cubicBezTo>
                  <a:cubicBezTo>
                    <a:pt x="40" y="36"/>
                    <a:pt x="40" y="35"/>
                    <a:pt x="40" y="35"/>
                  </a:cubicBez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44"/>
            <p:cNvSpPr>
              <a:spLocks noEditPoints="1"/>
            </p:cNvSpPr>
            <p:nvPr/>
          </p:nvSpPr>
          <p:spPr bwMode="auto">
            <a:xfrm>
              <a:off x="3456338" y="3313934"/>
              <a:ext cx="188212" cy="367677"/>
            </a:xfrm>
            <a:custGeom>
              <a:avLst/>
              <a:gdLst>
                <a:gd name="T0" fmla="*/ 44285 w 34"/>
                <a:gd name="T1" fmla="*/ 0 h 67"/>
                <a:gd name="T2" fmla="*/ 132856 w 34"/>
                <a:gd name="T3" fmla="*/ 115242 h 67"/>
                <a:gd name="T4" fmla="*/ 154998 w 34"/>
                <a:gd name="T5" fmla="*/ 104267 h 67"/>
                <a:gd name="T6" fmla="*/ 154998 w 34"/>
                <a:gd name="T7" fmla="*/ 82316 h 67"/>
                <a:gd name="T8" fmla="*/ 188212 w 34"/>
                <a:gd name="T9" fmla="*/ 120730 h 67"/>
                <a:gd name="T10" fmla="*/ 188212 w 34"/>
                <a:gd name="T11" fmla="*/ 142681 h 67"/>
                <a:gd name="T12" fmla="*/ 166069 w 34"/>
                <a:gd name="T13" fmla="*/ 164631 h 67"/>
                <a:gd name="T14" fmla="*/ 171605 w 34"/>
                <a:gd name="T15" fmla="*/ 208533 h 67"/>
                <a:gd name="T16" fmla="*/ 154998 w 34"/>
                <a:gd name="T17" fmla="*/ 268898 h 67"/>
                <a:gd name="T18" fmla="*/ 177141 w 34"/>
                <a:gd name="T19" fmla="*/ 367677 h 67"/>
                <a:gd name="T20" fmla="*/ 116249 w 34"/>
                <a:gd name="T21" fmla="*/ 268898 h 67"/>
                <a:gd name="T22" fmla="*/ 132856 w 34"/>
                <a:gd name="T23" fmla="*/ 219509 h 67"/>
                <a:gd name="T24" fmla="*/ 116249 w 34"/>
                <a:gd name="T25" fmla="*/ 192070 h 67"/>
                <a:gd name="T26" fmla="*/ 94106 w 34"/>
                <a:gd name="T27" fmla="*/ 203046 h 67"/>
                <a:gd name="T28" fmla="*/ 60892 w 34"/>
                <a:gd name="T29" fmla="*/ 203046 h 67"/>
                <a:gd name="T30" fmla="*/ 33214 w 34"/>
                <a:gd name="T31" fmla="*/ 164631 h 67"/>
                <a:gd name="T32" fmla="*/ 66428 w 34"/>
                <a:gd name="T33" fmla="*/ 164631 h 67"/>
                <a:gd name="T34" fmla="*/ 94106 w 34"/>
                <a:gd name="T35" fmla="*/ 148168 h 67"/>
                <a:gd name="T36" fmla="*/ 0 w 34"/>
                <a:gd name="T37" fmla="*/ 54877 h 67"/>
                <a:gd name="T38" fmla="*/ 44285 w 34"/>
                <a:gd name="T39" fmla="*/ 0 h 67"/>
                <a:gd name="T40" fmla="*/ 49821 w 34"/>
                <a:gd name="T41" fmla="*/ 21951 h 67"/>
                <a:gd name="T42" fmla="*/ 22143 w 34"/>
                <a:gd name="T43" fmla="*/ 54877 h 67"/>
                <a:gd name="T44" fmla="*/ 55356 w 34"/>
                <a:gd name="T45" fmla="*/ 38414 h 67"/>
                <a:gd name="T46" fmla="*/ 94106 w 34"/>
                <a:gd name="T47" fmla="*/ 98779 h 67"/>
                <a:gd name="T48" fmla="*/ 44285 w 34"/>
                <a:gd name="T49" fmla="*/ 49389 h 67"/>
                <a:gd name="T50" fmla="*/ 88570 w 34"/>
                <a:gd name="T51" fmla="*/ 104267 h 67"/>
                <a:gd name="T52" fmla="*/ 33214 w 34"/>
                <a:gd name="T53" fmla="*/ 65853 h 67"/>
                <a:gd name="T54" fmla="*/ 83035 w 34"/>
                <a:gd name="T55" fmla="*/ 109754 h 67"/>
                <a:gd name="T56" fmla="*/ 127320 w 34"/>
                <a:gd name="T57" fmla="*/ 131705 h 67"/>
                <a:gd name="T58" fmla="*/ 149462 w 34"/>
                <a:gd name="T59" fmla="*/ 170119 h 67"/>
                <a:gd name="T60" fmla="*/ 116249 w 34"/>
                <a:gd name="T61" fmla="*/ 137193 h 67"/>
                <a:gd name="T62" fmla="*/ 138391 w 34"/>
                <a:gd name="T63" fmla="*/ 175607 h 67"/>
                <a:gd name="T64" fmla="*/ 105177 w 34"/>
                <a:gd name="T65" fmla="*/ 142681 h 67"/>
                <a:gd name="T66" fmla="*/ 132856 w 34"/>
                <a:gd name="T67" fmla="*/ 181095 h 67"/>
                <a:gd name="T68" fmla="*/ 149462 w 34"/>
                <a:gd name="T69" fmla="*/ 197558 h 67"/>
                <a:gd name="T70" fmla="*/ 138391 w 34"/>
                <a:gd name="T71" fmla="*/ 252435 h 67"/>
                <a:gd name="T72" fmla="*/ 149462 w 34"/>
                <a:gd name="T73" fmla="*/ 296337 h 67"/>
                <a:gd name="T74" fmla="*/ 171605 w 34"/>
                <a:gd name="T75" fmla="*/ 362189 h 67"/>
                <a:gd name="T76" fmla="*/ 166069 w 34"/>
                <a:gd name="T77" fmla="*/ 109754 h 67"/>
                <a:gd name="T78" fmla="*/ 182676 w 34"/>
                <a:gd name="T79" fmla="*/ 126217 h 67"/>
                <a:gd name="T80" fmla="*/ 143927 w 34"/>
                <a:gd name="T81" fmla="*/ 131705 h 67"/>
                <a:gd name="T82" fmla="*/ 160534 w 34"/>
                <a:gd name="T83" fmla="*/ 120730 h 67"/>
                <a:gd name="T84" fmla="*/ 160534 w 34"/>
                <a:gd name="T85" fmla="*/ 148168 h 67"/>
                <a:gd name="T86" fmla="*/ 177141 w 34"/>
                <a:gd name="T87" fmla="*/ 137193 h 67"/>
                <a:gd name="T88" fmla="*/ 55356 w 34"/>
                <a:gd name="T89" fmla="*/ 181095 h 67"/>
                <a:gd name="T90" fmla="*/ 71963 w 34"/>
                <a:gd name="T91" fmla="*/ 181095 h 67"/>
                <a:gd name="T92" fmla="*/ 66428 w 34"/>
                <a:gd name="T93" fmla="*/ 192070 h 67"/>
                <a:gd name="T94" fmla="*/ 77499 w 34"/>
                <a:gd name="T95" fmla="*/ 192070 h 67"/>
                <a:gd name="T96" fmla="*/ 83035 w 34"/>
                <a:gd name="T97" fmla="*/ 170119 h 67"/>
                <a:gd name="T98" fmla="*/ 99642 w 34"/>
                <a:gd name="T99" fmla="*/ 159144 h 67"/>
                <a:gd name="T100" fmla="*/ 88570 w 34"/>
                <a:gd name="T101" fmla="*/ 186582 h 67"/>
                <a:gd name="T102" fmla="*/ 110713 w 34"/>
                <a:gd name="T103" fmla="*/ 175607 h 67"/>
                <a:gd name="T104" fmla="*/ 132856 w 34"/>
                <a:gd name="T105" fmla="*/ 268898 h 67"/>
                <a:gd name="T106" fmla="*/ 143927 w 34"/>
                <a:gd name="T107" fmla="*/ 274386 h 67"/>
                <a:gd name="T108" fmla="*/ 138391 w 34"/>
                <a:gd name="T109" fmla="*/ 279874 h 67"/>
                <a:gd name="T110" fmla="*/ 132856 w 34"/>
                <a:gd name="T111" fmla="*/ 279874 h 67"/>
                <a:gd name="T112" fmla="*/ 132856 w 34"/>
                <a:gd name="T113" fmla="*/ 268898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" h="67">
                  <a:moveTo>
                    <a:pt x="8" y="0"/>
                  </a:moveTo>
                  <a:lnTo>
                    <a:pt x="24" y="21"/>
                  </a:lnTo>
                  <a:lnTo>
                    <a:pt x="28" y="19"/>
                  </a:lnTo>
                  <a:lnTo>
                    <a:pt x="28" y="15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30"/>
                  </a:lnTo>
                  <a:cubicBezTo>
                    <a:pt x="30" y="30"/>
                    <a:pt x="32" y="35"/>
                    <a:pt x="31" y="38"/>
                  </a:cubicBezTo>
                  <a:cubicBezTo>
                    <a:pt x="31" y="42"/>
                    <a:pt x="27" y="47"/>
                    <a:pt x="28" y="49"/>
                  </a:cubicBezTo>
                  <a:cubicBezTo>
                    <a:pt x="28" y="50"/>
                    <a:pt x="32" y="67"/>
                    <a:pt x="32" y="67"/>
                  </a:cubicBezTo>
                  <a:lnTo>
                    <a:pt x="21" y="49"/>
                  </a:lnTo>
                  <a:cubicBezTo>
                    <a:pt x="21" y="49"/>
                    <a:pt x="24" y="41"/>
                    <a:pt x="24" y="40"/>
                  </a:cubicBezTo>
                  <a:cubicBezTo>
                    <a:pt x="23" y="38"/>
                    <a:pt x="21" y="35"/>
                    <a:pt x="21" y="35"/>
                  </a:cubicBezTo>
                  <a:lnTo>
                    <a:pt x="17" y="37"/>
                  </a:lnTo>
                  <a:lnTo>
                    <a:pt x="11" y="37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7" y="27"/>
                  </a:lnTo>
                  <a:lnTo>
                    <a:pt x="0" y="10"/>
                  </a:lnTo>
                  <a:lnTo>
                    <a:pt x="8" y="0"/>
                  </a:lnTo>
                  <a:close/>
                  <a:moveTo>
                    <a:pt x="9" y="4"/>
                  </a:moveTo>
                  <a:lnTo>
                    <a:pt x="4" y="10"/>
                  </a:lnTo>
                  <a:moveTo>
                    <a:pt x="10" y="7"/>
                  </a:moveTo>
                  <a:lnTo>
                    <a:pt x="17" y="18"/>
                  </a:lnTo>
                  <a:moveTo>
                    <a:pt x="8" y="9"/>
                  </a:moveTo>
                  <a:lnTo>
                    <a:pt x="16" y="19"/>
                  </a:lnTo>
                  <a:moveTo>
                    <a:pt x="6" y="12"/>
                  </a:moveTo>
                  <a:lnTo>
                    <a:pt x="15" y="20"/>
                  </a:lnTo>
                  <a:moveTo>
                    <a:pt x="23" y="24"/>
                  </a:moveTo>
                  <a:lnTo>
                    <a:pt x="27" y="31"/>
                  </a:lnTo>
                  <a:moveTo>
                    <a:pt x="21" y="25"/>
                  </a:moveTo>
                  <a:lnTo>
                    <a:pt x="25" y="32"/>
                  </a:lnTo>
                  <a:moveTo>
                    <a:pt x="19" y="26"/>
                  </a:moveTo>
                  <a:lnTo>
                    <a:pt x="24" y="33"/>
                  </a:lnTo>
                  <a:moveTo>
                    <a:pt x="27" y="36"/>
                  </a:moveTo>
                  <a:lnTo>
                    <a:pt x="25" y="46"/>
                  </a:lnTo>
                  <a:moveTo>
                    <a:pt x="27" y="54"/>
                  </a:moveTo>
                  <a:lnTo>
                    <a:pt x="31" y="66"/>
                  </a:lnTo>
                  <a:moveTo>
                    <a:pt x="30" y="20"/>
                  </a:moveTo>
                  <a:lnTo>
                    <a:pt x="33" y="23"/>
                  </a:lnTo>
                  <a:moveTo>
                    <a:pt x="26" y="24"/>
                  </a:moveTo>
                  <a:lnTo>
                    <a:pt x="29" y="22"/>
                  </a:lnTo>
                  <a:moveTo>
                    <a:pt x="29" y="27"/>
                  </a:moveTo>
                  <a:lnTo>
                    <a:pt x="32" y="25"/>
                  </a:lnTo>
                  <a:moveTo>
                    <a:pt x="10" y="33"/>
                  </a:moveTo>
                  <a:lnTo>
                    <a:pt x="13" y="33"/>
                  </a:lnTo>
                  <a:moveTo>
                    <a:pt x="12" y="35"/>
                  </a:moveTo>
                  <a:lnTo>
                    <a:pt x="14" y="35"/>
                  </a:lnTo>
                  <a:moveTo>
                    <a:pt x="15" y="31"/>
                  </a:moveTo>
                  <a:lnTo>
                    <a:pt x="18" y="29"/>
                  </a:lnTo>
                  <a:moveTo>
                    <a:pt x="16" y="34"/>
                  </a:moveTo>
                  <a:lnTo>
                    <a:pt x="20" y="32"/>
                  </a:lnTo>
                  <a:moveTo>
                    <a:pt x="24" y="49"/>
                  </a:moveTo>
                  <a:cubicBezTo>
                    <a:pt x="25" y="49"/>
                    <a:pt x="25" y="49"/>
                    <a:pt x="26" y="50"/>
                  </a:cubicBezTo>
                  <a:cubicBezTo>
                    <a:pt x="26" y="50"/>
                    <a:pt x="26" y="51"/>
                    <a:pt x="25" y="51"/>
                  </a:cubicBezTo>
                  <a:cubicBezTo>
                    <a:pt x="25" y="52"/>
                    <a:pt x="24" y="51"/>
                    <a:pt x="24" y="51"/>
                  </a:cubicBezTo>
                  <a:cubicBezTo>
                    <a:pt x="23" y="50"/>
                    <a:pt x="24" y="50"/>
                    <a:pt x="24" y="49"/>
                  </a:cubicBez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45"/>
            <p:cNvSpPr>
              <a:spLocks noEditPoints="1"/>
            </p:cNvSpPr>
            <p:nvPr/>
          </p:nvSpPr>
          <p:spPr bwMode="auto">
            <a:xfrm>
              <a:off x="3605391" y="3659100"/>
              <a:ext cx="160422" cy="382684"/>
            </a:xfrm>
            <a:custGeom>
              <a:avLst/>
              <a:gdLst>
                <a:gd name="T0" fmla="*/ 88509 w 29"/>
                <a:gd name="T1" fmla="*/ 0 h 70"/>
                <a:gd name="T2" fmla="*/ 110636 w 29"/>
                <a:gd name="T3" fmla="*/ 147607 h 70"/>
                <a:gd name="T4" fmla="*/ 132763 w 29"/>
                <a:gd name="T5" fmla="*/ 142140 h 70"/>
                <a:gd name="T6" fmla="*/ 149358 w 29"/>
                <a:gd name="T7" fmla="*/ 125739 h 70"/>
                <a:gd name="T8" fmla="*/ 160422 w 29"/>
                <a:gd name="T9" fmla="*/ 174941 h 70"/>
                <a:gd name="T10" fmla="*/ 143827 w 29"/>
                <a:gd name="T11" fmla="*/ 196809 h 70"/>
                <a:gd name="T12" fmla="*/ 110636 w 29"/>
                <a:gd name="T13" fmla="*/ 202276 h 70"/>
                <a:gd name="T14" fmla="*/ 99572 w 29"/>
                <a:gd name="T15" fmla="*/ 246011 h 70"/>
                <a:gd name="T16" fmla="*/ 49786 w 29"/>
                <a:gd name="T17" fmla="*/ 284280 h 70"/>
                <a:gd name="T18" fmla="*/ 22127 w 29"/>
                <a:gd name="T19" fmla="*/ 382684 h 70"/>
                <a:gd name="T20" fmla="*/ 16595 w 29"/>
                <a:gd name="T21" fmla="*/ 273346 h 70"/>
                <a:gd name="T22" fmla="*/ 60850 w 29"/>
                <a:gd name="T23" fmla="*/ 229610 h 70"/>
                <a:gd name="T24" fmla="*/ 60850 w 29"/>
                <a:gd name="T25" fmla="*/ 202276 h 70"/>
                <a:gd name="T26" fmla="*/ 27659 w 29"/>
                <a:gd name="T27" fmla="*/ 202276 h 70"/>
                <a:gd name="T28" fmla="*/ 5532 w 29"/>
                <a:gd name="T29" fmla="*/ 185875 h 70"/>
                <a:gd name="T30" fmla="*/ 0 w 29"/>
                <a:gd name="T31" fmla="*/ 136673 h 70"/>
                <a:gd name="T32" fmla="*/ 27659 w 29"/>
                <a:gd name="T33" fmla="*/ 153074 h 70"/>
                <a:gd name="T34" fmla="*/ 60850 w 29"/>
                <a:gd name="T35" fmla="*/ 153074 h 70"/>
                <a:gd name="T36" fmla="*/ 27659 w 29"/>
                <a:gd name="T37" fmla="*/ 27335 h 70"/>
                <a:gd name="T38" fmla="*/ 88509 w 29"/>
                <a:gd name="T39" fmla="*/ 0 h 70"/>
                <a:gd name="T40" fmla="*/ 82977 w 29"/>
                <a:gd name="T41" fmla="*/ 21868 h 70"/>
                <a:gd name="T42" fmla="*/ 44254 w 29"/>
                <a:gd name="T43" fmla="*/ 38268 h 70"/>
                <a:gd name="T44" fmla="*/ 82977 w 29"/>
                <a:gd name="T45" fmla="*/ 38268 h 70"/>
                <a:gd name="T46" fmla="*/ 82977 w 29"/>
                <a:gd name="T47" fmla="*/ 109338 h 70"/>
                <a:gd name="T48" fmla="*/ 66382 w 29"/>
                <a:gd name="T49" fmla="*/ 43735 h 70"/>
                <a:gd name="T50" fmla="*/ 77445 w 29"/>
                <a:gd name="T51" fmla="*/ 109338 h 70"/>
                <a:gd name="T52" fmla="*/ 44254 w 29"/>
                <a:gd name="T53" fmla="*/ 49202 h 70"/>
                <a:gd name="T54" fmla="*/ 71913 w 29"/>
                <a:gd name="T55" fmla="*/ 114805 h 70"/>
                <a:gd name="T56" fmla="*/ 99572 w 29"/>
                <a:gd name="T57" fmla="*/ 153074 h 70"/>
                <a:gd name="T58" fmla="*/ 99572 w 29"/>
                <a:gd name="T59" fmla="*/ 202276 h 70"/>
                <a:gd name="T60" fmla="*/ 82977 w 29"/>
                <a:gd name="T61" fmla="*/ 153074 h 70"/>
                <a:gd name="T62" fmla="*/ 82977 w 29"/>
                <a:gd name="T63" fmla="*/ 202276 h 70"/>
                <a:gd name="T64" fmla="*/ 77445 w 29"/>
                <a:gd name="T65" fmla="*/ 153074 h 70"/>
                <a:gd name="T66" fmla="*/ 77445 w 29"/>
                <a:gd name="T67" fmla="*/ 202276 h 70"/>
                <a:gd name="T68" fmla="*/ 82977 w 29"/>
                <a:gd name="T69" fmla="*/ 224143 h 70"/>
                <a:gd name="T70" fmla="*/ 44254 w 29"/>
                <a:gd name="T71" fmla="*/ 262412 h 70"/>
                <a:gd name="T72" fmla="*/ 33191 w 29"/>
                <a:gd name="T73" fmla="*/ 311614 h 70"/>
                <a:gd name="T74" fmla="*/ 22127 w 29"/>
                <a:gd name="T75" fmla="*/ 377217 h 70"/>
                <a:gd name="T76" fmla="*/ 143827 w 29"/>
                <a:gd name="T77" fmla="*/ 153074 h 70"/>
                <a:gd name="T78" fmla="*/ 143827 w 29"/>
                <a:gd name="T79" fmla="*/ 174941 h 70"/>
                <a:gd name="T80" fmla="*/ 116168 w 29"/>
                <a:gd name="T81" fmla="*/ 164007 h 70"/>
                <a:gd name="T82" fmla="*/ 132763 w 29"/>
                <a:gd name="T83" fmla="*/ 164007 h 70"/>
                <a:gd name="T84" fmla="*/ 121699 w 29"/>
                <a:gd name="T85" fmla="*/ 185875 h 70"/>
                <a:gd name="T86" fmla="*/ 138295 w 29"/>
                <a:gd name="T87" fmla="*/ 185875 h 70"/>
                <a:gd name="T88" fmla="*/ 11064 w 29"/>
                <a:gd name="T89" fmla="*/ 164007 h 70"/>
                <a:gd name="T90" fmla="*/ 27659 w 29"/>
                <a:gd name="T91" fmla="*/ 169474 h 70"/>
                <a:gd name="T92" fmla="*/ 11064 w 29"/>
                <a:gd name="T93" fmla="*/ 180408 h 70"/>
                <a:gd name="T94" fmla="*/ 22127 w 29"/>
                <a:gd name="T95" fmla="*/ 185875 h 70"/>
                <a:gd name="T96" fmla="*/ 38723 w 29"/>
                <a:gd name="T97" fmla="*/ 169474 h 70"/>
                <a:gd name="T98" fmla="*/ 60850 w 29"/>
                <a:gd name="T99" fmla="*/ 169474 h 70"/>
                <a:gd name="T100" fmla="*/ 38723 w 29"/>
                <a:gd name="T101" fmla="*/ 185875 h 70"/>
                <a:gd name="T102" fmla="*/ 60850 w 29"/>
                <a:gd name="T103" fmla="*/ 185875 h 70"/>
                <a:gd name="T104" fmla="*/ 33191 w 29"/>
                <a:gd name="T105" fmla="*/ 278813 h 70"/>
                <a:gd name="T106" fmla="*/ 38723 w 29"/>
                <a:gd name="T107" fmla="*/ 284280 h 70"/>
                <a:gd name="T108" fmla="*/ 33191 w 29"/>
                <a:gd name="T109" fmla="*/ 289746 h 70"/>
                <a:gd name="T110" fmla="*/ 27659 w 29"/>
                <a:gd name="T111" fmla="*/ 284280 h 70"/>
                <a:gd name="T112" fmla="*/ 33191 w 29"/>
                <a:gd name="T113" fmla="*/ 278813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" h="70">
                  <a:moveTo>
                    <a:pt x="16" y="0"/>
                  </a:moveTo>
                  <a:lnTo>
                    <a:pt x="20" y="27"/>
                  </a:lnTo>
                  <a:lnTo>
                    <a:pt x="24" y="26"/>
                  </a:lnTo>
                  <a:lnTo>
                    <a:pt x="27" y="23"/>
                  </a:lnTo>
                  <a:lnTo>
                    <a:pt x="29" y="32"/>
                  </a:lnTo>
                  <a:lnTo>
                    <a:pt x="26" y="36"/>
                  </a:lnTo>
                  <a:lnTo>
                    <a:pt x="20" y="37"/>
                  </a:lnTo>
                  <a:cubicBezTo>
                    <a:pt x="20" y="37"/>
                    <a:pt x="20" y="42"/>
                    <a:pt x="18" y="45"/>
                  </a:cubicBezTo>
                  <a:cubicBezTo>
                    <a:pt x="15" y="48"/>
                    <a:pt x="9" y="51"/>
                    <a:pt x="9" y="52"/>
                  </a:cubicBezTo>
                  <a:cubicBezTo>
                    <a:pt x="9" y="53"/>
                    <a:pt x="4" y="70"/>
                    <a:pt x="4" y="70"/>
                  </a:cubicBezTo>
                  <a:lnTo>
                    <a:pt x="3" y="50"/>
                  </a:lnTo>
                  <a:cubicBezTo>
                    <a:pt x="3" y="50"/>
                    <a:pt x="10" y="44"/>
                    <a:pt x="11" y="42"/>
                  </a:cubicBezTo>
                  <a:cubicBezTo>
                    <a:pt x="11" y="41"/>
                    <a:pt x="11" y="37"/>
                    <a:pt x="11" y="37"/>
                  </a:cubicBezTo>
                  <a:lnTo>
                    <a:pt x="5" y="37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5" y="28"/>
                  </a:lnTo>
                  <a:lnTo>
                    <a:pt x="11" y="28"/>
                  </a:lnTo>
                  <a:lnTo>
                    <a:pt x="5" y="5"/>
                  </a:lnTo>
                  <a:lnTo>
                    <a:pt x="16" y="0"/>
                  </a:lnTo>
                  <a:close/>
                  <a:moveTo>
                    <a:pt x="15" y="4"/>
                  </a:moveTo>
                  <a:lnTo>
                    <a:pt x="8" y="7"/>
                  </a:lnTo>
                  <a:moveTo>
                    <a:pt x="15" y="7"/>
                  </a:moveTo>
                  <a:lnTo>
                    <a:pt x="15" y="20"/>
                  </a:lnTo>
                  <a:moveTo>
                    <a:pt x="12" y="8"/>
                  </a:moveTo>
                  <a:lnTo>
                    <a:pt x="14" y="20"/>
                  </a:lnTo>
                  <a:moveTo>
                    <a:pt x="8" y="9"/>
                  </a:moveTo>
                  <a:lnTo>
                    <a:pt x="13" y="21"/>
                  </a:lnTo>
                  <a:moveTo>
                    <a:pt x="18" y="28"/>
                  </a:moveTo>
                  <a:lnTo>
                    <a:pt x="18" y="37"/>
                  </a:lnTo>
                  <a:moveTo>
                    <a:pt x="15" y="28"/>
                  </a:moveTo>
                  <a:lnTo>
                    <a:pt x="15" y="37"/>
                  </a:lnTo>
                  <a:moveTo>
                    <a:pt x="14" y="28"/>
                  </a:moveTo>
                  <a:lnTo>
                    <a:pt x="14" y="37"/>
                  </a:lnTo>
                  <a:moveTo>
                    <a:pt x="15" y="41"/>
                  </a:moveTo>
                  <a:lnTo>
                    <a:pt x="8" y="48"/>
                  </a:lnTo>
                  <a:moveTo>
                    <a:pt x="6" y="57"/>
                  </a:moveTo>
                  <a:lnTo>
                    <a:pt x="4" y="69"/>
                  </a:lnTo>
                  <a:moveTo>
                    <a:pt x="26" y="28"/>
                  </a:moveTo>
                  <a:lnTo>
                    <a:pt x="26" y="32"/>
                  </a:lnTo>
                  <a:moveTo>
                    <a:pt x="21" y="30"/>
                  </a:moveTo>
                  <a:lnTo>
                    <a:pt x="24" y="30"/>
                  </a:lnTo>
                  <a:moveTo>
                    <a:pt x="22" y="34"/>
                  </a:moveTo>
                  <a:lnTo>
                    <a:pt x="25" y="34"/>
                  </a:lnTo>
                  <a:moveTo>
                    <a:pt x="2" y="30"/>
                  </a:moveTo>
                  <a:lnTo>
                    <a:pt x="5" y="31"/>
                  </a:lnTo>
                  <a:moveTo>
                    <a:pt x="2" y="33"/>
                  </a:moveTo>
                  <a:lnTo>
                    <a:pt x="4" y="34"/>
                  </a:lnTo>
                  <a:moveTo>
                    <a:pt x="7" y="31"/>
                  </a:moveTo>
                  <a:lnTo>
                    <a:pt x="11" y="31"/>
                  </a:lnTo>
                  <a:moveTo>
                    <a:pt x="7" y="34"/>
                  </a:moveTo>
                  <a:lnTo>
                    <a:pt x="11" y="34"/>
                  </a:lnTo>
                  <a:moveTo>
                    <a:pt x="6" y="51"/>
                  </a:moveTo>
                  <a:cubicBezTo>
                    <a:pt x="7" y="51"/>
                    <a:pt x="7" y="51"/>
                    <a:pt x="7" y="52"/>
                  </a:cubicBezTo>
                  <a:cubicBezTo>
                    <a:pt x="7" y="53"/>
                    <a:pt x="7" y="53"/>
                    <a:pt x="6" y="53"/>
                  </a:cubicBezTo>
                  <a:cubicBezTo>
                    <a:pt x="5" y="53"/>
                    <a:pt x="5" y="53"/>
                    <a:pt x="5" y="52"/>
                  </a:cubicBezTo>
                  <a:cubicBezTo>
                    <a:pt x="5" y="51"/>
                    <a:pt x="5" y="51"/>
                    <a:pt x="6" y="51"/>
                  </a:cubicBez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46"/>
            <p:cNvSpPr>
              <a:spLocks noEditPoints="1"/>
            </p:cNvSpPr>
            <p:nvPr/>
          </p:nvSpPr>
          <p:spPr bwMode="auto">
            <a:xfrm>
              <a:off x="3439917" y="4046787"/>
              <a:ext cx="253897" cy="307648"/>
            </a:xfrm>
            <a:custGeom>
              <a:avLst/>
              <a:gdLst>
                <a:gd name="T0" fmla="*/ 253897 w 46"/>
                <a:gd name="T1" fmla="*/ 10987 h 56"/>
                <a:gd name="T2" fmla="*/ 198702 w 46"/>
                <a:gd name="T3" fmla="*/ 142837 h 56"/>
                <a:gd name="T4" fmla="*/ 215261 w 46"/>
                <a:gd name="T5" fmla="*/ 153824 h 56"/>
                <a:gd name="T6" fmla="*/ 242858 w 46"/>
                <a:gd name="T7" fmla="*/ 148330 h 56"/>
                <a:gd name="T8" fmla="*/ 220780 w 46"/>
                <a:gd name="T9" fmla="*/ 192280 h 56"/>
                <a:gd name="T10" fmla="*/ 198702 w 46"/>
                <a:gd name="T11" fmla="*/ 208761 h 56"/>
                <a:gd name="T12" fmla="*/ 171105 w 46"/>
                <a:gd name="T13" fmla="*/ 197774 h 56"/>
                <a:gd name="T14" fmla="*/ 132468 w 46"/>
                <a:gd name="T15" fmla="*/ 225242 h 56"/>
                <a:gd name="T16" fmla="*/ 77273 w 46"/>
                <a:gd name="T17" fmla="*/ 236230 h 56"/>
                <a:gd name="T18" fmla="*/ 0 w 46"/>
                <a:gd name="T19" fmla="*/ 307648 h 56"/>
                <a:gd name="T20" fmla="*/ 55195 w 46"/>
                <a:gd name="T21" fmla="*/ 208761 h 56"/>
                <a:gd name="T22" fmla="*/ 104871 w 46"/>
                <a:gd name="T23" fmla="*/ 192280 h 56"/>
                <a:gd name="T24" fmla="*/ 126949 w 46"/>
                <a:gd name="T25" fmla="*/ 164811 h 56"/>
                <a:gd name="T26" fmla="*/ 99351 w 46"/>
                <a:gd name="T27" fmla="*/ 153824 h 56"/>
                <a:gd name="T28" fmla="*/ 82793 w 46"/>
                <a:gd name="T29" fmla="*/ 126355 h 56"/>
                <a:gd name="T30" fmla="*/ 104871 w 46"/>
                <a:gd name="T31" fmla="*/ 82406 h 56"/>
                <a:gd name="T32" fmla="*/ 121429 w 46"/>
                <a:gd name="T33" fmla="*/ 109874 h 56"/>
                <a:gd name="T34" fmla="*/ 149027 w 46"/>
                <a:gd name="T35" fmla="*/ 126355 h 56"/>
                <a:gd name="T36" fmla="*/ 182144 w 46"/>
                <a:gd name="T37" fmla="*/ 0 h 56"/>
                <a:gd name="T38" fmla="*/ 253897 w 46"/>
                <a:gd name="T39" fmla="*/ 10987 h 56"/>
                <a:gd name="T40" fmla="*/ 237339 w 46"/>
                <a:gd name="T41" fmla="*/ 21975 h 56"/>
                <a:gd name="T42" fmla="*/ 193183 w 46"/>
                <a:gd name="T43" fmla="*/ 16481 h 56"/>
                <a:gd name="T44" fmla="*/ 226300 w 46"/>
                <a:gd name="T45" fmla="*/ 38456 h 56"/>
                <a:gd name="T46" fmla="*/ 193183 w 46"/>
                <a:gd name="T47" fmla="*/ 104381 h 56"/>
                <a:gd name="T48" fmla="*/ 209741 w 46"/>
                <a:gd name="T49" fmla="*/ 32962 h 56"/>
                <a:gd name="T50" fmla="*/ 182144 w 46"/>
                <a:gd name="T51" fmla="*/ 98887 h 56"/>
                <a:gd name="T52" fmla="*/ 187663 w 46"/>
                <a:gd name="T53" fmla="*/ 32962 h 56"/>
                <a:gd name="T54" fmla="*/ 176624 w 46"/>
                <a:gd name="T55" fmla="*/ 98887 h 56"/>
                <a:gd name="T56" fmla="*/ 182144 w 46"/>
                <a:gd name="T57" fmla="*/ 142837 h 56"/>
                <a:gd name="T58" fmla="*/ 154546 w 46"/>
                <a:gd name="T59" fmla="*/ 186786 h 56"/>
                <a:gd name="T60" fmla="*/ 171105 w 46"/>
                <a:gd name="T61" fmla="*/ 137343 h 56"/>
                <a:gd name="T62" fmla="*/ 149027 w 46"/>
                <a:gd name="T63" fmla="*/ 181293 h 56"/>
                <a:gd name="T64" fmla="*/ 160066 w 46"/>
                <a:gd name="T65" fmla="*/ 131849 h 56"/>
                <a:gd name="T66" fmla="*/ 137988 w 46"/>
                <a:gd name="T67" fmla="*/ 175799 h 56"/>
                <a:gd name="T68" fmla="*/ 132468 w 46"/>
                <a:gd name="T69" fmla="*/ 203267 h 56"/>
                <a:gd name="T70" fmla="*/ 77273 w 46"/>
                <a:gd name="T71" fmla="*/ 214255 h 56"/>
                <a:gd name="T72" fmla="*/ 44156 w 46"/>
                <a:gd name="T73" fmla="*/ 247217 h 56"/>
                <a:gd name="T74" fmla="*/ 5520 w 46"/>
                <a:gd name="T75" fmla="*/ 302154 h 56"/>
                <a:gd name="T76" fmla="*/ 220780 w 46"/>
                <a:gd name="T77" fmla="*/ 170305 h 56"/>
                <a:gd name="T78" fmla="*/ 209741 w 46"/>
                <a:gd name="T79" fmla="*/ 186786 h 56"/>
                <a:gd name="T80" fmla="*/ 193183 w 46"/>
                <a:gd name="T81" fmla="*/ 159318 h 56"/>
                <a:gd name="T82" fmla="*/ 209741 w 46"/>
                <a:gd name="T83" fmla="*/ 170305 h 56"/>
                <a:gd name="T84" fmla="*/ 182144 w 46"/>
                <a:gd name="T85" fmla="*/ 186786 h 56"/>
                <a:gd name="T86" fmla="*/ 198702 w 46"/>
                <a:gd name="T87" fmla="*/ 192280 h 56"/>
                <a:gd name="T88" fmla="*/ 104871 w 46"/>
                <a:gd name="T89" fmla="*/ 109874 h 56"/>
                <a:gd name="T90" fmla="*/ 110390 w 46"/>
                <a:gd name="T91" fmla="*/ 120862 h 56"/>
                <a:gd name="T92" fmla="*/ 93832 w 46"/>
                <a:gd name="T93" fmla="*/ 126355 h 56"/>
                <a:gd name="T94" fmla="*/ 99351 w 46"/>
                <a:gd name="T95" fmla="*/ 137343 h 56"/>
                <a:gd name="T96" fmla="*/ 121429 w 46"/>
                <a:gd name="T97" fmla="*/ 126355 h 56"/>
                <a:gd name="T98" fmla="*/ 137988 w 46"/>
                <a:gd name="T99" fmla="*/ 137343 h 56"/>
                <a:gd name="T100" fmla="*/ 115910 w 46"/>
                <a:gd name="T101" fmla="*/ 142837 h 56"/>
                <a:gd name="T102" fmla="*/ 132468 w 46"/>
                <a:gd name="T103" fmla="*/ 153824 h 56"/>
                <a:gd name="T104" fmla="*/ 60715 w 46"/>
                <a:gd name="T105" fmla="*/ 219749 h 56"/>
                <a:gd name="T106" fmla="*/ 66234 w 46"/>
                <a:gd name="T107" fmla="*/ 230736 h 56"/>
                <a:gd name="T108" fmla="*/ 55195 w 46"/>
                <a:gd name="T109" fmla="*/ 230736 h 56"/>
                <a:gd name="T110" fmla="*/ 55195 w 46"/>
                <a:gd name="T111" fmla="*/ 225242 h 56"/>
                <a:gd name="T112" fmla="*/ 60715 w 46"/>
                <a:gd name="T113" fmla="*/ 219749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56">
                  <a:moveTo>
                    <a:pt x="46" y="2"/>
                  </a:moveTo>
                  <a:lnTo>
                    <a:pt x="36" y="26"/>
                  </a:lnTo>
                  <a:lnTo>
                    <a:pt x="39" y="28"/>
                  </a:lnTo>
                  <a:lnTo>
                    <a:pt x="44" y="27"/>
                  </a:lnTo>
                  <a:lnTo>
                    <a:pt x="40" y="35"/>
                  </a:lnTo>
                  <a:lnTo>
                    <a:pt x="36" y="38"/>
                  </a:lnTo>
                  <a:lnTo>
                    <a:pt x="31" y="36"/>
                  </a:lnTo>
                  <a:cubicBezTo>
                    <a:pt x="31" y="36"/>
                    <a:pt x="28" y="40"/>
                    <a:pt x="24" y="41"/>
                  </a:cubicBezTo>
                  <a:cubicBezTo>
                    <a:pt x="21" y="42"/>
                    <a:pt x="14" y="42"/>
                    <a:pt x="14" y="43"/>
                  </a:cubicBezTo>
                  <a:cubicBezTo>
                    <a:pt x="13" y="44"/>
                    <a:pt x="0" y="56"/>
                    <a:pt x="0" y="56"/>
                  </a:cubicBezTo>
                  <a:lnTo>
                    <a:pt x="10" y="38"/>
                  </a:lnTo>
                  <a:cubicBezTo>
                    <a:pt x="10" y="38"/>
                    <a:pt x="18" y="36"/>
                    <a:pt x="19" y="35"/>
                  </a:cubicBezTo>
                  <a:cubicBezTo>
                    <a:pt x="21" y="34"/>
                    <a:pt x="23" y="30"/>
                    <a:pt x="23" y="30"/>
                  </a:cubicBezTo>
                  <a:lnTo>
                    <a:pt x="18" y="28"/>
                  </a:lnTo>
                  <a:lnTo>
                    <a:pt x="15" y="23"/>
                  </a:lnTo>
                  <a:lnTo>
                    <a:pt x="19" y="15"/>
                  </a:lnTo>
                  <a:lnTo>
                    <a:pt x="22" y="20"/>
                  </a:lnTo>
                  <a:lnTo>
                    <a:pt x="27" y="23"/>
                  </a:lnTo>
                  <a:lnTo>
                    <a:pt x="33" y="0"/>
                  </a:lnTo>
                  <a:lnTo>
                    <a:pt x="46" y="2"/>
                  </a:lnTo>
                  <a:close/>
                  <a:moveTo>
                    <a:pt x="43" y="4"/>
                  </a:moveTo>
                  <a:lnTo>
                    <a:pt x="35" y="3"/>
                  </a:lnTo>
                  <a:moveTo>
                    <a:pt x="41" y="7"/>
                  </a:moveTo>
                  <a:lnTo>
                    <a:pt x="35" y="19"/>
                  </a:lnTo>
                  <a:moveTo>
                    <a:pt x="38" y="6"/>
                  </a:moveTo>
                  <a:lnTo>
                    <a:pt x="33" y="18"/>
                  </a:lnTo>
                  <a:moveTo>
                    <a:pt x="34" y="6"/>
                  </a:moveTo>
                  <a:lnTo>
                    <a:pt x="32" y="18"/>
                  </a:lnTo>
                  <a:moveTo>
                    <a:pt x="33" y="26"/>
                  </a:moveTo>
                  <a:lnTo>
                    <a:pt x="28" y="34"/>
                  </a:lnTo>
                  <a:moveTo>
                    <a:pt x="31" y="25"/>
                  </a:moveTo>
                  <a:lnTo>
                    <a:pt x="27" y="33"/>
                  </a:lnTo>
                  <a:moveTo>
                    <a:pt x="29" y="24"/>
                  </a:moveTo>
                  <a:lnTo>
                    <a:pt x="25" y="32"/>
                  </a:lnTo>
                  <a:moveTo>
                    <a:pt x="24" y="37"/>
                  </a:moveTo>
                  <a:lnTo>
                    <a:pt x="14" y="39"/>
                  </a:lnTo>
                  <a:moveTo>
                    <a:pt x="8" y="45"/>
                  </a:moveTo>
                  <a:lnTo>
                    <a:pt x="1" y="55"/>
                  </a:lnTo>
                  <a:moveTo>
                    <a:pt x="40" y="31"/>
                  </a:moveTo>
                  <a:lnTo>
                    <a:pt x="38" y="34"/>
                  </a:lnTo>
                  <a:moveTo>
                    <a:pt x="35" y="29"/>
                  </a:moveTo>
                  <a:lnTo>
                    <a:pt x="38" y="31"/>
                  </a:lnTo>
                  <a:moveTo>
                    <a:pt x="33" y="34"/>
                  </a:moveTo>
                  <a:lnTo>
                    <a:pt x="36" y="35"/>
                  </a:lnTo>
                  <a:moveTo>
                    <a:pt x="19" y="20"/>
                  </a:moveTo>
                  <a:lnTo>
                    <a:pt x="20" y="22"/>
                  </a:lnTo>
                  <a:moveTo>
                    <a:pt x="17" y="23"/>
                  </a:moveTo>
                  <a:lnTo>
                    <a:pt x="18" y="25"/>
                  </a:lnTo>
                  <a:moveTo>
                    <a:pt x="22" y="23"/>
                  </a:moveTo>
                  <a:lnTo>
                    <a:pt x="25" y="25"/>
                  </a:lnTo>
                  <a:moveTo>
                    <a:pt x="21" y="26"/>
                  </a:moveTo>
                  <a:lnTo>
                    <a:pt x="24" y="28"/>
                  </a:lnTo>
                  <a:moveTo>
                    <a:pt x="11" y="40"/>
                  </a:moveTo>
                  <a:cubicBezTo>
                    <a:pt x="12" y="41"/>
                    <a:pt x="12" y="41"/>
                    <a:pt x="12" y="42"/>
                  </a:cubicBezTo>
                  <a:cubicBezTo>
                    <a:pt x="11" y="42"/>
                    <a:pt x="11" y="43"/>
                    <a:pt x="10" y="42"/>
                  </a:cubicBezTo>
                  <a:cubicBezTo>
                    <a:pt x="10" y="42"/>
                    <a:pt x="9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47"/>
            <p:cNvSpPr>
              <a:spLocks noEditPoints="1"/>
            </p:cNvSpPr>
            <p:nvPr/>
          </p:nvSpPr>
          <p:spPr bwMode="auto">
            <a:xfrm>
              <a:off x="3117809" y="4354435"/>
              <a:ext cx="371371" cy="186340"/>
            </a:xfrm>
            <a:custGeom>
              <a:avLst/>
              <a:gdLst>
                <a:gd name="T0" fmla="*/ 371371 w 67"/>
                <a:gd name="T1" fmla="*/ 43845 h 34"/>
                <a:gd name="T2" fmla="*/ 254971 w 67"/>
                <a:gd name="T3" fmla="*/ 131534 h 34"/>
                <a:gd name="T4" fmla="*/ 266057 w 67"/>
                <a:gd name="T5" fmla="*/ 153456 h 34"/>
                <a:gd name="T6" fmla="*/ 288228 w 67"/>
                <a:gd name="T7" fmla="*/ 153456 h 34"/>
                <a:gd name="T8" fmla="*/ 249428 w 67"/>
                <a:gd name="T9" fmla="*/ 186340 h 34"/>
                <a:gd name="T10" fmla="*/ 227257 w 67"/>
                <a:gd name="T11" fmla="*/ 186340 h 34"/>
                <a:gd name="T12" fmla="*/ 205085 w 67"/>
                <a:gd name="T13" fmla="*/ 164418 h 34"/>
                <a:gd name="T14" fmla="*/ 160743 w 67"/>
                <a:gd name="T15" fmla="*/ 169898 h 34"/>
                <a:gd name="T16" fmla="*/ 99771 w 67"/>
                <a:gd name="T17" fmla="*/ 153456 h 34"/>
                <a:gd name="T18" fmla="*/ 0 w 67"/>
                <a:gd name="T19" fmla="*/ 175379 h 34"/>
                <a:gd name="T20" fmla="*/ 99771 w 67"/>
                <a:gd name="T21" fmla="*/ 115092 h 34"/>
                <a:gd name="T22" fmla="*/ 149657 w 67"/>
                <a:gd name="T23" fmla="*/ 131534 h 34"/>
                <a:gd name="T24" fmla="*/ 177371 w 67"/>
                <a:gd name="T25" fmla="*/ 115092 h 34"/>
                <a:gd name="T26" fmla="*/ 166286 w 67"/>
                <a:gd name="T27" fmla="*/ 93170 h 34"/>
                <a:gd name="T28" fmla="*/ 166286 w 67"/>
                <a:gd name="T29" fmla="*/ 60286 h 34"/>
                <a:gd name="T30" fmla="*/ 205085 w 67"/>
                <a:gd name="T31" fmla="*/ 32884 h 34"/>
                <a:gd name="T32" fmla="*/ 205085 w 67"/>
                <a:gd name="T33" fmla="*/ 65767 h 34"/>
                <a:gd name="T34" fmla="*/ 221714 w 67"/>
                <a:gd name="T35" fmla="*/ 93170 h 34"/>
                <a:gd name="T36" fmla="*/ 315942 w 67"/>
                <a:gd name="T37" fmla="*/ 0 h 34"/>
                <a:gd name="T38" fmla="*/ 371371 w 67"/>
                <a:gd name="T39" fmla="*/ 43845 h 34"/>
                <a:gd name="T40" fmla="*/ 349200 w 67"/>
                <a:gd name="T41" fmla="*/ 49325 h 34"/>
                <a:gd name="T42" fmla="*/ 315942 w 67"/>
                <a:gd name="T43" fmla="*/ 21922 h 34"/>
                <a:gd name="T44" fmla="*/ 332571 w 67"/>
                <a:gd name="T45" fmla="*/ 54806 h 34"/>
                <a:gd name="T46" fmla="*/ 271600 w 67"/>
                <a:gd name="T47" fmla="*/ 93170 h 34"/>
                <a:gd name="T48" fmla="*/ 321485 w 67"/>
                <a:gd name="T49" fmla="*/ 43845 h 34"/>
                <a:gd name="T50" fmla="*/ 266057 w 67"/>
                <a:gd name="T51" fmla="*/ 87689 h 34"/>
                <a:gd name="T52" fmla="*/ 304857 w 67"/>
                <a:gd name="T53" fmla="*/ 32884 h 34"/>
                <a:gd name="T54" fmla="*/ 260514 w 67"/>
                <a:gd name="T55" fmla="*/ 82209 h 34"/>
                <a:gd name="T56" fmla="*/ 238343 w 67"/>
                <a:gd name="T57" fmla="*/ 126054 h 34"/>
                <a:gd name="T58" fmla="*/ 199543 w 67"/>
                <a:gd name="T59" fmla="*/ 147976 h 34"/>
                <a:gd name="T60" fmla="*/ 232800 w 67"/>
                <a:gd name="T61" fmla="*/ 115092 h 34"/>
                <a:gd name="T62" fmla="*/ 194000 w 67"/>
                <a:gd name="T63" fmla="*/ 137015 h 34"/>
                <a:gd name="T64" fmla="*/ 227257 w 67"/>
                <a:gd name="T65" fmla="*/ 104131 h 34"/>
                <a:gd name="T66" fmla="*/ 188457 w 67"/>
                <a:gd name="T67" fmla="*/ 131534 h 34"/>
                <a:gd name="T68" fmla="*/ 171828 w 67"/>
                <a:gd name="T69" fmla="*/ 147976 h 34"/>
                <a:gd name="T70" fmla="*/ 116400 w 67"/>
                <a:gd name="T71" fmla="*/ 137015 h 34"/>
                <a:gd name="T72" fmla="*/ 72057 w 67"/>
                <a:gd name="T73" fmla="*/ 147976 h 34"/>
                <a:gd name="T74" fmla="*/ 5543 w 67"/>
                <a:gd name="T75" fmla="*/ 169898 h 34"/>
                <a:gd name="T76" fmla="*/ 260514 w 67"/>
                <a:gd name="T77" fmla="*/ 164418 h 34"/>
                <a:gd name="T78" fmla="*/ 243885 w 67"/>
                <a:gd name="T79" fmla="*/ 180859 h 34"/>
                <a:gd name="T80" fmla="*/ 238343 w 67"/>
                <a:gd name="T81" fmla="*/ 142495 h 34"/>
                <a:gd name="T82" fmla="*/ 249428 w 67"/>
                <a:gd name="T83" fmla="*/ 158937 h 34"/>
                <a:gd name="T84" fmla="*/ 221714 w 67"/>
                <a:gd name="T85" fmla="*/ 158937 h 34"/>
                <a:gd name="T86" fmla="*/ 232800 w 67"/>
                <a:gd name="T87" fmla="*/ 175379 h 34"/>
                <a:gd name="T88" fmla="*/ 188457 w 67"/>
                <a:gd name="T89" fmla="*/ 54806 h 34"/>
                <a:gd name="T90" fmla="*/ 188457 w 67"/>
                <a:gd name="T91" fmla="*/ 71248 h 34"/>
                <a:gd name="T92" fmla="*/ 177371 w 67"/>
                <a:gd name="T93" fmla="*/ 65767 h 34"/>
                <a:gd name="T94" fmla="*/ 177371 w 67"/>
                <a:gd name="T95" fmla="*/ 76728 h 34"/>
                <a:gd name="T96" fmla="*/ 199543 w 67"/>
                <a:gd name="T97" fmla="*/ 82209 h 34"/>
                <a:gd name="T98" fmla="*/ 210628 w 67"/>
                <a:gd name="T99" fmla="*/ 98651 h 34"/>
                <a:gd name="T100" fmla="*/ 182914 w 67"/>
                <a:gd name="T101" fmla="*/ 87689 h 34"/>
                <a:gd name="T102" fmla="*/ 194000 w 67"/>
                <a:gd name="T103" fmla="*/ 109612 h 34"/>
                <a:gd name="T104" fmla="*/ 99771 w 67"/>
                <a:gd name="T105" fmla="*/ 131534 h 34"/>
                <a:gd name="T106" fmla="*/ 94228 w 67"/>
                <a:gd name="T107" fmla="*/ 142495 h 34"/>
                <a:gd name="T108" fmla="*/ 88686 w 67"/>
                <a:gd name="T109" fmla="*/ 137015 h 34"/>
                <a:gd name="T110" fmla="*/ 88686 w 67"/>
                <a:gd name="T111" fmla="*/ 131534 h 34"/>
                <a:gd name="T112" fmla="*/ 99771 w 67"/>
                <a:gd name="T113" fmla="*/ 131534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7" h="34">
                  <a:moveTo>
                    <a:pt x="67" y="8"/>
                  </a:moveTo>
                  <a:lnTo>
                    <a:pt x="46" y="24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37" y="30"/>
                  </a:lnTo>
                  <a:cubicBezTo>
                    <a:pt x="37" y="30"/>
                    <a:pt x="32" y="32"/>
                    <a:pt x="29" y="31"/>
                  </a:cubicBezTo>
                  <a:cubicBezTo>
                    <a:pt x="25" y="31"/>
                    <a:pt x="20" y="27"/>
                    <a:pt x="18" y="28"/>
                  </a:cubicBezTo>
                  <a:cubicBezTo>
                    <a:pt x="17" y="28"/>
                    <a:pt x="0" y="32"/>
                    <a:pt x="0" y="32"/>
                  </a:cubicBezTo>
                  <a:lnTo>
                    <a:pt x="18" y="21"/>
                  </a:lnTo>
                  <a:cubicBezTo>
                    <a:pt x="18" y="21"/>
                    <a:pt x="26" y="24"/>
                    <a:pt x="27" y="24"/>
                  </a:cubicBezTo>
                  <a:cubicBezTo>
                    <a:pt x="29" y="23"/>
                    <a:pt x="32" y="21"/>
                    <a:pt x="32" y="21"/>
                  </a:cubicBezTo>
                  <a:lnTo>
                    <a:pt x="30" y="17"/>
                  </a:lnTo>
                  <a:lnTo>
                    <a:pt x="30" y="11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40" y="17"/>
                  </a:lnTo>
                  <a:lnTo>
                    <a:pt x="57" y="0"/>
                  </a:lnTo>
                  <a:lnTo>
                    <a:pt x="67" y="8"/>
                  </a:lnTo>
                  <a:close/>
                  <a:moveTo>
                    <a:pt x="63" y="9"/>
                  </a:moveTo>
                  <a:lnTo>
                    <a:pt x="57" y="4"/>
                  </a:lnTo>
                  <a:moveTo>
                    <a:pt x="60" y="10"/>
                  </a:moveTo>
                  <a:lnTo>
                    <a:pt x="49" y="17"/>
                  </a:lnTo>
                  <a:moveTo>
                    <a:pt x="58" y="8"/>
                  </a:moveTo>
                  <a:lnTo>
                    <a:pt x="48" y="16"/>
                  </a:lnTo>
                  <a:moveTo>
                    <a:pt x="55" y="6"/>
                  </a:moveTo>
                  <a:lnTo>
                    <a:pt x="47" y="15"/>
                  </a:lnTo>
                  <a:moveTo>
                    <a:pt x="43" y="23"/>
                  </a:moveTo>
                  <a:lnTo>
                    <a:pt x="36" y="27"/>
                  </a:lnTo>
                  <a:moveTo>
                    <a:pt x="42" y="21"/>
                  </a:moveTo>
                  <a:lnTo>
                    <a:pt x="35" y="25"/>
                  </a:lnTo>
                  <a:moveTo>
                    <a:pt x="41" y="19"/>
                  </a:moveTo>
                  <a:lnTo>
                    <a:pt x="34" y="24"/>
                  </a:lnTo>
                  <a:moveTo>
                    <a:pt x="31" y="27"/>
                  </a:moveTo>
                  <a:lnTo>
                    <a:pt x="21" y="25"/>
                  </a:lnTo>
                  <a:moveTo>
                    <a:pt x="13" y="27"/>
                  </a:moveTo>
                  <a:lnTo>
                    <a:pt x="1" y="31"/>
                  </a:lnTo>
                  <a:moveTo>
                    <a:pt x="47" y="30"/>
                  </a:moveTo>
                  <a:lnTo>
                    <a:pt x="44" y="33"/>
                  </a:lnTo>
                  <a:moveTo>
                    <a:pt x="43" y="26"/>
                  </a:moveTo>
                  <a:lnTo>
                    <a:pt x="45" y="29"/>
                  </a:lnTo>
                  <a:moveTo>
                    <a:pt x="40" y="29"/>
                  </a:moveTo>
                  <a:lnTo>
                    <a:pt x="42" y="32"/>
                  </a:lnTo>
                  <a:moveTo>
                    <a:pt x="34" y="10"/>
                  </a:moveTo>
                  <a:lnTo>
                    <a:pt x="34" y="13"/>
                  </a:lnTo>
                  <a:moveTo>
                    <a:pt x="32" y="12"/>
                  </a:moveTo>
                  <a:lnTo>
                    <a:pt x="32" y="14"/>
                  </a:lnTo>
                  <a:moveTo>
                    <a:pt x="36" y="15"/>
                  </a:moveTo>
                  <a:lnTo>
                    <a:pt x="38" y="18"/>
                  </a:lnTo>
                  <a:moveTo>
                    <a:pt x="33" y="16"/>
                  </a:moveTo>
                  <a:lnTo>
                    <a:pt x="35" y="20"/>
                  </a:lnTo>
                  <a:moveTo>
                    <a:pt x="18" y="24"/>
                  </a:moveTo>
                  <a:cubicBezTo>
                    <a:pt x="18" y="25"/>
                    <a:pt x="18" y="25"/>
                    <a:pt x="17" y="26"/>
                  </a:cubicBezTo>
                  <a:cubicBezTo>
                    <a:pt x="17" y="26"/>
                    <a:pt x="16" y="26"/>
                    <a:pt x="16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7" y="23"/>
                    <a:pt x="17" y="24"/>
                    <a:pt x="18" y="24"/>
                  </a:cubicBez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48"/>
            <p:cNvSpPr>
              <a:spLocks noEditPoints="1"/>
            </p:cNvSpPr>
            <p:nvPr/>
          </p:nvSpPr>
          <p:spPr bwMode="auto">
            <a:xfrm>
              <a:off x="2752754" y="4502007"/>
              <a:ext cx="387792" cy="158827"/>
            </a:xfrm>
            <a:custGeom>
              <a:avLst/>
              <a:gdLst>
                <a:gd name="T0" fmla="*/ 387792 w 70"/>
                <a:gd name="T1" fmla="*/ 87629 h 29"/>
                <a:gd name="T2" fmla="*/ 238215 w 70"/>
                <a:gd name="T3" fmla="*/ 109536 h 29"/>
                <a:gd name="T4" fmla="*/ 243755 w 70"/>
                <a:gd name="T5" fmla="*/ 131443 h 29"/>
                <a:gd name="T6" fmla="*/ 260375 w 70"/>
                <a:gd name="T7" fmla="*/ 147873 h 29"/>
                <a:gd name="T8" fmla="*/ 210516 w 70"/>
                <a:gd name="T9" fmla="*/ 158827 h 29"/>
                <a:gd name="T10" fmla="*/ 188356 w 70"/>
                <a:gd name="T11" fmla="*/ 142397 h 29"/>
                <a:gd name="T12" fmla="*/ 182816 w 70"/>
                <a:gd name="T13" fmla="*/ 109536 h 29"/>
                <a:gd name="T14" fmla="*/ 138497 w 70"/>
                <a:gd name="T15" fmla="*/ 98582 h 29"/>
                <a:gd name="T16" fmla="*/ 99718 w 70"/>
                <a:gd name="T17" fmla="*/ 49291 h 29"/>
                <a:gd name="T18" fmla="*/ 0 w 70"/>
                <a:gd name="T19" fmla="*/ 21907 h 29"/>
                <a:gd name="T20" fmla="*/ 110798 w 70"/>
                <a:gd name="T21" fmla="*/ 16430 h 29"/>
                <a:gd name="T22" fmla="*/ 155117 w 70"/>
                <a:gd name="T23" fmla="*/ 60245 h 29"/>
                <a:gd name="T24" fmla="*/ 182816 w 70"/>
                <a:gd name="T25" fmla="*/ 60245 h 29"/>
                <a:gd name="T26" fmla="*/ 182816 w 70"/>
                <a:gd name="T27" fmla="*/ 27384 h 29"/>
                <a:gd name="T28" fmla="*/ 199436 w 70"/>
                <a:gd name="T29" fmla="*/ 5477 h 29"/>
                <a:gd name="T30" fmla="*/ 249295 w 70"/>
                <a:gd name="T31" fmla="*/ 0 h 29"/>
                <a:gd name="T32" fmla="*/ 232675 w 70"/>
                <a:gd name="T33" fmla="*/ 27384 h 29"/>
                <a:gd name="T34" fmla="*/ 232675 w 70"/>
                <a:gd name="T35" fmla="*/ 60245 h 29"/>
                <a:gd name="T36" fmla="*/ 360093 w 70"/>
                <a:gd name="T37" fmla="*/ 27384 h 29"/>
                <a:gd name="T38" fmla="*/ 387792 w 70"/>
                <a:gd name="T39" fmla="*/ 87629 h 29"/>
                <a:gd name="T40" fmla="*/ 365632 w 70"/>
                <a:gd name="T41" fmla="*/ 82152 h 29"/>
                <a:gd name="T42" fmla="*/ 349013 w 70"/>
                <a:gd name="T43" fmla="*/ 43814 h 29"/>
                <a:gd name="T44" fmla="*/ 349013 w 70"/>
                <a:gd name="T45" fmla="*/ 82152 h 29"/>
                <a:gd name="T46" fmla="*/ 276994 w 70"/>
                <a:gd name="T47" fmla="*/ 82152 h 29"/>
                <a:gd name="T48" fmla="*/ 343473 w 70"/>
                <a:gd name="T49" fmla="*/ 65722 h 29"/>
                <a:gd name="T50" fmla="*/ 276994 w 70"/>
                <a:gd name="T51" fmla="*/ 76675 h 29"/>
                <a:gd name="T52" fmla="*/ 337933 w 70"/>
                <a:gd name="T53" fmla="*/ 43814 h 29"/>
                <a:gd name="T54" fmla="*/ 271454 w 70"/>
                <a:gd name="T55" fmla="*/ 71198 h 29"/>
                <a:gd name="T56" fmla="*/ 232675 w 70"/>
                <a:gd name="T57" fmla="*/ 98582 h 29"/>
                <a:gd name="T58" fmla="*/ 182816 w 70"/>
                <a:gd name="T59" fmla="*/ 98582 h 29"/>
                <a:gd name="T60" fmla="*/ 232675 w 70"/>
                <a:gd name="T61" fmla="*/ 82152 h 29"/>
                <a:gd name="T62" fmla="*/ 182816 w 70"/>
                <a:gd name="T63" fmla="*/ 82152 h 29"/>
                <a:gd name="T64" fmla="*/ 232675 w 70"/>
                <a:gd name="T65" fmla="*/ 76675 h 29"/>
                <a:gd name="T66" fmla="*/ 182816 w 70"/>
                <a:gd name="T67" fmla="*/ 76675 h 29"/>
                <a:gd name="T68" fmla="*/ 160657 w 70"/>
                <a:gd name="T69" fmla="*/ 82152 h 29"/>
                <a:gd name="T70" fmla="*/ 121877 w 70"/>
                <a:gd name="T71" fmla="*/ 43814 h 29"/>
                <a:gd name="T72" fmla="*/ 72019 w 70"/>
                <a:gd name="T73" fmla="*/ 32861 h 29"/>
                <a:gd name="T74" fmla="*/ 5540 w 70"/>
                <a:gd name="T75" fmla="*/ 21907 h 29"/>
                <a:gd name="T76" fmla="*/ 232675 w 70"/>
                <a:gd name="T77" fmla="*/ 142397 h 29"/>
                <a:gd name="T78" fmla="*/ 210516 w 70"/>
                <a:gd name="T79" fmla="*/ 142397 h 29"/>
                <a:gd name="T80" fmla="*/ 221595 w 70"/>
                <a:gd name="T81" fmla="*/ 115013 h 29"/>
                <a:gd name="T82" fmla="*/ 221595 w 70"/>
                <a:gd name="T83" fmla="*/ 131443 h 29"/>
                <a:gd name="T84" fmla="*/ 199436 w 70"/>
                <a:gd name="T85" fmla="*/ 120489 h 29"/>
                <a:gd name="T86" fmla="*/ 199436 w 70"/>
                <a:gd name="T87" fmla="*/ 136920 h 29"/>
                <a:gd name="T88" fmla="*/ 221595 w 70"/>
                <a:gd name="T89" fmla="*/ 10954 h 29"/>
                <a:gd name="T90" fmla="*/ 216056 w 70"/>
                <a:gd name="T91" fmla="*/ 27384 h 29"/>
                <a:gd name="T92" fmla="*/ 204976 w 70"/>
                <a:gd name="T93" fmla="*/ 10954 h 29"/>
                <a:gd name="T94" fmla="*/ 199436 w 70"/>
                <a:gd name="T95" fmla="*/ 21907 h 29"/>
                <a:gd name="T96" fmla="*/ 216056 w 70"/>
                <a:gd name="T97" fmla="*/ 38338 h 29"/>
                <a:gd name="T98" fmla="*/ 216056 w 70"/>
                <a:gd name="T99" fmla="*/ 60245 h 29"/>
                <a:gd name="T100" fmla="*/ 199436 w 70"/>
                <a:gd name="T101" fmla="*/ 38338 h 29"/>
                <a:gd name="T102" fmla="*/ 199436 w 70"/>
                <a:gd name="T103" fmla="*/ 60245 h 29"/>
                <a:gd name="T104" fmla="*/ 105258 w 70"/>
                <a:gd name="T105" fmla="*/ 32861 h 29"/>
                <a:gd name="T106" fmla="*/ 99718 w 70"/>
                <a:gd name="T107" fmla="*/ 38338 h 29"/>
                <a:gd name="T108" fmla="*/ 94178 w 70"/>
                <a:gd name="T109" fmla="*/ 32861 h 29"/>
                <a:gd name="T110" fmla="*/ 99718 w 70"/>
                <a:gd name="T111" fmla="*/ 27384 h 29"/>
                <a:gd name="T112" fmla="*/ 105258 w 70"/>
                <a:gd name="T113" fmla="*/ 32861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0" h="29">
                  <a:moveTo>
                    <a:pt x="70" y="16"/>
                  </a:moveTo>
                  <a:lnTo>
                    <a:pt x="43" y="20"/>
                  </a:lnTo>
                  <a:lnTo>
                    <a:pt x="44" y="24"/>
                  </a:lnTo>
                  <a:lnTo>
                    <a:pt x="47" y="27"/>
                  </a:lnTo>
                  <a:lnTo>
                    <a:pt x="38" y="29"/>
                  </a:lnTo>
                  <a:lnTo>
                    <a:pt x="34" y="26"/>
                  </a:lnTo>
                  <a:lnTo>
                    <a:pt x="33" y="20"/>
                  </a:lnTo>
                  <a:cubicBezTo>
                    <a:pt x="33" y="20"/>
                    <a:pt x="28" y="20"/>
                    <a:pt x="25" y="18"/>
                  </a:cubicBezTo>
                  <a:cubicBezTo>
                    <a:pt x="22" y="15"/>
                    <a:pt x="19" y="9"/>
                    <a:pt x="18" y="9"/>
                  </a:cubicBezTo>
                  <a:cubicBezTo>
                    <a:pt x="17" y="9"/>
                    <a:pt x="0" y="4"/>
                    <a:pt x="0" y="4"/>
                  </a:cubicBezTo>
                  <a:lnTo>
                    <a:pt x="20" y="3"/>
                  </a:lnTo>
                  <a:cubicBezTo>
                    <a:pt x="20" y="3"/>
                    <a:pt x="26" y="10"/>
                    <a:pt x="28" y="11"/>
                  </a:cubicBezTo>
                  <a:cubicBezTo>
                    <a:pt x="29" y="11"/>
                    <a:pt x="33" y="11"/>
                    <a:pt x="33" y="11"/>
                  </a:cubicBezTo>
                  <a:lnTo>
                    <a:pt x="33" y="5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65" y="5"/>
                  </a:lnTo>
                  <a:lnTo>
                    <a:pt x="70" y="16"/>
                  </a:lnTo>
                  <a:close/>
                  <a:moveTo>
                    <a:pt x="66" y="15"/>
                  </a:moveTo>
                  <a:lnTo>
                    <a:pt x="63" y="8"/>
                  </a:lnTo>
                  <a:moveTo>
                    <a:pt x="63" y="15"/>
                  </a:moveTo>
                  <a:lnTo>
                    <a:pt x="50" y="15"/>
                  </a:lnTo>
                  <a:moveTo>
                    <a:pt x="62" y="12"/>
                  </a:moveTo>
                  <a:lnTo>
                    <a:pt x="50" y="14"/>
                  </a:lnTo>
                  <a:moveTo>
                    <a:pt x="61" y="8"/>
                  </a:moveTo>
                  <a:lnTo>
                    <a:pt x="49" y="13"/>
                  </a:lnTo>
                  <a:moveTo>
                    <a:pt x="42" y="18"/>
                  </a:moveTo>
                  <a:lnTo>
                    <a:pt x="33" y="18"/>
                  </a:lnTo>
                  <a:moveTo>
                    <a:pt x="42" y="15"/>
                  </a:moveTo>
                  <a:lnTo>
                    <a:pt x="33" y="15"/>
                  </a:lnTo>
                  <a:moveTo>
                    <a:pt x="42" y="14"/>
                  </a:moveTo>
                  <a:lnTo>
                    <a:pt x="33" y="14"/>
                  </a:lnTo>
                  <a:moveTo>
                    <a:pt x="29" y="15"/>
                  </a:moveTo>
                  <a:lnTo>
                    <a:pt x="22" y="8"/>
                  </a:lnTo>
                  <a:moveTo>
                    <a:pt x="13" y="6"/>
                  </a:moveTo>
                  <a:lnTo>
                    <a:pt x="1" y="4"/>
                  </a:lnTo>
                  <a:moveTo>
                    <a:pt x="42" y="26"/>
                  </a:moveTo>
                  <a:lnTo>
                    <a:pt x="38" y="26"/>
                  </a:lnTo>
                  <a:moveTo>
                    <a:pt x="40" y="21"/>
                  </a:moveTo>
                  <a:lnTo>
                    <a:pt x="40" y="24"/>
                  </a:lnTo>
                  <a:moveTo>
                    <a:pt x="36" y="22"/>
                  </a:moveTo>
                  <a:lnTo>
                    <a:pt x="36" y="25"/>
                  </a:lnTo>
                  <a:moveTo>
                    <a:pt x="40" y="2"/>
                  </a:moveTo>
                  <a:lnTo>
                    <a:pt x="39" y="5"/>
                  </a:lnTo>
                  <a:moveTo>
                    <a:pt x="37" y="2"/>
                  </a:moveTo>
                  <a:lnTo>
                    <a:pt x="36" y="4"/>
                  </a:lnTo>
                  <a:moveTo>
                    <a:pt x="39" y="7"/>
                  </a:moveTo>
                  <a:lnTo>
                    <a:pt x="39" y="11"/>
                  </a:lnTo>
                  <a:moveTo>
                    <a:pt x="36" y="7"/>
                  </a:moveTo>
                  <a:lnTo>
                    <a:pt x="36" y="11"/>
                  </a:lnTo>
                  <a:moveTo>
                    <a:pt x="19" y="6"/>
                  </a:moveTo>
                  <a:cubicBezTo>
                    <a:pt x="19" y="7"/>
                    <a:pt x="19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9" y="5"/>
                    <a:pt x="19" y="5"/>
                    <a:pt x="19" y="6"/>
                  </a:cubicBez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49"/>
            <p:cNvSpPr>
              <a:spLocks noEditPoints="1"/>
            </p:cNvSpPr>
            <p:nvPr/>
          </p:nvSpPr>
          <p:spPr bwMode="auto">
            <a:xfrm>
              <a:off x="2436962" y="4338178"/>
              <a:ext cx="310739" cy="251371"/>
            </a:xfrm>
            <a:custGeom>
              <a:avLst/>
              <a:gdLst>
                <a:gd name="T0" fmla="*/ 299641 w 56"/>
                <a:gd name="T1" fmla="*/ 251371 h 46"/>
                <a:gd name="T2" fmla="*/ 166467 w 56"/>
                <a:gd name="T3" fmla="*/ 196725 h 46"/>
                <a:gd name="T4" fmla="*/ 155370 w 56"/>
                <a:gd name="T5" fmla="*/ 213119 h 46"/>
                <a:gd name="T6" fmla="*/ 160918 w 56"/>
                <a:gd name="T7" fmla="*/ 240442 h 46"/>
                <a:gd name="T8" fmla="*/ 116527 w 56"/>
                <a:gd name="T9" fmla="*/ 218583 h 46"/>
                <a:gd name="T10" fmla="*/ 99880 w 56"/>
                <a:gd name="T11" fmla="*/ 196725 h 46"/>
                <a:gd name="T12" fmla="*/ 110978 w 56"/>
                <a:gd name="T13" fmla="*/ 169402 h 46"/>
                <a:gd name="T14" fmla="*/ 83234 w 56"/>
                <a:gd name="T15" fmla="*/ 131150 h 46"/>
                <a:gd name="T16" fmla="*/ 72136 w 56"/>
                <a:gd name="T17" fmla="*/ 76504 h 46"/>
                <a:gd name="T18" fmla="*/ 0 w 56"/>
                <a:gd name="T19" fmla="*/ 0 h 46"/>
                <a:gd name="T20" fmla="*/ 99880 w 56"/>
                <a:gd name="T21" fmla="*/ 54646 h 46"/>
                <a:gd name="T22" fmla="*/ 116527 w 56"/>
                <a:gd name="T23" fmla="*/ 103827 h 46"/>
                <a:gd name="T24" fmla="*/ 144272 w 56"/>
                <a:gd name="T25" fmla="*/ 125686 h 46"/>
                <a:gd name="T26" fmla="*/ 155370 w 56"/>
                <a:gd name="T27" fmla="*/ 98363 h 46"/>
                <a:gd name="T28" fmla="*/ 183114 w 56"/>
                <a:gd name="T29" fmla="*/ 81969 h 46"/>
                <a:gd name="T30" fmla="*/ 227505 w 56"/>
                <a:gd name="T31" fmla="*/ 103827 h 46"/>
                <a:gd name="T32" fmla="*/ 199761 w 56"/>
                <a:gd name="T33" fmla="*/ 120221 h 46"/>
                <a:gd name="T34" fmla="*/ 183114 w 56"/>
                <a:gd name="T35" fmla="*/ 147544 h 46"/>
                <a:gd name="T36" fmla="*/ 310739 w 56"/>
                <a:gd name="T37" fmla="*/ 180331 h 46"/>
                <a:gd name="T38" fmla="*/ 299641 w 56"/>
                <a:gd name="T39" fmla="*/ 251371 h 46"/>
                <a:gd name="T40" fmla="*/ 288543 w 56"/>
                <a:gd name="T41" fmla="*/ 234977 h 46"/>
                <a:gd name="T42" fmla="*/ 294092 w 56"/>
                <a:gd name="T43" fmla="*/ 191261 h 46"/>
                <a:gd name="T44" fmla="*/ 271897 w 56"/>
                <a:gd name="T45" fmla="*/ 224048 h 46"/>
                <a:gd name="T46" fmla="*/ 205310 w 56"/>
                <a:gd name="T47" fmla="*/ 191261 h 46"/>
                <a:gd name="T48" fmla="*/ 277446 w 56"/>
                <a:gd name="T49" fmla="*/ 207654 h 46"/>
                <a:gd name="T50" fmla="*/ 210859 w 56"/>
                <a:gd name="T51" fmla="*/ 180331 h 46"/>
                <a:gd name="T52" fmla="*/ 277446 w 56"/>
                <a:gd name="T53" fmla="*/ 185796 h 46"/>
                <a:gd name="T54" fmla="*/ 210859 w 56"/>
                <a:gd name="T55" fmla="*/ 174867 h 46"/>
                <a:gd name="T56" fmla="*/ 166467 w 56"/>
                <a:gd name="T57" fmla="*/ 180331 h 46"/>
                <a:gd name="T58" fmla="*/ 122076 w 56"/>
                <a:gd name="T59" fmla="*/ 153008 h 46"/>
                <a:gd name="T60" fmla="*/ 172016 w 56"/>
                <a:gd name="T61" fmla="*/ 169402 h 46"/>
                <a:gd name="T62" fmla="*/ 127625 w 56"/>
                <a:gd name="T63" fmla="*/ 147544 h 46"/>
                <a:gd name="T64" fmla="*/ 177565 w 56"/>
                <a:gd name="T65" fmla="*/ 158473 h 46"/>
                <a:gd name="T66" fmla="*/ 133174 w 56"/>
                <a:gd name="T67" fmla="*/ 136615 h 46"/>
                <a:gd name="T68" fmla="*/ 105429 w 56"/>
                <a:gd name="T69" fmla="*/ 131150 h 46"/>
                <a:gd name="T70" fmla="*/ 94331 w 56"/>
                <a:gd name="T71" fmla="*/ 76504 h 46"/>
                <a:gd name="T72" fmla="*/ 61038 w 56"/>
                <a:gd name="T73" fmla="*/ 43717 h 46"/>
                <a:gd name="T74" fmla="*/ 5549 w 56"/>
                <a:gd name="T75" fmla="*/ 5465 h 46"/>
                <a:gd name="T76" fmla="*/ 138723 w 56"/>
                <a:gd name="T77" fmla="*/ 218583 h 46"/>
                <a:gd name="T78" fmla="*/ 122076 w 56"/>
                <a:gd name="T79" fmla="*/ 207654 h 46"/>
                <a:gd name="T80" fmla="*/ 149821 w 56"/>
                <a:gd name="T81" fmla="*/ 191261 h 46"/>
                <a:gd name="T82" fmla="*/ 138723 w 56"/>
                <a:gd name="T83" fmla="*/ 207654 h 46"/>
                <a:gd name="T84" fmla="*/ 122076 w 56"/>
                <a:gd name="T85" fmla="*/ 180331 h 46"/>
                <a:gd name="T86" fmla="*/ 116527 w 56"/>
                <a:gd name="T87" fmla="*/ 196725 h 46"/>
                <a:gd name="T88" fmla="*/ 199761 w 56"/>
                <a:gd name="T89" fmla="*/ 103827 h 46"/>
                <a:gd name="T90" fmla="*/ 188663 w 56"/>
                <a:gd name="T91" fmla="*/ 109292 h 46"/>
                <a:gd name="T92" fmla="*/ 183114 w 56"/>
                <a:gd name="T93" fmla="*/ 92898 h 46"/>
                <a:gd name="T94" fmla="*/ 172016 w 56"/>
                <a:gd name="T95" fmla="*/ 98363 h 46"/>
                <a:gd name="T96" fmla="*/ 183114 w 56"/>
                <a:gd name="T97" fmla="*/ 120221 h 46"/>
                <a:gd name="T98" fmla="*/ 172016 w 56"/>
                <a:gd name="T99" fmla="*/ 136615 h 46"/>
                <a:gd name="T100" fmla="*/ 166467 w 56"/>
                <a:gd name="T101" fmla="*/ 114756 h 46"/>
                <a:gd name="T102" fmla="*/ 155370 w 56"/>
                <a:gd name="T103" fmla="*/ 131150 h 46"/>
                <a:gd name="T104" fmla="*/ 88783 w 56"/>
                <a:gd name="T105" fmla="*/ 60110 h 46"/>
                <a:gd name="T106" fmla="*/ 77685 w 56"/>
                <a:gd name="T107" fmla="*/ 65575 h 46"/>
                <a:gd name="T108" fmla="*/ 77685 w 56"/>
                <a:gd name="T109" fmla="*/ 54646 h 46"/>
                <a:gd name="T110" fmla="*/ 83234 w 56"/>
                <a:gd name="T111" fmla="*/ 54646 h 46"/>
                <a:gd name="T112" fmla="*/ 88783 w 56"/>
                <a:gd name="T113" fmla="*/ 60110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6" h="46">
                  <a:moveTo>
                    <a:pt x="54" y="46"/>
                  </a:moveTo>
                  <a:lnTo>
                    <a:pt x="30" y="36"/>
                  </a:lnTo>
                  <a:lnTo>
                    <a:pt x="28" y="39"/>
                  </a:lnTo>
                  <a:lnTo>
                    <a:pt x="29" y="44"/>
                  </a:lnTo>
                  <a:lnTo>
                    <a:pt x="21" y="40"/>
                  </a:lnTo>
                  <a:lnTo>
                    <a:pt x="18" y="36"/>
                  </a:lnTo>
                  <a:lnTo>
                    <a:pt x="20" y="31"/>
                  </a:lnTo>
                  <a:cubicBezTo>
                    <a:pt x="20" y="31"/>
                    <a:pt x="16" y="28"/>
                    <a:pt x="15" y="24"/>
                  </a:cubicBezTo>
                  <a:cubicBezTo>
                    <a:pt x="14" y="21"/>
                    <a:pt x="14" y="14"/>
                    <a:pt x="13" y="14"/>
                  </a:cubicBezTo>
                  <a:cubicBezTo>
                    <a:pt x="12" y="13"/>
                    <a:pt x="0" y="0"/>
                    <a:pt x="0" y="0"/>
                  </a:cubicBezTo>
                  <a:lnTo>
                    <a:pt x="18" y="10"/>
                  </a:lnTo>
                  <a:cubicBezTo>
                    <a:pt x="18" y="10"/>
                    <a:pt x="20" y="18"/>
                    <a:pt x="21" y="19"/>
                  </a:cubicBezTo>
                  <a:cubicBezTo>
                    <a:pt x="22" y="21"/>
                    <a:pt x="26" y="23"/>
                    <a:pt x="26" y="23"/>
                  </a:cubicBezTo>
                  <a:lnTo>
                    <a:pt x="28" y="18"/>
                  </a:lnTo>
                  <a:lnTo>
                    <a:pt x="33" y="15"/>
                  </a:lnTo>
                  <a:lnTo>
                    <a:pt x="41" y="19"/>
                  </a:lnTo>
                  <a:lnTo>
                    <a:pt x="36" y="22"/>
                  </a:lnTo>
                  <a:lnTo>
                    <a:pt x="33" y="27"/>
                  </a:lnTo>
                  <a:lnTo>
                    <a:pt x="56" y="33"/>
                  </a:lnTo>
                  <a:lnTo>
                    <a:pt x="54" y="46"/>
                  </a:lnTo>
                  <a:close/>
                  <a:moveTo>
                    <a:pt x="52" y="43"/>
                  </a:moveTo>
                  <a:lnTo>
                    <a:pt x="53" y="35"/>
                  </a:lnTo>
                  <a:moveTo>
                    <a:pt x="49" y="41"/>
                  </a:moveTo>
                  <a:lnTo>
                    <a:pt x="37" y="35"/>
                  </a:lnTo>
                  <a:moveTo>
                    <a:pt x="50" y="38"/>
                  </a:moveTo>
                  <a:lnTo>
                    <a:pt x="38" y="33"/>
                  </a:lnTo>
                  <a:moveTo>
                    <a:pt x="50" y="34"/>
                  </a:moveTo>
                  <a:lnTo>
                    <a:pt x="38" y="32"/>
                  </a:lnTo>
                  <a:moveTo>
                    <a:pt x="30" y="33"/>
                  </a:moveTo>
                  <a:lnTo>
                    <a:pt x="22" y="28"/>
                  </a:lnTo>
                  <a:moveTo>
                    <a:pt x="31" y="31"/>
                  </a:moveTo>
                  <a:lnTo>
                    <a:pt x="23" y="27"/>
                  </a:lnTo>
                  <a:moveTo>
                    <a:pt x="32" y="29"/>
                  </a:moveTo>
                  <a:lnTo>
                    <a:pt x="24" y="25"/>
                  </a:lnTo>
                  <a:moveTo>
                    <a:pt x="19" y="24"/>
                  </a:moveTo>
                  <a:lnTo>
                    <a:pt x="17" y="14"/>
                  </a:lnTo>
                  <a:moveTo>
                    <a:pt x="11" y="8"/>
                  </a:moveTo>
                  <a:lnTo>
                    <a:pt x="1" y="1"/>
                  </a:lnTo>
                  <a:moveTo>
                    <a:pt x="25" y="40"/>
                  </a:moveTo>
                  <a:lnTo>
                    <a:pt x="22" y="38"/>
                  </a:lnTo>
                  <a:moveTo>
                    <a:pt x="27" y="35"/>
                  </a:moveTo>
                  <a:lnTo>
                    <a:pt x="25" y="38"/>
                  </a:lnTo>
                  <a:moveTo>
                    <a:pt x="22" y="33"/>
                  </a:moveTo>
                  <a:lnTo>
                    <a:pt x="21" y="36"/>
                  </a:lnTo>
                  <a:moveTo>
                    <a:pt x="36" y="19"/>
                  </a:moveTo>
                  <a:lnTo>
                    <a:pt x="34" y="20"/>
                  </a:lnTo>
                  <a:moveTo>
                    <a:pt x="33" y="17"/>
                  </a:moveTo>
                  <a:lnTo>
                    <a:pt x="31" y="18"/>
                  </a:lnTo>
                  <a:moveTo>
                    <a:pt x="33" y="22"/>
                  </a:moveTo>
                  <a:lnTo>
                    <a:pt x="31" y="25"/>
                  </a:lnTo>
                  <a:moveTo>
                    <a:pt x="30" y="21"/>
                  </a:moveTo>
                  <a:lnTo>
                    <a:pt x="28" y="24"/>
                  </a:lnTo>
                  <a:moveTo>
                    <a:pt x="16" y="11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4" y="11"/>
                    <a:pt x="13" y="11"/>
                    <a:pt x="14" y="10"/>
                  </a:cubicBezTo>
                  <a:cubicBezTo>
                    <a:pt x="14" y="10"/>
                    <a:pt x="15" y="9"/>
                    <a:pt x="15" y="10"/>
                  </a:cubicBezTo>
                  <a:cubicBezTo>
                    <a:pt x="16" y="10"/>
                    <a:pt x="16" y="11"/>
                    <a:pt x="16" y="11"/>
                  </a:cubicBez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50"/>
            <p:cNvSpPr>
              <a:spLocks noEditPoints="1"/>
            </p:cNvSpPr>
            <p:nvPr/>
          </p:nvSpPr>
          <p:spPr bwMode="auto">
            <a:xfrm>
              <a:off x="2248750" y="4019274"/>
              <a:ext cx="188212" cy="367677"/>
            </a:xfrm>
            <a:custGeom>
              <a:avLst/>
              <a:gdLst>
                <a:gd name="T0" fmla="*/ 143927 w 34"/>
                <a:gd name="T1" fmla="*/ 367677 h 67"/>
                <a:gd name="T2" fmla="*/ 55356 w 34"/>
                <a:gd name="T3" fmla="*/ 252435 h 67"/>
                <a:gd name="T4" fmla="*/ 33214 w 34"/>
                <a:gd name="T5" fmla="*/ 263410 h 67"/>
                <a:gd name="T6" fmla="*/ 33214 w 34"/>
                <a:gd name="T7" fmla="*/ 285361 h 67"/>
                <a:gd name="T8" fmla="*/ 0 w 34"/>
                <a:gd name="T9" fmla="*/ 246947 h 67"/>
                <a:gd name="T10" fmla="*/ 0 w 34"/>
                <a:gd name="T11" fmla="*/ 224996 h 67"/>
                <a:gd name="T12" fmla="*/ 22143 w 34"/>
                <a:gd name="T13" fmla="*/ 203046 h 67"/>
                <a:gd name="T14" fmla="*/ 16607 w 34"/>
                <a:gd name="T15" fmla="*/ 159144 h 67"/>
                <a:gd name="T16" fmla="*/ 33214 w 34"/>
                <a:gd name="T17" fmla="*/ 98779 h 67"/>
                <a:gd name="T18" fmla="*/ 11071 w 34"/>
                <a:gd name="T19" fmla="*/ 0 h 67"/>
                <a:gd name="T20" fmla="*/ 71963 w 34"/>
                <a:gd name="T21" fmla="*/ 98779 h 67"/>
                <a:gd name="T22" fmla="*/ 55356 w 34"/>
                <a:gd name="T23" fmla="*/ 148168 h 67"/>
                <a:gd name="T24" fmla="*/ 71963 w 34"/>
                <a:gd name="T25" fmla="*/ 175607 h 67"/>
                <a:gd name="T26" fmla="*/ 94106 w 34"/>
                <a:gd name="T27" fmla="*/ 164631 h 67"/>
                <a:gd name="T28" fmla="*/ 127320 w 34"/>
                <a:gd name="T29" fmla="*/ 164631 h 67"/>
                <a:gd name="T30" fmla="*/ 154998 w 34"/>
                <a:gd name="T31" fmla="*/ 203046 h 67"/>
                <a:gd name="T32" fmla="*/ 121784 w 34"/>
                <a:gd name="T33" fmla="*/ 203046 h 67"/>
                <a:gd name="T34" fmla="*/ 94106 w 34"/>
                <a:gd name="T35" fmla="*/ 219509 h 67"/>
                <a:gd name="T36" fmla="*/ 188212 w 34"/>
                <a:gd name="T37" fmla="*/ 312800 h 67"/>
                <a:gd name="T38" fmla="*/ 143927 w 34"/>
                <a:gd name="T39" fmla="*/ 367677 h 67"/>
                <a:gd name="T40" fmla="*/ 138391 w 34"/>
                <a:gd name="T41" fmla="*/ 345726 h 67"/>
                <a:gd name="T42" fmla="*/ 166069 w 34"/>
                <a:gd name="T43" fmla="*/ 312800 h 67"/>
                <a:gd name="T44" fmla="*/ 132856 w 34"/>
                <a:gd name="T45" fmla="*/ 329263 h 67"/>
                <a:gd name="T46" fmla="*/ 94106 w 34"/>
                <a:gd name="T47" fmla="*/ 268898 h 67"/>
                <a:gd name="T48" fmla="*/ 143927 w 34"/>
                <a:gd name="T49" fmla="*/ 318288 h 67"/>
                <a:gd name="T50" fmla="*/ 99642 w 34"/>
                <a:gd name="T51" fmla="*/ 263410 h 67"/>
                <a:gd name="T52" fmla="*/ 154998 w 34"/>
                <a:gd name="T53" fmla="*/ 301824 h 67"/>
                <a:gd name="T54" fmla="*/ 105177 w 34"/>
                <a:gd name="T55" fmla="*/ 257923 h 67"/>
                <a:gd name="T56" fmla="*/ 60892 w 34"/>
                <a:gd name="T57" fmla="*/ 235972 h 67"/>
                <a:gd name="T58" fmla="*/ 38750 w 34"/>
                <a:gd name="T59" fmla="*/ 197558 h 67"/>
                <a:gd name="T60" fmla="*/ 71963 w 34"/>
                <a:gd name="T61" fmla="*/ 230484 h 67"/>
                <a:gd name="T62" fmla="*/ 49821 w 34"/>
                <a:gd name="T63" fmla="*/ 192070 h 67"/>
                <a:gd name="T64" fmla="*/ 83035 w 34"/>
                <a:gd name="T65" fmla="*/ 224996 h 67"/>
                <a:gd name="T66" fmla="*/ 55356 w 34"/>
                <a:gd name="T67" fmla="*/ 186582 h 67"/>
                <a:gd name="T68" fmla="*/ 38750 w 34"/>
                <a:gd name="T69" fmla="*/ 170119 h 67"/>
                <a:gd name="T70" fmla="*/ 49821 w 34"/>
                <a:gd name="T71" fmla="*/ 115242 h 67"/>
                <a:gd name="T72" fmla="*/ 38750 w 34"/>
                <a:gd name="T73" fmla="*/ 71340 h 67"/>
                <a:gd name="T74" fmla="*/ 16607 w 34"/>
                <a:gd name="T75" fmla="*/ 5488 h 67"/>
                <a:gd name="T76" fmla="*/ 22143 w 34"/>
                <a:gd name="T77" fmla="*/ 257923 h 67"/>
                <a:gd name="T78" fmla="*/ 5536 w 34"/>
                <a:gd name="T79" fmla="*/ 241460 h 67"/>
                <a:gd name="T80" fmla="*/ 44285 w 34"/>
                <a:gd name="T81" fmla="*/ 235972 h 67"/>
                <a:gd name="T82" fmla="*/ 27678 w 34"/>
                <a:gd name="T83" fmla="*/ 246947 h 67"/>
                <a:gd name="T84" fmla="*/ 27678 w 34"/>
                <a:gd name="T85" fmla="*/ 219509 h 67"/>
                <a:gd name="T86" fmla="*/ 11071 w 34"/>
                <a:gd name="T87" fmla="*/ 230484 h 67"/>
                <a:gd name="T88" fmla="*/ 132856 w 34"/>
                <a:gd name="T89" fmla="*/ 186582 h 67"/>
                <a:gd name="T90" fmla="*/ 116249 w 34"/>
                <a:gd name="T91" fmla="*/ 186582 h 67"/>
                <a:gd name="T92" fmla="*/ 121784 w 34"/>
                <a:gd name="T93" fmla="*/ 175607 h 67"/>
                <a:gd name="T94" fmla="*/ 110713 w 34"/>
                <a:gd name="T95" fmla="*/ 175607 h 67"/>
                <a:gd name="T96" fmla="*/ 105177 w 34"/>
                <a:gd name="T97" fmla="*/ 197558 h 67"/>
                <a:gd name="T98" fmla="*/ 88570 w 34"/>
                <a:gd name="T99" fmla="*/ 208533 h 67"/>
                <a:gd name="T100" fmla="*/ 99642 w 34"/>
                <a:gd name="T101" fmla="*/ 181095 h 67"/>
                <a:gd name="T102" fmla="*/ 77499 w 34"/>
                <a:gd name="T103" fmla="*/ 192070 h 67"/>
                <a:gd name="T104" fmla="*/ 55356 w 34"/>
                <a:gd name="T105" fmla="*/ 98779 h 67"/>
                <a:gd name="T106" fmla="*/ 44285 w 34"/>
                <a:gd name="T107" fmla="*/ 93291 h 67"/>
                <a:gd name="T108" fmla="*/ 49821 w 34"/>
                <a:gd name="T109" fmla="*/ 87803 h 67"/>
                <a:gd name="T110" fmla="*/ 55356 w 34"/>
                <a:gd name="T111" fmla="*/ 87803 h 67"/>
                <a:gd name="T112" fmla="*/ 55356 w 34"/>
                <a:gd name="T113" fmla="*/ 98779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" h="67">
                  <a:moveTo>
                    <a:pt x="26" y="67"/>
                  </a:move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4" y="37"/>
                  </a:lnTo>
                  <a:cubicBezTo>
                    <a:pt x="4" y="37"/>
                    <a:pt x="2" y="32"/>
                    <a:pt x="3" y="29"/>
                  </a:cubicBezTo>
                  <a:cubicBezTo>
                    <a:pt x="3" y="25"/>
                    <a:pt x="7" y="20"/>
                    <a:pt x="6" y="18"/>
                  </a:cubicBezTo>
                  <a:cubicBezTo>
                    <a:pt x="6" y="17"/>
                    <a:pt x="2" y="0"/>
                    <a:pt x="2" y="0"/>
                  </a:cubicBezTo>
                  <a:lnTo>
                    <a:pt x="13" y="18"/>
                  </a:lnTo>
                  <a:cubicBezTo>
                    <a:pt x="13" y="18"/>
                    <a:pt x="10" y="26"/>
                    <a:pt x="10" y="27"/>
                  </a:cubicBezTo>
                  <a:cubicBezTo>
                    <a:pt x="11" y="29"/>
                    <a:pt x="13" y="32"/>
                    <a:pt x="13" y="32"/>
                  </a:cubicBezTo>
                  <a:lnTo>
                    <a:pt x="17" y="30"/>
                  </a:lnTo>
                  <a:lnTo>
                    <a:pt x="23" y="30"/>
                  </a:lnTo>
                  <a:lnTo>
                    <a:pt x="28" y="37"/>
                  </a:lnTo>
                  <a:lnTo>
                    <a:pt x="22" y="37"/>
                  </a:lnTo>
                  <a:lnTo>
                    <a:pt x="17" y="40"/>
                  </a:lnTo>
                  <a:lnTo>
                    <a:pt x="34" y="57"/>
                  </a:lnTo>
                  <a:lnTo>
                    <a:pt x="26" y="67"/>
                  </a:lnTo>
                  <a:close/>
                  <a:moveTo>
                    <a:pt x="25" y="63"/>
                  </a:moveTo>
                  <a:lnTo>
                    <a:pt x="30" y="57"/>
                  </a:lnTo>
                  <a:moveTo>
                    <a:pt x="24" y="60"/>
                  </a:moveTo>
                  <a:lnTo>
                    <a:pt x="17" y="49"/>
                  </a:lnTo>
                  <a:moveTo>
                    <a:pt x="26" y="58"/>
                  </a:moveTo>
                  <a:lnTo>
                    <a:pt x="18" y="48"/>
                  </a:lnTo>
                  <a:moveTo>
                    <a:pt x="28" y="55"/>
                  </a:moveTo>
                  <a:lnTo>
                    <a:pt x="19" y="47"/>
                  </a:lnTo>
                  <a:moveTo>
                    <a:pt x="11" y="43"/>
                  </a:moveTo>
                  <a:lnTo>
                    <a:pt x="7" y="36"/>
                  </a:lnTo>
                  <a:moveTo>
                    <a:pt x="13" y="42"/>
                  </a:moveTo>
                  <a:lnTo>
                    <a:pt x="9" y="35"/>
                  </a:lnTo>
                  <a:moveTo>
                    <a:pt x="15" y="41"/>
                  </a:moveTo>
                  <a:lnTo>
                    <a:pt x="10" y="34"/>
                  </a:lnTo>
                  <a:moveTo>
                    <a:pt x="7" y="31"/>
                  </a:moveTo>
                  <a:lnTo>
                    <a:pt x="9" y="21"/>
                  </a:lnTo>
                  <a:moveTo>
                    <a:pt x="7" y="13"/>
                  </a:moveTo>
                  <a:lnTo>
                    <a:pt x="3" y="1"/>
                  </a:lnTo>
                  <a:moveTo>
                    <a:pt x="4" y="47"/>
                  </a:moveTo>
                  <a:lnTo>
                    <a:pt x="1" y="44"/>
                  </a:lnTo>
                  <a:moveTo>
                    <a:pt x="8" y="43"/>
                  </a:moveTo>
                  <a:lnTo>
                    <a:pt x="5" y="45"/>
                  </a:lnTo>
                  <a:moveTo>
                    <a:pt x="5" y="40"/>
                  </a:moveTo>
                  <a:lnTo>
                    <a:pt x="2" y="42"/>
                  </a:lnTo>
                  <a:moveTo>
                    <a:pt x="24" y="34"/>
                  </a:moveTo>
                  <a:lnTo>
                    <a:pt x="21" y="34"/>
                  </a:lnTo>
                  <a:moveTo>
                    <a:pt x="22" y="32"/>
                  </a:moveTo>
                  <a:lnTo>
                    <a:pt x="20" y="32"/>
                  </a:lnTo>
                  <a:moveTo>
                    <a:pt x="19" y="36"/>
                  </a:moveTo>
                  <a:lnTo>
                    <a:pt x="16" y="38"/>
                  </a:lnTo>
                  <a:moveTo>
                    <a:pt x="18" y="33"/>
                  </a:moveTo>
                  <a:lnTo>
                    <a:pt x="14" y="35"/>
                  </a:lnTo>
                  <a:moveTo>
                    <a:pt x="10" y="18"/>
                  </a:moveTo>
                  <a:cubicBezTo>
                    <a:pt x="9" y="18"/>
                    <a:pt x="9" y="18"/>
                    <a:pt x="8" y="17"/>
                  </a:cubicBezTo>
                  <a:cubicBezTo>
                    <a:pt x="8" y="17"/>
                    <a:pt x="8" y="16"/>
                    <a:pt x="9" y="16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1" y="17"/>
                    <a:pt x="10" y="17"/>
                    <a:pt x="10" y="18"/>
                  </a:cubicBez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51"/>
            <p:cNvSpPr>
              <a:spLocks noEditPoints="1"/>
            </p:cNvSpPr>
            <p:nvPr/>
          </p:nvSpPr>
          <p:spPr bwMode="auto">
            <a:xfrm>
              <a:off x="2127486" y="3659100"/>
              <a:ext cx="160422" cy="382684"/>
            </a:xfrm>
            <a:custGeom>
              <a:avLst/>
              <a:gdLst>
                <a:gd name="T0" fmla="*/ 71913 w 29"/>
                <a:gd name="T1" fmla="*/ 382684 h 70"/>
                <a:gd name="T2" fmla="*/ 49786 w 29"/>
                <a:gd name="T3" fmla="*/ 235077 h 70"/>
                <a:gd name="T4" fmla="*/ 27659 w 29"/>
                <a:gd name="T5" fmla="*/ 240544 h 70"/>
                <a:gd name="T6" fmla="*/ 11064 w 29"/>
                <a:gd name="T7" fmla="*/ 256945 h 70"/>
                <a:gd name="T8" fmla="*/ 0 w 29"/>
                <a:gd name="T9" fmla="*/ 207743 h 70"/>
                <a:gd name="T10" fmla="*/ 16595 w 29"/>
                <a:gd name="T11" fmla="*/ 185875 h 70"/>
                <a:gd name="T12" fmla="*/ 49786 w 29"/>
                <a:gd name="T13" fmla="*/ 180408 h 70"/>
                <a:gd name="T14" fmla="*/ 60850 w 29"/>
                <a:gd name="T15" fmla="*/ 136673 h 70"/>
                <a:gd name="T16" fmla="*/ 110636 w 29"/>
                <a:gd name="T17" fmla="*/ 98404 h 70"/>
                <a:gd name="T18" fmla="*/ 138295 w 29"/>
                <a:gd name="T19" fmla="*/ 0 h 70"/>
                <a:gd name="T20" fmla="*/ 143827 w 29"/>
                <a:gd name="T21" fmla="*/ 109338 h 70"/>
                <a:gd name="T22" fmla="*/ 99572 w 29"/>
                <a:gd name="T23" fmla="*/ 153074 h 70"/>
                <a:gd name="T24" fmla="*/ 99572 w 29"/>
                <a:gd name="T25" fmla="*/ 180408 h 70"/>
                <a:gd name="T26" fmla="*/ 132763 w 29"/>
                <a:gd name="T27" fmla="*/ 180408 h 70"/>
                <a:gd name="T28" fmla="*/ 154890 w 29"/>
                <a:gd name="T29" fmla="*/ 196809 h 70"/>
                <a:gd name="T30" fmla="*/ 160422 w 29"/>
                <a:gd name="T31" fmla="*/ 246011 h 70"/>
                <a:gd name="T32" fmla="*/ 132763 w 29"/>
                <a:gd name="T33" fmla="*/ 229610 h 70"/>
                <a:gd name="T34" fmla="*/ 99572 w 29"/>
                <a:gd name="T35" fmla="*/ 229610 h 70"/>
                <a:gd name="T36" fmla="*/ 132763 w 29"/>
                <a:gd name="T37" fmla="*/ 355349 h 70"/>
                <a:gd name="T38" fmla="*/ 71913 w 29"/>
                <a:gd name="T39" fmla="*/ 382684 h 70"/>
                <a:gd name="T40" fmla="*/ 77445 w 29"/>
                <a:gd name="T41" fmla="*/ 360816 h 70"/>
                <a:gd name="T42" fmla="*/ 116168 w 29"/>
                <a:gd name="T43" fmla="*/ 344416 h 70"/>
                <a:gd name="T44" fmla="*/ 77445 w 29"/>
                <a:gd name="T45" fmla="*/ 344416 h 70"/>
                <a:gd name="T46" fmla="*/ 77445 w 29"/>
                <a:gd name="T47" fmla="*/ 273346 h 70"/>
                <a:gd name="T48" fmla="*/ 94040 w 29"/>
                <a:gd name="T49" fmla="*/ 338949 h 70"/>
                <a:gd name="T50" fmla="*/ 82977 w 29"/>
                <a:gd name="T51" fmla="*/ 273346 h 70"/>
                <a:gd name="T52" fmla="*/ 116168 w 29"/>
                <a:gd name="T53" fmla="*/ 333482 h 70"/>
                <a:gd name="T54" fmla="*/ 88509 w 29"/>
                <a:gd name="T55" fmla="*/ 267879 h 70"/>
                <a:gd name="T56" fmla="*/ 60850 w 29"/>
                <a:gd name="T57" fmla="*/ 229610 h 70"/>
                <a:gd name="T58" fmla="*/ 60850 w 29"/>
                <a:gd name="T59" fmla="*/ 180408 h 70"/>
                <a:gd name="T60" fmla="*/ 77445 w 29"/>
                <a:gd name="T61" fmla="*/ 229610 h 70"/>
                <a:gd name="T62" fmla="*/ 77445 w 29"/>
                <a:gd name="T63" fmla="*/ 180408 h 70"/>
                <a:gd name="T64" fmla="*/ 82977 w 29"/>
                <a:gd name="T65" fmla="*/ 229610 h 70"/>
                <a:gd name="T66" fmla="*/ 82977 w 29"/>
                <a:gd name="T67" fmla="*/ 180408 h 70"/>
                <a:gd name="T68" fmla="*/ 77445 w 29"/>
                <a:gd name="T69" fmla="*/ 158541 h 70"/>
                <a:gd name="T70" fmla="*/ 116168 w 29"/>
                <a:gd name="T71" fmla="*/ 120272 h 70"/>
                <a:gd name="T72" fmla="*/ 127231 w 29"/>
                <a:gd name="T73" fmla="*/ 71070 h 70"/>
                <a:gd name="T74" fmla="*/ 138295 w 29"/>
                <a:gd name="T75" fmla="*/ 5467 h 70"/>
                <a:gd name="T76" fmla="*/ 16595 w 29"/>
                <a:gd name="T77" fmla="*/ 229610 h 70"/>
                <a:gd name="T78" fmla="*/ 16595 w 29"/>
                <a:gd name="T79" fmla="*/ 207743 h 70"/>
                <a:gd name="T80" fmla="*/ 44254 w 29"/>
                <a:gd name="T81" fmla="*/ 218677 h 70"/>
                <a:gd name="T82" fmla="*/ 27659 w 29"/>
                <a:gd name="T83" fmla="*/ 218677 h 70"/>
                <a:gd name="T84" fmla="*/ 38723 w 29"/>
                <a:gd name="T85" fmla="*/ 196809 h 70"/>
                <a:gd name="T86" fmla="*/ 22127 w 29"/>
                <a:gd name="T87" fmla="*/ 196809 h 70"/>
                <a:gd name="T88" fmla="*/ 149358 w 29"/>
                <a:gd name="T89" fmla="*/ 218677 h 70"/>
                <a:gd name="T90" fmla="*/ 132763 w 29"/>
                <a:gd name="T91" fmla="*/ 213210 h 70"/>
                <a:gd name="T92" fmla="*/ 149358 w 29"/>
                <a:gd name="T93" fmla="*/ 202276 h 70"/>
                <a:gd name="T94" fmla="*/ 138295 w 29"/>
                <a:gd name="T95" fmla="*/ 196809 h 70"/>
                <a:gd name="T96" fmla="*/ 121699 w 29"/>
                <a:gd name="T97" fmla="*/ 213210 h 70"/>
                <a:gd name="T98" fmla="*/ 99572 w 29"/>
                <a:gd name="T99" fmla="*/ 213210 h 70"/>
                <a:gd name="T100" fmla="*/ 121699 w 29"/>
                <a:gd name="T101" fmla="*/ 196809 h 70"/>
                <a:gd name="T102" fmla="*/ 99572 w 29"/>
                <a:gd name="T103" fmla="*/ 196809 h 70"/>
                <a:gd name="T104" fmla="*/ 127231 w 29"/>
                <a:gd name="T105" fmla="*/ 103871 h 70"/>
                <a:gd name="T106" fmla="*/ 121699 w 29"/>
                <a:gd name="T107" fmla="*/ 98404 h 70"/>
                <a:gd name="T108" fmla="*/ 127231 w 29"/>
                <a:gd name="T109" fmla="*/ 92938 h 70"/>
                <a:gd name="T110" fmla="*/ 132763 w 29"/>
                <a:gd name="T111" fmla="*/ 98404 h 70"/>
                <a:gd name="T112" fmla="*/ 127231 w 29"/>
                <a:gd name="T113" fmla="*/ 103871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" h="70">
                  <a:moveTo>
                    <a:pt x="13" y="70"/>
                  </a:moveTo>
                  <a:lnTo>
                    <a:pt x="9" y="43"/>
                  </a:lnTo>
                  <a:lnTo>
                    <a:pt x="5" y="4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3" y="34"/>
                  </a:lnTo>
                  <a:lnTo>
                    <a:pt x="9" y="33"/>
                  </a:lnTo>
                  <a:cubicBezTo>
                    <a:pt x="9" y="33"/>
                    <a:pt x="9" y="28"/>
                    <a:pt x="11" y="25"/>
                  </a:cubicBezTo>
                  <a:cubicBezTo>
                    <a:pt x="14" y="22"/>
                    <a:pt x="20" y="19"/>
                    <a:pt x="20" y="18"/>
                  </a:cubicBezTo>
                  <a:cubicBezTo>
                    <a:pt x="20" y="17"/>
                    <a:pt x="25" y="0"/>
                    <a:pt x="25" y="0"/>
                  </a:cubicBezTo>
                  <a:lnTo>
                    <a:pt x="26" y="20"/>
                  </a:lnTo>
                  <a:cubicBezTo>
                    <a:pt x="26" y="20"/>
                    <a:pt x="19" y="26"/>
                    <a:pt x="18" y="28"/>
                  </a:cubicBezTo>
                  <a:cubicBezTo>
                    <a:pt x="18" y="29"/>
                    <a:pt x="18" y="33"/>
                    <a:pt x="18" y="33"/>
                  </a:cubicBezTo>
                  <a:lnTo>
                    <a:pt x="24" y="33"/>
                  </a:lnTo>
                  <a:lnTo>
                    <a:pt x="28" y="36"/>
                  </a:lnTo>
                  <a:lnTo>
                    <a:pt x="29" y="45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24" y="65"/>
                  </a:lnTo>
                  <a:lnTo>
                    <a:pt x="13" y="70"/>
                  </a:lnTo>
                  <a:close/>
                  <a:moveTo>
                    <a:pt x="14" y="66"/>
                  </a:moveTo>
                  <a:lnTo>
                    <a:pt x="21" y="63"/>
                  </a:lnTo>
                  <a:moveTo>
                    <a:pt x="14" y="63"/>
                  </a:moveTo>
                  <a:lnTo>
                    <a:pt x="14" y="50"/>
                  </a:lnTo>
                  <a:moveTo>
                    <a:pt x="17" y="62"/>
                  </a:moveTo>
                  <a:lnTo>
                    <a:pt x="15" y="50"/>
                  </a:lnTo>
                  <a:moveTo>
                    <a:pt x="21" y="61"/>
                  </a:moveTo>
                  <a:lnTo>
                    <a:pt x="16" y="49"/>
                  </a:lnTo>
                  <a:moveTo>
                    <a:pt x="11" y="42"/>
                  </a:moveTo>
                  <a:lnTo>
                    <a:pt x="11" y="33"/>
                  </a:lnTo>
                  <a:moveTo>
                    <a:pt x="14" y="42"/>
                  </a:moveTo>
                  <a:lnTo>
                    <a:pt x="14" y="33"/>
                  </a:lnTo>
                  <a:moveTo>
                    <a:pt x="15" y="42"/>
                  </a:moveTo>
                  <a:lnTo>
                    <a:pt x="15" y="33"/>
                  </a:lnTo>
                  <a:moveTo>
                    <a:pt x="14" y="29"/>
                  </a:moveTo>
                  <a:lnTo>
                    <a:pt x="21" y="22"/>
                  </a:lnTo>
                  <a:moveTo>
                    <a:pt x="23" y="13"/>
                  </a:moveTo>
                  <a:lnTo>
                    <a:pt x="25" y="1"/>
                  </a:lnTo>
                  <a:moveTo>
                    <a:pt x="3" y="42"/>
                  </a:moveTo>
                  <a:lnTo>
                    <a:pt x="3" y="38"/>
                  </a:lnTo>
                  <a:moveTo>
                    <a:pt x="8" y="40"/>
                  </a:moveTo>
                  <a:lnTo>
                    <a:pt x="5" y="40"/>
                  </a:lnTo>
                  <a:moveTo>
                    <a:pt x="7" y="36"/>
                  </a:moveTo>
                  <a:lnTo>
                    <a:pt x="4" y="36"/>
                  </a:lnTo>
                  <a:moveTo>
                    <a:pt x="27" y="40"/>
                  </a:moveTo>
                  <a:lnTo>
                    <a:pt x="24" y="39"/>
                  </a:lnTo>
                  <a:moveTo>
                    <a:pt x="27" y="37"/>
                  </a:moveTo>
                  <a:lnTo>
                    <a:pt x="25" y="36"/>
                  </a:lnTo>
                  <a:moveTo>
                    <a:pt x="22" y="39"/>
                  </a:moveTo>
                  <a:lnTo>
                    <a:pt x="18" y="39"/>
                  </a:lnTo>
                  <a:moveTo>
                    <a:pt x="22" y="36"/>
                  </a:moveTo>
                  <a:lnTo>
                    <a:pt x="18" y="36"/>
                  </a:lnTo>
                  <a:moveTo>
                    <a:pt x="23" y="19"/>
                  </a:moveTo>
                  <a:cubicBezTo>
                    <a:pt x="22" y="19"/>
                    <a:pt x="22" y="19"/>
                    <a:pt x="22" y="18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9"/>
                    <a:pt x="24" y="19"/>
                    <a:pt x="23" y="19"/>
                  </a:cubicBez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52"/>
            <p:cNvSpPr>
              <a:spLocks noEditPoints="1"/>
            </p:cNvSpPr>
            <p:nvPr/>
          </p:nvSpPr>
          <p:spPr bwMode="auto">
            <a:xfrm>
              <a:off x="2199487" y="3346450"/>
              <a:ext cx="253897" cy="307648"/>
            </a:xfrm>
            <a:custGeom>
              <a:avLst/>
              <a:gdLst>
                <a:gd name="T0" fmla="*/ 0 w 46"/>
                <a:gd name="T1" fmla="*/ 296661 h 56"/>
                <a:gd name="T2" fmla="*/ 55195 w 46"/>
                <a:gd name="T3" fmla="*/ 164811 h 56"/>
                <a:gd name="T4" fmla="*/ 38637 w 46"/>
                <a:gd name="T5" fmla="*/ 153824 h 56"/>
                <a:gd name="T6" fmla="*/ 11039 w 46"/>
                <a:gd name="T7" fmla="*/ 159318 h 56"/>
                <a:gd name="T8" fmla="*/ 33117 w 46"/>
                <a:gd name="T9" fmla="*/ 115368 h 56"/>
                <a:gd name="T10" fmla="*/ 55195 w 46"/>
                <a:gd name="T11" fmla="*/ 98887 h 56"/>
                <a:gd name="T12" fmla="*/ 82793 w 46"/>
                <a:gd name="T13" fmla="*/ 109874 h 56"/>
                <a:gd name="T14" fmla="*/ 121429 w 46"/>
                <a:gd name="T15" fmla="*/ 82406 h 56"/>
                <a:gd name="T16" fmla="*/ 176624 w 46"/>
                <a:gd name="T17" fmla="*/ 71418 h 56"/>
                <a:gd name="T18" fmla="*/ 253897 w 46"/>
                <a:gd name="T19" fmla="*/ 0 h 56"/>
                <a:gd name="T20" fmla="*/ 198702 w 46"/>
                <a:gd name="T21" fmla="*/ 98887 h 56"/>
                <a:gd name="T22" fmla="*/ 149027 w 46"/>
                <a:gd name="T23" fmla="*/ 115368 h 56"/>
                <a:gd name="T24" fmla="*/ 126949 w 46"/>
                <a:gd name="T25" fmla="*/ 142837 h 56"/>
                <a:gd name="T26" fmla="*/ 154546 w 46"/>
                <a:gd name="T27" fmla="*/ 153824 h 56"/>
                <a:gd name="T28" fmla="*/ 171105 w 46"/>
                <a:gd name="T29" fmla="*/ 181293 h 56"/>
                <a:gd name="T30" fmla="*/ 149027 w 46"/>
                <a:gd name="T31" fmla="*/ 225242 h 56"/>
                <a:gd name="T32" fmla="*/ 132468 w 46"/>
                <a:gd name="T33" fmla="*/ 197774 h 56"/>
                <a:gd name="T34" fmla="*/ 104871 w 46"/>
                <a:gd name="T35" fmla="*/ 181293 h 56"/>
                <a:gd name="T36" fmla="*/ 71754 w 46"/>
                <a:gd name="T37" fmla="*/ 307648 h 56"/>
                <a:gd name="T38" fmla="*/ 0 w 46"/>
                <a:gd name="T39" fmla="*/ 296661 h 56"/>
                <a:gd name="T40" fmla="*/ 16559 w 46"/>
                <a:gd name="T41" fmla="*/ 285673 h 56"/>
                <a:gd name="T42" fmla="*/ 60715 w 46"/>
                <a:gd name="T43" fmla="*/ 291167 h 56"/>
                <a:gd name="T44" fmla="*/ 27598 w 46"/>
                <a:gd name="T45" fmla="*/ 269192 h 56"/>
                <a:gd name="T46" fmla="*/ 60715 w 46"/>
                <a:gd name="T47" fmla="*/ 203267 h 56"/>
                <a:gd name="T48" fmla="*/ 44156 w 46"/>
                <a:gd name="T49" fmla="*/ 274686 h 56"/>
                <a:gd name="T50" fmla="*/ 71754 w 46"/>
                <a:gd name="T51" fmla="*/ 208761 h 56"/>
                <a:gd name="T52" fmla="*/ 66234 w 46"/>
                <a:gd name="T53" fmla="*/ 274686 h 56"/>
                <a:gd name="T54" fmla="*/ 77273 w 46"/>
                <a:gd name="T55" fmla="*/ 208761 h 56"/>
                <a:gd name="T56" fmla="*/ 71754 w 46"/>
                <a:gd name="T57" fmla="*/ 164811 h 56"/>
                <a:gd name="T58" fmla="*/ 99351 w 46"/>
                <a:gd name="T59" fmla="*/ 120862 h 56"/>
                <a:gd name="T60" fmla="*/ 82793 w 46"/>
                <a:gd name="T61" fmla="*/ 170305 h 56"/>
                <a:gd name="T62" fmla="*/ 104871 w 46"/>
                <a:gd name="T63" fmla="*/ 126355 h 56"/>
                <a:gd name="T64" fmla="*/ 93832 w 46"/>
                <a:gd name="T65" fmla="*/ 175799 h 56"/>
                <a:gd name="T66" fmla="*/ 115910 w 46"/>
                <a:gd name="T67" fmla="*/ 131849 h 56"/>
                <a:gd name="T68" fmla="*/ 121429 w 46"/>
                <a:gd name="T69" fmla="*/ 104381 h 56"/>
                <a:gd name="T70" fmla="*/ 176624 w 46"/>
                <a:gd name="T71" fmla="*/ 93393 h 56"/>
                <a:gd name="T72" fmla="*/ 209741 w 46"/>
                <a:gd name="T73" fmla="*/ 60431 h 56"/>
                <a:gd name="T74" fmla="*/ 248378 w 46"/>
                <a:gd name="T75" fmla="*/ 5494 h 56"/>
                <a:gd name="T76" fmla="*/ 33117 w 46"/>
                <a:gd name="T77" fmla="*/ 137343 h 56"/>
                <a:gd name="T78" fmla="*/ 44156 w 46"/>
                <a:gd name="T79" fmla="*/ 120862 h 56"/>
                <a:gd name="T80" fmla="*/ 60715 w 46"/>
                <a:gd name="T81" fmla="*/ 148330 h 56"/>
                <a:gd name="T82" fmla="*/ 44156 w 46"/>
                <a:gd name="T83" fmla="*/ 137343 h 56"/>
                <a:gd name="T84" fmla="*/ 71754 w 46"/>
                <a:gd name="T85" fmla="*/ 120862 h 56"/>
                <a:gd name="T86" fmla="*/ 55195 w 46"/>
                <a:gd name="T87" fmla="*/ 115368 h 56"/>
                <a:gd name="T88" fmla="*/ 149027 w 46"/>
                <a:gd name="T89" fmla="*/ 197774 h 56"/>
                <a:gd name="T90" fmla="*/ 143507 w 46"/>
                <a:gd name="T91" fmla="*/ 186786 h 56"/>
                <a:gd name="T92" fmla="*/ 160066 w 46"/>
                <a:gd name="T93" fmla="*/ 181293 h 56"/>
                <a:gd name="T94" fmla="*/ 154546 w 46"/>
                <a:gd name="T95" fmla="*/ 170305 h 56"/>
                <a:gd name="T96" fmla="*/ 132468 w 46"/>
                <a:gd name="T97" fmla="*/ 181293 h 56"/>
                <a:gd name="T98" fmla="*/ 115910 w 46"/>
                <a:gd name="T99" fmla="*/ 170305 h 56"/>
                <a:gd name="T100" fmla="*/ 137988 w 46"/>
                <a:gd name="T101" fmla="*/ 164811 h 56"/>
                <a:gd name="T102" fmla="*/ 121429 w 46"/>
                <a:gd name="T103" fmla="*/ 153824 h 56"/>
                <a:gd name="T104" fmla="*/ 193183 w 46"/>
                <a:gd name="T105" fmla="*/ 87899 h 56"/>
                <a:gd name="T106" fmla="*/ 187663 w 46"/>
                <a:gd name="T107" fmla="*/ 76912 h 56"/>
                <a:gd name="T108" fmla="*/ 198702 w 46"/>
                <a:gd name="T109" fmla="*/ 76912 h 56"/>
                <a:gd name="T110" fmla="*/ 198702 w 46"/>
                <a:gd name="T111" fmla="*/ 82406 h 56"/>
                <a:gd name="T112" fmla="*/ 193183 w 46"/>
                <a:gd name="T113" fmla="*/ 87899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56">
                  <a:moveTo>
                    <a:pt x="0" y="54"/>
                  </a:moveTo>
                  <a:lnTo>
                    <a:pt x="10" y="30"/>
                  </a:lnTo>
                  <a:lnTo>
                    <a:pt x="7" y="28"/>
                  </a:lnTo>
                  <a:lnTo>
                    <a:pt x="2" y="29"/>
                  </a:lnTo>
                  <a:lnTo>
                    <a:pt x="6" y="21"/>
                  </a:lnTo>
                  <a:lnTo>
                    <a:pt x="10" y="18"/>
                  </a:lnTo>
                  <a:lnTo>
                    <a:pt x="15" y="20"/>
                  </a:lnTo>
                  <a:cubicBezTo>
                    <a:pt x="15" y="20"/>
                    <a:pt x="18" y="16"/>
                    <a:pt x="22" y="15"/>
                  </a:cubicBezTo>
                  <a:cubicBezTo>
                    <a:pt x="25" y="14"/>
                    <a:pt x="32" y="14"/>
                    <a:pt x="32" y="13"/>
                  </a:cubicBezTo>
                  <a:cubicBezTo>
                    <a:pt x="33" y="12"/>
                    <a:pt x="46" y="0"/>
                    <a:pt x="46" y="0"/>
                  </a:cubicBezTo>
                  <a:lnTo>
                    <a:pt x="36" y="18"/>
                  </a:lnTo>
                  <a:cubicBezTo>
                    <a:pt x="36" y="18"/>
                    <a:pt x="28" y="20"/>
                    <a:pt x="27" y="21"/>
                  </a:cubicBezTo>
                  <a:cubicBezTo>
                    <a:pt x="25" y="22"/>
                    <a:pt x="23" y="26"/>
                    <a:pt x="23" y="26"/>
                  </a:cubicBezTo>
                  <a:lnTo>
                    <a:pt x="28" y="28"/>
                  </a:lnTo>
                  <a:lnTo>
                    <a:pt x="31" y="33"/>
                  </a:lnTo>
                  <a:lnTo>
                    <a:pt x="27" y="41"/>
                  </a:lnTo>
                  <a:lnTo>
                    <a:pt x="24" y="36"/>
                  </a:lnTo>
                  <a:lnTo>
                    <a:pt x="19" y="33"/>
                  </a:lnTo>
                  <a:lnTo>
                    <a:pt x="13" y="56"/>
                  </a:lnTo>
                  <a:lnTo>
                    <a:pt x="0" y="54"/>
                  </a:lnTo>
                  <a:close/>
                  <a:moveTo>
                    <a:pt x="3" y="52"/>
                  </a:moveTo>
                  <a:lnTo>
                    <a:pt x="11" y="53"/>
                  </a:lnTo>
                  <a:moveTo>
                    <a:pt x="5" y="49"/>
                  </a:moveTo>
                  <a:lnTo>
                    <a:pt x="11" y="37"/>
                  </a:lnTo>
                  <a:moveTo>
                    <a:pt x="8" y="50"/>
                  </a:moveTo>
                  <a:lnTo>
                    <a:pt x="13" y="38"/>
                  </a:lnTo>
                  <a:moveTo>
                    <a:pt x="12" y="50"/>
                  </a:moveTo>
                  <a:lnTo>
                    <a:pt x="14" y="38"/>
                  </a:lnTo>
                  <a:moveTo>
                    <a:pt x="13" y="30"/>
                  </a:moveTo>
                  <a:lnTo>
                    <a:pt x="18" y="22"/>
                  </a:lnTo>
                  <a:moveTo>
                    <a:pt x="15" y="31"/>
                  </a:moveTo>
                  <a:lnTo>
                    <a:pt x="19" y="23"/>
                  </a:lnTo>
                  <a:moveTo>
                    <a:pt x="17" y="32"/>
                  </a:moveTo>
                  <a:lnTo>
                    <a:pt x="21" y="24"/>
                  </a:lnTo>
                  <a:moveTo>
                    <a:pt x="22" y="19"/>
                  </a:moveTo>
                  <a:lnTo>
                    <a:pt x="32" y="17"/>
                  </a:lnTo>
                  <a:moveTo>
                    <a:pt x="38" y="11"/>
                  </a:moveTo>
                  <a:lnTo>
                    <a:pt x="45" y="1"/>
                  </a:lnTo>
                  <a:moveTo>
                    <a:pt x="6" y="25"/>
                  </a:moveTo>
                  <a:lnTo>
                    <a:pt x="8" y="22"/>
                  </a:lnTo>
                  <a:moveTo>
                    <a:pt x="11" y="27"/>
                  </a:moveTo>
                  <a:lnTo>
                    <a:pt x="8" y="25"/>
                  </a:lnTo>
                  <a:moveTo>
                    <a:pt x="13" y="22"/>
                  </a:moveTo>
                  <a:lnTo>
                    <a:pt x="10" y="21"/>
                  </a:lnTo>
                  <a:moveTo>
                    <a:pt x="27" y="36"/>
                  </a:moveTo>
                  <a:lnTo>
                    <a:pt x="26" y="34"/>
                  </a:lnTo>
                  <a:moveTo>
                    <a:pt x="29" y="33"/>
                  </a:moveTo>
                  <a:lnTo>
                    <a:pt x="28" y="31"/>
                  </a:lnTo>
                  <a:moveTo>
                    <a:pt x="24" y="33"/>
                  </a:moveTo>
                  <a:lnTo>
                    <a:pt x="21" y="31"/>
                  </a:lnTo>
                  <a:moveTo>
                    <a:pt x="25" y="30"/>
                  </a:moveTo>
                  <a:lnTo>
                    <a:pt x="22" y="28"/>
                  </a:lnTo>
                  <a:moveTo>
                    <a:pt x="35" y="16"/>
                  </a:moveTo>
                  <a:cubicBezTo>
                    <a:pt x="34" y="15"/>
                    <a:pt x="34" y="15"/>
                    <a:pt x="34" y="14"/>
                  </a:cubicBezTo>
                  <a:cubicBezTo>
                    <a:pt x="35" y="14"/>
                    <a:pt x="35" y="13"/>
                    <a:pt x="36" y="14"/>
                  </a:cubicBezTo>
                  <a:cubicBezTo>
                    <a:pt x="36" y="14"/>
                    <a:pt x="37" y="15"/>
                    <a:pt x="36" y="15"/>
                  </a:cubicBezTo>
                  <a:cubicBezTo>
                    <a:pt x="36" y="16"/>
                    <a:pt x="35" y="16"/>
                    <a:pt x="35" y="16"/>
                  </a:cubicBez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53"/>
            <p:cNvSpPr>
              <a:spLocks noEditPoints="1"/>
            </p:cNvSpPr>
            <p:nvPr/>
          </p:nvSpPr>
          <p:spPr bwMode="auto">
            <a:xfrm>
              <a:off x="2404120" y="3160110"/>
              <a:ext cx="371371" cy="186340"/>
            </a:xfrm>
            <a:custGeom>
              <a:avLst/>
              <a:gdLst>
                <a:gd name="T0" fmla="*/ 0 w 67"/>
                <a:gd name="T1" fmla="*/ 142495 h 34"/>
                <a:gd name="T2" fmla="*/ 116400 w 67"/>
                <a:gd name="T3" fmla="*/ 54806 h 34"/>
                <a:gd name="T4" fmla="*/ 105314 w 67"/>
                <a:gd name="T5" fmla="*/ 32884 h 34"/>
                <a:gd name="T6" fmla="*/ 83143 w 67"/>
                <a:gd name="T7" fmla="*/ 32884 h 34"/>
                <a:gd name="T8" fmla="*/ 121943 w 67"/>
                <a:gd name="T9" fmla="*/ 0 h 34"/>
                <a:gd name="T10" fmla="*/ 144114 w 67"/>
                <a:gd name="T11" fmla="*/ 0 h 34"/>
                <a:gd name="T12" fmla="*/ 166286 w 67"/>
                <a:gd name="T13" fmla="*/ 21922 h 34"/>
                <a:gd name="T14" fmla="*/ 210628 w 67"/>
                <a:gd name="T15" fmla="*/ 16442 h 34"/>
                <a:gd name="T16" fmla="*/ 271600 w 67"/>
                <a:gd name="T17" fmla="*/ 32884 h 34"/>
                <a:gd name="T18" fmla="*/ 371371 w 67"/>
                <a:gd name="T19" fmla="*/ 10961 h 34"/>
                <a:gd name="T20" fmla="*/ 271600 w 67"/>
                <a:gd name="T21" fmla="*/ 71248 h 34"/>
                <a:gd name="T22" fmla="*/ 221714 w 67"/>
                <a:gd name="T23" fmla="*/ 54806 h 34"/>
                <a:gd name="T24" fmla="*/ 194000 w 67"/>
                <a:gd name="T25" fmla="*/ 71248 h 34"/>
                <a:gd name="T26" fmla="*/ 205085 w 67"/>
                <a:gd name="T27" fmla="*/ 93170 h 34"/>
                <a:gd name="T28" fmla="*/ 205085 w 67"/>
                <a:gd name="T29" fmla="*/ 126054 h 34"/>
                <a:gd name="T30" fmla="*/ 166286 w 67"/>
                <a:gd name="T31" fmla="*/ 153456 h 34"/>
                <a:gd name="T32" fmla="*/ 166286 w 67"/>
                <a:gd name="T33" fmla="*/ 120573 h 34"/>
                <a:gd name="T34" fmla="*/ 149657 w 67"/>
                <a:gd name="T35" fmla="*/ 93170 h 34"/>
                <a:gd name="T36" fmla="*/ 55429 w 67"/>
                <a:gd name="T37" fmla="*/ 186340 h 34"/>
                <a:gd name="T38" fmla="*/ 0 w 67"/>
                <a:gd name="T39" fmla="*/ 142495 h 34"/>
                <a:gd name="T40" fmla="*/ 22171 w 67"/>
                <a:gd name="T41" fmla="*/ 137015 h 34"/>
                <a:gd name="T42" fmla="*/ 55429 w 67"/>
                <a:gd name="T43" fmla="*/ 164418 h 34"/>
                <a:gd name="T44" fmla="*/ 38800 w 67"/>
                <a:gd name="T45" fmla="*/ 131534 h 34"/>
                <a:gd name="T46" fmla="*/ 99771 w 67"/>
                <a:gd name="T47" fmla="*/ 93170 h 34"/>
                <a:gd name="T48" fmla="*/ 49886 w 67"/>
                <a:gd name="T49" fmla="*/ 142495 h 34"/>
                <a:gd name="T50" fmla="*/ 105314 w 67"/>
                <a:gd name="T51" fmla="*/ 98651 h 34"/>
                <a:gd name="T52" fmla="*/ 66514 w 67"/>
                <a:gd name="T53" fmla="*/ 153456 h 34"/>
                <a:gd name="T54" fmla="*/ 110857 w 67"/>
                <a:gd name="T55" fmla="*/ 104131 h 34"/>
                <a:gd name="T56" fmla="*/ 133028 w 67"/>
                <a:gd name="T57" fmla="*/ 60286 h 34"/>
                <a:gd name="T58" fmla="*/ 171828 w 67"/>
                <a:gd name="T59" fmla="*/ 38364 h 34"/>
                <a:gd name="T60" fmla="*/ 138571 w 67"/>
                <a:gd name="T61" fmla="*/ 71248 h 34"/>
                <a:gd name="T62" fmla="*/ 177371 w 67"/>
                <a:gd name="T63" fmla="*/ 49325 h 34"/>
                <a:gd name="T64" fmla="*/ 144114 w 67"/>
                <a:gd name="T65" fmla="*/ 82209 h 34"/>
                <a:gd name="T66" fmla="*/ 182914 w 67"/>
                <a:gd name="T67" fmla="*/ 54806 h 34"/>
                <a:gd name="T68" fmla="*/ 199543 w 67"/>
                <a:gd name="T69" fmla="*/ 38364 h 34"/>
                <a:gd name="T70" fmla="*/ 254971 w 67"/>
                <a:gd name="T71" fmla="*/ 49325 h 34"/>
                <a:gd name="T72" fmla="*/ 299314 w 67"/>
                <a:gd name="T73" fmla="*/ 38364 h 34"/>
                <a:gd name="T74" fmla="*/ 365828 w 67"/>
                <a:gd name="T75" fmla="*/ 16442 h 34"/>
                <a:gd name="T76" fmla="*/ 110857 w 67"/>
                <a:gd name="T77" fmla="*/ 21922 h 34"/>
                <a:gd name="T78" fmla="*/ 127486 w 67"/>
                <a:gd name="T79" fmla="*/ 5481 h 34"/>
                <a:gd name="T80" fmla="*/ 133028 w 67"/>
                <a:gd name="T81" fmla="*/ 43845 h 34"/>
                <a:gd name="T82" fmla="*/ 121943 w 67"/>
                <a:gd name="T83" fmla="*/ 27403 h 34"/>
                <a:gd name="T84" fmla="*/ 149657 w 67"/>
                <a:gd name="T85" fmla="*/ 27403 h 34"/>
                <a:gd name="T86" fmla="*/ 138571 w 67"/>
                <a:gd name="T87" fmla="*/ 10961 h 34"/>
                <a:gd name="T88" fmla="*/ 182914 w 67"/>
                <a:gd name="T89" fmla="*/ 131534 h 34"/>
                <a:gd name="T90" fmla="*/ 182914 w 67"/>
                <a:gd name="T91" fmla="*/ 115092 h 34"/>
                <a:gd name="T92" fmla="*/ 194000 w 67"/>
                <a:gd name="T93" fmla="*/ 120573 h 34"/>
                <a:gd name="T94" fmla="*/ 194000 w 67"/>
                <a:gd name="T95" fmla="*/ 109612 h 34"/>
                <a:gd name="T96" fmla="*/ 171828 w 67"/>
                <a:gd name="T97" fmla="*/ 104131 h 34"/>
                <a:gd name="T98" fmla="*/ 160743 w 67"/>
                <a:gd name="T99" fmla="*/ 87689 h 34"/>
                <a:gd name="T100" fmla="*/ 188457 w 67"/>
                <a:gd name="T101" fmla="*/ 98651 h 34"/>
                <a:gd name="T102" fmla="*/ 177371 w 67"/>
                <a:gd name="T103" fmla="*/ 76728 h 34"/>
                <a:gd name="T104" fmla="*/ 271600 w 67"/>
                <a:gd name="T105" fmla="*/ 54806 h 34"/>
                <a:gd name="T106" fmla="*/ 277143 w 67"/>
                <a:gd name="T107" fmla="*/ 43845 h 34"/>
                <a:gd name="T108" fmla="*/ 282685 w 67"/>
                <a:gd name="T109" fmla="*/ 49325 h 34"/>
                <a:gd name="T110" fmla="*/ 282685 w 67"/>
                <a:gd name="T111" fmla="*/ 54806 h 34"/>
                <a:gd name="T112" fmla="*/ 271600 w 67"/>
                <a:gd name="T113" fmla="*/ 54806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7" h="34">
                  <a:moveTo>
                    <a:pt x="0" y="26"/>
                  </a:moveTo>
                  <a:lnTo>
                    <a:pt x="21" y="10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cubicBezTo>
                    <a:pt x="30" y="4"/>
                    <a:pt x="35" y="2"/>
                    <a:pt x="38" y="3"/>
                  </a:cubicBezTo>
                  <a:cubicBezTo>
                    <a:pt x="42" y="3"/>
                    <a:pt x="47" y="7"/>
                    <a:pt x="49" y="6"/>
                  </a:cubicBezTo>
                  <a:cubicBezTo>
                    <a:pt x="50" y="6"/>
                    <a:pt x="67" y="2"/>
                    <a:pt x="67" y="2"/>
                  </a:cubicBezTo>
                  <a:lnTo>
                    <a:pt x="49" y="13"/>
                  </a:lnTo>
                  <a:cubicBezTo>
                    <a:pt x="49" y="13"/>
                    <a:pt x="41" y="10"/>
                    <a:pt x="40" y="10"/>
                  </a:cubicBezTo>
                  <a:cubicBezTo>
                    <a:pt x="38" y="11"/>
                    <a:pt x="35" y="13"/>
                    <a:pt x="35" y="13"/>
                  </a:cubicBezTo>
                  <a:lnTo>
                    <a:pt x="37" y="17"/>
                  </a:lnTo>
                  <a:lnTo>
                    <a:pt x="37" y="23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27" y="17"/>
                  </a:lnTo>
                  <a:lnTo>
                    <a:pt x="10" y="34"/>
                  </a:lnTo>
                  <a:lnTo>
                    <a:pt x="0" y="26"/>
                  </a:lnTo>
                  <a:close/>
                  <a:moveTo>
                    <a:pt x="4" y="25"/>
                  </a:moveTo>
                  <a:lnTo>
                    <a:pt x="10" y="30"/>
                  </a:lnTo>
                  <a:moveTo>
                    <a:pt x="7" y="24"/>
                  </a:moveTo>
                  <a:lnTo>
                    <a:pt x="18" y="17"/>
                  </a:lnTo>
                  <a:moveTo>
                    <a:pt x="9" y="26"/>
                  </a:moveTo>
                  <a:lnTo>
                    <a:pt x="19" y="18"/>
                  </a:lnTo>
                  <a:moveTo>
                    <a:pt x="12" y="28"/>
                  </a:moveTo>
                  <a:lnTo>
                    <a:pt x="20" y="19"/>
                  </a:lnTo>
                  <a:moveTo>
                    <a:pt x="24" y="11"/>
                  </a:moveTo>
                  <a:lnTo>
                    <a:pt x="31" y="7"/>
                  </a:lnTo>
                  <a:moveTo>
                    <a:pt x="25" y="13"/>
                  </a:moveTo>
                  <a:lnTo>
                    <a:pt x="32" y="9"/>
                  </a:lnTo>
                  <a:moveTo>
                    <a:pt x="26" y="15"/>
                  </a:moveTo>
                  <a:lnTo>
                    <a:pt x="33" y="10"/>
                  </a:lnTo>
                  <a:moveTo>
                    <a:pt x="36" y="7"/>
                  </a:moveTo>
                  <a:lnTo>
                    <a:pt x="46" y="9"/>
                  </a:lnTo>
                  <a:moveTo>
                    <a:pt x="54" y="7"/>
                  </a:moveTo>
                  <a:lnTo>
                    <a:pt x="66" y="3"/>
                  </a:lnTo>
                  <a:moveTo>
                    <a:pt x="20" y="4"/>
                  </a:moveTo>
                  <a:lnTo>
                    <a:pt x="23" y="1"/>
                  </a:lnTo>
                  <a:moveTo>
                    <a:pt x="24" y="8"/>
                  </a:moveTo>
                  <a:lnTo>
                    <a:pt x="22" y="5"/>
                  </a:lnTo>
                  <a:moveTo>
                    <a:pt x="27" y="5"/>
                  </a:moveTo>
                  <a:lnTo>
                    <a:pt x="25" y="2"/>
                  </a:lnTo>
                  <a:moveTo>
                    <a:pt x="33" y="24"/>
                  </a:moveTo>
                  <a:lnTo>
                    <a:pt x="33" y="21"/>
                  </a:lnTo>
                  <a:moveTo>
                    <a:pt x="35" y="22"/>
                  </a:moveTo>
                  <a:lnTo>
                    <a:pt x="35" y="20"/>
                  </a:lnTo>
                  <a:moveTo>
                    <a:pt x="31" y="19"/>
                  </a:moveTo>
                  <a:lnTo>
                    <a:pt x="29" y="16"/>
                  </a:lnTo>
                  <a:moveTo>
                    <a:pt x="34" y="18"/>
                  </a:moveTo>
                  <a:lnTo>
                    <a:pt x="32" y="14"/>
                  </a:lnTo>
                  <a:moveTo>
                    <a:pt x="49" y="10"/>
                  </a:moveTo>
                  <a:cubicBezTo>
                    <a:pt x="49" y="9"/>
                    <a:pt x="49" y="9"/>
                    <a:pt x="50" y="8"/>
                  </a:cubicBezTo>
                  <a:cubicBezTo>
                    <a:pt x="50" y="8"/>
                    <a:pt x="51" y="8"/>
                    <a:pt x="51" y="9"/>
                  </a:cubicBezTo>
                  <a:cubicBezTo>
                    <a:pt x="52" y="9"/>
                    <a:pt x="51" y="10"/>
                    <a:pt x="51" y="10"/>
                  </a:cubicBezTo>
                  <a:cubicBezTo>
                    <a:pt x="50" y="11"/>
                    <a:pt x="50" y="10"/>
                    <a:pt x="49" y="10"/>
                  </a:cubicBezTo>
                  <a:close/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54"/>
            <p:cNvSpPr>
              <a:spLocks noEditPoints="1"/>
            </p:cNvSpPr>
            <p:nvPr/>
          </p:nvSpPr>
          <p:spPr bwMode="auto">
            <a:xfrm>
              <a:off x="1916538" y="2831201"/>
              <a:ext cx="2060225" cy="2038483"/>
            </a:xfrm>
            <a:custGeom>
              <a:avLst/>
              <a:gdLst>
                <a:gd name="T0" fmla="*/ 0 w 372"/>
                <a:gd name="T1" fmla="*/ 1019242 h 372"/>
                <a:gd name="T2" fmla="*/ 11076 w 372"/>
                <a:gd name="T3" fmla="*/ 1019242 h 372"/>
                <a:gd name="T4" fmla="*/ 0 w 372"/>
                <a:gd name="T5" fmla="*/ 1019242 h 372"/>
                <a:gd name="T6" fmla="*/ 310141 w 372"/>
                <a:gd name="T7" fmla="*/ 306868 h 372"/>
                <a:gd name="T8" fmla="*/ 0 w 372"/>
                <a:gd name="T9" fmla="*/ 1019242 h 372"/>
                <a:gd name="T10" fmla="*/ 1030113 w 372"/>
                <a:gd name="T11" fmla="*/ 0 h 372"/>
                <a:gd name="T12" fmla="*/ 310141 w 372"/>
                <a:gd name="T13" fmla="*/ 306868 h 372"/>
                <a:gd name="T14" fmla="*/ 1030113 w 372"/>
                <a:gd name="T15" fmla="*/ 0 h 372"/>
                <a:gd name="T16" fmla="*/ 1030113 w 372"/>
                <a:gd name="T17" fmla="*/ 10960 h 372"/>
                <a:gd name="T18" fmla="*/ 1030113 w 372"/>
                <a:gd name="T19" fmla="*/ 0 h 372"/>
                <a:gd name="T20" fmla="*/ 1030113 w 372"/>
                <a:gd name="T21" fmla="*/ 0 h 372"/>
                <a:gd name="T22" fmla="*/ 1030113 w 372"/>
                <a:gd name="T23" fmla="*/ 10960 h 372"/>
                <a:gd name="T24" fmla="*/ 1030113 w 372"/>
                <a:gd name="T25" fmla="*/ 0 h 372"/>
                <a:gd name="T26" fmla="*/ 1750084 w 372"/>
                <a:gd name="T27" fmla="*/ 306868 h 372"/>
                <a:gd name="T28" fmla="*/ 1030113 w 372"/>
                <a:gd name="T29" fmla="*/ 0 h 372"/>
                <a:gd name="T30" fmla="*/ 2060225 w 372"/>
                <a:gd name="T31" fmla="*/ 1019242 h 372"/>
                <a:gd name="T32" fmla="*/ 1750084 w 372"/>
                <a:gd name="T33" fmla="*/ 306868 h 372"/>
                <a:gd name="T34" fmla="*/ 2060225 w 372"/>
                <a:gd name="T35" fmla="*/ 1019242 h 372"/>
                <a:gd name="T36" fmla="*/ 2049149 w 372"/>
                <a:gd name="T37" fmla="*/ 1019242 h 372"/>
                <a:gd name="T38" fmla="*/ 2060225 w 372"/>
                <a:gd name="T39" fmla="*/ 1019242 h 372"/>
                <a:gd name="T40" fmla="*/ 2060225 w 372"/>
                <a:gd name="T41" fmla="*/ 1019242 h 372"/>
                <a:gd name="T42" fmla="*/ 2049149 w 372"/>
                <a:gd name="T43" fmla="*/ 1019242 h 372"/>
                <a:gd name="T44" fmla="*/ 2060225 w 372"/>
                <a:gd name="T45" fmla="*/ 1019242 h 372"/>
                <a:gd name="T46" fmla="*/ 1750084 w 372"/>
                <a:gd name="T47" fmla="*/ 1731615 h 372"/>
                <a:gd name="T48" fmla="*/ 2060225 w 372"/>
                <a:gd name="T49" fmla="*/ 1019242 h 372"/>
                <a:gd name="T50" fmla="*/ 1030113 w 372"/>
                <a:gd name="T51" fmla="*/ 2038483 h 372"/>
                <a:gd name="T52" fmla="*/ 1750084 w 372"/>
                <a:gd name="T53" fmla="*/ 1731615 h 372"/>
                <a:gd name="T54" fmla="*/ 1030113 w 372"/>
                <a:gd name="T55" fmla="*/ 2038483 h 372"/>
                <a:gd name="T56" fmla="*/ 1030113 w 372"/>
                <a:gd name="T57" fmla="*/ 2027523 h 372"/>
                <a:gd name="T58" fmla="*/ 1030113 w 372"/>
                <a:gd name="T59" fmla="*/ 2038483 h 372"/>
                <a:gd name="T60" fmla="*/ 1030113 w 372"/>
                <a:gd name="T61" fmla="*/ 2038483 h 372"/>
                <a:gd name="T62" fmla="*/ 1030113 w 372"/>
                <a:gd name="T63" fmla="*/ 2027523 h 372"/>
                <a:gd name="T64" fmla="*/ 1030113 w 372"/>
                <a:gd name="T65" fmla="*/ 2038483 h 372"/>
                <a:gd name="T66" fmla="*/ 310141 w 372"/>
                <a:gd name="T67" fmla="*/ 1731615 h 372"/>
                <a:gd name="T68" fmla="*/ 1030113 w 372"/>
                <a:gd name="T69" fmla="*/ 2038483 h 372"/>
                <a:gd name="T70" fmla="*/ 0 w 372"/>
                <a:gd name="T71" fmla="*/ 1019242 h 372"/>
                <a:gd name="T72" fmla="*/ 310141 w 372"/>
                <a:gd name="T73" fmla="*/ 1731615 h 372"/>
                <a:gd name="T74" fmla="*/ 0 w 372"/>
                <a:gd name="T75" fmla="*/ 1019242 h 372"/>
                <a:gd name="T76" fmla="*/ 11076 w 372"/>
                <a:gd name="T77" fmla="*/ 1019242 h 372"/>
                <a:gd name="T78" fmla="*/ 0 w 372"/>
                <a:gd name="T79" fmla="*/ 1019242 h 3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2" h="372"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  <a:moveTo>
                    <a:pt x="0" y="186"/>
                  </a:moveTo>
                  <a:cubicBezTo>
                    <a:pt x="0" y="135"/>
                    <a:pt x="21" y="88"/>
                    <a:pt x="54" y="54"/>
                  </a:cubicBezTo>
                  <a:lnTo>
                    <a:pt x="56" y="56"/>
                  </a:lnTo>
                  <a:cubicBezTo>
                    <a:pt x="23" y="89"/>
                    <a:pt x="2" y="135"/>
                    <a:pt x="2" y="186"/>
                  </a:cubicBezTo>
                  <a:lnTo>
                    <a:pt x="0" y="186"/>
                  </a:lnTo>
                  <a:close/>
                  <a:moveTo>
                    <a:pt x="54" y="54"/>
                  </a:moveTo>
                  <a:cubicBezTo>
                    <a:pt x="88" y="21"/>
                    <a:pt x="135" y="0"/>
                    <a:pt x="186" y="0"/>
                  </a:cubicBezTo>
                  <a:lnTo>
                    <a:pt x="186" y="2"/>
                  </a:lnTo>
                  <a:cubicBezTo>
                    <a:pt x="135" y="2"/>
                    <a:pt x="89" y="23"/>
                    <a:pt x="56" y="56"/>
                  </a:cubicBezTo>
                  <a:lnTo>
                    <a:pt x="54" y="54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cubicBezTo>
                    <a:pt x="237" y="0"/>
                    <a:pt x="284" y="21"/>
                    <a:pt x="318" y="54"/>
                  </a:cubicBezTo>
                  <a:lnTo>
                    <a:pt x="316" y="56"/>
                  </a:lnTo>
                  <a:cubicBezTo>
                    <a:pt x="283" y="23"/>
                    <a:pt x="237" y="2"/>
                    <a:pt x="186" y="2"/>
                  </a:cubicBezTo>
                  <a:lnTo>
                    <a:pt x="186" y="0"/>
                  </a:lnTo>
                  <a:close/>
                  <a:moveTo>
                    <a:pt x="318" y="54"/>
                  </a:moveTo>
                  <a:cubicBezTo>
                    <a:pt x="351" y="88"/>
                    <a:pt x="372" y="135"/>
                    <a:pt x="372" y="186"/>
                  </a:cubicBezTo>
                  <a:lnTo>
                    <a:pt x="370" y="186"/>
                  </a:lnTo>
                  <a:cubicBezTo>
                    <a:pt x="370" y="135"/>
                    <a:pt x="349" y="89"/>
                    <a:pt x="316" y="56"/>
                  </a:cubicBezTo>
                  <a:lnTo>
                    <a:pt x="318" y="54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cubicBezTo>
                    <a:pt x="372" y="237"/>
                    <a:pt x="351" y="284"/>
                    <a:pt x="318" y="318"/>
                  </a:cubicBezTo>
                  <a:lnTo>
                    <a:pt x="316" y="316"/>
                  </a:lnTo>
                  <a:cubicBezTo>
                    <a:pt x="349" y="283"/>
                    <a:pt x="370" y="237"/>
                    <a:pt x="370" y="186"/>
                  </a:cubicBezTo>
                  <a:lnTo>
                    <a:pt x="372" y="186"/>
                  </a:lnTo>
                  <a:close/>
                  <a:moveTo>
                    <a:pt x="318" y="318"/>
                  </a:moveTo>
                  <a:cubicBezTo>
                    <a:pt x="284" y="351"/>
                    <a:pt x="237" y="372"/>
                    <a:pt x="186" y="372"/>
                  </a:cubicBezTo>
                  <a:lnTo>
                    <a:pt x="186" y="370"/>
                  </a:lnTo>
                  <a:cubicBezTo>
                    <a:pt x="237" y="370"/>
                    <a:pt x="283" y="349"/>
                    <a:pt x="316" y="316"/>
                  </a:cubicBezTo>
                  <a:lnTo>
                    <a:pt x="318" y="318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cubicBezTo>
                    <a:pt x="135" y="372"/>
                    <a:pt x="88" y="351"/>
                    <a:pt x="54" y="318"/>
                  </a:cubicBezTo>
                  <a:lnTo>
                    <a:pt x="56" y="316"/>
                  </a:lnTo>
                  <a:cubicBezTo>
                    <a:pt x="89" y="349"/>
                    <a:pt x="135" y="370"/>
                    <a:pt x="186" y="370"/>
                  </a:cubicBezTo>
                  <a:lnTo>
                    <a:pt x="186" y="372"/>
                  </a:lnTo>
                  <a:close/>
                  <a:moveTo>
                    <a:pt x="54" y="318"/>
                  </a:moveTo>
                  <a:cubicBezTo>
                    <a:pt x="21" y="284"/>
                    <a:pt x="0" y="237"/>
                    <a:pt x="0" y="186"/>
                  </a:cubicBezTo>
                  <a:lnTo>
                    <a:pt x="2" y="186"/>
                  </a:lnTo>
                  <a:cubicBezTo>
                    <a:pt x="2" y="237"/>
                    <a:pt x="23" y="283"/>
                    <a:pt x="56" y="316"/>
                  </a:cubicBezTo>
                  <a:lnTo>
                    <a:pt x="54" y="318"/>
                  </a:lnTo>
                  <a:close/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Oval 55"/>
            <p:cNvSpPr>
              <a:spLocks noChangeArrowheads="1"/>
            </p:cNvSpPr>
            <p:nvPr/>
          </p:nvSpPr>
          <p:spPr bwMode="auto">
            <a:xfrm>
              <a:off x="2491278" y="3400225"/>
              <a:ext cx="909480" cy="899183"/>
            </a:xfrm>
            <a:prstGeom prst="ellipse">
              <a:avLst/>
            </a:prstGeom>
            <a:noFill/>
            <a:ln w="0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34" name="Freeform 56"/>
            <p:cNvSpPr>
              <a:spLocks noEditPoints="1"/>
            </p:cNvSpPr>
            <p:nvPr/>
          </p:nvSpPr>
          <p:spPr bwMode="auto">
            <a:xfrm>
              <a:off x="1828116" y="2743659"/>
              <a:ext cx="2237068" cy="2213567"/>
            </a:xfrm>
            <a:custGeom>
              <a:avLst/>
              <a:gdLst>
                <a:gd name="T0" fmla="*/ 1262504 w 404"/>
                <a:gd name="T1" fmla="*/ 38354 h 404"/>
                <a:gd name="T2" fmla="*/ 1472921 w 404"/>
                <a:gd name="T3" fmla="*/ 115062 h 404"/>
                <a:gd name="T4" fmla="*/ 1683338 w 404"/>
                <a:gd name="T5" fmla="*/ 164374 h 404"/>
                <a:gd name="T6" fmla="*/ 1888218 w 404"/>
                <a:gd name="T7" fmla="*/ 339706 h 404"/>
                <a:gd name="T8" fmla="*/ 2021113 w 404"/>
                <a:gd name="T9" fmla="*/ 547913 h 404"/>
                <a:gd name="T10" fmla="*/ 2148471 w 404"/>
                <a:gd name="T11" fmla="*/ 772557 h 404"/>
                <a:gd name="T12" fmla="*/ 2214919 w 404"/>
                <a:gd name="T13" fmla="*/ 953368 h 404"/>
                <a:gd name="T14" fmla="*/ 2198307 w 404"/>
                <a:gd name="T15" fmla="*/ 1199929 h 404"/>
                <a:gd name="T16" fmla="*/ 2148471 w 404"/>
                <a:gd name="T17" fmla="*/ 1468406 h 404"/>
                <a:gd name="T18" fmla="*/ 2026651 w 404"/>
                <a:gd name="T19" fmla="*/ 1654696 h 404"/>
                <a:gd name="T20" fmla="*/ 1932517 w 404"/>
                <a:gd name="T21" fmla="*/ 1851945 h 404"/>
                <a:gd name="T22" fmla="*/ 1716562 w 404"/>
                <a:gd name="T23" fmla="*/ 2010839 h 404"/>
                <a:gd name="T24" fmla="*/ 1478458 w 404"/>
                <a:gd name="T25" fmla="*/ 2098505 h 404"/>
                <a:gd name="T26" fmla="*/ 1234817 w 404"/>
                <a:gd name="T27" fmla="*/ 2175213 h 404"/>
                <a:gd name="T28" fmla="*/ 1041012 w 404"/>
                <a:gd name="T29" fmla="*/ 2197130 h 404"/>
                <a:gd name="T30" fmla="*/ 802908 w 404"/>
                <a:gd name="T31" fmla="*/ 2131380 h 404"/>
                <a:gd name="T32" fmla="*/ 548192 w 404"/>
                <a:gd name="T33" fmla="*/ 2027277 h 404"/>
                <a:gd name="T34" fmla="*/ 387611 w 404"/>
                <a:gd name="T35" fmla="*/ 1873861 h 404"/>
                <a:gd name="T36" fmla="*/ 215955 w 404"/>
                <a:gd name="T37" fmla="*/ 1742362 h 404"/>
                <a:gd name="T38" fmla="*/ 99671 w 404"/>
                <a:gd name="T39" fmla="*/ 1501281 h 404"/>
                <a:gd name="T40" fmla="*/ 66448 w 404"/>
                <a:gd name="T41" fmla="*/ 1249241 h 404"/>
                <a:gd name="T42" fmla="*/ 38761 w 404"/>
                <a:gd name="T43" fmla="*/ 997201 h 404"/>
                <a:gd name="T44" fmla="*/ 55373 w 404"/>
                <a:gd name="T45" fmla="*/ 805432 h 404"/>
                <a:gd name="T46" fmla="*/ 171656 w 404"/>
                <a:gd name="T47" fmla="*/ 586267 h 404"/>
                <a:gd name="T48" fmla="*/ 326701 w 404"/>
                <a:gd name="T49" fmla="*/ 361622 h 404"/>
                <a:gd name="T50" fmla="*/ 514969 w 404"/>
                <a:gd name="T51" fmla="*/ 241082 h 404"/>
                <a:gd name="T52" fmla="*/ 681088 w 404"/>
                <a:gd name="T53" fmla="*/ 98624 h 404"/>
                <a:gd name="T54" fmla="*/ 941340 w 404"/>
                <a:gd name="T55" fmla="*/ 38354 h 404"/>
                <a:gd name="T56" fmla="*/ 1018863 w 404"/>
                <a:gd name="T57" fmla="*/ 142457 h 404"/>
                <a:gd name="T58" fmla="*/ 1223743 w 404"/>
                <a:gd name="T59" fmla="*/ 98624 h 404"/>
                <a:gd name="T60" fmla="*/ 1456309 w 404"/>
                <a:gd name="T61" fmla="*/ 153416 h 404"/>
                <a:gd name="T62" fmla="*/ 1666726 w 404"/>
                <a:gd name="T63" fmla="*/ 246561 h 404"/>
                <a:gd name="T64" fmla="*/ 1849457 w 404"/>
                <a:gd name="T65" fmla="*/ 405455 h 404"/>
                <a:gd name="T66" fmla="*/ 1738711 w 404"/>
                <a:gd name="T67" fmla="*/ 476684 h 404"/>
                <a:gd name="T68" fmla="*/ 1904830 w 404"/>
                <a:gd name="T69" fmla="*/ 695849 h 404"/>
                <a:gd name="T70" fmla="*/ 2120785 w 404"/>
                <a:gd name="T71" fmla="*/ 898577 h 404"/>
                <a:gd name="T72" fmla="*/ 2137397 w 404"/>
                <a:gd name="T73" fmla="*/ 1084867 h 404"/>
                <a:gd name="T74" fmla="*/ 2126322 w 404"/>
                <a:gd name="T75" fmla="*/ 1282116 h 404"/>
                <a:gd name="T76" fmla="*/ 2076486 w 404"/>
                <a:gd name="T77" fmla="*/ 1457448 h 404"/>
                <a:gd name="T78" fmla="*/ 1965740 w 404"/>
                <a:gd name="T79" fmla="*/ 1484843 h 404"/>
                <a:gd name="T80" fmla="*/ 1965740 w 404"/>
                <a:gd name="T81" fmla="*/ 1484843 h 404"/>
                <a:gd name="T82" fmla="*/ 1799622 w 404"/>
                <a:gd name="T83" fmla="*/ 1676613 h 404"/>
                <a:gd name="T84" fmla="*/ 1639040 w 404"/>
                <a:gd name="T85" fmla="*/ 1819070 h 404"/>
                <a:gd name="T86" fmla="*/ 1489533 w 404"/>
                <a:gd name="T87" fmla="*/ 1934132 h 404"/>
                <a:gd name="T88" fmla="*/ 1312339 w 404"/>
                <a:gd name="T89" fmla="*/ 2021798 h 404"/>
                <a:gd name="T90" fmla="*/ 1118534 w 404"/>
                <a:gd name="T91" fmla="*/ 2071110 h 404"/>
                <a:gd name="T92" fmla="*/ 1052086 w 404"/>
                <a:gd name="T93" fmla="*/ 1983444 h 404"/>
                <a:gd name="T94" fmla="*/ 813983 w 404"/>
                <a:gd name="T95" fmla="*/ 2027277 h 404"/>
                <a:gd name="T96" fmla="*/ 813983 w 404"/>
                <a:gd name="T97" fmla="*/ 2027277 h 404"/>
                <a:gd name="T98" fmla="*/ 603565 w 404"/>
                <a:gd name="T99" fmla="*/ 1983444 h 404"/>
                <a:gd name="T100" fmla="*/ 420835 w 404"/>
                <a:gd name="T101" fmla="*/ 1846466 h 404"/>
                <a:gd name="T102" fmla="*/ 265790 w 404"/>
                <a:gd name="T103" fmla="*/ 1671134 h 404"/>
                <a:gd name="T104" fmla="*/ 160582 w 404"/>
                <a:gd name="T105" fmla="*/ 1451968 h 404"/>
                <a:gd name="T106" fmla="*/ 293477 w 404"/>
                <a:gd name="T107" fmla="*/ 1435531 h 404"/>
                <a:gd name="T108" fmla="*/ 232566 w 404"/>
                <a:gd name="T109" fmla="*/ 1167054 h 404"/>
                <a:gd name="T110" fmla="*/ 116283 w 404"/>
                <a:gd name="T111" fmla="*/ 893098 h 404"/>
                <a:gd name="T112" fmla="*/ 177194 w 404"/>
                <a:gd name="T113" fmla="*/ 717766 h 404"/>
                <a:gd name="T114" fmla="*/ 271328 w 404"/>
                <a:gd name="T115" fmla="*/ 542433 h 404"/>
                <a:gd name="T116" fmla="*/ 387611 w 404"/>
                <a:gd name="T117" fmla="*/ 399976 h 404"/>
                <a:gd name="T118" fmla="*/ 498357 w 404"/>
                <a:gd name="T119" fmla="*/ 421893 h 404"/>
                <a:gd name="T120" fmla="*/ 498357 w 404"/>
                <a:gd name="T121" fmla="*/ 421893 h 404"/>
                <a:gd name="T122" fmla="*/ 730923 w 404"/>
                <a:gd name="T123" fmla="*/ 312310 h 404"/>
                <a:gd name="T124" fmla="*/ 935803 w 404"/>
                <a:gd name="T125" fmla="*/ 246561 h 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04" h="404">
                  <a:moveTo>
                    <a:pt x="187" y="5"/>
                  </a:moveTo>
                  <a:cubicBezTo>
                    <a:pt x="189" y="5"/>
                    <a:pt x="190" y="10"/>
                    <a:pt x="187" y="10"/>
                  </a:cubicBezTo>
                  <a:cubicBezTo>
                    <a:pt x="182" y="12"/>
                    <a:pt x="180" y="5"/>
                    <a:pt x="184" y="3"/>
                  </a:cubicBezTo>
                  <a:cubicBezTo>
                    <a:pt x="187" y="0"/>
                    <a:pt x="189" y="3"/>
                    <a:pt x="191" y="5"/>
                  </a:cubicBezTo>
                  <a:cubicBezTo>
                    <a:pt x="192" y="7"/>
                    <a:pt x="194" y="10"/>
                    <a:pt x="196" y="10"/>
                  </a:cubicBezTo>
                  <a:cubicBezTo>
                    <a:pt x="197" y="10"/>
                    <a:pt x="201" y="10"/>
                    <a:pt x="202" y="6"/>
                  </a:cubicBezTo>
                  <a:cubicBezTo>
                    <a:pt x="202" y="2"/>
                    <a:pt x="197" y="0"/>
                    <a:pt x="195" y="2"/>
                  </a:cubicBezTo>
                  <a:cubicBezTo>
                    <a:pt x="193" y="5"/>
                    <a:pt x="196" y="8"/>
                    <a:pt x="199" y="7"/>
                  </a:cubicBezTo>
                  <a:moveTo>
                    <a:pt x="207" y="5"/>
                  </a:moveTo>
                  <a:cubicBezTo>
                    <a:pt x="209" y="5"/>
                    <a:pt x="210" y="9"/>
                    <a:pt x="207" y="10"/>
                  </a:cubicBezTo>
                  <a:cubicBezTo>
                    <a:pt x="202" y="11"/>
                    <a:pt x="201" y="4"/>
                    <a:pt x="205" y="2"/>
                  </a:cubicBezTo>
                  <a:cubicBezTo>
                    <a:pt x="208" y="0"/>
                    <a:pt x="210" y="3"/>
                    <a:pt x="211" y="5"/>
                  </a:cubicBezTo>
                  <a:cubicBezTo>
                    <a:pt x="213" y="7"/>
                    <a:pt x="214" y="10"/>
                    <a:pt x="216" y="10"/>
                  </a:cubicBezTo>
                  <a:cubicBezTo>
                    <a:pt x="217" y="11"/>
                    <a:pt x="221" y="11"/>
                    <a:pt x="222" y="7"/>
                  </a:cubicBezTo>
                  <a:cubicBezTo>
                    <a:pt x="223" y="3"/>
                    <a:pt x="218" y="0"/>
                    <a:pt x="216" y="3"/>
                  </a:cubicBezTo>
                  <a:cubicBezTo>
                    <a:pt x="214" y="5"/>
                    <a:pt x="217" y="8"/>
                    <a:pt x="219" y="7"/>
                  </a:cubicBezTo>
                  <a:moveTo>
                    <a:pt x="228" y="7"/>
                  </a:moveTo>
                  <a:cubicBezTo>
                    <a:pt x="230" y="7"/>
                    <a:pt x="230" y="11"/>
                    <a:pt x="227" y="11"/>
                  </a:cubicBezTo>
                  <a:cubicBezTo>
                    <a:pt x="222" y="12"/>
                    <a:pt x="222" y="5"/>
                    <a:pt x="225" y="3"/>
                  </a:cubicBezTo>
                  <a:cubicBezTo>
                    <a:pt x="229" y="2"/>
                    <a:pt x="231" y="5"/>
                    <a:pt x="232" y="7"/>
                  </a:cubicBezTo>
                  <a:cubicBezTo>
                    <a:pt x="233" y="9"/>
                    <a:pt x="234" y="12"/>
                    <a:pt x="236" y="13"/>
                  </a:cubicBezTo>
                  <a:cubicBezTo>
                    <a:pt x="237" y="13"/>
                    <a:pt x="241" y="14"/>
                    <a:pt x="242" y="10"/>
                  </a:cubicBezTo>
                  <a:cubicBezTo>
                    <a:pt x="244" y="6"/>
                    <a:pt x="239" y="3"/>
                    <a:pt x="237" y="5"/>
                  </a:cubicBezTo>
                  <a:cubicBezTo>
                    <a:pt x="234" y="7"/>
                    <a:pt x="237" y="11"/>
                    <a:pt x="239" y="10"/>
                  </a:cubicBezTo>
                  <a:moveTo>
                    <a:pt x="248" y="10"/>
                  </a:moveTo>
                  <a:cubicBezTo>
                    <a:pt x="250" y="11"/>
                    <a:pt x="250" y="15"/>
                    <a:pt x="246" y="15"/>
                  </a:cubicBezTo>
                  <a:cubicBezTo>
                    <a:pt x="242" y="15"/>
                    <a:pt x="242" y="8"/>
                    <a:pt x="246" y="7"/>
                  </a:cubicBezTo>
                  <a:cubicBezTo>
                    <a:pt x="250" y="6"/>
                    <a:pt x="251" y="9"/>
                    <a:pt x="252" y="11"/>
                  </a:cubicBezTo>
                  <a:cubicBezTo>
                    <a:pt x="253" y="13"/>
                    <a:pt x="254" y="17"/>
                    <a:pt x="255" y="17"/>
                  </a:cubicBezTo>
                  <a:cubicBezTo>
                    <a:pt x="257" y="18"/>
                    <a:pt x="260" y="19"/>
                    <a:pt x="262" y="16"/>
                  </a:cubicBezTo>
                  <a:cubicBezTo>
                    <a:pt x="264" y="12"/>
                    <a:pt x="260" y="8"/>
                    <a:pt x="257" y="10"/>
                  </a:cubicBezTo>
                  <a:cubicBezTo>
                    <a:pt x="254" y="12"/>
                    <a:pt x="256" y="16"/>
                    <a:pt x="259" y="15"/>
                  </a:cubicBezTo>
                  <a:moveTo>
                    <a:pt x="268" y="16"/>
                  </a:moveTo>
                  <a:cubicBezTo>
                    <a:pt x="270" y="17"/>
                    <a:pt x="269" y="21"/>
                    <a:pt x="266" y="21"/>
                  </a:cubicBezTo>
                  <a:cubicBezTo>
                    <a:pt x="261" y="20"/>
                    <a:pt x="262" y="13"/>
                    <a:pt x="266" y="12"/>
                  </a:cubicBezTo>
                  <a:cubicBezTo>
                    <a:pt x="270" y="12"/>
                    <a:pt x="271" y="15"/>
                    <a:pt x="272" y="17"/>
                  </a:cubicBezTo>
                  <a:cubicBezTo>
                    <a:pt x="273" y="20"/>
                    <a:pt x="273" y="23"/>
                    <a:pt x="274" y="24"/>
                  </a:cubicBezTo>
                  <a:cubicBezTo>
                    <a:pt x="276" y="25"/>
                    <a:pt x="279" y="26"/>
                    <a:pt x="281" y="23"/>
                  </a:cubicBezTo>
                  <a:cubicBezTo>
                    <a:pt x="284" y="19"/>
                    <a:pt x="280" y="15"/>
                    <a:pt x="277" y="17"/>
                  </a:cubicBezTo>
                  <a:cubicBezTo>
                    <a:pt x="274" y="18"/>
                    <a:pt x="276" y="22"/>
                    <a:pt x="278" y="22"/>
                  </a:cubicBezTo>
                  <a:moveTo>
                    <a:pt x="287" y="24"/>
                  </a:moveTo>
                  <a:cubicBezTo>
                    <a:pt x="289" y="25"/>
                    <a:pt x="288" y="29"/>
                    <a:pt x="284" y="28"/>
                  </a:cubicBezTo>
                  <a:cubicBezTo>
                    <a:pt x="280" y="27"/>
                    <a:pt x="282" y="21"/>
                    <a:pt x="286" y="20"/>
                  </a:cubicBezTo>
                  <a:cubicBezTo>
                    <a:pt x="290" y="20"/>
                    <a:pt x="291" y="23"/>
                    <a:pt x="291" y="26"/>
                  </a:cubicBezTo>
                  <a:cubicBezTo>
                    <a:pt x="291" y="28"/>
                    <a:pt x="291" y="31"/>
                    <a:pt x="293" y="32"/>
                  </a:cubicBezTo>
                  <a:cubicBezTo>
                    <a:pt x="294" y="33"/>
                    <a:pt x="297" y="35"/>
                    <a:pt x="300" y="32"/>
                  </a:cubicBezTo>
                  <a:cubicBezTo>
                    <a:pt x="303" y="29"/>
                    <a:pt x="299" y="24"/>
                    <a:pt x="296" y="26"/>
                  </a:cubicBezTo>
                  <a:cubicBezTo>
                    <a:pt x="293" y="27"/>
                    <a:pt x="294" y="31"/>
                    <a:pt x="297" y="31"/>
                  </a:cubicBezTo>
                  <a:moveTo>
                    <a:pt x="305" y="34"/>
                  </a:moveTo>
                  <a:cubicBezTo>
                    <a:pt x="307" y="35"/>
                    <a:pt x="305" y="39"/>
                    <a:pt x="302" y="38"/>
                  </a:cubicBezTo>
                  <a:cubicBezTo>
                    <a:pt x="298" y="36"/>
                    <a:pt x="300" y="30"/>
                    <a:pt x="304" y="30"/>
                  </a:cubicBezTo>
                  <a:cubicBezTo>
                    <a:pt x="308" y="30"/>
                    <a:pt x="309" y="34"/>
                    <a:pt x="309" y="36"/>
                  </a:cubicBezTo>
                  <a:cubicBezTo>
                    <a:pt x="309" y="38"/>
                    <a:pt x="309" y="42"/>
                    <a:pt x="310" y="43"/>
                  </a:cubicBezTo>
                  <a:cubicBezTo>
                    <a:pt x="311" y="44"/>
                    <a:pt x="314" y="46"/>
                    <a:pt x="317" y="43"/>
                  </a:cubicBezTo>
                  <a:cubicBezTo>
                    <a:pt x="320" y="40"/>
                    <a:pt x="317" y="35"/>
                    <a:pt x="314" y="36"/>
                  </a:cubicBezTo>
                  <a:cubicBezTo>
                    <a:pt x="311" y="37"/>
                    <a:pt x="311" y="42"/>
                    <a:pt x="314" y="42"/>
                  </a:cubicBezTo>
                  <a:moveTo>
                    <a:pt x="322" y="46"/>
                  </a:moveTo>
                  <a:cubicBezTo>
                    <a:pt x="324" y="47"/>
                    <a:pt x="322" y="51"/>
                    <a:pt x="319" y="49"/>
                  </a:cubicBezTo>
                  <a:cubicBezTo>
                    <a:pt x="314" y="47"/>
                    <a:pt x="318" y="41"/>
                    <a:pt x="322" y="42"/>
                  </a:cubicBezTo>
                  <a:cubicBezTo>
                    <a:pt x="326" y="42"/>
                    <a:pt x="326" y="46"/>
                    <a:pt x="326" y="48"/>
                  </a:cubicBezTo>
                  <a:cubicBezTo>
                    <a:pt x="325" y="50"/>
                    <a:pt x="325" y="54"/>
                    <a:pt x="326" y="55"/>
                  </a:cubicBezTo>
                  <a:cubicBezTo>
                    <a:pt x="327" y="56"/>
                    <a:pt x="329" y="59"/>
                    <a:pt x="333" y="56"/>
                  </a:cubicBezTo>
                  <a:cubicBezTo>
                    <a:pt x="336" y="53"/>
                    <a:pt x="334" y="48"/>
                    <a:pt x="330" y="49"/>
                  </a:cubicBezTo>
                  <a:cubicBezTo>
                    <a:pt x="327" y="50"/>
                    <a:pt x="328" y="54"/>
                    <a:pt x="330" y="55"/>
                  </a:cubicBezTo>
                  <a:moveTo>
                    <a:pt x="338" y="59"/>
                  </a:moveTo>
                  <a:cubicBezTo>
                    <a:pt x="339" y="60"/>
                    <a:pt x="337" y="64"/>
                    <a:pt x="334" y="62"/>
                  </a:cubicBezTo>
                  <a:cubicBezTo>
                    <a:pt x="330" y="60"/>
                    <a:pt x="334" y="54"/>
                    <a:pt x="338" y="55"/>
                  </a:cubicBezTo>
                  <a:cubicBezTo>
                    <a:pt x="342" y="56"/>
                    <a:pt x="341" y="60"/>
                    <a:pt x="341" y="62"/>
                  </a:cubicBezTo>
                  <a:cubicBezTo>
                    <a:pt x="341" y="64"/>
                    <a:pt x="340" y="67"/>
                    <a:pt x="341" y="69"/>
                  </a:cubicBezTo>
                  <a:cubicBezTo>
                    <a:pt x="342" y="70"/>
                    <a:pt x="344" y="73"/>
                    <a:pt x="347" y="71"/>
                  </a:cubicBezTo>
                  <a:cubicBezTo>
                    <a:pt x="351" y="68"/>
                    <a:pt x="349" y="63"/>
                    <a:pt x="346" y="63"/>
                  </a:cubicBezTo>
                  <a:cubicBezTo>
                    <a:pt x="342" y="64"/>
                    <a:pt x="342" y="68"/>
                    <a:pt x="345" y="69"/>
                  </a:cubicBezTo>
                  <a:moveTo>
                    <a:pt x="352" y="74"/>
                  </a:moveTo>
                  <a:cubicBezTo>
                    <a:pt x="353" y="76"/>
                    <a:pt x="350" y="79"/>
                    <a:pt x="348" y="77"/>
                  </a:cubicBezTo>
                  <a:cubicBezTo>
                    <a:pt x="344" y="74"/>
                    <a:pt x="349" y="69"/>
                    <a:pt x="352" y="70"/>
                  </a:cubicBezTo>
                  <a:cubicBezTo>
                    <a:pt x="356" y="71"/>
                    <a:pt x="355" y="75"/>
                    <a:pt x="355" y="77"/>
                  </a:cubicBezTo>
                  <a:cubicBezTo>
                    <a:pt x="354" y="79"/>
                    <a:pt x="353" y="83"/>
                    <a:pt x="354" y="84"/>
                  </a:cubicBezTo>
                  <a:cubicBezTo>
                    <a:pt x="355" y="85"/>
                    <a:pt x="356" y="88"/>
                    <a:pt x="360" y="87"/>
                  </a:cubicBezTo>
                  <a:cubicBezTo>
                    <a:pt x="364" y="85"/>
                    <a:pt x="363" y="79"/>
                    <a:pt x="359" y="79"/>
                  </a:cubicBezTo>
                  <a:cubicBezTo>
                    <a:pt x="356" y="79"/>
                    <a:pt x="356" y="83"/>
                    <a:pt x="358" y="84"/>
                  </a:cubicBezTo>
                  <a:moveTo>
                    <a:pt x="365" y="91"/>
                  </a:moveTo>
                  <a:cubicBezTo>
                    <a:pt x="366" y="92"/>
                    <a:pt x="363" y="95"/>
                    <a:pt x="360" y="93"/>
                  </a:cubicBezTo>
                  <a:cubicBezTo>
                    <a:pt x="357" y="89"/>
                    <a:pt x="362" y="85"/>
                    <a:pt x="365" y="86"/>
                  </a:cubicBezTo>
                  <a:cubicBezTo>
                    <a:pt x="369" y="88"/>
                    <a:pt x="368" y="92"/>
                    <a:pt x="367" y="94"/>
                  </a:cubicBezTo>
                  <a:cubicBezTo>
                    <a:pt x="366" y="96"/>
                    <a:pt x="365" y="99"/>
                    <a:pt x="365" y="100"/>
                  </a:cubicBezTo>
                  <a:cubicBezTo>
                    <a:pt x="366" y="102"/>
                    <a:pt x="367" y="105"/>
                    <a:pt x="372" y="104"/>
                  </a:cubicBezTo>
                  <a:cubicBezTo>
                    <a:pt x="376" y="102"/>
                    <a:pt x="375" y="96"/>
                    <a:pt x="371" y="96"/>
                  </a:cubicBezTo>
                  <a:cubicBezTo>
                    <a:pt x="368" y="96"/>
                    <a:pt x="367" y="100"/>
                    <a:pt x="370" y="101"/>
                  </a:cubicBezTo>
                  <a:moveTo>
                    <a:pt x="375" y="108"/>
                  </a:moveTo>
                  <a:cubicBezTo>
                    <a:pt x="376" y="110"/>
                    <a:pt x="373" y="113"/>
                    <a:pt x="371" y="110"/>
                  </a:cubicBezTo>
                  <a:cubicBezTo>
                    <a:pt x="368" y="106"/>
                    <a:pt x="373" y="102"/>
                    <a:pt x="377" y="104"/>
                  </a:cubicBezTo>
                  <a:cubicBezTo>
                    <a:pt x="380" y="106"/>
                    <a:pt x="379" y="110"/>
                    <a:pt x="377" y="112"/>
                  </a:cubicBezTo>
                  <a:cubicBezTo>
                    <a:pt x="376" y="114"/>
                    <a:pt x="374" y="117"/>
                    <a:pt x="375" y="118"/>
                  </a:cubicBezTo>
                  <a:cubicBezTo>
                    <a:pt x="375" y="120"/>
                    <a:pt x="377" y="123"/>
                    <a:pt x="381" y="122"/>
                  </a:cubicBezTo>
                  <a:cubicBezTo>
                    <a:pt x="385" y="121"/>
                    <a:pt x="385" y="115"/>
                    <a:pt x="382" y="114"/>
                  </a:cubicBezTo>
                  <a:cubicBezTo>
                    <a:pt x="378" y="114"/>
                    <a:pt x="377" y="118"/>
                    <a:pt x="379" y="120"/>
                  </a:cubicBezTo>
                  <a:moveTo>
                    <a:pt x="384" y="127"/>
                  </a:moveTo>
                  <a:cubicBezTo>
                    <a:pt x="385" y="129"/>
                    <a:pt x="381" y="131"/>
                    <a:pt x="379" y="128"/>
                  </a:cubicBezTo>
                  <a:cubicBezTo>
                    <a:pt x="377" y="124"/>
                    <a:pt x="383" y="121"/>
                    <a:pt x="386" y="123"/>
                  </a:cubicBezTo>
                  <a:cubicBezTo>
                    <a:pt x="389" y="125"/>
                    <a:pt x="387" y="129"/>
                    <a:pt x="386" y="130"/>
                  </a:cubicBezTo>
                  <a:cubicBezTo>
                    <a:pt x="385" y="132"/>
                    <a:pt x="382" y="135"/>
                    <a:pt x="383" y="137"/>
                  </a:cubicBezTo>
                  <a:cubicBezTo>
                    <a:pt x="383" y="138"/>
                    <a:pt x="384" y="142"/>
                    <a:pt x="388" y="141"/>
                  </a:cubicBezTo>
                  <a:cubicBezTo>
                    <a:pt x="393" y="141"/>
                    <a:pt x="393" y="135"/>
                    <a:pt x="390" y="134"/>
                  </a:cubicBezTo>
                  <a:cubicBezTo>
                    <a:pt x="387" y="133"/>
                    <a:pt x="385" y="137"/>
                    <a:pt x="387" y="138"/>
                  </a:cubicBezTo>
                  <a:moveTo>
                    <a:pt x="391" y="146"/>
                  </a:moveTo>
                  <a:cubicBezTo>
                    <a:pt x="392" y="148"/>
                    <a:pt x="388" y="150"/>
                    <a:pt x="386" y="147"/>
                  </a:cubicBezTo>
                  <a:cubicBezTo>
                    <a:pt x="384" y="143"/>
                    <a:pt x="390" y="140"/>
                    <a:pt x="393" y="143"/>
                  </a:cubicBezTo>
                  <a:cubicBezTo>
                    <a:pt x="396" y="145"/>
                    <a:pt x="394" y="148"/>
                    <a:pt x="392" y="150"/>
                  </a:cubicBezTo>
                  <a:cubicBezTo>
                    <a:pt x="391" y="152"/>
                    <a:pt x="388" y="154"/>
                    <a:pt x="389" y="156"/>
                  </a:cubicBezTo>
                  <a:cubicBezTo>
                    <a:pt x="389" y="158"/>
                    <a:pt x="389" y="161"/>
                    <a:pt x="394" y="161"/>
                  </a:cubicBezTo>
                  <a:cubicBezTo>
                    <a:pt x="398" y="161"/>
                    <a:pt x="399" y="155"/>
                    <a:pt x="396" y="154"/>
                  </a:cubicBezTo>
                  <a:cubicBezTo>
                    <a:pt x="393" y="152"/>
                    <a:pt x="391" y="156"/>
                    <a:pt x="392" y="158"/>
                  </a:cubicBezTo>
                  <a:moveTo>
                    <a:pt x="396" y="166"/>
                  </a:moveTo>
                  <a:cubicBezTo>
                    <a:pt x="396" y="168"/>
                    <a:pt x="392" y="170"/>
                    <a:pt x="391" y="167"/>
                  </a:cubicBezTo>
                  <a:cubicBezTo>
                    <a:pt x="389" y="162"/>
                    <a:pt x="396" y="160"/>
                    <a:pt x="398" y="163"/>
                  </a:cubicBezTo>
                  <a:cubicBezTo>
                    <a:pt x="401" y="166"/>
                    <a:pt x="398" y="169"/>
                    <a:pt x="397" y="170"/>
                  </a:cubicBezTo>
                  <a:cubicBezTo>
                    <a:pt x="395" y="172"/>
                    <a:pt x="392" y="174"/>
                    <a:pt x="392" y="176"/>
                  </a:cubicBezTo>
                  <a:cubicBezTo>
                    <a:pt x="392" y="177"/>
                    <a:pt x="393" y="181"/>
                    <a:pt x="397" y="181"/>
                  </a:cubicBezTo>
                  <a:cubicBezTo>
                    <a:pt x="401" y="182"/>
                    <a:pt x="403" y="176"/>
                    <a:pt x="400" y="174"/>
                  </a:cubicBezTo>
                  <a:cubicBezTo>
                    <a:pt x="397" y="172"/>
                    <a:pt x="394" y="176"/>
                    <a:pt x="396" y="178"/>
                  </a:cubicBezTo>
                  <a:moveTo>
                    <a:pt x="399" y="187"/>
                  </a:moveTo>
                  <a:cubicBezTo>
                    <a:pt x="399" y="189"/>
                    <a:pt x="394" y="190"/>
                    <a:pt x="394" y="187"/>
                  </a:cubicBezTo>
                  <a:cubicBezTo>
                    <a:pt x="392" y="182"/>
                    <a:pt x="399" y="180"/>
                    <a:pt x="401" y="184"/>
                  </a:cubicBezTo>
                  <a:cubicBezTo>
                    <a:pt x="404" y="187"/>
                    <a:pt x="401" y="189"/>
                    <a:pt x="399" y="191"/>
                  </a:cubicBezTo>
                  <a:cubicBezTo>
                    <a:pt x="397" y="192"/>
                    <a:pt x="394" y="194"/>
                    <a:pt x="394" y="196"/>
                  </a:cubicBezTo>
                  <a:cubicBezTo>
                    <a:pt x="394" y="197"/>
                    <a:pt x="394" y="201"/>
                    <a:pt x="398" y="202"/>
                  </a:cubicBezTo>
                  <a:cubicBezTo>
                    <a:pt x="402" y="202"/>
                    <a:pt x="404" y="197"/>
                    <a:pt x="402" y="195"/>
                  </a:cubicBezTo>
                  <a:cubicBezTo>
                    <a:pt x="399" y="193"/>
                    <a:pt x="396" y="196"/>
                    <a:pt x="397" y="199"/>
                  </a:cubicBezTo>
                  <a:moveTo>
                    <a:pt x="399" y="207"/>
                  </a:moveTo>
                  <a:cubicBezTo>
                    <a:pt x="399" y="209"/>
                    <a:pt x="395" y="210"/>
                    <a:pt x="394" y="207"/>
                  </a:cubicBezTo>
                  <a:cubicBezTo>
                    <a:pt x="393" y="202"/>
                    <a:pt x="400" y="201"/>
                    <a:pt x="402" y="205"/>
                  </a:cubicBezTo>
                  <a:cubicBezTo>
                    <a:pt x="404" y="208"/>
                    <a:pt x="401" y="210"/>
                    <a:pt x="399" y="211"/>
                  </a:cubicBezTo>
                  <a:cubicBezTo>
                    <a:pt x="397" y="213"/>
                    <a:pt x="394" y="214"/>
                    <a:pt x="394" y="216"/>
                  </a:cubicBezTo>
                  <a:cubicBezTo>
                    <a:pt x="393" y="217"/>
                    <a:pt x="393" y="221"/>
                    <a:pt x="397" y="222"/>
                  </a:cubicBezTo>
                  <a:cubicBezTo>
                    <a:pt x="401" y="223"/>
                    <a:pt x="404" y="218"/>
                    <a:pt x="401" y="216"/>
                  </a:cubicBezTo>
                  <a:cubicBezTo>
                    <a:pt x="399" y="214"/>
                    <a:pt x="396" y="217"/>
                    <a:pt x="397" y="219"/>
                  </a:cubicBezTo>
                  <a:moveTo>
                    <a:pt x="397" y="228"/>
                  </a:moveTo>
                  <a:cubicBezTo>
                    <a:pt x="397" y="230"/>
                    <a:pt x="393" y="230"/>
                    <a:pt x="393" y="227"/>
                  </a:cubicBezTo>
                  <a:cubicBezTo>
                    <a:pt x="392" y="222"/>
                    <a:pt x="399" y="222"/>
                    <a:pt x="401" y="225"/>
                  </a:cubicBezTo>
                  <a:cubicBezTo>
                    <a:pt x="402" y="229"/>
                    <a:pt x="399" y="231"/>
                    <a:pt x="397" y="232"/>
                  </a:cubicBezTo>
                  <a:cubicBezTo>
                    <a:pt x="395" y="233"/>
                    <a:pt x="392" y="234"/>
                    <a:pt x="391" y="236"/>
                  </a:cubicBezTo>
                  <a:cubicBezTo>
                    <a:pt x="391" y="237"/>
                    <a:pt x="390" y="241"/>
                    <a:pt x="394" y="242"/>
                  </a:cubicBezTo>
                  <a:cubicBezTo>
                    <a:pt x="398" y="244"/>
                    <a:pt x="401" y="239"/>
                    <a:pt x="399" y="237"/>
                  </a:cubicBezTo>
                  <a:cubicBezTo>
                    <a:pt x="397" y="234"/>
                    <a:pt x="393" y="237"/>
                    <a:pt x="394" y="239"/>
                  </a:cubicBezTo>
                  <a:moveTo>
                    <a:pt x="394" y="248"/>
                  </a:moveTo>
                  <a:cubicBezTo>
                    <a:pt x="393" y="250"/>
                    <a:pt x="389" y="250"/>
                    <a:pt x="389" y="246"/>
                  </a:cubicBezTo>
                  <a:cubicBezTo>
                    <a:pt x="389" y="242"/>
                    <a:pt x="396" y="242"/>
                    <a:pt x="397" y="246"/>
                  </a:cubicBezTo>
                  <a:cubicBezTo>
                    <a:pt x="398" y="250"/>
                    <a:pt x="395" y="251"/>
                    <a:pt x="393" y="252"/>
                  </a:cubicBezTo>
                  <a:cubicBezTo>
                    <a:pt x="391" y="253"/>
                    <a:pt x="387" y="254"/>
                    <a:pt x="387" y="255"/>
                  </a:cubicBezTo>
                  <a:cubicBezTo>
                    <a:pt x="386" y="257"/>
                    <a:pt x="385" y="260"/>
                    <a:pt x="388" y="262"/>
                  </a:cubicBezTo>
                  <a:cubicBezTo>
                    <a:pt x="392" y="264"/>
                    <a:pt x="396" y="260"/>
                    <a:pt x="394" y="257"/>
                  </a:cubicBezTo>
                  <a:cubicBezTo>
                    <a:pt x="392" y="254"/>
                    <a:pt x="388" y="256"/>
                    <a:pt x="389" y="259"/>
                  </a:cubicBezTo>
                  <a:moveTo>
                    <a:pt x="388" y="268"/>
                  </a:moveTo>
                  <a:cubicBezTo>
                    <a:pt x="387" y="270"/>
                    <a:pt x="383" y="269"/>
                    <a:pt x="383" y="266"/>
                  </a:cubicBezTo>
                  <a:cubicBezTo>
                    <a:pt x="384" y="261"/>
                    <a:pt x="391" y="262"/>
                    <a:pt x="392" y="266"/>
                  </a:cubicBezTo>
                  <a:cubicBezTo>
                    <a:pt x="392" y="270"/>
                    <a:pt x="389" y="271"/>
                    <a:pt x="387" y="272"/>
                  </a:cubicBezTo>
                  <a:cubicBezTo>
                    <a:pt x="384" y="273"/>
                    <a:pt x="381" y="273"/>
                    <a:pt x="380" y="274"/>
                  </a:cubicBezTo>
                  <a:cubicBezTo>
                    <a:pt x="379" y="276"/>
                    <a:pt x="378" y="279"/>
                    <a:pt x="381" y="281"/>
                  </a:cubicBezTo>
                  <a:cubicBezTo>
                    <a:pt x="385" y="284"/>
                    <a:pt x="389" y="280"/>
                    <a:pt x="387" y="277"/>
                  </a:cubicBezTo>
                  <a:cubicBezTo>
                    <a:pt x="386" y="274"/>
                    <a:pt x="382" y="276"/>
                    <a:pt x="382" y="278"/>
                  </a:cubicBezTo>
                  <a:moveTo>
                    <a:pt x="380" y="287"/>
                  </a:moveTo>
                  <a:cubicBezTo>
                    <a:pt x="379" y="289"/>
                    <a:pt x="375" y="288"/>
                    <a:pt x="376" y="284"/>
                  </a:cubicBezTo>
                  <a:cubicBezTo>
                    <a:pt x="377" y="280"/>
                    <a:pt x="383" y="282"/>
                    <a:pt x="384" y="286"/>
                  </a:cubicBezTo>
                  <a:cubicBezTo>
                    <a:pt x="384" y="290"/>
                    <a:pt x="381" y="291"/>
                    <a:pt x="378" y="291"/>
                  </a:cubicBezTo>
                  <a:cubicBezTo>
                    <a:pt x="376" y="291"/>
                    <a:pt x="373" y="291"/>
                    <a:pt x="372" y="293"/>
                  </a:cubicBezTo>
                  <a:cubicBezTo>
                    <a:pt x="371" y="294"/>
                    <a:pt x="369" y="297"/>
                    <a:pt x="372" y="300"/>
                  </a:cubicBezTo>
                  <a:cubicBezTo>
                    <a:pt x="375" y="303"/>
                    <a:pt x="380" y="299"/>
                    <a:pt x="378" y="296"/>
                  </a:cubicBezTo>
                  <a:cubicBezTo>
                    <a:pt x="377" y="293"/>
                    <a:pt x="373" y="294"/>
                    <a:pt x="373" y="297"/>
                  </a:cubicBezTo>
                  <a:moveTo>
                    <a:pt x="370" y="305"/>
                  </a:moveTo>
                  <a:cubicBezTo>
                    <a:pt x="369" y="307"/>
                    <a:pt x="365" y="305"/>
                    <a:pt x="366" y="302"/>
                  </a:cubicBezTo>
                  <a:cubicBezTo>
                    <a:pt x="368" y="298"/>
                    <a:pt x="374" y="300"/>
                    <a:pt x="374" y="304"/>
                  </a:cubicBezTo>
                  <a:cubicBezTo>
                    <a:pt x="374" y="308"/>
                    <a:pt x="370" y="309"/>
                    <a:pt x="368" y="309"/>
                  </a:cubicBezTo>
                  <a:cubicBezTo>
                    <a:pt x="366" y="309"/>
                    <a:pt x="362" y="309"/>
                    <a:pt x="361" y="310"/>
                  </a:cubicBezTo>
                  <a:cubicBezTo>
                    <a:pt x="360" y="311"/>
                    <a:pt x="358" y="314"/>
                    <a:pt x="361" y="317"/>
                  </a:cubicBezTo>
                  <a:cubicBezTo>
                    <a:pt x="364" y="320"/>
                    <a:pt x="369" y="317"/>
                    <a:pt x="368" y="314"/>
                  </a:cubicBezTo>
                  <a:cubicBezTo>
                    <a:pt x="367" y="311"/>
                    <a:pt x="362" y="311"/>
                    <a:pt x="362" y="314"/>
                  </a:cubicBezTo>
                  <a:moveTo>
                    <a:pt x="358" y="322"/>
                  </a:moveTo>
                  <a:cubicBezTo>
                    <a:pt x="357" y="324"/>
                    <a:pt x="353" y="322"/>
                    <a:pt x="355" y="319"/>
                  </a:cubicBezTo>
                  <a:cubicBezTo>
                    <a:pt x="357" y="314"/>
                    <a:pt x="363" y="318"/>
                    <a:pt x="362" y="322"/>
                  </a:cubicBezTo>
                  <a:cubicBezTo>
                    <a:pt x="362" y="326"/>
                    <a:pt x="358" y="326"/>
                    <a:pt x="356" y="326"/>
                  </a:cubicBezTo>
                  <a:cubicBezTo>
                    <a:pt x="354" y="325"/>
                    <a:pt x="350" y="325"/>
                    <a:pt x="349" y="326"/>
                  </a:cubicBezTo>
                  <a:cubicBezTo>
                    <a:pt x="348" y="327"/>
                    <a:pt x="345" y="329"/>
                    <a:pt x="348" y="333"/>
                  </a:cubicBezTo>
                  <a:cubicBezTo>
                    <a:pt x="351" y="336"/>
                    <a:pt x="356" y="334"/>
                    <a:pt x="355" y="330"/>
                  </a:cubicBezTo>
                  <a:cubicBezTo>
                    <a:pt x="354" y="327"/>
                    <a:pt x="350" y="328"/>
                    <a:pt x="349" y="330"/>
                  </a:cubicBezTo>
                  <a:moveTo>
                    <a:pt x="345" y="338"/>
                  </a:moveTo>
                  <a:cubicBezTo>
                    <a:pt x="344" y="339"/>
                    <a:pt x="340" y="337"/>
                    <a:pt x="342" y="334"/>
                  </a:cubicBezTo>
                  <a:cubicBezTo>
                    <a:pt x="344" y="330"/>
                    <a:pt x="350" y="334"/>
                    <a:pt x="349" y="338"/>
                  </a:cubicBezTo>
                  <a:cubicBezTo>
                    <a:pt x="348" y="342"/>
                    <a:pt x="344" y="341"/>
                    <a:pt x="342" y="341"/>
                  </a:cubicBezTo>
                  <a:cubicBezTo>
                    <a:pt x="340" y="341"/>
                    <a:pt x="337" y="340"/>
                    <a:pt x="335" y="341"/>
                  </a:cubicBezTo>
                  <a:cubicBezTo>
                    <a:pt x="334" y="342"/>
                    <a:pt x="331" y="344"/>
                    <a:pt x="333" y="347"/>
                  </a:cubicBezTo>
                  <a:cubicBezTo>
                    <a:pt x="336" y="351"/>
                    <a:pt x="341" y="349"/>
                    <a:pt x="341" y="346"/>
                  </a:cubicBezTo>
                  <a:cubicBezTo>
                    <a:pt x="340" y="342"/>
                    <a:pt x="336" y="342"/>
                    <a:pt x="335" y="345"/>
                  </a:cubicBezTo>
                  <a:moveTo>
                    <a:pt x="330" y="352"/>
                  </a:moveTo>
                  <a:cubicBezTo>
                    <a:pt x="328" y="353"/>
                    <a:pt x="325" y="350"/>
                    <a:pt x="327" y="348"/>
                  </a:cubicBezTo>
                  <a:cubicBezTo>
                    <a:pt x="330" y="344"/>
                    <a:pt x="335" y="349"/>
                    <a:pt x="334" y="352"/>
                  </a:cubicBezTo>
                  <a:cubicBezTo>
                    <a:pt x="333" y="356"/>
                    <a:pt x="329" y="355"/>
                    <a:pt x="327" y="355"/>
                  </a:cubicBezTo>
                  <a:cubicBezTo>
                    <a:pt x="325" y="354"/>
                    <a:pt x="321" y="353"/>
                    <a:pt x="320" y="354"/>
                  </a:cubicBezTo>
                  <a:cubicBezTo>
                    <a:pt x="319" y="355"/>
                    <a:pt x="316" y="356"/>
                    <a:pt x="317" y="360"/>
                  </a:cubicBezTo>
                  <a:cubicBezTo>
                    <a:pt x="319" y="364"/>
                    <a:pt x="325" y="363"/>
                    <a:pt x="325" y="359"/>
                  </a:cubicBezTo>
                  <a:cubicBezTo>
                    <a:pt x="325" y="356"/>
                    <a:pt x="321" y="356"/>
                    <a:pt x="320" y="358"/>
                  </a:cubicBezTo>
                  <a:moveTo>
                    <a:pt x="313" y="365"/>
                  </a:moveTo>
                  <a:cubicBezTo>
                    <a:pt x="312" y="366"/>
                    <a:pt x="309" y="363"/>
                    <a:pt x="311" y="360"/>
                  </a:cubicBezTo>
                  <a:cubicBezTo>
                    <a:pt x="315" y="357"/>
                    <a:pt x="319" y="362"/>
                    <a:pt x="318" y="365"/>
                  </a:cubicBezTo>
                  <a:cubicBezTo>
                    <a:pt x="316" y="369"/>
                    <a:pt x="312" y="368"/>
                    <a:pt x="310" y="367"/>
                  </a:cubicBezTo>
                  <a:cubicBezTo>
                    <a:pt x="308" y="366"/>
                    <a:pt x="305" y="365"/>
                    <a:pt x="304" y="365"/>
                  </a:cubicBezTo>
                  <a:cubicBezTo>
                    <a:pt x="302" y="366"/>
                    <a:pt x="299" y="367"/>
                    <a:pt x="300" y="372"/>
                  </a:cubicBezTo>
                  <a:cubicBezTo>
                    <a:pt x="302" y="376"/>
                    <a:pt x="308" y="375"/>
                    <a:pt x="308" y="371"/>
                  </a:cubicBezTo>
                  <a:cubicBezTo>
                    <a:pt x="308" y="368"/>
                    <a:pt x="304" y="367"/>
                    <a:pt x="303" y="370"/>
                  </a:cubicBezTo>
                  <a:moveTo>
                    <a:pt x="296" y="375"/>
                  </a:moveTo>
                  <a:cubicBezTo>
                    <a:pt x="294" y="376"/>
                    <a:pt x="291" y="373"/>
                    <a:pt x="294" y="371"/>
                  </a:cubicBezTo>
                  <a:cubicBezTo>
                    <a:pt x="298" y="368"/>
                    <a:pt x="302" y="373"/>
                    <a:pt x="300" y="377"/>
                  </a:cubicBezTo>
                  <a:cubicBezTo>
                    <a:pt x="298" y="380"/>
                    <a:pt x="294" y="379"/>
                    <a:pt x="292" y="377"/>
                  </a:cubicBezTo>
                  <a:cubicBezTo>
                    <a:pt x="290" y="376"/>
                    <a:pt x="287" y="374"/>
                    <a:pt x="286" y="375"/>
                  </a:cubicBezTo>
                  <a:cubicBezTo>
                    <a:pt x="284" y="375"/>
                    <a:pt x="281" y="377"/>
                    <a:pt x="282" y="381"/>
                  </a:cubicBezTo>
                  <a:cubicBezTo>
                    <a:pt x="283" y="385"/>
                    <a:pt x="289" y="385"/>
                    <a:pt x="290" y="382"/>
                  </a:cubicBezTo>
                  <a:cubicBezTo>
                    <a:pt x="290" y="378"/>
                    <a:pt x="286" y="377"/>
                    <a:pt x="284" y="379"/>
                  </a:cubicBezTo>
                  <a:moveTo>
                    <a:pt x="277" y="384"/>
                  </a:moveTo>
                  <a:cubicBezTo>
                    <a:pt x="275" y="385"/>
                    <a:pt x="273" y="381"/>
                    <a:pt x="276" y="379"/>
                  </a:cubicBezTo>
                  <a:cubicBezTo>
                    <a:pt x="280" y="377"/>
                    <a:pt x="283" y="383"/>
                    <a:pt x="281" y="386"/>
                  </a:cubicBezTo>
                  <a:cubicBezTo>
                    <a:pt x="279" y="389"/>
                    <a:pt x="275" y="387"/>
                    <a:pt x="274" y="386"/>
                  </a:cubicBezTo>
                  <a:cubicBezTo>
                    <a:pt x="272" y="385"/>
                    <a:pt x="269" y="382"/>
                    <a:pt x="267" y="383"/>
                  </a:cubicBezTo>
                  <a:cubicBezTo>
                    <a:pt x="266" y="383"/>
                    <a:pt x="262" y="384"/>
                    <a:pt x="263" y="388"/>
                  </a:cubicBezTo>
                  <a:cubicBezTo>
                    <a:pt x="263" y="393"/>
                    <a:pt x="269" y="393"/>
                    <a:pt x="270" y="390"/>
                  </a:cubicBezTo>
                  <a:cubicBezTo>
                    <a:pt x="271" y="387"/>
                    <a:pt x="267" y="385"/>
                    <a:pt x="266" y="387"/>
                  </a:cubicBezTo>
                  <a:moveTo>
                    <a:pt x="258" y="391"/>
                  </a:moveTo>
                  <a:cubicBezTo>
                    <a:pt x="256" y="392"/>
                    <a:pt x="254" y="388"/>
                    <a:pt x="257" y="386"/>
                  </a:cubicBezTo>
                  <a:cubicBezTo>
                    <a:pt x="261" y="384"/>
                    <a:pt x="264" y="390"/>
                    <a:pt x="261" y="393"/>
                  </a:cubicBezTo>
                  <a:cubicBezTo>
                    <a:pt x="259" y="396"/>
                    <a:pt x="256" y="394"/>
                    <a:pt x="254" y="392"/>
                  </a:cubicBezTo>
                  <a:cubicBezTo>
                    <a:pt x="252" y="391"/>
                    <a:pt x="250" y="388"/>
                    <a:pt x="248" y="389"/>
                  </a:cubicBezTo>
                  <a:cubicBezTo>
                    <a:pt x="246" y="389"/>
                    <a:pt x="243" y="389"/>
                    <a:pt x="243" y="394"/>
                  </a:cubicBezTo>
                  <a:cubicBezTo>
                    <a:pt x="243" y="398"/>
                    <a:pt x="249" y="399"/>
                    <a:pt x="250" y="396"/>
                  </a:cubicBezTo>
                  <a:cubicBezTo>
                    <a:pt x="252" y="393"/>
                    <a:pt x="248" y="391"/>
                    <a:pt x="246" y="392"/>
                  </a:cubicBezTo>
                  <a:moveTo>
                    <a:pt x="238" y="396"/>
                  </a:moveTo>
                  <a:cubicBezTo>
                    <a:pt x="236" y="396"/>
                    <a:pt x="234" y="392"/>
                    <a:pt x="237" y="391"/>
                  </a:cubicBezTo>
                  <a:cubicBezTo>
                    <a:pt x="242" y="389"/>
                    <a:pt x="244" y="396"/>
                    <a:pt x="241" y="398"/>
                  </a:cubicBezTo>
                  <a:cubicBezTo>
                    <a:pt x="238" y="401"/>
                    <a:pt x="235" y="398"/>
                    <a:pt x="234" y="397"/>
                  </a:cubicBezTo>
                  <a:cubicBezTo>
                    <a:pt x="232" y="395"/>
                    <a:pt x="230" y="392"/>
                    <a:pt x="228" y="392"/>
                  </a:cubicBezTo>
                  <a:cubicBezTo>
                    <a:pt x="227" y="392"/>
                    <a:pt x="223" y="393"/>
                    <a:pt x="223" y="397"/>
                  </a:cubicBezTo>
                  <a:cubicBezTo>
                    <a:pt x="222" y="401"/>
                    <a:pt x="228" y="403"/>
                    <a:pt x="230" y="400"/>
                  </a:cubicBezTo>
                  <a:cubicBezTo>
                    <a:pt x="232" y="397"/>
                    <a:pt x="228" y="394"/>
                    <a:pt x="226" y="396"/>
                  </a:cubicBezTo>
                  <a:moveTo>
                    <a:pt x="217" y="399"/>
                  </a:moveTo>
                  <a:cubicBezTo>
                    <a:pt x="215" y="399"/>
                    <a:pt x="214" y="394"/>
                    <a:pt x="217" y="394"/>
                  </a:cubicBezTo>
                  <a:cubicBezTo>
                    <a:pt x="222" y="392"/>
                    <a:pt x="224" y="399"/>
                    <a:pt x="220" y="401"/>
                  </a:cubicBezTo>
                  <a:cubicBezTo>
                    <a:pt x="217" y="404"/>
                    <a:pt x="215" y="401"/>
                    <a:pt x="213" y="399"/>
                  </a:cubicBezTo>
                  <a:cubicBezTo>
                    <a:pt x="212" y="397"/>
                    <a:pt x="210" y="394"/>
                    <a:pt x="208" y="394"/>
                  </a:cubicBezTo>
                  <a:cubicBezTo>
                    <a:pt x="207" y="394"/>
                    <a:pt x="203" y="394"/>
                    <a:pt x="202" y="398"/>
                  </a:cubicBezTo>
                  <a:cubicBezTo>
                    <a:pt x="202" y="402"/>
                    <a:pt x="207" y="404"/>
                    <a:pt x="209" y="402"/>
                  </a:cubicBezTo>
                  <a:cubicBezTo>
                    <a:pt x="211" y="399"/>
                    <a:pt x="208" y="396"/>
                    <a:pt x="205" y="397"/>
                  </a:cubicBezTo>
                  <a:moveTo>
                    <a:pt x="197" y="399"/>
                  </a:moveTo>
                  <a:cubicBezTo>
                    <a:pt x="195" y="399"/>
                    <a:pt x="194" y="395"/>
                    <a:pt x="197" y="394"/>
                  </a:cubicBezTo>
                  <a:cubicBezTo>
                    <a:pt x="202" y="393"/>
                    <a:pt x="203" y="400"/>
                    <a:pt x="199" y="402"/>
                  </a:cubicBezTo>
                  <a:cubicBezTo>
                    <a:pt x="196" y="404"/>
                    <a:pt x="194" y="401"/>
                    <a:pt x="193" y="399"/>
                  </a:cubicBezTo>
                  <a:cubicBezTo>
                    <a:pt x="191" y="397"/>
                    <a:pt x="190" y="394"/>
                    <a:pt x="188" y="394"/>
                  </a:cubicBezTo>
                  <a:cubicBezTo>
                    <a:pt x="187" y="393"/>
                    <a:pt x="183" y="393"/>
                    <a:pt x="182" y="397"/>
                  </a:cubicBezTo>
                  <a:cubicBezTo>
                    <a:pt x="181" y="401"/>
                    <a:pt x="186" y="404"/>
                    <a:pt x="188" y="401"/>
                  </a:cubicBezTo>
                  <a:cubicBezTo>
                    <a:pt x="190" y="399"/>
                    <a:pt x="187" y="396"/>
                    <a:pt x="185" y="397"/>
                  </a:cubicBezTo>
                  <a:moveTo>
                    <a:pt x="176" y="397"/>
                  </a:moveTo>
                  <a:cubicBezTo>
                    <a:pt x="174" y="397"/>
                    <a:pt x="174" y="393"/>
                    <a:pt x="177" y="393"/>
                  </a:cubicBezTo>
                  <a:cubicBezTo>
                    <a:pt x="182" y="392"/>
                    <a:pt x="182" y="399"/>
                    <a:pt x="179" y="401"/>
                  </a:cubicBezTo>
                  <a:cubicBezTo>
                    <a:pt x="175" y="402"/>
                    <a:pt x="173" y="399"/>
                    <a:pt x="172" y="397"/>
                  </a:cubicBezTo>
                  <a:cubicBezTo>
                    <a:pt x="171" y="395"/>
                    <a:pt x="170" y="392"/>
                    <a:pt x="168" y="391"/>
                  </a:cubicBezTo>
                  <a:cubicBezTo>
                    <a:pt x="167" y="391"/>
                    <a:pt x="163" y="390"/>
                    <a:pt x="162" y="394"/>
                  </a:cubicBezTo>
                  <a:cubicBezTo>
                    <a:pt x="160" y="398"/>
                    <a:pt x="165" y="401"/>
                    <a:pt x="167" y="399"/>
                  </a:cubicBezTo>
                  <a:cubicBezTo>
                    <a:pt x="170" y="397"/>
                    <a:pt x="167" y="393"/>
                    <a:pt x="165" y="394"/>
                  </a:cubicBezTo>
                  <a:moveTo>
                    <a:pt x="156" y="394"/>
                  </a:moveTo>
                  <a:cubicBezTo>
                    <a:pt x="154" y="393"/>
                    <a:pt x="154" y="389"/>
                    <a:pt x="158" y="389"/>
                  </a:cubicBezTo>
                  <a:cubicBezTo>
                    <a:pt x="162" y="389"/>
                    <a:pt x="162" y="396"/>
                    <a:pt x="158" y="397"/>
                  </a:cubicBezTo>
                  <a:cubicBezTo>
                    <a:pt x="154" y="398"/>
                    <a:pt x="153" y="395"/>
                    <a:pt x="152" y="393"/>
                  </a:cubicBezTo>
                  <a:cubicBezTo>
                    <a:pt x="151" y="391"/>
                    <a:pt x="150" y="387"/>
                    <a:pt x="149" y="387"/>
                  </a:cubicBezTo>
                  <a:cubicBezTo>
                    <a:pt x="147" y="386"/>
                    <a:pt x="144" y="385"/>
                    <a:pt x="142" y="388"/>
                  </a:cubicBezTo>
                  <a:cubicBezTo>
                    <a:pt x="140" y="392"/>
                    <a:pt x="144" y="396"/>
                    <a:pt x="147" y="394"/>
                  </a:cubicBezTo>
                  <a:cubicBezTo>
                    <a:pt x="150" y="392"/>
                    <a:pt x="148" y="388"/>
                    <a:pt x="145" y="389"/>
                  </a:cubicBezTo>
                  <a:moveTo>
                    <a:pt x="136" y="388"/>
                  </a:moveTo>
                  <a:cubicBezTo>
                    <a:pt x="134" y="387"/>
                    <a:pt x="135" y="383"/>
                    <a:pt x="138" y="383"/>
                  </a:cubicBezTo>
                  <a:cubicBezTo>
                    <a:pt x="143" y="384"/>
                    <a:pt x="142" y="391"/>
                    <a:pt x="138" y="392"/>
                  </a:cubicBezTo>
                  <a:cubicBezTo>
                    <a:pt x="134" y="392"/>
                    <a:pt x="133" y="389"/>
                    <a:pt x="132" y="387"/>
                  </a:cubicBezTo>
                  <a:cubicBezTo>
                    <a:pt x="131" y="384"/>
                    <a:pt x="131" y="381"/>
                    <a:pt x="130" y="380"/>
                  </a:cubicBezTo>
                  <a:cubicBezTo>
                    <a:pt x="128" y="379"/>
                    <a:pt x="125" y="378"/>
                    <a:pt x="123" y="381"/>
                  </a:cubicBezTo>
                  <a:cubicBezTo>
                    <a:pt x="120" y="385"/>
                    <a:pt x="124" y="389"/>
                    <a:pt x="127" y="387"/>
                  </a:cubicBezTo>
                  <a:cubicBezTo>
                    <a:pt x="130" y="386"/>
                    <a:pt x="128" y="382"/>
                    <a:pt x="126" y="382"/>
                  </a:cubicBezTo>
                  <a:moveTo>
                    <a:pt x="117" y="380"/>
                  </a:moveTo>
                  <a:cubicBezTo>
                    <a:pt x="115" y="379"/>
                    <a:pt x="116" y="375"/>
                    <a:pt x="120" y="376"/>
                  </a:cubicBezTo>
                  <a:cubicBezTo>
                    <a:pt x="124" y="377"/>
                    <a:pt x="122" y="383"/>
                    <a:pt x="118" y="384"/>
                  </a:cubicBezTo>
                  <a:cubicBezTo>
                    <a:pt x="114" y="384"/>
                    <a:pt x="113" y="381"/>
                    <a:pt x="113" y="378"/>
                  </a:cubicBezTo>
                  <a:cubicBezTo>
                    <a:pt x="113" y="376"/>
                    <a:pt x="113" y="373"/>
                    <a:pt x="111" y="372"/>
                  </a:cubicBezTo>
                  <a:cubicBezTo>
                    <a:pt x="110" y="371"/>
                    <a:pt x="107" y="369"/>
                    <a:pt x="104" y="372"/>
                  </a:cubicBezTo>
                  <a:cubicBezTo>
                    <a:pt x="101" y="375"/>
                    <a:pt x="105" y="380"/>
                    <a:pt x="108" y="378"/>
                  </a:cubicBezTo>
                  <a:cubicBezTo>
                    <a:pt x="111" y="377"/>
                    <a:pt x="110" y="373"/>
                    <a:pt x="107" y="373"/>
                  </a:cubicBezTo>
                  <a:moveTo>
                    <a:pt x="99" y="370"/>
                  </a:moveTo>
                  <a:cubicBezTo>
                    <a:pt x="97" y="369"/>
                    <a:pt x="99" y="365"/>
                    <a:pt x="102" y="366"/>
                  </a:cubicBezTo>
                  <a:cubicBezTo>
                    <a:pt x="106" y="368"/>
                    <a:pt x="104" y="374"/>
                    <a:pt x="100" y="374"/>
                  </a:cubicBezTo>
                  <a:cubicBezTo>
                    <a:pt x="96" y="374"/>
                    <a:pt x="95" y="370"/>
                    <a:pt x="95" y="368"/>
                  </a:cubicBezTo>
                  <a:cubicBezTo>
                    <a:pt x="95" y="366"/>
                    <a:pt x="95" y="362"/>
                    <a:pt x="94" y="361"/>
                  </a:cubicBezTo>
                  <a:cubicBezTo>
                    <a:pt x="93" y="360"/>
                    <a:pt x="90" y="358"/>
                    <a:pt x="87" y="361"/>
                  </a:cubicBezTo>
                  <a:cubicBezTo>
                    <a:pt x="84" y="364"/>
                    <a:pt x="87" y="369"/>
                    <a:pt x="90" y="368"/>
                  </a:cubicBezTo>
                  <a:cubicBezTo>
                    <a:pt x="93" y="367"/>
                    <a:pt x="93" y="362"/>
                    <a:pt x="90" y="362"/>
                  </a:cubicBezTo>
                  <a:moveTo>
                    <a:pt x="82" y="358"/>
                  </a:moveTo>
                  <a:cubicBezTo>
                    <a:pt x="80" y="357"/>
                    <a:pt x="82" y="353"/>
                    <a:pt x="85" y="355"/>
                  </a:cubicBezTo>
                  <a:cubicBezTo>
                    <a:pt x="90" y="357"/>
                    <a:pt x="86" y="363"/>
                    <a:pt x="82" y="362"/>
                  </a:cubicBezTo>
                  <a:cubicBezTo>
                    <a:pt x="78" y="362"/>
                    <a:pt x="78" y="358"/>
                    <a:pt x="78" y="356"/>
                  </a:cubicBezTo>
                  <a:cubicBezTo>
                    <a:pt x="79" y="354"/>
                    <a:pt x="79" y="350"/>
                    <a:pt x="78" y="349"/>
                  </a:cubicBezTo>
                  <a:cubicBezTo>
                    <a:pt x="77" y="348"/>
                    <a:pt x="75" y="345"/>
                    <a:pt x="71" y="348"/>
                  </a:cubicBezTo>
                  <a:cubicBezTo>
                    <a:pt x="68" y="351"/>
                    <a:pt x="70" y="356"/>
                    <a:pt x="74" y="355"/>
                  </a:cubicBezTo>
                  <a:cubicBezTo>
                    <a:pt x="77" y="354"/>
                    <a:pt x="76" y="350"/>
                    <a:pt x="74" y="349"/>
                  </a:cubicBezTo>
                  <a:moveTo>
                    <a:pt x="66" y="345"/>
                  </a:moveTo>
                  <a:cubicBezTo>
                    <a:pt x="65" y="344"/>
                    <a:pt x="67" y="340"/>
                    <a:pt x="70" y="342"/>
                  </a:cubicBezTo>
                  <a:cubicBezTo>
                    <a:pt x="74" y="344"/>
                    <a:pt x="70" y="350"/>
                    <a:pt x="66" y="349"/>
                  </a:cubicBezTo>
                  <a:cubicBezTo>
                    <a:pt x="62" y="348"/>
                    <a:pt x="63" y="344"/>
                    <a:pt x="63" y="342"/>
                  </a:cubicBezTo>
                  <a:cubicBezTo>
                    <a:pt x="63" y="340"/>
                    <a:pt x="64" y="337"/>
                    <a:pt x="63" y="335"/>
                  </a:cubicBezTo>
                  <a:cubicBezTo>
                    <a:pt x="62" y="334"/>
                    <a:pt x="60" y="331"/>
                    <a:pt x="57" y="333"/>
                  </a:cubicBezTo>
                  <a:cubicBezTo>
                    <a:pt x="53" y="336"/>
                    <a:pt x="55" y="341"/>
                    <a:pt x="58" y="341"/>
                  </a:cubicBezTo>
                  <a:cubicBezTo>
                    <a:pt x="62" y="340"/>
                    <a:pt x="62" y="336"/>
                    <a:pt x="59" y="335"/>
                  </a:cubicBezTo>
                  <a:moveTo>
                    <a:pt x="52" y="330"/>
                  </a:moveTo>
                  <a:cubicBezTo>
                    <a:pt x="51" y="328"/>
                    <a:pt x="54" y="325"/>
                    <a:pt x="56" y="327"/>
                  </a:cubicBezTo>
                  <a:cubicBezTo>
                    <a:pt x="60" y="330"/>
                    <a:pt x="55" y="335"/>
                    <a:pt x="52" y="334"/>
                  </a:cubicBezTo>
                  <a:cubicBezTo>
                    <a:pt x="48" y="333"/>
                    <a:pt x="49" y="329"/>
                    <a:pt x="49" y="327"/>
                  </a:cubicBezTo>
                  <a:cubicBezTo>
                    <a:pt x="50" y="325"/>
                    <a:pt x="51" y="321"/>
                    <a:pt x="50" y="320"/>
                  </a:cubicBezTo>
                  <a:cubicBezTo>
                    <a:pt x="49" y="319"/>
                    <a:pt x="48" y="316"/>
                    <a:pt x="44" y="317"/>
                  </a:cubicBezTo>
                  <a:cubicBezTo>
                    <a:pt x="40" y="319"/>
                    <a:pt x="41" y="325"/>
                    <a:pt x="45" y="325"/>
                  </a:cubicBezTo>
                  <a:cubicBezTo>
                    <a:pt x="48" y="325"/>
                    <a:pt x="48" y="321"/>
                    <a:pt x="46" y="320"/>
                  </a:cubicBezTo>
                  <a:moveTo>
                    <a:pt x="39" y="313"/>
                  </a:moveTo>
                  <a:cubicBezTo>
                    <a:pt x="38" y="312"/>
                    <a:pt x="41" y="309"/>
                    <a:pt x="44" y="311"/>
                  </a:cubicBezTo>
                  <a:cubicBezTo>
                    <a:pt x="47" y="315"/>
                    <a:pt x="42" y="319"/>
                    <a:pt x="39" y="318"/>
                  </a:cubicBezTo>
                  <a:cubicBezTo>
                    <a:pt x="35" y="316"/>
                    <a:pt x="36" y="312"/>
                    <a:pt x="37" y="310"/>
                  </a:cubicBezTo>
                  <a:cubicBezTo>
                    <a:pt x="38" y="308"/>
                    <a:pt x="39" y="305"/>
                    <a:pt x="39" y="304"/>
                  </a:cubicBezTo>
                  <a:cubicBezTo>
                    <a:pt x="38" y="302"/>
                    <a:pt x="37" y="299"/>
                    <a:pt x="32" y="300"/>
                  </a:cubicBezTo>
                  <a:cubicBezTo>
                    <a:pt x="28" y="302"/>
                    <a:pt x="29" y="308"/>
                    <a:pt x="33" y="308"/>
                  </a:cubicBezTo>
                  <a:cubicBezTo>
                    <a:pt x="36" y="308"/>
                    <a:pt x="37" y="304"/>
                    <a:pt x="34" y="303"/>
                  </a:cubicBezTo>
                  <a:moveTo>
                    <a:pt x="29" y="296"/>
                  </a:moveTo>
                  <a:cubicBezTo>
                    <a:pt x="28" y="294"/>
                    <a:pt x="31" y="291"/>
                    <a:pt x="33" y="294"/>
                  </a:cubicBezTo>
                  <a:cubicBezTo>
                    <a:pt x="36" y="298"/>
                    <a:pt x="31" y="302"/>
                    <a:pt x="27" y="300"/>
                  </a:cubicBezTo>
                  <a:cubicBezTo>
                    <a:pt x="24" y="298"/>
                    <a:pt x="25" y="294"/>
                    <a:pt x="27" y="292"/>
                  </a:cubicBezTo>
                  <a:cubicBezTo>
                    <a:pt x="28" y="290"/>
                    <a:pt x="30" y="287"/>
                    <a:pt x="29" y="286"/>
                  </a:cubicBezTo>
                  <a:cubicBezTo>
                    <a:pt x="29" y="284"/>
                    <a:pt x="27" y="281"/>
                    <a:pt x="23" y="282"/>
                  </a:cubicBezTo>
                  <a:cubicBezTo>
                    <a:pt x="19" y="283"/>
                    <a:pt x="19" y="289"/>
                    <a:pt x="22" y="290"/>
                  </a:cubicBezTo>
                  <a:cubicBezTo>
                    <a:pt x="26" y="290"/>
                    <a:pt x="27" y="286"/>
                    <a:pt x="25" y="284"/>
                  </a:cubicBezTo>
                  <a:moveTo>
                    <a:pt x="20" y="277"/>
                  </a:moveTo>
                  <a:cubicBezTo>
                    <a:pt x="19" y="275"/>
                    <a:pt x="23" y="273"/>
                    <a:pt x="25" y="276"/>
                  </a:cubicBezTo>
                  <a:cubicBezTo>
                    <a:pt x="27" y="280"/>
                    <a:pt x="21" y="283"/>
                    <a:pt x="18" y="281"/>
                  </a:cubicBezTo>
                  <a:cubicBezTo>
                    <a:pt x="15" y="279"/>
                    <a:pt x="17" y="275"/>
                    <a:pt x="18" y="274"/>
                  </a:cubicBezTo>
                  <a:cubicBezTo>
                    <a:pt x="19" y="272"/>
                    <a:pt x="22" y="269"/>
                    <a:pt x="21" y="267"/>
                  </a:cubicBezTo>
                  <a:cubicBezTo>
                    <a:pt x="21" y="266"/>
                    <a:pt x="20" y="262"/>
                    <a:pt x="16" y="263"/>
                  </a:cubicBezTo>
                  <a:cubicBezTo>
                    <a:pt x="11" y="263"/>
                    <a:pt x="11" y="269"/>
                    <a:pt x="14" y="270"/>
                  </a:cubicBezTo>
                  <a:cubicBezTo>
                    <a:pt x="17" y="271"/>
                    <a:pt x="19" y="267"/>
                    <a:pt x="17" y="266"/>
                  </a:cubicBezTo>
                  <a:moveTo>
                    <a:pt x="13" y="258"/>
                  </a:moveTo>
                  <a:cubicBezTo>
                    <a:pt x="12" y="256"/>
                    <a:pt x="16" y="254"/>
                    <a:pt x="18" y="257"/>
                  </a:cubicBezTo>
                  <a:cubicBezTo>
                    <a:pt x="20" y="261"/>
                    <a:pt x="14" y="264"/>
                    <a:pt x="11" y="261"/>
                  </a:cubicBezTo>
                  <a:cubicBezTo>
                    <a:pt x="8" y="259"/>
                    <a:pt x="10" y="256"/>
                    <a:pt x="12" y="254"/>
                  </a:cubicBezTo>
                  <a:cubicBezTo>
                    <a:pt x="13" y="252"/>
                    <a:pt x="16" y="250"/>
                    <a:pt x="15" y="248"/>
                  </a:cubicBezTo>
                  <a:cubicBezTo>
                    <a:pt x="15" y="246"/>
                    <a:pt x="15" y="243"/>
                    <a:pt x="10" y="243"/>
                  </a:cubicBezTo>
                  <a:cubicBezTo>
                    <a:pt x="6" y="243"/>
                    <a:pt x="5" y="249"/>
                    <a:pt x="8" y="250"/>
                  </a:cubicBezTo>
                  <a:cubicBezTo>
                    <a:pt x="11" y="252"/>
                    <a:pt x="13" y="248"/>
                    <a:pt x="12" y="246"/>
                  </a:cubicBezTo>
                  <a:moveTo>
                    <a:pt x="8" y="238"/>
                  </a:moveTo>
                  <a:cubicBezTo>
                    <a:pt x="8" y="236"/>
                    <a:pt x="12" y="234"/>
                    <a:pt x="13" y="237"/>
                  </a:cubicBezTo>
                  <a:cubicBezTo>
                    <a:pt x="15" y="242"/>
                    <a:pt x="8" y="244"/>
                    <a:pt x="6" y="241"/>
                  </a:cubicBezTo>
                  <a:cubicBezTo>
                    <a:pt x="3" y="238"/>
                    <a:pt x="6" y="235"/>
                    <a:pt x="7" y="234"/>
                  </a:cubicBezTo>
                  <a:cubicBezTo>
                    <a:pt x="9" y="232"/>
                    <a:pt x="12" y="230"/>
                    <a:pt x="12" y="228"/>
                  </a:cubicBezTo>
                  <a:cubicBezTo>
                    <a:pt x="12" y="227"/>
                    <a:pt x="11" y="223"/>
                    <a:pt x="7" y="223"/>
                  </a:cubicBezTo>
                  <a:cubicBezTo>
                    <a:pt x="3" y="222"/>
                    <a:pt x="1" y="228"/>
                    <a:pt x="4" y="230"/>
                  </a:cubicBezTo>
                  <a:cubicBezTo>
                    <a:pt x="7" y="232"/>
                    <a:pt x="10" y="228"/>
                    <a:pt x="8" y="226"/>
                  </a:cubicBezTo>
                  <a:moveTo>
                    <a:pt x="5" y="217"/>
                  </a:moveTo>
                  <a:cubicBezTo>
                    <a:pt x="5" y="215"/>
                    <a:pt x="10" y="214"/>
                    <a:pt x="10" y="217"/>
                  </a:cubicBezTo>
                  <a:cubicBezTo>
                    <a:pt x="12" y="222"/>
                    <a:pt x="5" y="224"/>
                    <a:pt x="3" y="220"/>
                  </a:cubicBezTo>
                  <a:cubicBezTo>
                    <a:pt x="0" y="217"/>
                    <a:pt x="3" y="215"/>
                    <a:pt x="5" y="213"/>
                  </a:cubicBezTo>
                  <a:cubicBezTo>
                    <a:pt x="7" y="212"/>
                    <a:pt x="10" y="210"/>
                    <a:pt x="10" y="208"/>
                  </a:cubicBezTo>
                  <a:cubicBezTo>
                    <a:pt x="10" y="207"/>
                    <a:pt x="10" y="203"/>
                    <a:pt x="6" y="202"/>
                  </a:cubicBezTo>
                  <a:cubicBezTo>
                    <a:pt x="2" y="202"/>
                    <a:pt x="0" y="207"/>
                    <a:pt x="2" y="209"/>
                  </a:cubicBezTo>
                  <a:cubicBezTo>
                    <a:pt x="5" y="211"/>
                    <a:pt x="8" y="208"/>
                    <a:pt x="7" y="205"/>
                  </a:cubicBezTo>
                  <a:moveTo>
                    <a:pt x="5" y="197"/>
                  </a:moveTo>
                  <a:cubicBezTo>
                    <a:pt x="5" y="195"/>
                    <a:pt x="9" y="194"/>
                    <a:pt x="10" y="197"/>
                  </a:cubicBezTo>
                  <a:cubicBezTo>
                    <a:pt x="11" y="202"/>
                    <a:pt x="4" y="203"/>
                    <a:pt x="2" y="199"/>
                  </a:cubicBezTo>
                  <a:cubicBezTo>
                    <a:pt x="0" y="196"/>
                    <a:pt x="3" y="194"/>
                    <a:pt x="5" y="193"/>
                  </a:cubicBezTo>
                  <a:cubicBezTo>
                    <a:pt x="7" y="191"/>
                    <a:pt x="10" y="190"/>
                    <a:pt x="10" y="188"/>
                  </a:cubicBezTo>
                  <a:cubicBezTo>
                    <a:pt x="11" y="187"/>
                    <a:pt x="11" y="183"/>
                    <a:pt x="7" y="182"/>
                  </a:cubicBezTo>
                  <a:cubicBezTo>
                    <a:pt x="3" y="181"/>
                    <a:pt x="0" y="186"/>
                    <a:pt x="3" y="188"/>
                  </a:cubicBezTo>
                  <a:cubicBezTo>
                    <a:pt x="5" y="190"/>
                    <a:pt x="8" y="187"/>
                    <a:pt x="7" y="185"/>
                  </a:cubicBezTo>
                  <a:moveTo>
                    <a:pt x="7" y="176"/>
                  </a:moveTo>
                  <a:cubicBezTo>
                    <a:pt x="7" y="174"/>
                    <a:pt x="11" y="174"/>
                    <a:pt x="11" y="177"/>
                  </a:cubicBezTo>
                  <a:cubicBezTo>
                    <a:pt x="12" y="182"/>
                    <a:pt x="5" y="182"/>
                    <a:pt x="3" y="179"/>
                  </a:cubicBezTo>
                  <a:cubicBezTo>
                    <a:pt x="2" y="175"/>
                    <a:pt x="5" y="173"/>
                    <a:pt x="7" y="172"/>
                  </a:cubicBezTo>
                  <a:cubicBezTo>
                    <a:pt x="9" y="171"/>
                    <a:pt x="12" y="170"/>
                    <a:pt x="13" y="168"/>
                  </a:cubicBezTo>
                  <a:cubicBezTo>
                    <a:pt x="13" y="167"/>
                    <a:pt x="14" y="163"/>
                    <a:pt x="10" y="162"/>
                  </a:cubicBezTo>
                  <a:cubicBezTo>
                    <a:pt x="6" y="160"/>
                    <a:pt x="3" y="165"/>
                    <a:pt x="5" y="167"/>
                  </a:cubicBezTo>
                  <a:cubicBezTo>
                    <a:pt x="7" y="170"/>
                    <a:pt x="11" y="167"/>
                    <a:pt x="10" y="165"/>
                  </a:cubicBezTo>
                  <a:moveTo>
                    <a:pt x="10" y="156"/>
                  </a:moveTo>
                  <a:cubicBezTo>
                    <a:pt x="11" y="154"/>
                    <a:pt x="15" y="154"/>
                    <a:pt x="15" y="158"/>
                  </a:cubicBezTo>
                  <a:cubicBezTo>
                    <a:pt x="15" y="162"/>
                    <a:pt x="8" y="162"/>
                    <a:pt x="7" y="158"/>
                  </a:cubicBezTo>
                  <a:cubicBezTo>
                    <a:pt x="6" y="154"/>
                    <a:pt x="9" y="153"/>
                    <a:pt x="11" y="152"/>
                  </a:cubicBezTo>
                  <a:cubicBezTo>
                    <a:pt x="13" y="151"/>
                    <a:pt x="17" y="150"/>
                    <a:pt x="17" y="149"/>
                  </a:cubicBezTo>
                  <a:cubicBezTo>
                    <a:pt x="18" y="147"/>
                    <a:pt x="19" y="144"/>
                    <a:pt x="16" y="142"/>
                  </a:cubicBezTo>
                  <a:cubicBezTo>
                    <a:pt x="12" y="140"/>
                    <a:pt x="8" y="144"/>
                    <a:pt x="10" y="147"/>
                  </a:cubicBezTo>
                  <a:cubicBezTo>
                    <a:pt x="12" y="150"/>
                    <a:pt x="16" y="148"/>
                    <a:pt x="15" y="145"/>
                  </a:cubicBezTo>
                  <a:moveTo>
                    <a:pt x="16" y="136"/>
                  </a:moveTo>
                  <a:cubicBezTo>
                    <a:pt x="17" y="134"/>
                    <a:pt x="21" y="135"/>
                    <a:pt x="21" y="138"/>
                  </a:cubicBezTo>
                  <a:cubicBezTo>
                    <a:pt x="20" y="143"/>
                    <a:pt x="13" y="142"/>
                    <a:pt x="12" y="138"/>
                  </a:cubicBezTo>
                  <a:cubicBezTo>
                    <a:pt x="12" y="134"/>
                    <a:pt x="15" y="133"/>
                    <a:pt x="17" y="132"/>
                  </a:cubicBezTo>
                  <a:cubicBezTo>
                    <a:pt x="20" y="131"/>
                    <a:pt x="23" y="131"/>
                    <a:pt x="24" y="130"/>
                  </a:cubicBezTo>
                  <a:cubicBezTo>
                    <a:pt x="25" y="128"/>
                    <a:pt x="26" y="125"/>
                    <a:pt x="23" y="123"/>
                  </a:cubicBezTo>
                  <a:cubicBezTo>
                    <a:pt x="19" y="120"/>
                    <a:pt x="15" y="124"/>
                    <a:pt x="17" y="127"/>
                  </a:cubicBezTo>
                  <a:cubicBezTo>
                    <a:pt x="18" y="130"/>
                    <a:pt x="22" y="128"/>
                    <a:pt x="22" y="126"/>
                  </a:cubicBezTo>
                  <a:moveTo>
                    <a:pt x="24" y="117"/>
                  </a:moveTo>
                  <a:cubicBezTo>
                    <a:pt x="25" y="115"/>
                    <a:pt x="29" y="116"/>
                    <a:pt x="28" y="120"/>
                  </a:cubicBezTo>
                  <a:cubicBezTo>
                    <a:pt x="27" y="124"/>
                    <a:pt x="21" y="122"/>
                    <a:pt x="20" y="118"/>
                  </a:cubicBezTo>
                  <a:cubicBezTo>
                    <a:pt x="20" y="114"/>
                    <a:pt x="23" y="113"/>
                    <a:pt x="26" y="113"/>
                  </a:cubicBezTo>
                  <a:cubicBezTo>
                    <a:pt x="28" y="113"/>
                    <a:pt x="31" y="113"/>
                    <a:pt x="32" y="111"/>
                  </a:cubicBezTo>
                  <a:cubicBezTo>
                    <a:pt x="33" y="110"/>
                    <a:pt x="35" y="107"/>
                    <a:pt x="32" y="104"/>
                  </a:cubicBezTo>
                  <a:cubicBezTo>
                    <a:pt x="29" y="101"/>
                    <a:pt x="24" y="105"/>
                    <a:pt x="26" y="108"/>
                  </a:cubicBezTo>
                  <a:cubicBezTo>
                    <a:pt x="27" y="111"/>
                    <a:pt x="31" y="110"/>
                    <a:pt x="31" y="107"/>
                  </a:cubicBezTo>
                  <a:moveTo>
                    <a:pt x="34" y="99"/>
                  </a:moveTo>
                  <a:cubicBezTo>
                    <a:pt x="35" y="97"/>
                    <a:pt x="39" y="99"/>
                    <a:pt x="38" y="102"/>
                  </a:cubicBezTo>
                  <a:cubicBezTo>
                    <a:pt x="36" y="106"/>
                    <a:pt x="30" y="104"/>
                    <a:pt x="30" y="100"/>
                  </a:cubicBezTo>
                  <a:cubicBezTo>
                    <a:pt x="30" y="96"/>
                    <a:pt x="34" y="95"/>
                    <a:pt x="36" y="95"/>
                  </a:cubicBezTo>
                  <a:cubicBezTo>
                    <a:pt x="38" y="95"/>
                    <a:pt x="42" y="95"/>
                    <a:pt x="43" y="94"/>
                  </a:cubicBezTo>
                  <a:cubicBezTo>
                    <a:pt x="44" y="93"/>
                    <a:pt x="46" y="90"/>
                    <a:pt x="43" y="87"/>
                  </a:cubicBezTo>
                  <a:cubicBezTo>
                    <a:pt x="40" y="84"/>
                    <a:pt x="35" y="87"/>
                    <a:pt x="36" y="90"/>
                  </a:cubicBezTo>
                  <a:cubicBezTo>
                    <a:pt x="37" y="93"/>
                    <a:pt x="42" y="93"/>
                    <a:pt x="42" y="90"/>
                  </a:cubicBezTo>
                  <a:moveTo>
                    <a:pt x="46" y="82"/>
                  </a:moveTo>
                  <a:cubicBezTo>
                    <a:pt x="47" y="80"/>
                    <a:pt x="51" y="82"/>
                    <a:pt x="49" y="85"/>
                  </a:cubicBezTo>
                  <a:cubicBezTo>
                    <a:pt x="47" y="90"/>
                    <a:pt x="41" y="86"/>
                    <a:pt x="42" y="82"/>
                  </a:cubicBezTo>
                  <a:cubicBezTo>
                    <a:pt x="42" y="78"/>
                    <a:pt x="46" y="78"/>
                    <a:pt x="48" y="78"/>
                  </a:cubicBezTo>
                  <a:cubicBezTo>
                    <a:pt x="50" y="79"/>
                    <a:pt x="54" y="79"/>
                    <a:pt x="55" y="78"/>
                  </a:cubicBezTo>
                  <a:cubicBezTo>
                    <a:pt x="56" y="77"/>
                    <a:pt x="59" y="75"/>
                    <a:pt x="56" y="71"/>
                  </a:cubicBezTo>
                  <a:cubicBezTo>
                    <a:pt x="53" y="68"/>
                    <a:pt x="48" y="70"/>
                    <a:pt x="49" y="74"/>
                  </a:cubicBezTo>
                  <a:cubicBezTo>
                    <a:pt x="50" y="77"/>
                    <a:pt x="54" y="76"/>
                    <a:pt x="55" y="74"/>
                  </a:cubicBezTo>
                  <a:moveTo>
                    <a:pt x="59" y="66"/>
                  </a:moveTo>
                  <a:cubicBezTo>
                    <a:pt x="60" y="65"/>
                    <a:pt x="64" y="67"/>
                    <a:pt x="62" y="70"/>
                  </a:cubicBezTo>
                  <a:cubicBezTo>
                    <a:pt x="60" y="74"/>
                    <a:pt x="54" y="70"/>
                    <a:pt x="55" y="66"/>
                  </a:cubicBezTo>
                  <a:cubicBezTo>
                    <a:pt x="56" y="62"/>
                    <a:pt x="60" y="63"/>
                    <a:pt x="62" y="63"/>
                  </a:cubicBezTo>
                  <a:cubicBezTo>
                    <a:pt x="64" y="63"/>
                    <a:pt x="67" y="64"/>
                    <a:pt x="69" y="63"/>
                  </a:cubicBezTo>
                  <a:cubicBezTo>
                    <a:pt x="70" y="62"/>
                    <a:pt x="73" y="60"/>
                    <a:pt x="71" y="57"/>
                  </a:cubicBezTo>
                  <a:cubicBezTo>
                    <a:pt x="68" y="53"/>
                    <a:pt x="63" y="55"/>
                    <a:pt x="63" y="58"/>
                  </a:cubicBezTo>
                  <a:cubicBezTo>
                    <a:pt x="64" y="62"/>
                    <a:pt x="68" y="62"/>
                    <a:pt x="69" y="59"/>
                  </a:cubicBezTo>
                  <a:moveTo>
                    <a:pt x="74" y="52"/>
                  </a:moveTo>
                  <a:cubicBezTo>
                    <a:pt x="76" y="51"/>
                    <a:pt x="79" y="54"/>
                    <a:pt x="77" y="56"/>
                  </a:cubicBezTo>
                  <a:cubicBezTo>
                    <a:pt x="74" y="60"/>
                    <a:pt x="69" y="55"/>
                    <a:pt x="70" y="52"/>
                  </a:cubicBezTo>
                  <a:cubicBezTo>
                    <a:pt x="71" y="48"/>
                    <a:pt x="75" y="49"/>
                    <a:pt x="77" y="49"/>
                  </a:cubicBezTo>
                  <a:cubicBezTo>
                    <a:pt x="79" y="50"/>
                    <a:pt x="83" y="51"/>
                    <a:pt x="84" y="50"/>
                  </a:cubicBezTo>
                  <a:cubicBezTo>
                    <a:pt x="85" y="49"/>
                    <a:pt x="88" y="48"/>
                    <a:pt x="87" y="44"/>
                  </a:cubicBezTo>
                  <a:cubicBezTo>
                    <a:pt x="85" y="40"/>
                    <a:pt x="79" y="41"/>
                    <a:pt x="79" y="45"/>
                  </a:cubicBezTo>
                  <a:cubicBezTo>
                    <a:pt x="79" y="48"/>
                    <a:pt x="83" y="48"/>
                    <a:pt x="84" y="46"/>
                  </a:cubicBezTo>
                  <a:moveTo>
                    <a:pt x="91" y="39"/>
                  </a:moveTo>
                  <a:cubicBezTo>
                    <a:pt x="92" y="38"/>
                    <a:pt x="95" y="41"/>
                    <a:pt x="93" y="44"/>
                  </a:cubicBezTo>
                  <a:cubicBezTo>
                    <a:pt x="89" y="47"/>
                    <a:pt x="85" y="42"/>
                    <a:pt x="86" y="39"/>
                  </a:cubicBezTo>
                  <a:cubicBezTo>
                    <a:pt x="88" y="35"/>
                    <a:pt x="92" y="36"/>
                    <a:pt x="94" y="37"/>
                  </a:cubicBezTo>
                  <a:cubicBezTo>
                    <a:pt x="96" y="38"/>
                    <a:pt x="99" y="39"/>
                    <a:pt x="100" y="39"/>
                  </a:cubicBezTo>
                  <a:cubicBezTo>
                    <a:pt x="102" y="38"/>
                    <a:pt x="105" y="37"/>
                    <a:pt x="104" y="32"/>
                  </a:cubicBezTo>
                  <a:cubicBezTo>
                    <a:pt x="102" y="28"/>
                    <a:pt x="96" y="29"/>
                    <a:pt x="96" y="33"/>
                  </a:cubicBezTo>
                  <a:cubicBezTo>
                    <a:pt x="96" y="36"/>
                    <a:pt x="100" y="37"/>
                    <a:pt x="101" y="34"/>
                  </a:cubicBezTo>
                  <a:moveTo>
                    <a:pt x="108" y="29"/>
                  </a:moveTo>
                  <a:cubicBezTo>
                    <a:pt x="110" y="28"/>
                    <a:pt x="113" y="31"/>
                    <a:pt x="110" y="33"/>
                  </a:cubicBezTo>
                  <a:cubicBezTo>
                    <a:pt x="106" y="36"/>
                    <a:pt x="102" y="31"/>
                    <a:pt x="104" y="27"/>
                  </a:cubicBezTo>
                  <a:cubicBezTo>
                    <a:pt x="106" y="24"/>
                    <a:pt x="110" y="25"/>
                    <a:pt x="112" y="27"/>
                  </a:cubicBezTo>
                  <a:cubicBezTo>
                    <a:pt x="114" y="28"/>
                    <a:pt x="117" y="30"/>
                    <a:pt x="118" y="29"/>
                  </a:cubicBezTo>
                  <a:cubicBezTo>
                    <a:pt x="120" y="29"/>
                    <a:pt x="123" y="27"/>
                    <a:pt x="122" y="23"/>
                  </a:cubicBezTo>
                  <a:cubicBezTo>
                    <a:pt x="121" y="19"/>
                    <a:pt x="115" y="19"/>
                    <a:pt x="114" y="22"/>
                  </a:cubicBezTo>
                  <a:cubicBezTo>
                    <a:pt x="114" y="26"/>
                    <a:pt x="118" y="27"/>
                    <a:pt x="120" y="25"/>
                  </a:cubicBezTo>
                  <a:moveTo>
                    <a:pt x="127" y="20"/>
                  </a:moveTo>
                  <a:cubicBezTo>
                    <a:pt x="129" y="19"/>
                    <a:pt x="131" y="23"/>
                    <a:pt x="128" y="25"/>
                  </a:cubicBezTo>
                  <a:cubicBezTo>
                    <a:pt x="124" y="27"/>
                    <a:pt x="121" y="21"/>
                    <a:pt x="123" y="18"/>
                  </a:cubicBezTo>
                  <a:cubicBezTo>
                    <a:pt x="125" y="15"/>
                    <a:pt x="129" y="17"/>
                    <a:pt x="130" y="18"/>
                  </a:cubicBezTo>
                  <a:cubicBezTo>
                    <a:pt x="132" y="19"/>
                    <a:pt x="135" y="22"/>
                    <a:pt x="137" y="21"/>
                  </a:cubicBezTo>
                  <a:cubicBezTo>
                    <a:pt x="138" y="21"/>
                    <a:pt x="142" y="20"/>
                    <a:pt x="141" y="16"/>
                  </a:cubicBezTo>
                  <a:cubicBezTo>
                    <a:pt x="141" y="11"/>
                    <a:pt x="135" y="11"/>
                    <a:pt x="134" y="14"/>
                  </a:cubicBezTo>
                  <a:cubicBezTo>
                    <a:pt x="133" y="17"/>
                    <a:pt x="137" y="19"/>
                    <a:pt x="138" y="17"/>
                  </a:cubicBezTo>
                  <a:moveTo>
                    <a:pt x="146" y="13"/>
                  </a:moveTo>
                  <a:cubicBezTo>
                    <a:pt x="148" y="12"/>
                    <a:pt x="150" y="16"/>
                    <a:pt x="147" y="18"/>
                  </a:cubicBezTo>
                  <a:cubicBezTo>
                    <a:pt x="143" y="20"/>
                    <a:pt x="140" y="14"/>
                    <a:pt x="143" y="11"/>
                  </a:cubicBezTo>
                  <a:cubicBezTo>
                    <a:pt x="145" y="8"/>
                    <a:pt x="148" y="10"/>
                    <a:pt x="150" y="12"/>
                  </a:cubicBezTo>
                  <a:cubicBezTo>
                    <a:pt x="152" y="13"/>
                    <a:pt x="154" y="16"/>
                    <a:pt x="156" y="15"/>
                  </a:cubicBezTo>
                  <a:cubicBezTo>
                    <a:pt x="158" y="15"/>
                    <a:pt x="161" y="15"/>
                    <a:pt x="161" y="10"/>
                  </a:cubicBezTo>
                  <a:cubicBezTo>
                    <a:pt x="161" y="6"/>
                    <a:pt x="155" y="5"/>
                    <a:pt x="154" y="8"/>
                  </a:cubicBezTo>
                  <a:cubicBezTo>
                    <a:pt x="152" y="11"/>
                    <a:pt x="156" y="13"/>
                    <a:pt x="158" y="12"/>
                  </a:cubicBezTo>
                  <a:moveTo>
                    <a:pt x="166" y="8"/>
                  </a:moveTo>
                  <a:cubicBezTo>
                    <a:pt x="168" y="8"/>
                    <a:pt x="170" y="12"/>
                    <a:pt x="167" y="13"/>
                  </a:cubicBezTo>
                  <a:cubicBezTo>
                    <a:pt x="162" y="15"/>
                    <a:pt x="160" y="8"/>
                    <a:pt x="163" y="6"/>
                  </a:cubicBezTo>
                  <a:cubicBezTo>
                    <a:pt x="166" y="3"/>
                    <a:pt x="169" y="6"/>
                    <a:pt x="170" y="7"/>
                  </a:cubicBezTo>
                  <a:cubicBezTo>
                    <a:pt x="172" y="9"/>
                    <a:pt x="174" y="12"/>
                    <a:pt x="176" y="12"/>
                  </a:cubicBezTo>
                  <a:cubicBezTo>
                    <a:pt x="177" y="12"/>
                    <a:pt x="181" y="11"/>
                    <a:pt x="181" y="7"/>
                  </a:cubicBezTo>
                  <a:cubicBezTo>
                    <a:pt x="182" y="3"/>
                    <a:pt x="176" y="1"/>
                    <a:pt x="174" y="4"/>
                  </a:cubicBezTo>
                  <a:cubicBezTo>
                    <a:pt x="172" y="7"/>
                    <a:pt x="176" y="10"/>
                    <a:pt x="178" y="8"/>
                  </a:cubicBezTo>
                  <a:moveTo>
                    <a:pt x="195" y="18"/>
                  </a:moveTo>
                  <a:lnTo>
                    <a:pt x="202" y="25"/>
                  </a:lnTo>
                  <a:lnTo>
                    <a:pt x="209" y="18"/>
                  </a:lnTo>
                  <a:moveTo>
                    <a:pt x="190" y="17"/>
                  </a:moveTo>
                  <a:lnTo>
                    <a:pt x="202" y="31"/>
                  </a:lnTo>
                  <a:lnTo>
                    <a:pt x="215" y="18"/>
                  </a:lnTo>
                  <a:moveTo>
                    <a:pt x="186" y="18"/>
                  </a:moveTo>
                  <a:lnTo>
                    <a:pt x="202" y="37"/>
                  </a:lnTo>
                  <a:lnTo>
                    <a:pt x="217" y="19"/>
                  </a:lnTo>
                  <a:moveTo>
                    <a:pt x="183" y="18"/>
                  </a:moveTo>
                  <a:lnTo>
                    <a:pt x="203" y="42"/>
                  </a:lnTo>
                  <a:lnTo>
                    <a:pt x="222" y="18"/>
                  </a:lnTo>
                  <a:moveTo>
                    <a:pt x="184" y="26"/>
                  </a:moveTo>
                  <a:lnTo>
                    <a:pt x="197" y="41"/>
                  </a:lnTo>
                  <a:moveTo>
                    <a:pt x="208" y="42"/>
                  </a:moveTo>
                  <a:lnTo>
                    <a:pt x="221" y="26"/>
                  </a:lnTo>
                  <a:moveTo>
                    <a:pt x="185" y="35"/>
                  </a:moveTo>
                  <a:lnTo>
                    <a:pt x="191" y="42"/>
                  </a:lnTo>
                  <a:moveTo>
                    <a:pt x="214" y="42"/>
                  </a:moveTo>
                  <a:lnTo>
                    <a:pt x="220" y="35"/>
                  </a:lnTo>
                  <a:moveTo>
                    <a:pt x="234" y="21"/>
                  </a:moveTo>
                  <a:lnTo>
                    <a:pt x="239" y="29"/>
                  </a:lnTo>
                  <a:lnTo>
                    <a:pt x="247" y="23"/>
                  </a:lnTo>
                  <a:moveTo>
                    <a:pt x="229" y="19"/>
                  </a:moveTo>
                  <a:lnTo>
                    <a:pt x="238" y="35"/>
                  </a:lnTo>
                  <a:lnTo>
                    <a:pt x="253" y="24"/>
                  </a:lnTo>
                  <a:moveTo>
                    <a:pt x="225" y="19"/>
                  </a:moveTo>
                  <a:lnTo>
                    <a:pt x="237" y="40"/>
                  </a:lnTo>
                  <a:lnTo>
                    <a:pt x="255" y="26"/>
                  </a:lnTo>
                  <a:moveTo>
                    <a:pt x="221" y="18"/>
                  </a:moveTo>
                  <a:lnTo>
                    <a:pt x="236" y="45"/>
                  </a:lnTo>
                  <a:lnTo>
                    <a:pt x="259" y="26"/>
                  </a:lnTo>
                  <a:moveTo>
                    <a:pt x="221" y="26"/>
                  </a:moveTo>
                  <a:lnTo>
                    <a:pt x="231" y="44"/>
                  </a:lnTo>
                  <a:moveTo>
                    <a:pt x="241" y="47"/>
                  </a:moveTo>
                  <a:lnTo>
                    <a:pt x="257" y="34"/>
                  </a:lnTo>
                  <a:moveTo>
                    <a:pt x="220" y="35"/>
                  </a:moveTo>
                  <a:lnTo>
                    <a:pt x="225" y="43"/>
                  </a:lnTo>
                  <a:moveTo>
                    <a:pt x="247" y="48"/>
                  </a:moveTo>
                  <a:lnTo>
                    <a:pt x="255" y="42"/>
                  </a:lnTo>
                  <a:moveTo>
                    <a:pt x="271" y="31"/>
                  </a:moveTo>
                  <a:lnTo>
                    <a:pt x="274" y="41"/>
                  </a:lnTo>
                  <a:lnTo>
                    <a:pt x="283" y="37"/>
                  </a:lnTo>
                  <a:moveTo>
                    <a:pt x="266" y="28"/>
                  </a:moveTo>
                  <a:lnTo>
                    <a:pt x="272" y="46"/>
                  </a:lnTo>
                  <a:lnTo>
                    <a:pt x="289" y="39"/>
                  </a:lnTo>
                  <a:moveTo>
                    <a:pt x="263" y="28"/>
                  </a:moveTo>
                  <a:lnTo>
                    <a:pt x="270" y="51"/>
                  </a:lnTo>
                  <a:lnTo>
                    <a:pt x="291" y="41"/>
                  </a:lnTo>
                  <a:moveTo>
                    <a:pt x="259" y="26"/>
                  </a:moveTo>
                  <a:lnTo>
                    <a:pt x="268" y="56"/>
                  </a:lnTo>
                  <a:lnTo>
                    <a:pt x="295" y="42"/>
                  </a:lnTo>
                  <a:moveTo>
                    <a:pt x="257" y="34"/>
                  </a:moveTo>
                  <a:lnTo>
                    <a:pt x="263" y="53"/>
                  </a:lnTo>
                  <a:moveTo>
                    <a:pt x="273" y="58"/>
                  </a:moveTo>
                  <a:lnTo>
                    <a:pt x="291" y="49"/>
                  </a:lnTo>
                  <a:moveTo>
                    <a:pt x="255" y="42"/>
                  </a:moveTo>
                  <a:lnTo>
                    <a:pt x="257" y="51"/>
                  </a:lnTo>
                  <a:moveTo>
                    <a:pt x="278" y="61"/>
                  </a:moveTo>
                  <a:lnTo>
                    <a:pt x="287" y="57"/>
                  </a:lnTo>
                  <a:moveTo>
                    <a:pt x="305" y="49"/>
                  </a:moveTo>
                  <a:lnTo>
                    <a:pt x="306" y="59"/>
                  </a:lnTo>
                  <a:lnTo>
                    <a:pt x="316" y="57"/>
                  </a:lnTo>
                  <a:moveTo>
                    <a:pt x="301" y="45"/>
                  </a:moveTo>
                  <a:lnTo>
                    <a:pt x="303" y="64"/>
                  </a:lnTo>
                  <a:lnTo>
                    <a:pt x="321" y="60"/>
                  </a:lnTo>
                  <a:moveTo>
                    <a:pt x="297" y="44"/>
                  </a:moveTo>
                  <a:lnTo>
                    <a:pt x="300" y="68"/>
                  </a:lnTo>
                  <a:lnTo>
                    <a:pt x="322" y="63"/>
                  </a:lnTo>
                  <a:moveTo>
                    <a:pt x="295" y="42"/>
                  </a:moveTo>
                  <a:lnTo>
                    <a:pt x="297" y="73"/>
                  </a:lnTo>
                  <a:lnTo>
                    <a:pt x="326" y="65"/>
                  </a:lnTo>
                  <a:moveTo>
                    <a:pt x="291" y="49"/>
                  </a:moveTo>
                  <a:lnTo>
                    <a:pt x="292" y="69"/>
                  </a:lnTo>
                  <a:moveTo>
                    <a:pt x="301" y="76"/>
                  </a:moveTo>
                  <a:lnTo>
                    <a:pt x="321" y="71"/>
                  </a:lnTo>
                  <a:moveTo>
                    <a:pt x="287" y="57"/>
                  </a:moveTo>
                  <a:lnTo>
                    <a:pt x="287" y="66"/>
                  </a:lnTo>
                  <a:moveTo>
                    <a:pt x="306" y="80"/>
                  </a:moveTo>
                  <a:lnTo>
                    <a:pt x="315" y="78"/>
                  </a:lnTo>
                  <a:moveTo>
                    <a:pt x="334" y="74"/>
                  </a:moveTo>
                  <a:lnTo>
                    <a:pt x="333" y="84"/>
                  </a:lnTo>
                  <a:lnTo>
                    <a:pt x="344" y="84"/>
                  </a:lnTo>
                  <a:moveTo>
                    <a:pt x="331" y="69"/>
                  </a:moveTo>
                  <a:lnTo>
                    <a:pt x="329" y="88"/>
                  </a:lnTo>
                  <a:lnTo>
                    <a:pt x="348" y="88"/>
                  </a:lnTo>
                  <a:moveTo>
                    <a:pt x="328" y="67"/>
                  </a:moveTo>
                  <a:lnTo>
                    <a:pt x="325" y="92"/>
                  </a:lnTo>
                  <a:lnTo>
                    <a:pt x="349" y="91"/>
                  </a:lnTo>
                  <a:moveTo>
                    <a:pt x="326" y="65"/>
                  </a:moveTo>
                  <a:lnTo>
                    <a:pt x="321" y="95"/>
                  </a:lnTo>
                  <a:lnTo>
                    <a:pt x="352" y="94"/>
                  </a:lnTo>
                  <a:moveTo>
                    <a:pt x="321" y="71"/>
                  </a:moveTo>
                  <a:lnTo>
                    <a:pt x="318" y="91"/>
                  </a:lnTo>
                  <a:moveTo>
                    <a:pt x="325" y="99"/>
                  </a:moveTo>
                  <a:lnTo>
                    <a:pt x="346" y="98"/>
                  </a:lnTo>
                  <a:moveTo>
                    <a:pt x="315" y="78"/>
                  </a:moveTo>
                  <a:lnTo>
                    <a:pt x="314" y="87"/>
                  </a:lnTo>
                  <a:moveTo>
                    <a:pt x="329" y="104"/>
                  </a:moveTo>
                  <a:lnTo>
                    <a:pt x="338" y="104"/>
                  </a:lnTo>
                  <a:moveTo>
                    <a:pt x="358" y="104"/>
                  </a:moveTo>
                  <a:lnTo>
                    <a:pt x="355" y="114"/>
                  </a:lnTo>
                  <a:lnTo>
                    <a:pt x="365" y="116"/>
                  </a:lnTo>
                  <a:moveTo>
                    <a:pt x="356" y="99"/>
                  </a:moveTo>
                  <a:lnTo>
                    <a:pt x="350" y="117"/>
                  </a:lnTo>
                  <a:lnTo>
                    <a:pt x="368" y="121"/>
                  </a:lnTo>
                  <a:moveTo>
                    <a:pt x="353" y="97"/>
                  </a:moveTo>
                  <a:lnTo>
                    <a:pt x="345" y="120"/>
                  </a:lnTo>
                  <a:lnTo>
                    <a:pt x="368" y="124"/>
                  </a:lnTo>
                  <a:moveTo>
                    <a:pt x="352" y="93"/>
                  </a:moveTo>
                  <a:lnTo>
                    <a:pt x="341" y="122"/>
                  </a:lnTo>
                  <a:lnTo>
                    <a:pt x="371" y="127"/>
                  </a:lnTo>
                  <a:moveTo>
                    <a:pt x="345" y="99"/>
                  </a:moveTo>
                  <a:lnTo>
                    <a:pt x="339" y="118"/>
                  </a:lnTo>
                  <a:moveTo>
                    <a:pt x="344" y="127"/>
                  </a:moveTo>
                  <a:lnTo>
                    <a:pt x="364" y="130"/>
                  </a:lnTo>
                  <a:moveTo>
                    <a:pt x="338" y="104"/>
                  </a:moveTo>
                  <a:lnTo>
                    <a:pt x="335" y="113"/>
                  </a:lnTo>
                  <a:moveTo>
                    <a:pt x="347" y="132"/>
                  </a:moveTo>
                  <a:lnTo>
                    <a:pt x="356" y="134"/>
                  </a:lnTo>
                  <a:moveTo>
                    <a:pt x="375" y="139"/>
                  </a:moveTo>
                  <a:lnTo>
                    <a:pt x="370" y="148"/>
                  </a:lnTo>
                  <a:lnTo>
                    <a:pt x="379" y="152"/>
                  </a:lnTo>
                  <a:moveTo>
                    <a:pt x="374" y="133"/>
                  </a:moveTo>
                  <a:lnTo>
                    <a:pt x="365" y="149"/>
                  </a:lnTo>
                  <a:lnTo>
                    <a:pt x="381" y="157"/>
                  </a:lnTo>
                  <a:moveTo>
                    <a:pt x="372" y="130"/>
                  </a:moveTo>
                  <a:lnTo>
                    <a:pt x="360" y="151"/>
                  </a:lnTo>
                  <a:lnTo>
                    <a:pt x="381" y="160"/>
                  </a:lnTo>
                  <a:moveTo>
                    <a:pt x="371" y="127"/>
                  </a:moveTo>
                  <a:lnTo>
                    <a:pt x="355" y="153"/>
                  </a:lnTo>
                  <a:lnTo>
                    <a:pt x="383" y="164"/>
                  </a:lnTo>
                  <a:moveTo>
                    <a:pt x="364" y="131"/>
                  </a:moveTo>
                  <a:lnTo>
                    <a:pt x="353" y="148"/>
                  </a:lnTo>
                  <a:moveTo>
                    <a:pt x="356" y="158"/>
                  </a:moveTo>
                  <a:lnTo>
                    <a:pt x="375" y="166"/>
                  </a:lnTo>
                  <a:moveTo>
                    <a:pt x="356" y="134"/>
                  </a:moveTo>
                  <a:lnTo>
                    <a:pt x="351" y="142"/>
                  </a:lnTo>
                  <a:moveTo>
                    <a:pt x="358" y="164"/>
                  </a:moveTo>
                  <a:lnTo>
                    <a:pt x="367" y="168"/>
                  </a:lnTo>
                  <a:moveTo>
                    <a:pt x="384" y="176"/>
                  </a:moveTo>
                  <a:lnTo>
                    <a:pt x="378" y="184"/>
                  </a:lnTo>
                  <a:lnTo>
                    <a:pt x="386" y="190"/>
                  </a:lnTo>
                  <a:moveTo>
                    <a:pt x="385" y="171"/>
                  </a:moveTo>
                  <a:lnTo>
                    <a:pt x="372" y="184"/>
                  </a:lnTo>
                  <a:lnTo>
                    <a:pt x="387" y="195"/>
                  </a:lnTo>
                  <a:moveTo>
                    <a:pt x="383" y="167"/>
                  </a:moveTo>
                  <a:lnTo>
                    <a:pt x="367" y="185"/>
                  </a:lnTo>
                  <a:lnTo>
                    <a:pt x="386" y="198"/>
                  </a:lnTo>
                  <a:moveTo>
                    <a:pt x="383" y="164"/>
                  </a:moveTo>
                  <a:lnTo>
                    <a:pt x="361" y="186"/>
                  </a:lnTo>
                  <a:lnTo>
                    <a:pt x="387" y="202"/>
                  </a:lnTo>
                  <a:moveTo>
                    <a:pt x="375" y="166"/>
                  </a:moveTo>
                  <a:lnTo>
                    <a:pt x="361" y="180"/>
                  </a:lnTo>
                  <a:moveTo>
                    <a:pt x="362" y="191"/>
                  </a:moveTo>
                  <a:lnTo>
                    <a:pt x="379" y="203"/>
                  </a:lnTo>
                  <a:moveTo>
                    <a:pt x="367" y="168"/>
                  </a:moveTo>
                  <a:lnTo>
                    <a:pt x="360" y="175"/>
                  </a:lnTo>
                  <a:moveTo>
                    <a:pt x="362" y="197"/>
                  </a:moveTo>
                  <a:lnTo>
                    <a:pt x="370" y="203"/>
                  </a:lnTo>
                  <a:moveTo>
                    <a:pt x="386" y="215"/>
                  </a:moveTo>
                  <a:lnTo>
                    <a:pt x="378" y="221"/>
                  </a:lnTo>
                  <a:lnTo>
                    <a:pt x="384" y="228"/>
                  </a:lnTo>
                  <a:moveTo>
                    <a:pt x="387" y="209"/>
                  </a:moveTo>
                  <a:lnTo>
                    <a:pt x="372" y="220"/>
                  </a:lnTo>
                  <a:lnTo>
                    <a:pt x="384" y="234"/>
                  </a:lnTo>
                  <a:moveTo>
                    <a:pt x="387" y="206"/>
                  </a:moveTo>
                  <a:lnTo>
                    <a:pt x="367" y="220"/>
                  </a:lnTo>
                  <a:lnTo>
                    <a:pt x="383" y="236"/>
                  </a:lnTo>
                  <a:moveTo>
                    <a:pt x="387" y="202"/>
                  </a:moveTo>
                  <a:lnTo>
                    <a:pt x="361" y="219"/>
                  </a:lnTo>
                  <a:lnTo>
                    <a:pt x="383" y="241"/>
                  </a:lnTo>
                  <a:moveTo>
                    <a:pt x="379" y="203"/>
                  </a:moveTo>
                  <a:lnTo>
                    <a:pt x="362" y="214"/>
                  </a:lnTo>
                  <a:moveTo>
                    <a:pt x="361" y="225"/>
                  </a:moveTo>
                  <a:lnTo>
                    <a:pt x="375" y="239"/>
                  </a:lnTo>
                  <a:moveTo>
                    <a:pt x="370" y="203"/>
                  </a:moveTo>
                  <a:lnTo>
                    <a:pt x="362" y="208"/>
                  </a:lnTo>
                  <a:moveTo>
                    <a:pt x="360" y="231"/>
                  </a:moveTo>
                  <a:lnTo>
                    <a:pt x="366" y="238"/>
                  </a:lnTo>
                  <a:moveTo>
                    <a:pt x="379" y="253"/>
                  </a:moveTo>
                  <a:lnTo>
                    <a:pt x="370" y="257"/>
                  </a:lnTo>
                  <a:lnTo>
                    <a:pt x="375" y="266"/>
                  </a:lnTo>
                  <a:moveTo>
                    <a:pt x="382" y="247"/>
                  </a:moveTo>
                  <a:lnTo>
                    <a:pt x="365" y="255"/>
                  </a:lnTo>
                  <a:lnTo>
                    <a:pt x="373" y="271"/>
                  </a:lnTo>
                  <a:moveTo>
                    <a:pt x="382" y="244"/>
                  </a:moveTo>
                  <a:lnTo>
                    <a:pt x="359" y="253"/>
                  </a:lnTo>
                  <a:lnTo>
                    <a:pt x="372" y="273"/>
                  </a:lnTo>
                  <a:moveTo>
                    <a:pt x="383" y="240"/>
                  </a:moveTo>
                  <a:lnTo>
                    <a:pt x="354" y="252"/>
                  </a:lnTo>
                  <a:lnTo>
                    <a:pt x="371" y="277"/>
                  </a:lnTo>
                  <a:moveTo>
                    <a:pt x="375" y="239"/>
                  </a:moveTo>
                  <a:lnTo>
                    <a:pt x="356" y="247"/>
                  </a:lnTo>
                  <a:moveTo>
                    <a:pt x="352" y="257"/>
                  </a:moveTo>
                  <a:lnTo>
                    <a:pt x="364" y="274"/>
                  </a:lnTo>
                  <a:moveTo>
                    <a:pt x="366" y="238"/>
                  </a:moveTo>
                  <a:lnTo>
                    <a:pt x="358" y="241"/>
                  </a:lnTo>
                  <a:moveTo>
                    <a:pt x="350" y="263"/>
                  </a:moveTo>
                  <a:lnTo>
                    <a:pt x="355" y="271"/>
                  </a:lnTo>
                  <a:moveTo>
                    <a:pt x="365" y="288"/>
                  </a:moveTo>
                  <a:lnTo>
                    <a:pt x="355" y="290"/>
                  </a:lnTo>
                  <a:lnTo>
                    <a:pt x="358" y="300"/>
                  </a:lnTo>
                  <a:moveTo>
                    <a:pt x="368" y="284"/>
                  </a:moveTo>
                  <a:lnTo>
                    <a:pt x="350" y="288"/>
                  </a:lnTo>
                  <a:lnTo>
                    <a:pt x="355" y="305"/>
                  </a:lnTo>
                  <a:moveTo>
                    <a:pt x="369" y="280"/>
                  </a:moveTo>
                  <a:lnTo>
                    <a:pt x="345" y="285"/>
                  </a:lnTo>
                  <a:lnTo>
                    <a:pt x="353" y="307"/>
                  </a:lnTo>
                  <a:moveTo>
                    <a:pt x="371" y="277"/>
                  </a:moveTo>
                  <a:lnTo>
                    <a:pt x="341" y="283"/>
                  </a:lnTo>
                  <a:lnTo>
                    <a:pt x="351" y="311"/>
                  </a:lnTo>
                  <a:moveTo>
                    <a:pt x="363" y="274"/>
                  </a:moveTo>
                  <a:lnTo>
                    <a:pt x="343" y="278"/>
                  </a:lnTo>
                  <a:moveTo>
                    <a:pt x="338" y="287"/>
                  </a:moveTo>
                  <a:lnTo>
                    <a:pt x="345" y="306"/>
                  </a:lnTo>
                  <a:moveTo>
                    <a:pt x="355" y="271"/>
                  </a:moveTo>
                  <a:lnTo>
                    <a:pt x="346" y="273"/>
                  </a:lnTo>
                  <a:moveTo>
                    <a:pt x="335" y="292"/>
                  </a:moveTo>
                  <a:lnTo>
                    <a:pt x="338" y="301"/>
                  </a:lnTo>
                  <a:moveTo>
                    <a:pt x="343" y="320"/>
                  </a:moveTo>
                  <a:lnTo>
                    <a:pt x="333" y="320"/>
                  </a:lnTo>
                  <a:lnTo>
                    <a:pt x="334" y="330"/>
                  </a:lnTo>
                  <a:moveTo>
                    <a:pt x="348" y="317"/>
                  </a:moveTo>
                  <a:lnTo>
                    <a:pt x="329" y="317"/>
                  </a:lnTo>
                  <a:lnTo>
                    <a:pt x="330" y="335"/>
                  </a:lnTo>
                  <a:moveTo>
                    <a:pt x="349" y="313"/>
                  </a:moveTo>
                  <a:lnTo>
                    <a:pt x="325" y="313"/>
                  </a:lnTo>
                  <a:lnTo>
                    <a:pt x="328" y="336"/>
                  </a:lnTo>
                  <a:moveTo>
                    <a:pt x="352" y="311"/>
                  </a:moveTo>
                  <a:lnTo>
                    <a:pt x="321" y="310"/>
                  </a:lnTo>
                  <a:lnTo>
                    <a:pt x="325" y="339"/>
                  </a:lnTo>
                  <a:moveTo>
                    <a:pt x="345" y="306"/>
                  </a:moveTo>
                  <a:lnTo>
                    <a:pt x="325" y="306"/>
                  </a:lnTo>
                  <a:moveTo>
                    <a:pt x="317" y="313"/>
                  </a:moveTo>
                  <a:lnTo>
                    <a:pt x="320" y="334"/>
                  </a:lnTo>
                  <a:moveTo>
                    <a:pt x="337" y="301"/>
                  </a:moveTo>
                  <a:lnTo>
                    <a:pt x="328" y="301"/>
                  </a:lnTo>
                  <a:moveTo>
                    <a:pt x="313" y="318"/>
                  </a:moveTo>
                  <a:lnTo>
                    <a:pt x="314" y="327"/>
                  </a:lnTo>
                  <a:moveTo>
                    <a:pt x="315" y="347"/>
                  </a:moveTo>
                  <a:lnTo>
                    <a:pt x="305" y="345"/>
                  </a:lnTo>
                  <a:lnTo>
                    <a:pt x="304" y="355"/>
                  </a:lnTo>
                  <a:moveTo>
                    <a:pt x="320" y="344"/>
                  </a:moveTo>
                  <a:lnTo>
                    <a:pt x="302" y="340"/>
                  </a:lnTo>
                  <a:lnTo>
                    <a:pt x="300" y="359"/>
                  </a:lnTo>
                  <a:moveTo>
                    <a:pt x="323" y="341"/>
                  </a:moveTo>
                  <a:lnTo>
                    <a:pt x="299" y="336"/>
                  </a:lnTo>
                  <a:lnTo>
                    <a:pt x="297" y="359"/>
                  </a:lnTo>
                  <a:moveTo>
                    <a:pt x="326" y="339"/>
                  </a:moveTo>
                  <a:lnTo>
                    <a:pt x="296" y="332"/>
                  </a:lnTo>
                  <a:lnTo>
                    <a:pt x="294" y="362"/>
                  </a:lnTo>
                  <a:moveTo>
                    <a:pt x="320" y="334"/>
                  </a:moveTo>
                  <a:lnTo>
                    <a:pt x="300" y="329"/>
                  </a:lnTo>
                  <a:moveTo>
                    <a:pt x="291" y="335"/>
                  </a:moveTo>
                  <a:lnTo>
                    <a:pt x="290" y="356"/>
                  </a:lnTo>
                  <a:moveTo>
                    <a:pt x="314" y="327"/>
                  </a:moveTo>
                  <a:lnTo>
                    <a:pt x="305" y="325"/>
                  </a:lnTo>
                  <a:moveTo>
                    <a:pt x="286" y="338"/>
                  </a:moveTo>
                  <a:lnTo>
                    <a:pt x="285" y="348"/>
                  </a:lnTo>
                  <a:moveTo>
                    <a:pt x="283" y="367"/>
                  </a:moveTo>
                  <a:lnTo>
                    <a:pt x="274" y="363"/>
                  </a:lnTo>
                  <a:lnTo>
                    <a:pt x="270" y="373"/>
                  </a:lnTo>
                  <a:moveTo>
                    <a:pt x="288" y="366"/>
                  </a:moveTo>
                  <a:lnTo>
                    <a:pt x="271" y="358"/>
                  </a:lnTo>
                  <a:lnTo>
                    <a:pt x="265" y="376"/>
                  </a:lnTo>
                  <a:moveTo>
                    <a:pt x="291" y="364"/>
                  </a:moveTo>
                  <a:lnTo>
                    <a:pt x="269" y="353"/>
                  </a:lnTo>
                  <a:lnTo>
                    <a:pt x="263" y="376"/>
                  </a:lnTo>
                  <a:moveTo>
                    <a:pt x="294" y="362"/>
                  </a:moveTo>
                  <a:lnTo>
                    <a:pt x="267" y="349"/>
                  </a:lnTo>
                  <a:lnTo>
                    <a:pt x="259" y="378"/>
                  </a:lnTo>
                  <a:moveTo>
                    <a:pt x="290" y="355"/>
                  </a:moveTo>
                  <a:lnTo>
                    <a:pt x="272" y="347"/>
                  </a:lnTo>
                  <a:moveTo>
                    <a:pt x="262" y="351"/>
                  </a:moveTo>
                  <a:lnTo>
                    <a:pt x="256" y="371"/>
                  </a:lnTo>
                  <a:moveTo>
                    <a:pt x="285" y="348"/>
                  </a:moveTo>
                  <a:lnTo>
                    <a:pt x="277" y="344"/>
                  </a:lnTo>
                  <a:moveTo>
                    <a:pt x="256" y="353"/>
                  </a:moveTo>
                  <a:lnTo>
                    <a:pt x="253" y="362"/>
                  </a:lnTo>
                  <a:moveTo>
                    <a:pt x="247" y="381"/>
                  </a:moveTo>
                  <a:lnTo>
                    <a:pt x="238" y="375"/>
                  </a:lnTo>
                  <a:lnTo>
                    <a:pt x="233" y="383"/>
                  </a:lnTo>
                  <a:moveTo>
                    <a:pt x="252" y="380"/>
                  </a:moveTo>
                  <a:lnTo>
                    <a:pt x="237" y="369"/>
                  </a:lnTo>
                  <a:lnTo>
                    <a:pt x="228" y="385"/>
                  </a:lnTo>
                  <a:moveTo>
                    <a:pt x="255" y="379"/>
                  </a:moveTo>
                  <a:lnTo>
                    <a:pt x="236" y="364"/>
                  </a:lnTo>
                  <a:lnTo>
                    <a:pt x="225" y="384"/>
                  </a:lnTo>
                  <a:moveTo>
                    <a:pt x="259" y="378"/>
                  </a:moveTo>
                  <a:lnTo>
                    <a:pt x="235" y="359"/>
                  </a:lnTo>
                  <a:lnTo>
                    <a:pt x="221" y="386"/>
                  </a:lnTo>
                  <a:moveTo>
                    <a:pt x="256" y="370"/>
                  </a:moveTo>
                  <a:lnTo>
                    <a:pt x="240" y="358"/>
                  </a:lnTo>
                  <a:moveTo>
                    <a:pt x="229" y="360"/>
                  </a:moveTo>
                  <a:lnTo>
                    <a:pt x="220" y="378"/>
                  </a:lnTo>
                  <a:moveTo>
                    <a:pt x="253" y="362"/>
                  </a:moveTo>
                  <a:lnTo>
                    <a:pt x="246" y="356"/>
                  </a:lnTo>
                  <a:moveTo>
                    <a:pt x="224" y="361"/>
                  </a:moveTo>
                  <a:lnTo>
                    <a:pt x="219" y="369"/>
                  </a:lnTo>
                  <a:moveTo>
                    <a:pt x="209" y="386"/>
                  </a:moveTo>
                  <a:lnTo>
                    <a:pt x="202" y="378"/>
                  </a:lnTo>
                  <a:lnTo>
                    <a:pt x="195" y="386"/>
                  </a:lnTo>
                  <a:moveTo>
                    <a:pt x="214" y="387"/>
                  </a:moveTo>
                  <a:lnTo>
                    <a:pt x="202" y="373"/>
                  </a:lnTo>
                  <a:lnTo>
                    <a:pt x="189" y="386"/>
                  </a:lnTo>
                  <a:moveTo>
                    <a:pt x="218" y="386"/>
                  </a:moveTo>
                  <a:lnTo>
                    <a:pt x="202" y="367"/>
                  </a:lnTo>
                  <a:lnTo>
                    <a:pt x="187" y="385"/>
                  </a:lnTo>
                  <a:moveTo>
                    <a:pt x="221" y="386"/>
                  </a:moveTo>
                  <a:lnTo>
                    <a:pt x="201" y="362"/>
                  </a:lnTo>
                  <a:lnTo>
                    <a:pt x="182" y="386"/>
                  </a:lnTo>
                  <a:moveTo>
                    <a:pt x="220" y="378"/>
                  </a:moveTo>
                  <a:lnTo>
                    <a:pt x="207" y="362"/>
                  </a:lnTo>
                  <a:moveTo>
                    <a:pt x="196" y="362"/>
                  </a:moveTo>
                  <a:lnTo>
                    <a:pt x="183" y="378"/>
                  </a:lnTo>
                  <a:moveTo>
                    <a:pt x="219" y="369"/>
                  </a:moveTo>
                  <a:lnTo>
                    <a:pt x="213" y="362"/>
                  </a:lnTo>
                  <a:moveTo>
                    <a:pt x="190" y="362"/>
                  </a:moveTo>
                  <a:lnTo>
                    <a:pt x="184" y="369"/>
                  </a:lnTo>
                  <a:moveTo>
                    <a:pt x="170" y="383"/>
                  </a:moveTo>
                  <a:lnTo>
                    <a:pt x="165" y="374"/>
                  </a:lnTo>
                  <a:lnTo>
                    <a:pt x="157" y="380"/>
                  </a:lnTo>
                  <a:moveTo>
                    <a:pt x="175" y="385"/>
                  </a:moveTo>
                  <a:lnTo>
                    <a:pt x="166" y="369"/>
                  </a:lnTo>
                  <a:lnTo>
                    <a:pt x="151" y="380"/>
                  </a:lnTo>
                  <a:moveTo>
                    <a:pt x="179" y="385"/>
                  </a:moveTo>
                  <a:lnTo>
                    <a:pt x="167" y="364"/>
                  </a:lnTo>
                  <a:lnTo>
                    <a:pt x="149" y="378"/>
                  </a:lnTo>
                  <a:moveTo>
                    <a:pt x="183" y="386"/>
                  </a:moveTo>
                  <a:lnTo>
                    <a:pt x="168" y="359"/>
                  </a:lnTo>
                  <a:lnTo>
                    <a:pt x="145" y="378"/>
                  </a:lnTo>
                  <a:moveTo>
                    <a:pt x="183" y="378"/>
                  </a:moveTo>
                  <a:lnTo>
                    <a:pt x="173" y="360"/>
                  </a:lnTo>
                  <a:moveTo>
                    <a:pt x="163" y="357"/>
                  </a:moveTo>
                  <a:lnTo>
                    <a:pt x="147" y="370"/>
                  </a:lnTo>
                  <a:moveTo>
                    <a:pt x="184" y="369"/>
                  </a:moveTo>
                  <a:lnTo>
                    <a:pt x="179" y="361"/>
                  </a:lnTo>
                  <a:moveTo>
                    <a:pt x="157" y="356"/>
                  </a:moveTo>
                  <a:lnTo>
                    <a:pt x="149" y="361"/>
                  </a:lnTo>
                  <a:moveTo>
                    <a:pt x="133" y="373"/>
                  </a:moveTo>
                  <a:lnTo>
                    <a:pt x="130" y="363"/>
                  </a:lnTo>
                  <a:lnTo>
                    <a:pt x="121" y="367"/>
                  </a:lnTo>
                  <a:moveTo>
                    <a:pt x="138" y="376"/>
                  </a:moveTo>
                  <a:lnTo>
                    <a:pt x="132" y="358"/>
                  </a:lnTo>
                  <a:lnTo>
                    <a:pt x="115" y="365"/>
                  </a:lnTo>
                  <a:moveTo>
                    <a:pt x="141" y="376"/>
                  </a:moveTo>
                  <a:lnTo>
                    <a:pt x="134" y="353"/>
                  </a:lnTo>
                  <a:lnTo>
                    <a:pt x="113" y="363"/>
                  </a:lnTo>
                  <a:moveTo>
                    <a:pt x="145" y="378"/>
                  </a:moveTo>
                  <a:lnTo>
                    <a:pt x="136" y="348"/>
                  </a:lnTo>
                  <a:lnTo>
                    <a:pt x="109" y="362"/>
                  </a:lnTo>
                  <a:moveTo>
                    <a:pt x="147" y="370"/>
                  </a:moveTo>
                  <a:lnTo>
                    <a:pt x="141" y="351"/>
                  </a:lnTo>
                  <a:moveTo>
                    <a:pt x="131" y="346"/>
                  </a:moveTo>
                  <a:lnTo>
                    <a:pt x="113" y="355"/>
                  </a:lnTo>
                  <a:moveTo>
                    <a:pt x="149" y="361"/>
                  </a:moveTo>
                  <a:lnTo>
                    <a:pt x="147" y="352"/>
                  </a:lnTo>
                  <a:moveTo>
                    <a:pt x="126" y="343"/>
                  </a:moveTo>
                  <a:lnTo>
                    <a:pt x="117" y="347"/>
                  </a:lnTo>
                  <a:moveTo>
                    <a:pt x="99" y="355"/>
                  </a:moveTo>
                  <a:lnTo>
                    <a:pt x="98" y="344"/>
                  </a:lnTo>
                  <a:lnTo>
                    <a:pt x="88" y="347"/>
                  </a:lnTo>
                  <a:moveTo>
                    <a:pt x="103" y="359"/>
                  </a:moveTo>
                  <a:lnTo>
                    <a:pt x="101" y="340"/>
                  </a:lnTo>
                  <a:lnTo>
                    <a:pt x="83" y="344"/>
                  </a:lnTo>
                  <a:moveTo>
                    <a:pt x="107" y="360"/>
                  </a:moveTo>
                  <a:lnTo>
                    <a:pt x="104" y="336"/>
                  </a:lnTo>
                  <a:lnTo>
                    <a:pt x="82" y="341"/>
                  </a:lnTo>
                  <a:moveTo>
                    <a:pt x="109" y="362"/>
                  </a:moveTo>
                  <a:lnTo>
                    <a:pt x="107" y="331"/>
                  </a:lnTo>
                  <a:lnTo>
                    <a:pt x="78" y="339"/>
                  </a:lnTo>
                  <a:moveTo>
                    <a:pt x="113" y="355"/>
                  </a:moveTo>
                  <a:lnTo>
                    <a:pt x="112" y="335"/>
                  </a:lnTo>
                  <a:moveTo>
                    <a:pt x="103" y="328"/>
                  </a:moveTo>
                  <a:lnTo>
                    <a:pt x="83" y="333"/>
                  </a:lnTo>
                  <a:moveTo>
                    <a:pt x="117" y="347"/>
                  </a:moveTo>
                  <a:lnTo>
                    <a:pt x="117" y="338"/>
                  </a:lnTo>
                  <a:moveTo>
                    <a:pt x="98" y="324"/>
                  </a:moveTo>
                  <a:lnTo>
                    <a:pt x="89" y="326"/>
                  </a:lnTo>
                  <a:moveTo>
                    <a:pt x="70" y="330"/>
                  </a:moveTo>
                  <a:lnTo>
                    <a:pt x="71" y="320"/>
                  </a:lnTo>
                  <a:lnTo>
                    <a:pt x="60" y="320"/>
                  </a:lnTo>
                  <a:moveTo>
                    <a:pt x="73" y="335"/>
                  </a:moveTo>
                  <a:lnTo>
                    <a:pt x="75" y="316"/>
                  </a:lnTo>
                  <a:lnTo>
                    <a:pt x="56" y="316"/>
                  </a:lnTo>
                  <a:moveTo>
                    <a:pt x="76" y="337"/>
                  </a:moveTo>
                  <a:lnTo>
                    <a:pt x="79" y="312"/>
                  </a:lnTo>
                  <a:lnTo>
                    <a:pt x="55" y="313"/>
                  </a:lnTo>
                  <a:moveTo>
                    <a:pt x="78" y="339"/>
                  </a:moveTo>
                  <a:lnTo>
                    <a:pt x="83" y="309"/>
                  </a:lnTo>
                  <a:lnTo>
                    <a:pt x="52" y="310"/>
                  </a:lnTo>
                  <a:moveTo>
                    <a:pt x="83" y="333"/>
                  </a:moveTo>
                  <a:lnTo>
                    <a:pt x="86" y="313"/>
                  </a:lnTo>
                  <a:moveTo>
                    <a:pt x="79" y="305"/>
                  </a:moveTo>
                  <a:lnTo>
                    <a:pt x="58" y="306"/>
                  </a:lnTo>
                  <a:moveTo>
                    <a:pt x="89" y="326"/>
                  </a:moveTo>
                  <a:lnTo>
                    <a:pt x="90" y="317"/>
                  </a:lnTo>
                  <a:moveTo>
                    <a:pt x="75" y="300"/>
                  </a:moveTo>
                  <a:lnTo>
                    <a:pt x="66" y="300"/>
                  </a:lnTo>
                  <a:moveTo>
                    <a:pt x="46" y="300"/>
                  </a:moveTo>
                  <a:lnTo>
                    <a:pt x="49" y="290"/>
                  </a:lnTo>
                  <a:lnTo>
                    <a:pt x="39" y="288"/>
                  </a:lnTo>
                  <a:moveTo>
                    <a:pt x="48" y="305"/>
                  </a:moveTo>
                  <a:lnTo>
                    <a:pt x="54" y="287"/>
                  </a:lnTo>
                  <a:lnTo>
                    <a:pt x="36" y="283"/>
                  </a:lnTo>
                  <a:moveTo>
                    <a:pt x="51" y="307"/>
                  </a:moveTo>
                  <a:lnTo>
                    <a:pt x="59" y="284"/>
                  </a:lnTo>
                  <a:lnTo>
                    <a:pt x="36" y="280"/>
                  </a:lnTo>
                  <a:moveTo>
                    <a:pt x="52" y="311"/>
                  </a:moveTo>
                  <a:lnTo>
                    <a:pt x="63" y="282"/>
                  </a:lnTo>
                  <a:lnTo>
                    <a:pt x="33" y="277"/>
                  </a:lnTo>
                  <a:moveTo>
                    <a:pt x="59" y="305"/>
                  </a:moveTo>
                  <a:lnTo>
                    <a:pt x="65" y="286"/>
                  </a:lnTo>
                  <a:moveTo>
                    <a:pt x="60" y="277"/>
                  </a:moveTo>
                  <a:lnTo>
                    <a:pt x="40" y="273"/>
                  </a:lnTo>
                  <a:moveTo>
                    <a:pt x="66" y="300"/>
                  </a:moveTo>
                  <a:lnTo>
                    <a:pt x="69" y="291"/>
                  </a:lnTo>
                  <a:moveTo>
                    <a:pt x="57" y="271"/>
                  </a:moveTo>
                  <a:lnTo>
                    <a:pt x="48" y="270"/>
                  </a:lnTo>
                  <a:moveTo>
                    <a:pt x="29" y="265"/>
                  </a:moveTo>
                  <a:lnTo>
                    <a:pt x="34" y="256"/>
                  </a:lnTo>
                  <a:lnTo>
                    <a:pt x="25" y="252"/>
                  </a:lnTo>
                  <a:moveTo>
                    <a:pt x="30" y="271"/>
                  </a:moveTo>
                  <a:lnTo>
                    <a:pt x="39" y="254"/>
                  </a:lnTo>
                  <a:lnTo>
                    <a:pt x="23" y="247"/>
                  </a:lnTo>
                  <a:moveTo>
                    <a:pt x="32" y="274"/>
                  </a:moveTo>
                  <a:lnTo>
                    <a:pt x="45" y="253"/>
                  </a:lnTo>
                  <a:lnTo>
                    <a:pt x="23" y="244"/>
                  </a:lnTo>
                  <a:moveTo>
                    <a:pt x="33" y="277"/>
                  </a:moveTo>
                  <a:lnTo>
                    <a:pt x="49" y="251"/>
                  </a:lnTo>
                  <a:lnTo>
                    <a:pt x="21" y="240"/>
                  </a:lnTo>
                  <a:moveTo>
                    <a:pt x="40" y="273"/>
                  </a:moveTo>
                  <a:lnTo>
                    <a:pt x="51" y="256"/>
                  </a:lnTo>
                  <a:moveTo>
                    <a:pt x="48" y="246"/>
                  </a:moveTo>
                  <a:lnTo>
                    <a:pt x="29" y="238"/>
                  </a:lnTo>
                  <a:moveTo>
                    <a:pt x="48" y="269"/>
                  </a:moveTo>
                  <a:lnTo>
                    <a:pt x="53" y="262"/>
                  </a:lnTo>
                  <a:moveTo>
                    <a:pt x="46" y="240"/>
                  </a:moveTo>
                  <a:lnTo>
                    <a:pt x="37" y="236"/>
                  </a:lnTo>
                  <a:moveTo>
                    <a:pt x="20" y="228"/>
                  </a:moveTo>
                  <a:lnTo>
                    <a:pt x="26" y="220"/>
                  </a:lnTo>
                  <a:lnTo>
                    <a:pt x="18" y="214"/>
                  </a:lnTo>
                  <a:moveTo>
                    <a:pt x="19" y="233"/>
                  </a:moveTo>
                  <a:lnTo>
                    <a:pt x="32" y="219"/>
                  </a:lnTo>
                  <a:lnTo>
                    <a:pt x="17" y="208"/>
                  </a:lnTo>
                  <a:moveTo>
                    <a:pt x="21" y="237"/>
                  </a:moveTo>
                  <a:lnTo>
                    <a:pt x="37" y="219"/>
                  </a:lnTo>
                  <a:lnTo>
                    <a:pt x="18" y="206"/>
                  </a:lnTo>
                  <a:moveTo>
                    <a:pt x="21" y="240"/>
                  </a:moveTo>
                  <a:lnTo>
                    <a:pt x="43" y="218"/>
                  </a:lnTo>
                  <a:lnTo>
                    <a:pt x="17" y="201"/>
                  </a:lnTo>
                  <a:moveTo>
                    <a:pt x="29" y="238"/>
                  </a:moveTo>
                  <a:lnTo>
                    <a:pt x="43" y="224"/>
                  </a:lnTo>
                  <a:moveTo>
                    <a:pt x="42" y="213"/>
                  </a:moveTo>
                  <a:lnTo>
                    <a:pt x="25" y="201"/>
                  </a:lnTo>
                  <a:moveTo>
                    <a:pt x="37" y="236"/>
                  </a:moveTo>
                  <a:lnTo>
                    <a:pt x="44" y="229"/>
                  </a:lnTo>
                  <a:moveTo>
                    <a:pt x="42" y="207"/>
                  </a:moveTo>
                  <a:lnTo>
                    <a:pt x="34" y="201"/>
                  </a:lnTo>
                  <a:moveTo>
                    <a:pt x="18" y="189"/>
                  </a:moveTo>
                  <a:lnTo>
                    <a:pt x="26" y="183"/>
                  </a:lnTo>
                  <a:lnTo>
                    <a:pt x="20" y="176"/>
                  </a:lnTo>
                  <a:moveTo>
                    <a:pt x="17" y="195"/>
                  </a:moveTo>
                  <a:lnTo>
                    <a:pt x="32" y="184"/>
                  </a:lnTo>
                  <a:lnTo>
                    <a:pt x="20" y="170"/>
                  </a:lnTo>
                  <a:moveTo>
                    <a:pt x="17" y="198"/>
                  </a:moveTo>
                  <a:lnTo>
                    <a:pt x="37" y="184"/>
                  </a:lnTo>
                  <a:lnTo>
                    <a:pt x="21" y="167"/>
                  </a:lnTo>
                  <a:moveTo>
                    <a:pt x="17" y="202"/>
                  </a:moveTo>
                  <a:lnTo>
                    <a:pt x="43" y="185"/>
                  </a:lnTo>
                  <a:lnTo>
                    <a:pt x="21" y="163"/>
                  </a:lnTo>
                  <a:moveTo>
                    <a:pt x="25" y="201"/>
                  </a:moveTo>
                  <a:lnTo>
                    <a:pt x="42" y="190"/>
                  </a:lnTo>
                  <a:moveTo>
                    <a:pt x="43" y="179"/>
                  </a:moveTo>
                  <a:lnTo>
                    <a:pt x="29" y="165"/>
                  </a:lnTo>
                  <a:moveTo>
                    <a:pt x="34" y="201"/>
                  </a:moveTo>
                  <a:lnTo>
                    <a:pt x="42" y="196"/>
                  </a:lnTo>
                  <a:moveTo>
                    <a:pt x="44" y="173"/>
                  </a:moveTo>
                  <a:lnTo>
                    <a:pt x="38" y="166"/>
                  </a:lnTo>
                  <a:moveTo>
                    <a:pt x="25" y="151"/>
                  </a:moveTo>
                  <a:lnTo>
                    <a:pt x="34" y="147"/>
                  </a:lnTo>
                  <a:lnTo>
                    <a:pt x="29" y="138"/>
                  </a:lnTo>
                  <a:moveTo>
                    <a:pt x="22" y="156"/>
                  </a:moveTo>
                  <a:lnTo>
                    <a:pt x="39" y="149"/>
                  </a:lnTo>
                  <a:lnTo>
                    <a:pt x="31" y="133"/>
                  </a:lnTo>
                  <a:moveTo>
                    <a:pt x="22" y="160"/>
                  </a:moveTo>
                  <a:lnTo>
                    <a:pt x="45" y="151"/>
                  </a:lnTo>
                  <a:lnTo>
                    <a:pt x="32" y="131"/>
                  </a:lnTo>
                  <a:moveTo>
                    <a:pt x="21" y="163"/>
                  </a:moveTo>
                  <a:lnTo>
                    <a:pt x="50" y="152"/>
                  </a:lnTo>
                  <a:lnTo>
                    <a:pt x="33" y="126"/>
                  </a:lnTo>
                  <a:moveTo>
                    <a:pt x="29" y="165"/>
                  </a:moveTo>
                  <a:lnTo>
                    <a:pt x="48" y="157"/>
                  </a:lnTo>
                  <a:moveTo>
                    <a:pt x="52" y="147"/>
                  </a:moveTo>
                  <a:lnTo>
                    <a:pt x="40" y="129"/>
                  </a:lnTo>
                  <a:moveTo>
                    <a:pt x="38" y="166"/>
                  </a:moveTo>
                  <a:lnTo>
                    <a:pt x="46" y="163"/>
                  </a:lnTo>
                  <a:moveTo>
                    <a:pt x="54" y="141"/>
                  </a:moveTo>
                  <a:lnTo>
                    <a:pt x="49" y="133"/>
                  </a:lnTo>
                  <a:moveTo>
                    <a:pt x="39" y="116"/>
                  </a:moveTo>
                  <a:lnTo>
                    <a:pt x="49" y="113"/>
                  </a:lnTo>
                  <a:lnTo>
                    <a:pt x="46" y="104"/>
                  </a:lnTo>
                  <a:moveTo>
                    <a:pt x="36" y="120"/>
                  </a:moveTo>
                  <a:lnTo>
                    <a:pt x="54" y="116"/>
                  </a:lnTo>
                  <a:lnTo>
                    <a:pt x="49" y="99"/>
                  </a:lnTo>
                  <a:moveTo>
                    <a:pt x="35" y="124"/>
                  </a:moveTo>
                  <a:lnTo>
                    <a:pt x="59" y="119"/>
                  </a:lnTo>
                  <a:lnTo>
                    <a:pt x="51" y="97"/>
                  </a:lnTo>
                  <a:moveTo>
                    <a:pt x="33" y="127"/>
                  </a:moveTo>
                  <a:lnTo>
                    <a:pt x="63" y="121"/>
                  </a:lnTo>
                  <a:lnTo>
                    <a:pt x="53" y="93"/>
                  </a:lnTo>
                  <a:moveTo>
                    <a:pt x="41" y="129"/>
                  </a:moveTo>
                  <a:lnTo>
                    <a:pt x="61" y="126"/>
                  </a:lnTo>
                  <a:moveTo>
                    <a:pt x="66" y="117"/>
                  </a:moveTo>
                  <a:lnTo>
                    <a:pt x="59" y="97"/>
                  </a:lnTo>
                  <a:moveTo>
                    <a:pt x="49" y="133"/>
                  </a:moveTo>
                  <a:lnTo>
                    <a:pt x="58" y="131"/>
                  </a:lnTo>
                  <a:moveTo>
                    <a:pt x="69" y="112"/>
                  </a:moveTo>
                  <a:lnTo>
                    <a:pt x="66" y="103"/>
                  </a:lnTo>
                  <a:moveTo>
                    <a:pt x="61" y="84"/>
                  </a:moveTo>
                  <a:lnTo>
                    <a:pt x="71" y="84"/>
                  </a:lnTo>
                  <a:lnTo>
                    <a:pt x="70" y="73"/>
                  </a:lnTo>
                  <a:moveTo>
                    <a:pt x="57" y="87"/>
                  </a:moveTo>
                  <a:lnTo>
                    <a:pt x="75" y="87"/>
                  </a:lnTo>
                  <a:lnTo>
                    <a:pt x="74" y="69"/>
                  </a:lnTo>
                  <a:moveTo>
                    <a:pt x="55" y="91"/>
                  </a:moveTo>
                  <a:lnTo>
                    <a:pt x="79" y="91"/>
                  </a:lnTo>
                  <a:lnTo>
                    <a:pt x="76" y="68"/>
                  </a:lnTo>
                  <a:moveTo>
                    <a:pt x="52" y="93"/>
                  </a:moveTo>
                  <a:lnTo>
                    <a:pt x="83" y="94"/>
                  </a:lnTo>
                  <a:lnTo>
                    <a:pt x="79" y="64"/>
                  </a:lnTo>
                  <a:moveTo>
                    <a:pt x="59" y="98"/>
                  </a:moveTo>
                  <a:lnTo>
                    <a:pt x="79" y="98"/>
                  </a:lnTo>
                  <a:moveTo>
                    <a:pt x="87" y="90"/>
                  </a:moveTo>
                  <a:lnTo>
                    <a:pt x="84" y="70"/>
                  </a:lnTo>
                  <a:moveTo>
                    <a:pt x="67" y="102"/>
                  </a:moveTo>
                  <a:lnTo>
                    <a:pt x="76" y="103"/>
                  </a:lnTo>
                  <a:moveTo>
                    <a:pt x="91" y="86"/>
                  </a:moveTo>
                  <a:lnTo>
                    <a:pt x="90" y="77"/>
                  </a:lnTo>
                  <a:moveTo>
                    <a:pt x="89" y="57"/>
                  </a:moveTo>
                  <a:lnTo>
                    <a:pt x="99" y="59"/>
                  </a:lnTo>
                  <a:lnTo>
                    <a:pt x="100" y="49"/>
                  </a:lnTo>
                  <a:moveTo>
                    <a:pt x="84" y="60"/>
                  </a:moveTo>
                  <a:lnTo>
                    <a:pt x="102" y="63"/>
                  </a:lnTo>
                  <a:lnTo>
                    <a:pt x="104" y="45"/>
                  </a:lnTo>
                  <a:moveTo>
                    <a:pt x="81" y="62"/>
                  </a:moveTo>
                  <a:lnTo>
                    <a:pt x="105" y="68"/>
                  </a:lnTo>
                  <a:lnTo>
                    <a:pt x="107" y="45"/>
                  </a:lnTo>
                  <a:moveTo>
                    <a:pt x="78" y="64"/>
                  </a:moveTo>
                  <a:lnTo>
                    <a:pt x="108" y="72"/>
                  </a:lnTo>
                  <a:lnTo>
                    <a:pt x="110" y="42"/>
                  </a:lnTo>
                  <a:moveTo>
                    <a:pt x="84" y="70"/>
                  </a:moveTo>
                  <a:lnTo>
                    <a:pt x="104" y="75"/>
                  </a:lnTo>
                  <a:moveTo>
                    <a:pt x="113" y="69"/>
                  </a:moveTo>
                  <a:lnTo>
                    <a:pt x="114" y="48"/>
                  </a:lnTo>
                  <a:moveTo>
                    <a:pt x="90" y="77"/>
                  </a:moveTo>
                  <a:lnTo>
                    <a:pt x="99" y="79"/>
                  </a:lnTo>
                  <a:moveTo>
                    <a:pt x="118" y="66"/>
                  </a:moveTo>
                  <a:lnTo>
                    <a:pt x="119" y="56"/>
                  </a:lnTo>
                  <a:moveTo>
                    <a:pt x="121" y="37"/>
                  </a:moveTo>
                  <a:lnTo>
                    <a:pt x="131" y="41"/>
                  </a:lnTo>
                  <a:lnTo>
                    <a:pt x="134" y="31"/>
                  </a:lnTo>
                  <a:moveTo>
                    <a:pt x="116" y="38"/>
                  </a:moveTo>
                  <a:lnTo>
                    <a:pt x="133" y="46"/>
                  </a:lnTo>
                  <a:lnTo>
                    <a:pt x="139" y="28"/>
                  </a:lnTo>
                  <a:moveTo>
                    <a:pt x="113" y="40"/>
                  </a:moveTo>
                  <a:lnTo>
                    <a:pt x="135" y="51"/>
                  </a:lnTo>
                  <a:lnTo>
                    <a:pt x="141" y="28"/>
                  </a:lnTo>
                  <a:moveTo>
                    <a:pt x="110" y="42"/>
                  </a:moveTo>
                  <a:lnTo>
                    <a:pt x="137" y="55"/>
                  </a:lnTo>
                  <a:lnTo>
                    <a:pt x="145" y="26"/>
                  </a:lnTo>
                  <a:moveTo>
                    <a:pt x="114" y="49"/>
                  </a:moveTo>
                  <a:lnTo>
                    <a:pt x="132" y="57"/>
                  </a:lnTo>
                  <a:moveTo>
                    <a:pt x="142" y="53"/>
                  </a:moveTo>
                  <a:lnTo>
                    <a:pt x="148" y="33"/>
                  </a:lnTo>
                  <a:moveTo>
                    <a:pt x="119" y="56"/>
                  </a:moveTo>
                  <a:lnTo>
                    <a:pt x="127" y="60"/>
                  </a:lnTo>
                  <a:moveTo>
                    <a:pt x="148" y="51"/>
                  </a:moveTo>
                  <a:lnTo>
                    <a:pt x="151" y="42"/>
                  </a:lnTo>
                  <a:moveTo>
                    <a:pt x="157" y="23"/>
                  </a:moveTo>
                  <a:lnTo>
                    <a:pt x="166" y="29"/>
                  </a:lnTo>
                  <a:lnTo>
                    <a:pt x="171" y="20"/>
                  </a:lnTo>
                  <a:moveTo>
                    <a:pt x="152" y="24"/>
                  </a:moveTo>
                  <a:lnTo>
                    <a:pt x="167" y="35"/>
                  </a:lnTo>
                  <a:lnTo>
                    <a:pt x="176" y="19"/>
                  </a:lnTo>
                  <a:moveTo>
                    <a:pt x="149" y="25"/>
                  </a:moveTo>
                  <a:lnTo>
                    <a:pt x="168" y="40"/>
                  </a:lnTo>
                  <a:lnTo>
                    <a:pt x="179" y="19"/>
                  </a:lnTo>
                  <a:moveTo>
                    <a:pt x="145" y="26"/>
                  </a:moveTo>
                  <a:lnTo>
                    <a:pt x="169" y="45"/>
                  </a:lnTo>
                  <a:lnTo>
                    <a:pt x="183" y="18"/>
                  </a:lnTo>
                  <a:moveTo>
                    <a:pt x="148" y="34"/>
                  </a:moveTo>
                  <a:lnTo>
                    <a:pt x="164" y="46"/>
                  </a:lnTo>
                  <a:moveTo>
                    <a:pt x="175" y="44"/>
                  </a:moveTo>
                  <a:lnTo>
                    <a:pt x="184" y="26"/>
                  </a:lnTo>
                  <a:moveTo>
                    <a:pt x="151" y="42"/>
                  </a:moveTo>
                  <a:lnTo>
                    <a:pt x="158" y="48"/>
                  </a:lnTo>
                  <a:moveTo>
                    <a:pt x="180" y="43"/>
                  </a:moveTo>
                  <a:lnTo>
                    <a:pt x="185" y="35"/>
                  </a:lnTo>
                </a:path>
              </a:pathLst>
            </a:custGeom>
            <a:noFill/>
            <a:ln w="0">
              <a:solidFill>
                <a:srgbClr val="198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Oval 58"/>
            <p:cNvSpPr>
              <a:spLocks noChangeArrowheads="1"/>
            </p:cNvSpPr>
            <p:nvPr/>
          </p:nvSpPr>
          <p:spPr bwMode="auto">
            <a:xfrm>
              <a:off x="2460962" y="3371462"/>
              <a:ext cx="970112" cy="960463"/>
            </a:xfrm>
            <a:prstGeom prst="ellipse">
              <a:avLst/>
            </a:prstGeom>
            <a:noFill/>
            <a:ln w="9525">
              <a:solidFill>
                <a:srgbClr val="198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3136" name="Picture 4" descr="C:\Users\Gia Huy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56" y="2179535"/>
            <a:ext cx="2180079" cy="365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7" name="WordArt 65"/>
          <p:cNvSpPr>
            <a:spLocks noChangeArrowheads="1" noChangeShapeType="1" noTextEdit="1"/>
          </p:cNvSpPr>
          <p:nvPr/>
        </p:nvSpPr>
        <p:spPr bwMode="auto">
          <a:xfrm>
            <a:off x="3011951" y="559453"/>
            <a:ext cx="4560954" cy="7192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riston"/>
              </a:rPr>
              <a:t>Tieát</a:t>
            </a:r>
            <a:r>
              <a:rPr lang="en-US" sz="39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riston"/>
              </a:rPr>
              <a:t> 9:  </a:t>
            </a:r>
            <a:r>
              <a:rPr lang="en-US" sz="3900" kern="10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riston"/>
              </a:rPr>
              <a:t>Baøi</a:t>
            </a:r>
            <a:r>
              <a:rPr lang="en-US" sz="39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riston"/>
              </a:rPr>
              <a:t> 7:</a:t>
            </a:r>
          </a:p>
        </p:txBody>
      </p:sp>
      <p:sp>
        <p:nvSpPr>
          <p:cNvPr id="3138" name="WordArt 66"/>
          <p:cNvSpPr>
            <a:spLocks noChangeArrowheads="1" noChangeShapeType="1" noTextEdit="1"/>
          </p:cNvSpPr>
          <p:nvPr/>
        </p:nvSpPr>
        <p:spPr bwMode="auto">
          <a:xfrm>
            <a:off x="344223" y="2237811"/>
            <a:ext cx="9659756" cy="3266804"/>
          </a:xfrm>
          <a:prstGeom prst="rect">
            <a:avLst/>
          </a:prstGeom>
        </p:spPr>
        <p:txBody>
          <a:bodyPr wrap="none" lIns="100109" tIns="50054" rIns="100109" bIns="50054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9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Truck"/>
              </a:rPr>
              <a:t>KEÁ THÖØA VAØ PHAÙT HUY TRUYEÀN THOÁNG</a:t>
            </a:r>
          </a:p>
          <a:p>
            <a:pPr algn="ctr"/>
            <a:r>
              <a:rPr lang="en-US" sz="39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Truck"/>
              </a:rPr>
              <a:t>TOÁT ÑEÏP CUÛA DAÂN TOÄC</a:t>
            </a:r>
          </a:p>
        </p:txBody>
      </p:sp>
    </p:spTree>
    <p:extLst>
      <p:ext uri="{BB962C8B-B14F-4D97-AF65-F5344CB8AC3E}">
        <p14:creationId xmlns:p14="http://schemas.microsoft.com/office/powerpoint/2010/main" val="135430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719" y="1429227"/>
            <a:ext cx="9247277" cy="3902126"/>
          </a:xfrm>
          <a:prstGeom prst="rect">
            <a:avLst/>
          </a:prstGeom>
          <a:noFill/>
        </p:spPr>
        <p:txBody>
          <a:bodyPr wrap="none" lIns="100109" tIns="50054" rIns="100109" bIns="50054">
            <a:spAutoFit/>
          </a:bodyPr>
          <a:lstStyle/>
          <a:p>
            <a:pPr algn="ctr"/>
            <a:r>
              <a:rPr lang="en-US" sz="5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SINH TRÌNH BÀY SẢN </a:t>
            </a:r>
          </a:p>
          <a:p>
            <a:pPr algn="ctr"/>
            <a:r>
              <a:rPr lang="en-US" sz="5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 VỀ CÁC TRUYỀN </a:t>
            </a:r>
          </a:p>
          <a:p>
            <a:pPr algn="ctr"/>
            <a:r>
              <a:rPr lang="en-US" sz="5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THỐNG TỐT ĐẸP CỦA </a:t>
            </a:r>
          </a:p>
          <a:p>
            <a:pPr algn="ctr"/>
            <a:r>
              <a:rPr lang="en-US" sz="5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DÂN TỘC</a:t>
            </a:r>
          </a:p>
          <a:p>
            <a:pPr algn="ctr"/>
            <a:r>
              <a:rPr lang="en-US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058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resiz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22"/>
            <a:ext cx="103266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172112" y="159844"/>
            <a:ext cx="6712347" cy="57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1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Hiếu học </a:t>
            </a:r>
            <a:r>
              <a:rPr lang="en-US" sz="31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&amp; t</a:t>
            </a:r>
            <a:r>
              <a:rPr lang="vi-VN" sz="31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 sư trọng đạo :</a:t>
            </a:r>
            <a:endParaRPr lang="en-US" sz="31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4216731" y="6776704"/>
            <a:ext cx="3270118" cy="4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200">
                <a:latin typeface="Times New Roman" pitchFamily="18" charset="0"/>
              </a:rPr>
              <a:t>Ngày Nhà giáo Việt Nam </a:t>
            </a:r>
            <a:endParaRPr lang="en-US" sz="2200">
              <a:latin typeface="Times New Roman" pitchFamily="18" charset="0"/>
            </a:endParaRPr>
          </a:p>
        </p:txBody>
      </p:sp>
      <p:pic>
        <p:nvPicPr>
          <p:cNvPr id="239621" name="Picture 5" descr="hieuhocg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56" y="319687"/>
            <a:ext cx="4733065" cy="335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2" name="Picture 6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7" y="4076013"/>
            <a:ext cx="3442229" cy="239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3" name="Picture 7" descr="Giáo sư Ngô Bảo Châu lập quỹ Vì tinh thần hiếu họ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7" y="719296"/>
            <a:ext cx="4474898" cy="25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258167" y="6457017"/>
            <a:ext cx="3528285" cy="77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200">
                <a:latin typeface="Times New Roman" pitchFamily="18" charset="0"/>
              </a:rPr>
              <a:t>Vẫn cố gắng học tập tuy trong điều kiện khó khăn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258167" y="3276795"/>
            <a:ext cx="4302787" cy="77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200" dirty="0">
                <a:latin typeface="Times New Roman" pitchFamily="18" charset="0"/>
              </a:rPr>
              <a:t>Gs.Ngô Bảo Châu: niềm tự hào của Việt Nam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7228682" y="3596482"/>
            <a:ext cx="1979282" cy="4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Hiếu học</a:t>
            </a:r>
          </a:p>
        </p:txBody>
      </p:sp>
      <p:pic>
        <p:nvPicPr>
          <p:cNvPr id="239627" name="Picture 11" descr="small_458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14" y="4076012"/>
            <a:ext cx="3184062" cy="271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8" name="Picture 12" descr="20-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508" y="4076012"/>
            <a:ext cx="3033465" cy="26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3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resiz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22"/>
            <a:ext cx="103266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72111" y="159844"/>
            <a:ext cx="5851790" cy="57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1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Hiếu thảo &amp; thờ</a:t>
            </a:r>
            <a:r>
              <a:rPr lang="en-US" sz="31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cúng</a:t>
            </a:r>
            <a:r>
              <a:rPr lang="vi-VN" sz="31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tổ tiên :</a:t>
            </a:r>
            <a:endParaRPr lang="en-US" sz="31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0644" name="Picture 4" descr="small_12400466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28" y="319687"/>
            <a:ext cx="4733065" cy="26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45" name="Picture 5" descr="ly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7" y="719296"/>
            <a:ext cx="4560954" cy="23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602390" y="3196873"/>
            <a:ext cx="3098006" cy="4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200">
                <a:latin typeface="Times New Roman" pitchFamily="18" charset="0"/>
              </a:rPr>
              <a:t>Ngày Vu Lan báo hiếu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6368124" y="2957108"/>
            <a:ext cx="1635059" cy="4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200">
                <a:latin typeface="Times New Roman" pitchFamily="18" charset="0"/>
              </a:rPr>
              <a:t>Chữ “Hiếu”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5765734" y="6713432"/>
            <a:ext cx="3356174" cy="50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600">
                <a:latin typeface="Times New Roman" pitchFamily="18" charset="0"/>
              </a:rPr>
              <a:t>Bàn thờ của tổ tiên</a:t>
            </a:r>
            <a:endParaRPr lang="en-US" sz="2600">
              <a:latin typeface="Times New Roman" pitchFamily="18" charset="0"/>
            </a:endParaRPr>
          </a:p>
        </p:txBody>
      </p:sp>
      <p:pic>
        <p:nvPicPr>
          <p:cNvPr id="240649" name="Picture 9" descr="im123703969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2" y="3676403"/>
            <a:ext cx="3442229" cy="25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1290836" y="6776704"/>
            <a:ext cx="1549003" cy="4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Hiếu thảo</a:t>
            </a:r>
          </a:p>
        </p:txBody>
      </p:sp>
      <p:pic>
        <p:nvPicPr>
          <p:cNvPr id="240651" name="Picture 11" descr="news_12573179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69" y="3516560"/>
            <a:ext cx="3872508" cy="311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52" name="Picture 12" descr="images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509" y="3516560"/>
            <a:ext cx="2248206" cy="311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5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289" y="3516560"/>
            <a:ext cx="172111" cy="15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65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289" y="3516560"/>
            <a:ext cx="172111" cy="15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8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resiz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266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172111" y="159844"/>
            <a:ext cx="3872508" cy="50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Nghệ thuật dân gian :</a:t>
            </a:r>
            <a:endParaRPr lang="en-US" sz="26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4740" name="Picture 4" descr="428212422905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44" y="3596482"/>
            <a:ext cx="4991233" cy="29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741" name="Picture 5" descr="adao-0216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2" y="719297"/>
            <a:ext cx="4733065" cy="228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742" name="Picture 6" descr="dsc03140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2" y="3596482"/>
            <a:ext cx="4733065" cy="29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1549003" y="3116951"/>
            <a:ext cx="1032669" cy="4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200">
                <a:latin typeface="Times New Roman" pitchFamily="18" charset="0"/>
              </a:rPr>
              <a:t>Ca trù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1721115" y="6776704"/>
            <a:ext cx="1893226" cy="4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200">
                <a:latin typeface="Times New Roman" pitchFamily="18" charset="0"/>
              </a:rPr>
              <a:t>Hát quan h</a:t>
            </a:r>
            <a:r>
              <a:rPr lang="en-US" sz="2200">
                <a:latin typeface="Times New Roman" pitchFamily="18" charset="0"/>
              </a:rPr>
              <a:t>ọ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7142626" y="6776704"/>
            <a:ext cx="1721115" cy="4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200">
                <a:latin typeface="Times New Roman" pitchFamily="18" charset="0"/>
              </a:rPr>
              <a:t>Cồng chiên</a:t>
            </a:r>
            <a:r>
              <a:rPr lang="en-US" sz="2200">
                <a:latin typeface="Times New Roman" pitchFamily="18" charset="0"/>
              </a:rPr>
              <a:t>g</a:t>
            </a:r>
          </a:p>
        </p:txBody>
      </p:sp>
      <p:pic>
        <p:nvPicPr>
          <p:cNvPr id="244746" name="Picture 10" descr="24b098bd1b903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44" y="159844"/>
            <a:ext cx="4819121" cy="297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6798403" y="3196873"/>
            <a:ext cx="2065338" cy="4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200">
                <a:latin typeface="Times New Roman" pitchFamily="18" charset="0"/>
              </a:rPr>
              <a:t>Múa rối nước</a:t>
            </a:r>
          </a:p>
        </p:txBody>
      </p:sp>
    </p:spTree>
    <p:extLst>
      <p:ext uri="{BB962C8B-B14F-4D97-AF65-F5344CB8AC3E}">
        <p14:creationId xmlns:p14="http://schemas.microsoft.com/office/powerpoint/2010/main" val="408706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siz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7" y="0"/>
            <a:ext cx="103266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3" y="3276316"/>
            <a:ext cx="6196013" cy="367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356173" y="1038984"/>
            <a:ext cx="2393425" cy="15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100" b="1" dirty="0"/>
              <a:t>Phụ nữ mặc áo dài thời xưa</a:t>
            </a:r>
            <a:endParaRPr lang="en-US" sz="3100" b="1" dirty="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377526" y="403939"/>
            <a:ext cx="1832987" cy="24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b="1" dirty="0" err="1"/>
              <a:t>Chiếc</a:t>
            </a:r>
            <a:r>
              <a:rPr lang="en-US" sz="3100" b="1" dirty="0"/>
              <a:t> </a:t>
            </a:r>
            <a:r>
              <a:rPr lang="en-US" sz="3100" b="1" dirty="0" err="1"/>
              <a:t>áo</a:t>
            </a:r>
            <a:r>
              <a:rPr lang="en-US" sz="3100" b="1" dirty="0"/>
              <a:t> </a:t>
            </a:r>
            <a:r>
              <a:rPr lang="en-US" sz="3100" b="1" dirty="0" err="1"/>
              <a:t>dài</a:t>
            </a:r>
            <a:r>
              <a:rPr lang="en-US" sz="3100" b="1" dirty="0"/>
              <a:t> </a:t>
            </a:r>
            <a:r>
              <a:rPr lang="en-US" sz="3100" b="1" dirty="0" err="1"/>
              <a:t>truyền</a:t>
            </a:r>
            <a:r>
              <a:rPr lang="en-US" sz="3100" b="1" dirty="0"/>
              <a:t> </a:t>
            </a:r>
            <a:r>
              <a:rPr lang="en-US" sz="3100" b="1" dirty="0" err="1"/>
              <a:t>thống</a:t>
            </a:r>
            <a:r>
              <a:rPr lang="en-US" sz="3100" b="1" dirty="0"/>
              <a:t> </a:t>
            </a:r>
            <a:r>
              <a:rPr lang="en-US" sz="3100" b="1" dirty="0" err="1"/>
              <a:t>ngày</a:t>
            </a:r>
            <a:r>
              <a:rPr lang="en-US" sz="3100" b="1" dirty="0"/>
              <a:t> nay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858642" y="3916169"/>
            <a:ext cx="3468046" cy="200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100" b="1" dirty="0"/>
              <a:t>Các nguyên thủ quốc gia trong hội nghị APEC – Hà Nội 2007</a:t>
            </a:r>
            <a:endParaRPr lang="en-US" sz="3100" b="1" dirty="0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72111" y="159844"/>
            <a:ext cx="5249400" cy="50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Chiếc áo dài truyền thống :</a:t>
            </a:r>
            <a:endParaRPr lang="en-US" sz="26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874" name="Picture 10" descr="user426786_pic128525_12205290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7" y="799218"/>
            <a:ext cx="2839839" cy="23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73" y="148189"/>
            <a:ext cx="2551552" cy="29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1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  <p:bldP spid="368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886</Words>
  <Application>Microsoft Office PowerPoint</Application>
  <PresentationFormat>Custom</PresentationFormat>
  <Paragraphs>142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.VnKoala</vt:lpstr>
      <vt:lpstr>.VnTime</vt:lpstr>
      <vt:lpstr>Arial</vt:lpstr>
      <vt:lpstr>Calibri</vt:lpstr>
      <vt:lpstr>Times New Roman</vt:lpstr>
      <vt:lpstr>VNI-Ariston</vt:lpstr>
      <vt:lpstr>VNI-Times</vt:lpstr>
      <vt:lpstr>VNI-Truck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67</cp:revision>
  <dcterms:created xsi:type="dcterms:W3CDTF">2006-08-16T00:00:00Z</dcterms:created>
  <dcterms:modified xsi:type="dcterms:W3CDTF">2022-07-19T03:58:32Z</dcterms:modified>
</cp:coreProperties>
</file>