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5" r:id="rId2"/>
  </p:sldMasterIdLst>
  <p:notesMasterIdLst>
    <p:notesMasterId r:id="rId10"/>
  </p:notesMasterIdLst>
  <p:sldIdLst>
    <p:sldId id="259" r:id="rId3"/>
    <p:sldId id="258" r:id="rId4"/>
    <p:sldId id="260" r:id="rId5"/>
    <p:sldId id="262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3CB37-1036-401D-A40F-932109C04413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22DF7-3952-48ED-9EEA-D890837FC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8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9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6716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57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414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20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3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61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044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31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1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73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58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59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200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46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68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3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898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882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77135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6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0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22966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051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815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3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0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3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0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7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1C4A1A-65AF-4D68-98CF-3F073AFCBE86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6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9" y="2348652"/>
            <a:ext cx="11969931" cy="4509347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876390" y="101243"/>
            <a:ext cx="10078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  </a:t>
            </a:r>
            <a:r>
              <a:rPr lang="en-US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939181" y="912223"/>
            <a:ext cx="883126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alt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462248" y="1886690"/>
            <a:ext cx="4565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33" y="0"/>
            <a:ext cx="8382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6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Rectangle 8"/>
          <p:cNvSpPr>
            <a:spLocks noChangeArrowheads="1"/>
          </p:cNvSpPr>
          <p:nvPr/>
        </p:nvSpPr>
        <p:spPr bwMode="auto">
          <a:xfrm>
            <a:off x="4410289" y="2088116"/>
            <a:ext cx="75814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Nhạc sĩ Vũ Trọng Tường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Sinh ngày 04/9/1946 tại thị xã Hải Dương (nay là thành phố Hải Dương, tỉnh Hải Dương).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Sau thời gian phục vụ trong quân đội ở binh chủng Ra-đa,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Ông xuất ngũ đi học Sư phạm âm nhạc rồi về làm giáo viên dạy nhạc và tổng phụ trách đội ở trường THCS Hà Nội. Hiện nay ông công tác ở Hội nhạc sĩ Việt Nam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Các tác phẩm tiêu biểu: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Mùa thu ngày khai trường, Cây bàng mùa hạ, Hạt nắng sân trường, Lời mẹ ru, Yêu biết bao Bình Định quê em, Ngây thơ tuổi hồng, Chị Hằng,…</a:t>
            </a: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527963" y="123110"/>
            <a:ext cx="22740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1  Tiết: 1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233050" y="26127"/>
            <a:ext cx="655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8358730" y="607848"/>
            <a:ext cx="3042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1541" y="1168569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41" y="2215559"/>
            <a:ext cx="3314700" cy="3257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7963" y="5689102"/>
            <a:ext cx="26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sĩ Vũ Trọng Tường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7119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1612180" y="123111"/>
            <a:ext cx="22740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1  Tiết: 1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86200" y="1"/>
            <a:ext cx="655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7574958" y="584775"/>
            <a:ext cx="3042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42413" y="954107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942412" y="1785104"/>
            <a:ext cx="1915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0423" y="2481901"/>
            <a:ext cx="3922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Mùa thu ngày khai trường nói về mái trường về thầy cô, về nhũng người bạn sẽ lắng đọng trong tâm trí mỗi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Bài </a:t>
            </a:r>
            <a:r>
              <a:rPr lang="fr-FR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ở  nhịp </a:t>
            </a:r>
            <a:r>
              <a:rPr lang="en-US" altLang="en-US" sz="3200" smtClean="0">
                <a:solidFill>
                  <a:srgbClr val="00B050"/>
                </a:solidFill>
                <a:latin typeface="MusiSync" panose="02000000000000000000" pitchFamily="2" charset="0"/>
                <a:cs typeface="Times New Roman" panose="02020603050405020304" pitchFamily="18" charset="0"/>
              </a:rPr>
              <a:t> @ </a:t>
            </a:r>
          </a:p>
          <a:p>
            <a:pPr algn="just"/>
            <a:r>
              <a:rPr lang="fr-FR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Giọng Đô trưởng</a:t>
            </a:r>
            <a:endParaRPr lang="en-US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các 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hiệu âm nhạc: Dấu </a:t>
            </a:r>
            <a:r>
              <a:rPr lang="en-US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luyến, dấu 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nối, d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ấu </a:t>
            </a:r>
            <a:r>
              <a:rPr lang="vi-VN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5867399" y="584775"/>
            <a:ext cx="6189617" cy="6142596"/>
            <a:chOff x="838200" y="533400"/>
            <a:chExt cx="7391400" cy="602297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47503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1612180" y="123111"/>
            <a:ext cx="22740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1  Tiết: 1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86200" y="1"/>
            <a:ext cx="655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7574958" y="584775"/>
            <a:ext cx="3042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42413" y="954107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942412" y="1706726"/>
            <a:ext cx="1915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5142603" y="584775"/>
            <a:ext cx="6914414" cy="6142596"/>
            <a:chOff x="838200" y="533400"/>
            <a:chExt cx="7391400" cy="602297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val Callout 5"/>
          <p:cNvSpPr/>
          <p:nvPr/>
        </p:nvSpPr>
        <p:spPr>
          <a:xfrm>
            <a:off x="942412" y="3135086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 mẫu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8056" y="2133449"/>
            <a:ext cx="1715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</a:t>
            </a:r>
            <a:r>
              <a:rPr lang="en-US" alt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951119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thanh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938056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hát </a:t>
            </a:r>
          </a:p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 câu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Callout 18"/>
          <p:cNvSpPr/>
          <p:nvPr/>
        </p:nvSpPr>
        <p:spPr>
          <a:xfrm>
            <a:off x="938056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hoàn chỉnh cả bài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951119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kết hợp </a:t>
            </a:r>
          </a:p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vỗ đệm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Callout 20"/>
          <p:cNvSpPr/>
          <p:nvPr/>
        </p:nvSpPr>
        <p:spPr>
          <a:xfrm>
            <a:off x="938057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giáo dục của bài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345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0" name="Group 8"/>
          <p:cNvGrpSpPr>
            <a:grpSpLocks/>
          </p:cNvGrpSpPr>
          <p:nvPr/>
        </p:nvGrpSpPr>
        <p:grpSpPr bwMode="auto">
          <a:xfrm>
            <a:off x="1676400" y="533401"/>
            <a:ext cx="10515600" cy="6220096"/>
            <a:chOff x="838200" y="533400"/>
            <a:chExt cx="7391400" cy="6022975"/>
          </a:xfrm>
        </p:grpSpPr>
        <p:pic>
          <p:nvPicPr>
            <p:cNvPr id="24584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5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4478338" y="1"/>
            <a:ext cx="3725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33CC"/>
                </a:solidFill>
                <a:latin typeface=".VnArial" panose="020B7200000000000000" pitchFamily="34" charset="0"/>
              </a:rPr>
              <a:t>Mïa thu ngµy khai trường</a:t>
            </a:r>
          </a:p>
        </p:txBody>
      </p:sp>
      <p:sp>
        <p:nvSpPr>
          <p:cNvPr id="24582" name="TextBox 1"/>
          <p:cNvSpPr txBox="1">
            <a:spLocks noChangeArrowheads="1"/>
          </p:cNvSpPr>
          <p:nvPr/>
        </p:nvSpPr>
        <p:spPr bwMode="auto">
          <a:xfrm>
            <a:off x="2160588" y="128588"/>
            <a:ext cx="2286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Nghe bài hát:</a:t>
            </a:r>
          </a:p>
        </p:txBody>
      </p:sp>
    </p:spTree>
    <p:extLst>
      <p:ext uri="{BB962C8B-B14F-4D97-AF65-F5344CB8AC3E}">
        <p14:creationId xmlns:p14="http://schemas.microsoft.com/office/powerpoint/2010/main" val="1067003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474719" y="533399"/>
            <a:ext cx="5734595" cy="1243149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5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altLang="en-US" sz="5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altLang="en-US" sz="5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2390503" y="2797629"/>
            <a:ext cx="8412480" cy="2388326"/>
          </a:xfrm>
          <a:prstGeom prst="horizont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altLang="en-US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hãy nhắc lại nội dung bài hát.</a:t>
            </a:r>
          </a:p>
          <a:p>
            <a:r>
              <a:rPr lang="en-US" altLang="en-US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Mời cả lớp hát lại bài hát và vỗ tay theo phách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862" y="0"/>
            <a:ext cx="857250" cy="2857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822" y="781003"/>
            <a:ext cx="857250" cy="2857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419" y="5776730"/>
            <a:ext cx="2811556" cy="10354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6588" y="4020672"/>
            <a:ext cx="762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389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>
          <a:xfrm>
            <a:off x="2133600" y="965103"/>
            <a:ext cx="8229600" cy="1143000"/>
          </a:xfrm>
        </p:spPr>
        <p:txBody>
          <a:bodyPr/>
          <a:lstStyle/>
          <a:p>
            <a:pPr algn="ctr"/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TẬP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8403E-BFA6-47D4-A2C8-291968DAA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966727"/>
            <a:ext cx="8229600" cy="34558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FontTx/>
              <a:buChar char="-"/>
              <a:defRPr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vỗ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đệm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TĐN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56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383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.VnArial</vt:lpstr>
      <vt:lpstr>Arial</vt:lpstr>
      <vt:lpstr>Calibri</vt:lpstr>
      <vt:lpstr>Century Gothic</vt:lpstr>
      <vt:lpstr>MusiSync</vt:lpstr>
      <vt:lpstr>Times New Roman</vt:lpstr>
      <vt:lpstr>Wingdings 3</vt:lpstr>
      <vt:lpstr>Wisp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HỌC TẬP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</cp:lastModifiedBy>
  <cp:revision>10</cp:revision>
  <dcterms:created xsi:type="dcterms:W3CDTF">2021-09-13T10:55:35Z</dcterms:created>
  <dcterms:modified xsi:type="dcterms:W3CDTF">2022-08-01T03:40:21Z</dcterms:modified>
</cp:coreProperties>
</file>