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308" r:id="rId3"/>
    <p:sldId id="259" r:id="rId4"/>
    <p:sldId id="292" r:id="rId5"/>
    <p:sldId id="293" r:id="rId6"/>
    <p:sldId id="297" r:id="rId7"/>
    <p:sldId id="306" r:id="rId8"/>
    <p:sldId id="30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3D4B-76F0-4A84-B7B8-A629C12B4FE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0633-06A7-4692-A5B9-5505C60F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77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3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9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89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74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4372"/>
            <a:ext cx="12192000" cy="38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718945" y="343726"/>
            <a:ext cx="333464" cy="343213"/>
            <a:chOff x="1827622" y="1343919"/>
            <a:chExt cx="2304000" cy="2304000"/>
          </a:xfrm>
          <a:solidFill>
            <a:schemeClr val="accent1"/>
          </a:solidFill>
        </p:grpSpPr>
        <p:sp>
          <p:nvSpPr>
            <p:cNvPr id="7" name="椭圆 6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pFill/>
            <a:ln w="12700">
              <a:noFill/>
            </a:ln>
            <a:effectLst>
              <a:outerShdw blurRad="152400" dist="127000" dir="7800000" sx="85000" sy="85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58" b="1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58" b="1">
                <a:solidFill>
                  <a:prstClr val="white"/>
                </a:solidFill>
              </a:endParaRPr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738254" y="795185"/>
            <a:ext cx="106970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504" y="256489"/>
            <a:ext cx="1127502" cy="10773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1" y="5859516"/>
            <a:ext cx="1275407" cy="9984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631" y="4580043"/>
            <a:ext cx="3088280" cy="30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0F0F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831F-F900-4FE2-B637-1FD95140D67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25"/>
          <p:cNvGrpSpPr/>
          <p:nvPr/>
        </p:nvGrpSpPr>
        <p:grpSpPr>
          <a:xfrm>
            <a:off x="3344369" y="1982995"/>
            <a:ext cx="1731274" cy="1710088"/>
            <a:chOff x="4281488" y="1830388"/>
            <a:chExt cx="1816100" cy="1793875"/>
          </a:xfrm>
        </p:grpSpPr>
        <p:sp>
          <p:nvSpPr>
            <p:cNvPr id="127" name="Freeform 5"/>
            <p:cNvSpPr/>
            <p:nvPr/>
          </p:nvSpPr>
          <p:spPr bwMode="auto">
            <a:xfrm>
              <a:off x="4281488" y="1830388"/>
              <a:ext cx="1816100" cy="1793875"/>
            </a:xfrm>
            <a:custGeom>
              <a:avLst/>
              <a:gdLst>
                <a:gd name="T0" fmla="*/ 195 w 483"/>
                <a:gd name="T1" fmla="*/ 294 h 477"/>
                <a:gd name="T2" fmla="*/ 196 w 483"/>
                <a:gd name="T3" fmla="*/ 294 h 477"/>
                <a:gd name="T4" fmla="*/ 298 w 483"/>
                <a:gd name="T5" fmla="*/ 279 h 477"/>
                <a:gd name="T6" fmla="*/ 396 w 483"/>
                <a:gd name="T7" fmla="*/ 208 h 477"/>
                <a:gd name="T8" fmla="*/ 443 w 483"/>
                <a:gd name="T9" fmla="*/ 115 h 477"/>
                <a:gd name="T10" fmla="*/ 483 w 483"/>
                <a:gd name="T11" fmla="*/ 84 h 477"/>
                <a:gd name="T12" fmla="*/ 483 w 483"/>
                <a:gd name="T13" fmla="*/ 84 h 477"/>
                <a:gd name="T14" fmla="*/ 382 w 483"/>
                <a:gd name="T15" fmla="*/ 12 h 477"/>
                <a:gd name="T16" fmla="*/ 309 w 483"/>
                <a:gd name="T17" fmla="*/ 0 h 477"/>
                <a:gd name="T18" fmla="*/ 221 w 483"/>
                <a:gd name="T19" fmla="*/ 19 h 477"/>
                <a:gd name="T20" fmla="*/ 0 w 483"/>
                <a:gd name="T21" fmla="*/ 425 h 477"/>
                <a:gd name="T22" fmla="*/ 3 w 483"/>
                <a:gd name="T23" fmla="*/ 477 h 477"/>
                <a:gd name="T24" fmla="*/ 46 w 483"/>
                <a:gd name="T25" fmla="*/ 383 h 477"/>
                <a:gd name="T26" fmla="*/ 195 w 483"/>
                <a:gd name="T27" fmla="*/ 2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3" h="477">
                  <a:moveTo>
                    <a:pt x="195" y="294"/>
                  </a:moveTo>
                  <a:cubicBezTo>
                    <a:pt x="196" y="294"/>
                    <a:pt x="196" y="294"/>
                    <a:pt x="196" y="294"/>
                  </a:cubicBezTo>
                  <a:cubicBezTo>
                    <a:pt x="298" y="279"/>
                    <a:pt x="298" y="279"/>
                    <a:pt x="298" y="279"/>
                  </a:cubicBezTo>
                  <a:cubicBezTo>
                    <a:pt x="335" y="273"/>
                    <a:pt x="380" y="241"/>
                    <a:pt x="396" y="208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53" y="95"/>
                    <a:pt x="467" y="84"/>
                    <a:pt x="483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63" y="59"/>
                    <a:pt x="431" y="28"/>
                    <a:pt x="382" y="12"/>
                  </a:cubicBezTo>
                  <a:cubicBezTo>
                    <a:pt x="358" y="4"/>
                    <a:pt x="333" y="0"/>
                    <a:pt x="309" y="0"/>
                  </a:cubicBezTo>
                  <a:cubicBezTo>
                    <a:pt x="258" y="0"/>
                    <a:pt x="225" y="17"/>
                    <a:pt x="221" y="19"/>
                  </a:cubicBezTo>
                  <a:cubicBezTo>
                    <a:pt x="83" y="108"/>
                    <a:pt x="0" y="260"/>
                    <a:pt x="0" y="425"/>
                  </a:cubicBezTo>
                  <a:cubicBezTo>
                    <a:pt x="0" y="442"/>
                    <a:pt x="1" y="460"/>
                    <a:pt x="3" y="477"/>
                  </a:cubicBezTo>
                  <a:cubicBezTo>
                    <a:pt x="10" y="444"/>
                    <a:pt x="24" y="412"/>
                    <a:pt x="46" y="383"/>
                  </a:cubicBezTo>
                  <a:cubicBezTo>
                    <a:pt x="102" y="307"/>
                    <a:pt x="191" y="295"/>
                    <a:pt x="195" y="294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5"/>
            <p:cNvSpPr/>
            <p:nvPr/>
          </p:nvSpPr>
          <p:spPr bwMode="auto">
            <a:xfrm>
              <a:off x="4281488" y="1830388"/>
              <a:ext cx="1816100" cy="1793875"/>
            </a:xfrm>
            <a:custGeom>
              <a:avLst/>
              <a:gdLst>
                <a:gd name="T0" fmla="*/ 195 w 483"/>
                <a:gd name="T1" fmla="*/ 294 h 477"/>
                <a:gd name="T2" fmla="*/ 196 w 483"/>
                <a:gd name="T3" fmla="*/ 294 h 477"/>
                <a:gd name="T4" fmla="*/ 298 w 483"/>
                <a:gd name="T5" fmla="*/ 279 h 477"/>
                <a:gd name="T6" fmla="*/ 396 w 483"/>
                <a:gd name="T7" fmla="*/ 208 h 477"/>
                <a:gd name="T8" fmla="*/ 443 w 483"/>
                <a:gd name="T9" fmla="*/ 115 h 477"/>
                <a:gd name="T10" fmla="*/ 483 w 483"/>
                <a:gd name="T11" fmla="*/ 84 h 477"/>
                <a:gd name="T12" fmla="*/ 483 w 483"/>
                <a:gd name="T13" fmla="*/ 84 h 477"/>
                <a:gd name="T14" fmla="*/ 382 w 483"/>
                <a:gd name="T15" fmla="*/ 12 h 477"/>
                <a:gd name="T16" fmla="*/ 309 w 483"/>
                <a:gd name="T17" fmla="*/ 0 h 477"/>
                <a:gd name="T18" fmla="*/ 221 w 483"/>
                <a:gd name="T19" fmla="*/ 19 h 477"/>
                <a:gd name="T20" fmla="*/ 0 w 483"/>
                <a:gd name="T21" fmla="*/ 425 h 477"/>
                <a:gd name="T22" fmla="*/ 3 w 483"/>
                <a:gd name="T23" fmla="*/ 477 h 477"/>
                <a:gd name="T24" fmla="*/ 46 w 483"/>
                <a:gd name="T25" fmla="*/ 383 h 477"/>
                <a:gd name="T26" fmla="*/ 195 w 483"/>
                <a:gd name="T27" fmla="*/ 2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3" h="477">
                  <a:moveTo>
                    <a:pt x="195" y="294"/>
                  </a:moveTo>
                  <a:cubicBezTo>
                    <a:pt x="196" y="294"/>
                    <a:pt x="196" y="294"/>
                    <a:pt x="196" y="294"/>
                  </a:cubicBezTo>
                  <a:cubicBezTo>
                    <a:pt x="298" y="279"/>
                    <a:pt x="298" y="279"/>
                    <a:pt x="298" y="279"/>
                  </a:cubicBezTo>
                  <a:cubicBezTo>
                    <a:pt x="335" y="273"/>
                    <a:pt x="380" y="241"/>
                    <a:pt x="396" y="208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53" y="95"/>
                    <a:pt x="467" y="84"/>
                    <a:pt x="483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63" y="59"/>
                    <a:pt x="431" y="28"/>
                    <a:pt x="382" y="12"/>
                  </a:cubicBezTo>
                  <a:cubicBezTo>
                    <a:pt x="358" y="4"/>
                    <a:pt x="333" y="0"/>
                    <a:pt x="309" y="0"/>
                  </a:cubicBezTo>
                  <a:cubicBezTo>
                    <a:pt x="258" y="0"/>
                    <a:pt x="225" y="17"/>
                    <a:pt x="221" y="19"/>
                  </a:cubicBezTo>
                  <a:cubicBezTo>
                    <a:pt x="83" y="108"/>
                    <a:pt x="0" y="260"/>
                    <a:pt x="0" y="425"/>
                  </a:cubicBezTo>
                  <a:cubicBezTo>
                    <a:pt x="0" y="442"/>
                    <a:pt x="1" y="460"/>
                    <a:pt x="3" y="477"/>
                  </a:cubicBezTo>
                  <a:cubicBezTo>
                    <a:pt x="10" y="444"/>
                    <a:pt x="24" y="412"/>
                    <a:pt x="46" y="383"/>
                  </a:cubicBezTo>
                  <a:cubicBezTo>
                    <a:pt x="102" y="307"/>
                    <a:pt x="191" y="295"/>
                    <a:pt x="195" y="294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lumMod val="75000"/>
                    <a:lumOff val="2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362855" y="1775665"/>
            <a:ext cx="2011245" cy="1354451"/>
            <a:chOff x="5349876" y="1612900"/>
            <a:chExt cx="2109788" cy="1420813"/>
          </a:xfrm>
        </p:grpSpPr>
        <p:sp>
          <p:nvSpPr>
            <p:cNvPr id="130" name="Freeform 6"/>
            <p:cNvSpPr/>
            <p:nvPr/>
          </p:nvSpPr>
          <p:spPr bwMode="auto">
            <a:xfrm>
              <a:off x="5349876" y="1612900"/>
              <a:ext cx="2109788" cy="1420813"/>
            </a:xfrm>
            <a:custGeom>
              <a:avLst/>
              <a:gdLst>
                <a:gd name="T0" fmla="*/ 103 w 561"/>
                <a:gd name="T1" fmla="*/ 54 h 378"/>
                <a:gd name="T2" fmla="*/ 232 w 561"/>
                <a:gd name="T3" fmla="*/ 162 h 378"/>
                <a:gd name="T4" fmla="*/ 238 w 561"/>
                <a:gd name="T5" fmla="*/ 173 h 378"/>
                <a:gd name="T6" fmla="*/ 285 w 561"/>
                <a:gd name="T7" fmla="*/ 266 h 378"/>
                <a:gd name="T8" fmla="*/ 383 w 561"/>
                <a:gd name="T9" fmla="*/ 337 h 378"/>
                <a:gd name="T10" fmla="*/ 485 w 561"/>
                <a:gd name="T11" fmla="*/ 352 h 378"/>
                <a:gd name="T12" fmla="*/ 526 w 561"/>
                <a:gd name="T13" fmla="*/ 378 h 378"/>
                <a:gd name="T14" fmla="*/ 560 w 561"/>
                <a:gd name="T15" fmla="*/ 260 h 378"/>
                <a:gd name="T16" fmla="*/ 504 w 561"/>
                <a:gd name="T17" fmla="*/ 110 h 378"/>
                <a:gd name="T18" fmla="*/ 199 w 561"/>
                <a:gd name="T19" fmla="*/ 0 h 378"/>
                <a:gd name="T20" fmla="*/ 0 w 561"/>
                <a:gd name="T21" fmla="*/ 43 h 378"/>
                <a:gd name="T22" fmla="*/ 25 w 561"/>
                <a:gd name="T23" fmla="*/ 42 h 378"/>
                <a:gd name="T24" fmla="*/ 103 w 561"/>
                <a:gd name="T25" fmla="*/ 5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1" h="378">
                  <a:moveTo>
                    <a:pt x="103" y="54"/>
                  </a:moveTo>
                  <a:cubicBezTo>
                    <a:pt x="190" y="83"/>
                    <a:pt x="228" y="153"/>
                    <a:pt x="232" y="162"/>
                  </a:cubicBezTo>
                  <a:cubicBezTo>
                    <a:pt x="234" y="165"/>
                    <a:pt x="236" y="169"/>
                    <a:pt x="238" y="173"/>
                  </a:cubicBezTo>
                  <a:cubicBezTo>
                    <a:pt x="285" y="266"/>
                    <a:pt x="285" y="266"/>
                    <a:pt x="285" y="266"/>
                  </a:cubicBezTo>
                  <a:cubicBezTo>
                    <a:pt x="301" y="299"/>
                    <a:pt x="346" y="331"/>
                    <a:pt x="383" y="337"/>
                  </a:cubicBezTo>
                  <a:cubicBezTo>
                    <a:pt x="485" y="352"/>
                    <a:pt x="485" y="352"/>
                    <a:pt x="485" y="352"/>
                  </a:cubicBezTo>
                  <a:cubicBezTo>
                    <a:pt x="506" y="355"/>
                    <a:pt x="521" y="364"/>
                    <a:pt x="526" y="378"/>
                  </a:cubicBezTo>
                  <a:cubicBezTo>
                    <a:pt x="542" y="351"/>
                    <a:pt x="560" y="309"/>
                    <a:pt x="560" y="260"/>
                  </a:cubicBezTo>
                  <a:cubicBezTo>
                    <a:pt x="561" y="168"/>
                    <a:pt x="511" y="116"/>
                    <a:pt x="504" y="110"/>
                  </a:cubicBezTo>
                  <a:cubicBezTo>
                    <a:pt x="419" y="39"/>
                    <a:pt x="310" y="0"/>
                    <a:pt x="199" y="0"/>
                  </a:cubicBezTo>
                  <a:cubicBezTo>
                    <a:pt x="129" y="0"/>
                    <a:pt x="63" y="15"/>
                    <a:pt x="0" y="43"/>
                  </a:cubicBezTo>
                  <a:cubicBezTo>
                    <a:pt x="8" y="42"/>
                    <a:pt x="16" y="42"/>
                    <a:pt x="25" y="42"/>
                  </a:cubicBezTo>
                  <a:cubicBezTo>
                    <a:pt x="51" y="42"/>
                    <a:pt x="77" y="46"/>
                    <a:pt x="103" y="54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5"/>
                </a:gs>
                <a:gs pos="0">
                  <a:schemeClr val="accent5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6"/>
            <p:cNvSpPr/>
            <p:nvPr/>
          </p:nvSpPr>
          <p:spPr bwMode="auto">
            <a:xfrm>
              <a:off x="5349876" y="1612900"/>
              <a:ext cx="2109788" cy="1420813"/>
            </a:xfrm>
            <a:custGeom>
              <a:avLst/>
              <a:gdLst>
                <a:gd name="T0" fmla="*/ 103 w 561"/>
                <a:gd name="T1" fmla="*/ 54 h 378"/>
                <a:gd name="T2" fmla="*/ 232 w 561"/>
                <a:gd name="T3" fmla="*/ 162 h 378"/>
                <a:gd name="T4" fmla="*/ 238 w 561"/>
                <a:gd name="T5" fmla="*/ 173 h 378"/>
                <a:gd name="T6" fmla="*/ 285 w 561"/>
                <a:gd name="T7" fmla="*/ 266 h 378"/>
                <a:gd name="T8" fmla="*/ 383 w 561"/>
                <a:gd name="T9" fmla="*/ 337 h 378"/>
                <a:gd name="T10" fmla="*/ 485 w 561"/>
                <a:gd name="T11" fmla="*/ 352 h 378"/>
                <a:gd name="T12" fmla="*/ 526 w 561"/>
                <a:gd name="T13" fmla="*/ 378 h 378"/>
                <a:gd name="T14" fmla="*/ 560 w 561"/>
                <a:gd name="T15" fmla="*/ 260 h 378"/>
                <a:gd name="T16" fmla="*/ 504 w 561"/>
                <a:gd name="T17" fmla="*/ 110 h 378"/>
                <a:gd name="T18" fmla="*/ 199 w 561"/>
                <a:gd name="T19" fmla="*/ 0 h 378"/>
                <a:gd name="T20" fmla="*/ 0 w 561"/>
                <a:gd name="T21" fmla="*/ 43 h 378"/>
                <a:gd name="T22" fmla="*/ 25 w 561"/>
                <a:gd name="T23" fmla="*/ 42 h 378"/>
                <a:gd name="T24" fmla="*/ 103 w 561"/>
                <a:gd name="T25" fmla="*/ 5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1" h="378">
                  <a:moveTo>
                    <a:pt x="103" y="54"/>
                  </a:moveTo>
                  <a:cubicBezTo>
                    <a:pt x="190" y="83"/>
                    <a:pt x="228" y="153"/>
                    <a:pt x="232" y="162"/>
                  </a:cubicBezTo>
                  <a:cubicBezTo>
                    <a:pt x="234" y="165"/>
                    <a:pt x="236" y="169"/>
                    <a:pt x="238" y="173"/>
                  </a:cubicBezTo>
                  <a:cubicBezTo>
                    <a:pt x="285" y="266"/>
                    <a:pt x="285" y="266"/>
                    <a:pt x="285" y="266"/>
                  </a:cubicBezTo>
                  <a:cubicBezTo>
                    <a:pt x="301" y="299"/>
                    <a:pt x="346" y="331"/>
                    <a:pt x="383" y="337"/>
                  </a:cubicBezTo>
                  <a:cubicBezTo>
                    <a:pt x="485" y="352"/>
                    <a:pt x="485" y="352"/>
                    <a:pt x="485" y="352"/>
                  </a:cubicBezTo>
                  <a:cubicBezTo>
                    <a:pt x="506" y="355"/>
                    <a:pt x="521" y="364"/>
                    <a:pt x="526" y="378"/>
                  </a:cubicBezTo>
                  <a:cubicBezTo>
                    <a:pt x="542" y="351"/>
                    <a:pt x="560" y="309"/>
                    <a:pt x="560" y="260"/>
                  </a:cubicBezTo>
                  <a:cubicBezTo>
                    <a:pt x="561" y="168"/>
                    <a:pt x="511" y="116"/>
                    <a:pt x="504" y="110"/>
                  </a:cubicBezTo>
                  <a:cubicBezTo>
                    <a:pt x="419" y="39"/>
                    <a:pt x="310" y="0"/>
                    <a:pt x="199" y="0"/>
                  </a:cubicBezTo>
                  <a:cubicBezTo>
                    <a:pt x="129" y="0"/>
                    <a:pt x="63" y="15"/>
                    <a:pt x="0" y="43"/>
                  </a:cubicBezTo>
                  <a:cubicBezTo>
                    <a:pt x="8" y="42"/>
                    <a:pt x="16" y="42"/>
                    <a:pt x="25" y="42"/>
                  </a:cubicBezTo>
                  <a:cubicBezTo>
                    <a:pt x="51" y="42"/>
                    <a:pt x="77" y="46"/>
                    <a:pt x="103" y="54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5"/>
                </a:gs>
                <a:gs pos="100000">
                  <a:schemeClr val="accent5">
                    <a:lumMod val="75000"/>
                    <a:lumOff val="2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352261" y="4298423"/>
            <a:ext cx="2194360" cy="939792"/>
            <a:chOff x="5338763" y="4259263"/>
            <a:chExt cx="2301875" cy="985838"/>
          </a:xfrm>
        </p:grpSpPr>
        <p:sp>
          <p:nvSpPr>
            <p:cNvPr id="133" name="Freeform 7"/>
            <p:cNvSpPr/>
            <p:nvPr/>
          </p:nvSpPr>
          <p:spPr bwMode="auto">
            <a:xfrm>
              <a:off x="5338763" y="4259263"/>
              <a:ext cx="2301875" cy="985838"/>
            </a:xfrm>
            <a:custGeom>
              <a:avLst/>
              <a:gdLst>
                <a:gd name="T0" fmla="*/ 612 w 612"/>
                <a:gd name="T1" fmla="*/ 33 h 262"/>
                <a:gd name="T2" fmla="*/ 520 w 612"/>
                <a:gd name="T3" fmla="*/ 81 h 262"/>
                <a:gd name="T4" fmla="*/ 463 w 612"/>
                <a:gd name="T5" fmla="*/ 89 h 262"/>
                <a:gd name="T6" fmla="*/ 353 w 612"/>
                <a:gd name="T7" fmla="*/ 60 h 262"/>
                <a:gd name="T8" fmla="*/ 262 w 612"/>
                <a:gd name="T9" fmla="*/ 13 h 262"/>
                <a:gd name="T10" fmla="*/ 202 w 612"/>
                <a:gd name="T11" fmla="*/ 0 h 262"/>
                <a:gd name="T12" fmla="*/ 141 w 612"/>
                <a:gd name="T13" fmla="*/ 13 h 262"/>
                <a:gd name="T14" fmla="*/ 49 w 612"/>
                <a:gd name="T15" fmla="*/ 61 h 262"/>
                <a:gd name="T16" fmla="*/ 19 w 612"/>
                <a:gd name="T17" fmla="*/ 69 h 262"/>
                <a:gd name="T18" fmla="*/ 0 w 612"/>
                <a:gd name="T19" fmla="*/ 64 h 262"/>
                <a:gd name="T20" fmla="*/ 40 w 612"/>
                <a:gd name="T21" fmla="*/ 172 h 262"/>
                <a:gd name="T22" fmla="*/ 173 w 612"/>
                <a:gd name="T23" fmla="*/ 261 h 262"/>
                <a:gd name="T24" fmla="*/ 202 w 612"/>
                <a:gd name="T25" fmla="*/ 262 h 262"/>
                <a:gd name="T26" fmla="*/ 443 w 612"/>
                <a:gd name="T27" fmla="*/ 197 h 262"/>
                <a:gd name="T28" fmla="*/ 612 w 612"/>
                <a:gd name="T29" fmla="*/ 3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2" h="262">
                  <a:moveTo>
                    <a:pt x="612" y="33"/>
                  </a:moveTo>
                  <a:cubicBezTo>
                    <a:pt x="586" y="55"/>
                    <a:pt x="555" y="71"/>
                    <a:pt x="520" y="81"/>
                  </a:cubicBezTo>
                  <a:cubicBezTo>
                    <a:pt x="501" y="86"/>
                    <a:pt x="482" y="89"/>
                    <a:pt x="463" y="89"/>
                  </a:cubicBezTo>
                  <a:cubicBezTo>
                    <a:pt x="401" y="89"/>
                    <a:pt x="358" y="63"/>
                    <a:pt x="353" y="60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46" y="5"/>
                    <a:pt x="225" y="0"/>
                    <a:pt x="202" y="0"/>
                  </a:cubicBezTo>
                  <a:cubicBezTo>
                    <a:pt x="179" y="0"/>
                    <a:pt x="157" y="5"/>
                    <a:pt x="141" y="13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38" y="66"/>
                    <a:pt x="28" y="69"/>
                    <a:pt x="19" y="69"/>
                  </a:cubicBezTo>
                  <a:cubicBezTo>
                    <a:pt x="12" y="69"/>
                    <a:pt x="6" y="67"/>
                    <a:pt x="0" y="64"/>
                  </a:cubicBezTo>
                  <a:cubicBezTo>
                    <a:pt x="3" y="92"/>
                    <a:pt x="12" y="133"/>
                    <a:pt x="40" y="172"/>
                  </a:cubicBezTo>
                  <a:cubicBezTo>
                    <a:pt x="94" y="246"/>
                    <a:pt x="165" y="260"/>
                    <a:pt x="173" y="261"/>
                  </a:cubicBezTo>
                  <a:cubicBezTo>
                    <a:pt x="183" y="261"/>
                    <a:pt x="193" y="262"/>
                    <a:pt x="202" y="262"/>
                  </a:cubicBezTo>
                  <a:cubicBezTo>
                    <a:pt x="286" y="262"/>
                    <a:pt x="370" y="239"/>
                    <a:pt x="443" y="197"/>
                  </a:cubicBezTo>
                  <a:cubicBezTo>
                    <a:pt x="512" y="157"/>
                    <a:pt x="570" y="101"/>
                    <a:pt x="612" y="33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7"/>
            <p:cNvSpPr/>
            <p:nvPr/>
          </p:nvSpPr>
          <p:spPr bwMode="auto">
            <a:xfrm>
              <a:off x="5338763" y="4259263"/>
              <a:ext cx="2301875" cy="985838"/>
            </a:xfrm>
            <a:custGeom>
              <a:avLst/>
              <a:gdLst>
                <a:gd name="T0" fmla="*/ 612 w 612"/>
                <a:gd name="T1" fmla="*/ 33 h 262"/>
                <a:gd name="T2" fmla="*/ 520 w 612"/>
                <a:gd name="T3" fmla="*/ 81 h 262"/>
                <a:gd name="T4" fmla="*/ 463 w 612"/>
                <a:gd name="T5" fmla="*/ 89 h 262"/>
                <a:gd name="T6" fmla="*/ 353 w 612"/>
                <a:gd name="T7" fmla="*/ 60 h 262"/>
                <a:gd name="T8" fmla="*/ 262 w 612"/>
                <a:gd name="T9" fmla="*/ 13 h 262"/>
                <a:gd name="T10" fmla="*/ 202 w 612"/>
                <a:gd name="T11" fmla="*/ 0 h 262"/>
                <a:gd name="T12" fmla="*/ 141 w 612"/>
                <a:gd name="T13" fmla="*/ 13 h 262"/>
                <a:gd name="T14" fmla="*/ 49 w 612"/>
                <a:gd name="T15" fmla="*/ 61 h 262"/>
                <a:gd name="T16" fmla="*/ 19 w 612"/>
                <a:gd name="T17" fmla="*/ 69 h 262"/>
                <a:gd name="T18" fmla="*/ 0 w 612"/>
                <a:gd name="T19" fmla="*/ 64 h 262"/>
                <a:gd name="T20" fmla="*/ 40 w 612"/>
                <a:gd name="T21" fmla="*/ 172 h 262"/>
                <a:gd name="T22" fmla="*/ 173 w 612"/>
                <a:gd name="T23" fmla="*/ 261 h 262"/>
                <a:gd name="T24" fmla="*/ 202 w 612"/>
                <a:gd name="T25" fmla="*/ 262 h 262"/>
                <a:gd name="T26" fmla="*/ 443 w 612"/>
                <a:gd name="T27" fmla="*/ 197 h 262"/>
                <a:gd name="T28" fmla="*/ 612 w 612"/>
                <a:gd name="T29" fmla="*/ 3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2" h="262">
                  <a:moveTo>
                    <a:pt x="612" y="33"/>
                  </a:moveTo>
                  <a:cubicBezTo>
                    <a:pt x="586" y="55"/>
                    <a:pt x="555" y="71"/>
                    <a:pt x="520" y="81"/>
                  </a:cubicBezTo>
                  <a:cubicBezTo>
                    <a:pt x="501" y="86"/>
                    <a:pt x="482" y="89"/>
                    <a:pt x="463" y="89"/>
                  </a:cubicBezTo>
                  <a:cubicBezTo>
                    <a:pt x="401" y="89"/>
                    <a:pt x="358" y="63"/>
                    <a:pt x="353" y="60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46" y="5"/>
                    <a:pt x="225" y="0"/>
                    <a:pt x="202" y="0"/>
                  </a:cubicBezTo>
                  <a:cubicBezTo>
                    <a:pt x="179" y="0"/>
                    <a:pt x="157" y="5"/>
                    <a:pt x="141" y="13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38" y="66"/>
                    <a:pt x="28" y="69"/>
                    <a:pt x="19" y="69"/>
                  </a:cubicBezTo>
                  <a:cubicBezTo>
                    <a:pt x="12" y="69"/>
                    <a:pt x="6" y="67"/>
                    <a:pt x="0" y="64"/>
                  </a:cubicBezTo>
                  <a:cubicBezTo>
                    <a:pt x="3" y="92"/>
                    <a:pt x="12" y="133"/>
                    <a:pt x="40" y="172"/>
                  </a:cubicBezTo>
                  <a:cubicBezTo>
                    <a:pt x="94" y="246"/>
                    <a:pt x="165" y="260"/>
                    <a:pt x="173" y="261"/>
                  </a:cubicBezTo>
                  <a:cubicBezTo>
                    <a:pt x="183" y="261"/>
                    <a:pt x="193" y="262"/>
                    <a:pt x="202" y="262"/>
                  </a:cubicBezTo>
                  <a:cubicBezTo>
                    <a:pt x="286" y="262"/>
                    <a:pt x="370" y="239"/>
                    <a:pt x="443" y="197"/>
                  </a:cubicBezTo>
                  <a:cubicBezTo>
                    <a:pt x="512" y="157"/>
                    <a:pt x="570" y="101"/>
                    <a:pt x="612" y="33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/>
                </a:gs>
                <a:gs pos="100000">
                  <a:schemeClr val="accent3">
                    <a:lumMod val="75000"/>
                    <a:lumOff val="2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3350424" y="3140709"/>
            <a:ext cx="1374123" cy="2061185"/>
            <a:chOff x="4287838" y="3044825"/>
            <a:chExt cx="1441450" cy="2162175"/>
          </a:xfrm>
        </p:grpSpPr>
        <p:sp>
          <p:nvSpPr>
            <p:cNvPr id="136" name="Freeform 8"/>
            <p:cNvSpPr/>
            <p:nvPr/>
          </p:nvSpPr>
          <p:spPr bwMode="auto">
            <a:xfrm>
              <a:off x="4287838" y="3044825"/>
              <a:ext cx="1441450" cy="2162175"/>
            </a:xfrm>
            <a:custGeom>
              <a:avLst/>
              <a:gdLst>
                <a:gd name="T0" fmla="*/ 154 w 383"/>
                <a:gd name="T1" fmla="*/ 458 h 575"/>
                <a:gd name="T2" fmla="*/ 383 w 383"/>
                <a:gd name="T3" fmla="*/ 575 h 575"/>
                <a:gd name="T4" fmla="*/ 306 w 383"/>
                <a:gd name="T5" fmla="*/ 505 h 575"/>
                <a:gd name="T6" fmla="*/ 263 w 383"/>
                <a:gd name="T7" fmla="*/ 344 h 575"/>
                <a:gd name="T8" fmla="*/ 264 w 383"/>
                <a:gd name="T9" fmla="*/ 337 h 575"/>
                <a:gd name="T10" fmla="*/ 281 w 383"/>
                <a:gd name="T11" fmla="*/ 235 h 575"/>
                <a:gd name="T12" fmla="*/ 243 w 383"/>
                <a:gd name="T13" fmla="*/ 120 h 575"/>
                <a:gd name="T14" fmla="*/ 169 w 383"/>
                <a:gd name="T15" fmla="*/ 47 h 575"/>
                <a:gd name="T16" fmla="*/ 152 w 383"/>
                <a:gd name="T17" fmla="*/ 0 h 575"/>
                <a:gd name="T18" fmla="*/ 57 w 383"/>
                <a:gd name="T19" fmla="*/ 70 h 575"/>
                <a:gd name="T20" fmla="*/ 14 w 383"/>
                <a:gd name="T21" fmla="*/ 225 h 575"/>
                <a:gd name="T22" fmla="*/ 14 w 383"/>
                <a:gd name="T23" fmla="*/ 225 h 575"/>
                <a:gd name="T24" fmla="*/ 154 w 383"/>
                <a:gd name="T25" fmla="*/ 45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575">
                  <a:moveTo>
                    <a:pt x="154" y="458"/>
                  </a:moveTo>
                  <a:cubicBezTo>
                    <a:pt x="218" y="517"/>
                    <a:pt x="297" y="557"/>
                    <a:pt x="383" y="575"/>
                  </a:cubicBezTo>
                  <a:cubicBezTo>
                    <a:pt x="353" y="557"/>
                    <a:pt x="327" y="534"/>
                    <a:pt x="306" y="505"/>
                  </a:cubicBezTo>
                  <a:cubicBezTo>
                    <a:pt x="251" y="428"/>
                    <a:pt x="262" y="348"/>
                    <a:pt x="263" y="344"/>
                  </a:cubicBezTo>
                  <a:cubicBezTo>
                    <a:pt x="263" y="342"/>
                    <a:pt x="263" y="339"/>
                    <a:pt x="264" y="337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7" y="198"/>
                    <a:pt x="269" y="146"/>
                    <a:pt x="243" y="120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53" y="31"/>
                    <a:pt x="147" y="14"/>
                    <a:pt x="152" y="0"/>
                  </a:cubicBezTo>
                  <a:cubicBezTo>
                    <a:pt x="123" y="11"/>
                    <a:pt x="85" y="32"/>
                    <a:pt x="57" y="70"/>
                  </a:cubicBezTo>
                  <a:cubicBezTo>
                    <a:pt x="0" y="148"/>
                    <a:pt x="14" y="224"/>
                    <a:pt x="14" y="225"/>
                  </a:cubicBezTo>
                  <a:cubicBezTo>
                    <a:pt x="14" y="225"/>
                    <a:pt x="14" y="225"/>
                    <a:pt x="14" y="225"/>
                  </a:cubicBezTo>
                  <a:cubicBezTo>
                    <a:pt x="38" y="315"/>
                    <a:pt x="86" y="396"/>
                    <a:pt x="154" y="458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/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8"/>
            <p:cNvSpPr/>
            <p:nvPr/>
          </p:nvSpPr>
          <p:spPr bwMode="auto">
            <a:xfrm>
              <a:off x="4287838" y="3044825"/>
              <a:ext cx="1441450" cy="2162175"/>
            </a:xfrm>
            <a:custGeom>
              <a:avLst/>
              <a:gdLst>
                <a:gd name="T0" fmla="*/ 154 w 383"/>
                <a:gd name="T1" fmla="*/ 458 h 575"/>
                <a:gd name="T2" fmla="*/ 383 w 383"/>
                <a:gd name="T3" fmla="*/ 575 h 575"/>
                <a:gd name="T4" fmla="*/ 306 w 383"/>
                <a:gd name="T5" fmla="*/ 505 h 575"/>
                <a:gd name="T6" fmla="*/ 263 w 383"/>
                <a:gd name="T7" fmla="*/ 344 h 575"/>
                <a:gd name="T8" fmla="*/ 264 w 383"/>
                <a:gd name="T9" fmla="*/ 337 h 575"/>
                <a:gd name="T10" fmla="*/ 281 w 383"/>
                <a:gd name="T11" fmla="*/ 235 h 575"/>
                <a:gd name="T12" fmla="*/ 243 w 383"/>
                <a:gd name="T13" fmla="*/ 120 h 575"/>
                <a:gd name="T14" fmla="*/ 169 w 383"/>
                <a:gd name="T15" fmla="*/ 47 h 575"/>
                <a:gd name="T16" fmla="*/ 152 w 383"/>
                <a:gd name="T17" fmla="*/ 0 h 575"/>
                <a:gd name="T18" fmla="*/ 57 w 383"/>
                <a:gd name="T19" fmla="*/ 70 h 575"/>
                <a:gd name="T20" fmla="*/ 14 w 383"/>
                <a:gd name="T21" fmla="*/ 225 h 575"/>
                <a:gd name="T22" fmla="*/ 14 w 383"/>
                <a:gd name="T23" fmla="*/ 225 h 575"/>
                <a:gd name="T24" fmla="*/ 154 w 383"/>
                <a:gd name="T25" fmla="*/ 45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575">
                  <a:moveTo>
                    <a:pt x="154" y="458"/>
                  </a:moveTo>
                  <a:cubicBezTo>
                    <a:pt x="218" y="517"/>
                    <a:pt x="297" y="557"/>
                    <a:pt x="383" y="575"/>
                  </a:cubicBezTo>
                  <a:cubicBezTo>
                    <a:pt x="353" y="557"/>
                    <a:pt x="327" y="534"/>
                    <a:pt x="306" y="505"/>
                  </a:cubicBezTo>
                  <a:cubicBezTo>
                    <a:pt x="251" y="428"/>
                    <a:pt x="262" y="348"/>
                    <a:pt x="263" y="344"/>
                  </a:cubicBezTo>
                  <a:cubicBezTo>
                    <a:pt x="263" y="342"/>
                    <a:pt x="263" y="339"/>
                    <a:pt x="264" y="337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7" y="198"/>
                    <a:pt x="269" y="146"/>
                    <a:pt x="243" y="120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53" y="31"/>
                    <a:pt x="147" y="14"/>
                    <a:pt x="152" y="0"/>
                  </a:cubicBezTo>
                  <a:cubicBezTo>
                    <a:pt x="123" y="11"/>
                    <a:pt x="85" y="32"/>
                    <a:pt x="57" y="70"/>
                  </a:cubicBezTo>
                  <a:cubicBezTo>
                    <a:pt x="0" y="148"/>
                    <a:pt x="14" y="224"/>
                    <a:pt x="14" y="225"/>
                  </a:cubicBezTo>
                  <a:cubicBezTo>
                    <a:pt x="14" y="225"/>
                    <a:pt x="14" y="225"/>
                    <a:pt x="14" y="225"/>
                  </a:cubicBezTo>
                  <a:cubicBezTo>
                    <a:pt x="38" y="315"/>
                    <a:pt x="86" y="396"/>
                    <a:pt x="154" y="458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/>
                </a:gs>
                <a:gs pos="100000">
                  <a:schemeClr val="accent2">
                    <a:lumMod val="75000"/>
                    <a:lumOff val="2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5771787" y="2341659"/>
            <a:ext cx="1032106" cy="2215546"/>
            <a:chOff x="6827838" y="2206625"/>
            <a:chExt cx="1082675" cy="2324100"/>
          </a:xfrm>
        </p:grpSpPr>
        <p:sp>
          <p:nvSpPr>
            <p:cNvPr id="139" name="Freeform 9"/>
            <p:cNvSpPr/>
            <p:nvPr/>
          </p:nvSpPr>
          <p:spPr bwMode="auto">
            <a:xfrm>
              <a:off x="6827838" y="2206625"/>
              <a:ext cx="1082675" cy="2324100"/>
            </a:xfrm>
            <a:custGeom>
              <a:avLst/>
              <a:gdLst>
                <a:gd name="T0" fmla="*/ 163 w 288"/>
                <a:gd name="T1" fmla="*/ 0 h 618"/>
                <a:gd name="T2" fmla="*/ 184 w 288"/>
                <a:gd name="T3" fmla="*/ 102 h 618"/>
                <a:gd name="T4" fmla="*/ 122 w 288"/>
                <a:gd name="T5" fmla="*/ 264 h 618"/>
                <a:gd name="T6" fmla="*/ 117 w 288"/>
                <a:gd name="T7" fmla="*/ 270 h 618"/>
                <a:gd name="T8" fmla="*/ 43 w 288"/>
                <a:gd name="T9" fmla="*/ 343 h 618"/>
                <a:gd name="T10" fmla="*/ 6 w 288"/>
                <a:gd name="T11" fmla="*/ 458 h 618"/>
                <a:gd name="T12" fmla="*/ 23 w 288"/>
                <a:gd name="T13" fmla="*/ 560 h 618"/>
                <a:gd name="T14" fmla="*/ 14 w 288"/>
                <a:gd name="T15" fmla="*/ 604 h 618"/>
                <a:gd name="T16" fmla="*/ 8 w 288"/>
                <a:gd name="T17" fmla="*/ 610 h 618"/>
                <a:gd name="T18" fmla="*/ 67 w 288"/>
                <a:gd name="T19" fmla="*/ 618 h 618"/>
                <a:gd name="T20" fmla="*/ 120 w 288"/>
                <a:gd name="T21" fmla="*/ 611 h 618"/>
                <a:gd name="T22" fmla="*/ 249 w 288"/>
                <a:gd name="T23" fmla="*/ 515 h 618"/>
                <a:gd name="T24" fmla="*/ 249 w 288"/>
                <a:gd name="T25" fmla="*/ 515 h 618"/>
                <a:gd name="T26" fmla="*/ 288 w 288"/>
                <a:gd name="T27" fmla="*/ 325 h 618"/>
                <a:gd name="T28" fmla="*/ 163 w 288"/>
                <a:gd name="T2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618">
                  <a:moveTo>
                    <a:pt x="163" y="0"/>
                  </a:moveTo>
                  <a:cubicBezTo>
                    <a:pt x="177" y="32"/>
                    <a:pt x="184" y="66"/>
                    <a:pt x="184" y="102"/>
                  </a:cubicBezTo>
                  <a:cubicBezTo>
                    <a:pt x="183" y="195"/>
                    <a:pt x="125" y="261"/>
                    <a:pt x="122" y="264"/>
                  </a:cubicBezTo>
                  <a:cubicBezTo>
                    <a:pt x="121" y="266"/>
                    <a:pt x="119" y="268"/>
                    <a:pt x="117" y="270"/>
                  </a:cubicBezTo>
                  <a:cubicBezTo>
                    <a:pt x="43" y="343"/>
                    <a:pt x="43" y="343"/>
                    <a:pt x="43" y="343"/>
                  </a:cubicBezTo>
                  <a:cubicBezTo>
                    <a:pt x="17" y="369"/>
                    <a:pt x="0" y="421"/>
                    <a:pt x="6" y="458"/>
                  </a:cubicBezTo>
                  <a:cubicBezTo>
                    <a:pt x="23" y="560"/>
                    <a:pt x="23" y="560"/>
                    <a:pt x="23" y="560"/>
                  </a:cubicBezTo>
                  <a:cubicBezTo>
                    <a:pt x="26" y="579"/>
                    <a:pt x="23" y="594"/>
                    <a:pt x="14" y="604"/>
                  </a:cubicBezTo>
                  <a:cubicBezTo>
                    <a:pt x="12" y="606"/>
                    <a:pt x="10" y="608"/>
                    <a:pt x="8" y="610"/>
                  </a:cubicBezTo>
                  <a:cubicBezTo>
                    <a:pt x="27" y="615"/>
                    <a:pt x="47" y="618"/>
                    <a:pt x="67" y="618"/>
                  </a:cubicBezTo>
                  <a:cubicBezTo>
                    <a:pt x="85" y="618"/>
                    <a:pt x="102" y="616"/>
                    <a:pt x="120" y="611"/>
                  </a:cubicBezTo>
                  <a:cubicBezTo>
                    <a:pt x="213" y="585"/>
                    <a:pt x="249" y="516"/>
                    <a:pt x="249" y="515"/>
                  </a:cubicBezTo>
                  <a:cubicBezTo>
                    <a:pt x="249" y="515"/>
                    <a:pt x="249" y="515"/>
                    <a:pt x="249" y="515"/>
                  </a:cubicBezTo>
                  <a:cubicBezTo>
                    <a:pt x="275" y="455"/>
                    <a:pt x="288" y="391"/>
                    <a:pt x="288" y="325"/>
                  </a:cubicBezTo>
                  <a:cubicBezTo>
                    <a:pt x="288" y="204"/>
                    <a:pt x="244" y="89"/>
                    <a:pt x="163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9"/>
            <p:cNvSpPr/>
            <p:nvPr/>
          </p:nvSpPr>
          <p:spPr bwMode="auto">
            <a:xfrm>
              <a:off x="6827838" y="2206625"/>
              <a:ext cx="1082675" cy="2324100"/>
            </a:xfrm>
            <a:custGeom>
              <a:avLst/>
              <a:gdLst>
                <a:gd name="T0" fmla="*/ 163 w 288"/>
                <a:gd name="T1" fmla="*/ 0 h 618"/>
                <a:gd name="T2" fmla="*/ 184 w 288"/>
                <a:gd name="T3" fmla="*/ 102 h 618"/>
                <a:gd name="T4" fmla="*/ 122 w 288"/>
                <a:gd name="T5" fmla="*/ 264 h 618"/>
                <a:gd name="T6" fmla="*/ 117 w 288"/>
                <a:gd name="T7" fmla="*/ 270 h 618"/>
                <a:gd name="T8" fmla="*/ 43 w 288"/>
                <a:gd name="T9" fmla="*/ 343 h 618"/>
                <a:gd name="T10" fmla="*/ 6 w 288"/>
                <a:gd name="T11" fmla="*/ 458 h 618"/>
                <a:gd name="T12" fmla="*/ 23 w 288"/>
                <a:gd name="T13" fmla="*/ 560 h 618"/>
                <a:gd name="T14" fmla="*/ 14 w 288"/>
                <a:gd name="T15" fmla="*/ 604 h 618"/>
                <a:gd name="T16" fmla="*/ 8 w 288"/>
                <a:gd name="T17" fmla="*/ 610 h 618"/>
                <a:gd name="T18" fmla="*/ 67 w 288"/>
                <a:gd name="T19" fmla="*/ 618 h 618"/>
                <a:gd name="T20" fmla="*/ 120 w 288"/>
                <a:gd name="T21" fmla="*/ 611 h 618"/>
                <a:gd name="T22" fmla="*/ 249 w 288"/>
                <a:gd name="T23" fmla="*/ 515 h 618"/>
                <a:gd name="T24" fmla="*/ 249 w 288"/>
                <a:gd name="T25" fmla="*/ 515 h 618"/>
                <a:gd name="T26" fmla="*/ 288 w 288"/>
                <a:gd name="T27" fmla="*/ 325 h 618"/>
                <a:gd name="T28" fmla="*/ 163 w 288"/>
                <a:gd name="T2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618">
                  <a:moveTo>
                    <a:pt x="163" y="0"/>
                  </a:moveTo>
                  <a:cubicBezTo>
                    <a:pt x="177" y="32"/>
                    <a:pt x="184" y="66"/>
                    <a:pt x="184" y="102"/>
                  </a:cubicBezTo>
                  <a:cubicBezTo>
                    <a:pt x="183" y="195"/>
                    <a:pt x="125" y="261"/>
                    <a:pt x="122" y="264"/>
                  </a:cubicBezTo>
                  <a:cubicBezTo>
                    <a:pt x="121" y="266"/>
                    <a:pt x="119" y="268"/>
                    <a:pt x="117" y="270"/>
                  </a:cubicBezTo>
                  <a:cubicBezTo>
                    <a:pt x="43" y="343"/>
                    <a:pt x="43" y="343"/>
                    <a:pt x="43" y="343"/>
                  </a:cubicBezTo>
                  <a:cubicBezTo>
                    <a:pt x="17" y="369"/>
                    <a:pt x="0" y="421"/>
                    <a:pt x="6" y="458"/>
                  </a:cubicBezTo>
                  <a:cubicBezTo>
                    <a:pt x="23" y="560"/>
                    <a:pt x="23" y="560"/>
                    <a:pt x="23" y="560"/>
                  </a:cubicBezTo>
                  <a:cubicBezTo>
                    <a:pt x="26" y="579"/>
                    <a:pt x="23" y="594"/>
                    <a:pt x="14" y="604"/>
                  </a:cubicBezTo>
                  <a:cubicBezTo>
                    <a:pt x="12" y="606"/>
                    <a:pt x="10" y="608"/>
                    <a:pt x="8" y="610"/>
                  </a:cubicBezTo>
                  <a:cubicBezTo>
                    <a:pt x="27" y="615"/>
                    <a:pt x="47" y="618"/>
                    <a:pt x="67" y="618"/>
                  </a:cubicBezTo>
                  <a:cubicBezTo>
                    <a:pt x="85" y="618"/>
                    <a:pt x="102" y="616"/>
                    <a:pt x="120" y="611"/>
                  </a:cubicBezTo>
                  <a:cubicBezTo>
                    <a:pt x="213" y="585"/>
                    <a:pt x="249" y="516"/>
                    <a:pt x="249" y="515"/>
                  </a:cubicBezTo>
                  <a:cubicBezTo>
                    <a:pt x="249" y="515"/>
                    <a:pt x="249" y="515"/>
                    <a:pt x="249" y="515"/>
                  </a:cubicBezTo>
                  <a:cubicBezTo>
                    <a:pt x="275" y="455"/>
                    <a:pt x="288" y="391"/>
                    <a:pt x="288" y="325"/>
                  </a:cubicBezTo>
                  <a:cubicBezTo>
                    <a:pt x="288" y="204"/>
                    <a:pt x="244" y="89"/>
                    <a:pt x="163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4"/>
                </a:gs>
                <a:gs pos="100000">
                  <a:schemeClr val="accent4">
                    <a:lumMod val="75000"/>
                    <a:lumOff val="2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3494612" y="2302740"/>
            <a:ext cx="1478290" cy="459335"/>
            <a:chOff x="4651810" y="2345588"/>
            <a:chExt cx="1478290" cy="459335"/>
          </a:xfrm>
        </p:grpSpPr>
        <p:sp>
          <p:nvSpPr>
            <p:cNvPr id="141" name="文本框 140"/>
            <p:cNvSpPr txBox="1"/>
            <p:nvPr/>
          </p:nvSpPr>
          <p:spPr>
            <a:xfrm>
              <a:off x="5073266" y="2345588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 rot="19802183" flipH="1">
              <a:off x="4651810" y="2481758"/>
              <a:ext cx="147829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effectLst>
                    <a:innerShdw blurRad="25400" dist="127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Lạc Long Quân</a:t>
              </a:r>
              <a:endParaRPr lang="zh-CN" altLang="en-US" sz="1500" b="1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51" name="文本框 150"/>
          <p:cNvSpPr txBox="1"/>
          <p:nvPr/>
        </p:nvSpPr>
        <p:spPr>
          <a:xfrm>
            <a:off x="4647841" y="2635133"/>
            <a:ext cx="11676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Con rồng cháu tiên</a:t>
            </a:r>
            <a:endParaRPr lang="zh-CN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4" name="矩形 141"/>
          <p:cNvSpPr/>
          <p:nvPr/>
        </p:nvSpPr>
        <p:spPr>
          <a:xfrm rot="1746690" flipH="1">
            <a:off x="5268172" y="2123070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Âu Cơ</a:t>
            </a:r>
            <a:endParaRPr lang="zh-CN" altLang="en-US" sz="2000" b="1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5" name="矩形 141"/>
          <p:cNvSpPr/>
          <p:nvPr/>
        </p:nvSpPr>
        <p:spPr>
          <a:xfrm rot="17530292" flipH="1">
            <a:off x="5544372" y="3572617"/>
            <a:ext cx="163378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0" b="1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Bọc trăm trứng</a:t>
            </a:r>
            <a:endParaRPr lang="zh-CN" altLang="en-US" sz="1700" b="1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6" name="矩形 141"/>
          <p:cNvSpPr/>
          <p:nvPr/>
        </p:nvSpPr>
        <p:spPr>
          <a:xfrm rot="185580" flipH="1">
            <a:off x="4294122" y="4538572"/>
            <a:ext cx="20168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50 con theo mẹ lên núi</a:t>
            </a:r>
            <a:endParaRPr lang="zh-CN" altLang="en-US" sz="1500" b="1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7" name="矩形 141"/>
          <p:cNvSpPr/>
          <p:nvPr/>
        </p:nvSpPr>
        <p:spPr>
          <a:xfrm rot="4228276" flipH="1">
            <a:off x="3155547" y="3798962"/>
            <a:ext cx="15707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50 con theo cha </a:t>
            </a:r>
          </a:p>
          <a:p>
            <a:r>
              <a:rPr lang="en-US" altLang="zh-CN" sz="1500" b="1" dirty="0">
                <a:solidFill>
                  <a:schemeClr val="bg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xuống biển</a:t>
            </a:r>
            <a:endParaRPr lang="zh-CN" altLang="en-US" sz="1500" b="1" dirty="0">
              <a:solidFill>
                <a:schemeClr val="bg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TextBox 39"/>
          <p:cNvSpPr txBox="1"/>
          <p:nvPr/>
        </p:nvSpPr>
        <p:spPr>
          <a:xfrm>
            <a:off x="1114735" y="214977"/>
            <a:ext cx="9169331" cy="583089"/>
          </a:xfrm>
          <a:prstGeom prst="rect">
            <a:avLst/>
          </a:prstGeom>
          <a:noFill/>
        </p:spPr>
        <p:txBody>
          <a:bodyPr wrap="none" lIns="89770" tIns="44885" rIns="89770" bIns="448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 động – đây là truyền thuyết gì của dân tộc ta?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39" y="939077"/>
            <a:ext cx="5529691" cy="5621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72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39516" y="188640"/>
            <a:ext cx="9582908" cy="619268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C000"/>
                </a:solidFill>
              </a:rPr>
              <a:t>        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4343" y="1590201"/>
            <a:ext cx="175400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spc="5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Fato" pitchFamily="2" charset="0"/>
                <a:cs typeface="Times New Roman" panose="02020603050405020304" pitchFamily="18" charset="0"/>
              </a:rPr>
              <a:t>BAØI </a:t>
            </a:r>
            <a:r>
              <a:rPr lang="en-US" sz="4000" spc="5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Fato" pitchFamily="2" charset="0"/>
                <a:cs typeface="Times New Roman" panose="02020603050405020304" pitchFamily="18" charset="0"/>
              </a:rPr>
              <a:t>14</a:t>
            </a:r>
            <a:endParaRPr lang="en-US" sz="4000" spc="5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Fato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9883" y="2585381"/>
            <a:ext cx="6942926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</a:t>
            </a:r>
          </a:p>
          <a:p>
            <a:pPr algn="ctr">
              <a:defRPr/>
            </a:pPr>
            <a:r>
              <a:rPr lang="en-US" sz="5400" b="1" spc="5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LANG, ÂU LẠC</a:t>
            </a:r>
          </a:p>
          <a:p>
            <a:pPr algn="ctr">
              <a:defRPr/>
            </a:pPr>
            <a:r>
              <a:rPr lang="en-US" sz="5400" b="1" spc="5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5400" b="1" spc="5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5201774" y="2961561"/>
            <a:ext cx="431482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458910" y="1819896"/>
            <a:ext cx="2449512" cy="2449512"/>
            <a:chOff x="1959919" y="2023759"/>
            <a:chExt cx="2773806" cy="2773806"/>
          </a:xfrm>
        </p:grpSpPr>
        <p:grpSp>
          <p:nvGrpSpPr>
            <p:cNvPr id="6152" name="组合 6"/>
            <p:cNvGrpSpPr>
              <a:grpSpLocks/>
            </p:cNvGrpSpPr>
            <p:nvPr/>
          </p:nvGrpSpPr>
          <p:grpSpPr bwMode="auto"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2377836" y="2309942"/>
                <a:ext cx="2182109" cy="218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201774" y="2170986"/>
            <a:ext cx="6405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 NƯỚC VĂN LANG</a:t>
            </a:r>
            <a:endParaRPr kumimoji="0"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69228" y="3132108"/>
            <a:ext cx="4768037" cy="492443"/>
          </a:xfrm>
          <a:prstGeom prst="rect">
            <a:avLst/>
          </a:prstGeom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9pPr>
          </a:lstStyle>
          <a:p>
            <a:pPr algn="ctr"/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ra đời nhà nước Văn Lang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40341" y="3786844"/>
            <a:ext cx="4585679" cy="492443"/>
          </a:xfrm>
          <a:prstGeom prst="rect">
            <a:avLst/>
          </a:prstGeom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9pPr>
          </a:lstStyle>
          <a:p>
            <a:pPr algn="ctr"/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Tổ chức nhà nước Văn Lang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84733" y="2536821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+mn-ea"/>
              </a:rPr>
              <a:t>I</a:t>
            </a:r>
            <a:endParaRPr lang="zh-CN" altLang="en-US" sz="6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8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57051" y="801524"/>
            <a:ext cx="6146192" cy="5555795"/>
            <a:chOff x="1199881" y="1473816"/>
            <a:chExt cx="4451343" cy="4452750"/>
          </a:xfrm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1199881" y="1473816"/>
              <a:ext cx="4451343" cy="4452750"/>
            </a:xfrm>
            <a:prstGeom prst="ellipse">
              <a:avLst/>
            </a:prstGeom>
            <a:noFill/>
            <a:ln w="9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257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462165" y="1564282"/>
              <a:ext cx="4086320" cy="410131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257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矩形 19"/>
          <p:cNvSpPr/>
          <p:nvPr/>
        </p:nvSpPr>
        <p:spPr>
          <a:xfrm>
            <a:off x="625509" y="247526"/>
            <a:ext cx="5172698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9pPr>
          </a:lstStyle>
          <a:p>
            <a:pPr algn="ctr"/>
            <a:r>
              <a:rPr lang="en-US" altLang="zh-CN" sz="3000" dirty="0">
                <a:solidFill>
                  <a:srgbClr val="FF0000"/>
                </a:solidFill>
                <a:latin typeface="+mn-ea"/>
              </a:rPr>
              <a:t>1. 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ra đời nhà nước Văn Lang</a:t>
            </a:r>
            <a:endParaRPr lang="zh-C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003784"/>
            <a:ext cx="5294812" cy="4929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6183086" y="1188552"/>
            <a:ext cx="4545082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Từ khoảng 2000 năm TCN cư dân Việt cổ mở rộng địa bàn cư trú </a:t>
            </a:r>
            <a:endParaRPr lang="en-US" sz="2500" dirty="0"/>
          </a:p>
        </p:txBody>
      </p:sp>
      <p:sp>
        <p:nvSpPr>
          <p:cNvPr id="20" name="Rectangle 19"/>
          <p:cNvSpPr/>
          <p:nvPr/>
        </p:nvSpPr>
        <p:spPr>
          <a:xfrm>
            <a:off x="6764500" y="2444415"/>
            <a:ext cx="4277968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vùng núi, trung du xuống vùng đồng bằng.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42606" y="1820091"/>
            <a:ext cx="1776548" cy="1724298"/>
          </a:xfrm>
          <a:custGeom>
            <a:avLst/>
            <a:gdLst>
              <a:gd name="connsiteX0" fmla="*/ 0 w 1776548"/>
              <a:gd name="connsiteY0" fmla="*/ 0 h 1724298"/>
              <a:gd name="connsiteX1" fmla="*/ 52251 w 1776548"/>
              <a:gd name="connsiteY1" fmla="*/ 43543 h 1724298"/>
              <a:gd name="connsiteX2" fmla="*/ 78377 w 1776548"/>
              <a:gd name="connsiteY2" fmla="*/ 52252 h 1724298"/>
              <a:gd name="connsiteX3" fmla="*/ 104503 w 1776548"/>
              <a:gd name="connsiteY3" fmla="*/ 69669 h 1724298"/>
              <a:gd name="connsiteX4" fmla="*/ 113211 w 1776548"/>
              <a:gd name="connsiteY4" fmla="*/ 95795 h 1724298"/>
              <a:gd name="connsiteX5" fmla="*/ 165463 w 1776548"/>
              <a:gd name="connsiteY5" fmla="*/ 156755 h 1724298"/>
              <a:gd name="connsiteX6" fmla="*/ 174171 w 1776548"/>
              <a:gd name="connsiteY6" fmla="*/ 182880 h 1724298"/>
              <a:gd name="connsiteX7" fmla="*/ 200297 w 1776548"/>
              <a:gd name="connsiteY7" fmla="*/ 191589 h 1724298"/>
              <a:gd name="connsiteX8" fmla="*/ 226423 w 1776548"/>
              <a:gd name="connsiteY8" fmla="*/ 209006 h 1724298"/>
              <a:gd name="connsiteX9" fmla="*/ 243840 w 1776548"/>
              <a:gd name="connsiteY9" fmla="*/ 235132 h 1724298"/>
              <a:gd name="connsiteX10" fmla="*/ 296091 w 1776548"/>
              <a:gd name="connsiteY10" fmla="*/ 313509 h 1724298"/>
              <a:gd name="connsiteX11" fmla="*/ 374468 w 1776548"/>
              <a:gd name="connsiteY11" fmla="*/ 339635 h 1724298"/>
              <a:gd name="connsiteX12" fmla="*/ 409303 w 1776548"/>
              <a:gd name="connsiteY12" fmla="*/ 365760 h 1724298"/>
              <a:gd name="connsiteX13" fmla="*/ 435428 w 1776548"/>
              <a:gd name="connsiteY13" fmla="*/ 383178 h 1724298"/>
              <a:gd name="connsiteX14" fmla="*/ 461554 w 1776548"/>
              <a:gd name="connsiteY14" fmla="*/ 426720 h 1724298"/>
              <a:gd name="connsiteX15" fmla="*/ 487680 w 1776548"/>
              <a:gd name="connsiteY15" fmla="*/ 452846 h 1724298"/>
              <a:gd name="connsiteX16" fmla="*/ 539931 w 1776548"/>
              <a:gd name="connsiteY16" fmla="*/ 513806 h 1724298"/>
              <a:gd name="connsiteX17" fmla="*/ 618308 w 1776548"/>
              <a:gd name="connsiteY17" fmla="*/ 574766 h 1724298"/>
              <a:gd name="connsiteX18" fmla="*/ 644434 w 1776548"/>
              <a:gd name="connsiteY18" fmla="*/ 609600 h 1724298"/>
              <a:gd name="connsiteX19" fmla="*/ 679268 w 1776548"/>
              <a:gd name="connsiteY19" fmla="*/ 618309 h 1724298"/>
              <a:gd name="connsiteX20" fmla="*/ 722811 w 1776548"/>
              <a:gd name="connsiteY20" fmla="*/ 644435 h 1724298"/>
              <a:gd name="connsiteX21" fmla="*/ 748937 w 1776548"/>
              <a:gd name="connsiteY21" fmla="*/ 696686 h 1724298"/>
              <a:gd name="connsiteX22" fmla="*/ 766354 w 1776548"/>
              <a:gd name="connsiteY22" fmla="*/ 766355 h 1724298"/>
              <a:gd name="connsiteX23" fmla="*/ 818605 w 1776548"/>
              <a:gd name="connsiteY23" fmla="*/ 818606 h 1724298"/>
              <a:gd name="connsiteX24" fmla="*/ 836023 w 1776548"/>
              <a:gd name="connsiteY24" fmla="*/ 836023 h 1724298"/>
              <a:gd name="connsiteX25" fmla="*/ 888274 w 1776548"/>
              <a:gd name="connsiteY25" fmla="*/ 844732 h 1724298"/>
              <a:gd name="connsiteX26" fmla="*/ 914400 w 1776548"/>
              <a:gd name="connsiteY26" fmla="*/ 870858 h 1724298"/>
              <a:gd name="connsiteX27" fmla="*/ 949234 w 1776548"/>
              <a:gd name="connsiteY27" fmla="*/ 896983 h 1724298"/>
              <a:gd name="connsiteX28" fmla="*/ 957943 w 1776548"/>
              <a:gd name="connsiteY28" fmla="*/ 923109 h 1724298"/>
              <a:gd name="connsiteX29" fmla="*/ 984068 w 1776548"/>
              <a:gd name="connsiteY29" fmla="*/ 931818 h 1724298"/>
              <a:gd name="connsiteX30" fmla="*/ 1036320 w 1776548"/>
              <a:gd name="connsiteY30" fmla="*/ 957943 h 1724298"/>
              <a:gd name="connsiteX31" fmla="*/ 1114697 w 1776548"/>
              <a:gd name="connsiteY31" fmla="*/ 1010195 h 1724298"/>
              <a:gd name="connsiteX32" fmla="*/ 1140823 w 1776548"/>
              <a:gd name="connsiteY32" fmla="*/ 1036320 h 1724298"/>
              <a:gd name="connsiteX33" fmla="*/ 1166948 w 1776548"/>
              <a:gd name="connsiteY33" fmla="*/ 1045029 h 1724298"/>
              <a:gd name="connsiteX34" fmla="*/ 1227908 w 1776548"/>
              <a:gd name="connsiteY34" fmla="*/ 1071155 h 1724298"/>
              <a:gd name="connsiteX35" fmla="*/ 1254034 w 1776548"/>
              <a:gd name="connsiteY35" fmla="*/ 1088572 h 1724298"/>
              <a:gd name="connsiteX36" fmla="*/ 1280160 w 1776548"/>
              <a:gd name="connsiteY36" fmla="*/ 1097280 h 1724298"/>
              <a:gd name="connsiteX37" fmla="*/ 1332411 w 1776548"/>
              <a:gd name="connsiteY37" fmla="*/ 1132115 h 1724298"/>
              <a:gd name="connsiteX38" fmla="*/ 1367245 w 1776548"/>
              <a:gd name="connsiteY38" fmla="*/ 1201783 h 1724298"/>
              <a:gd name="connsiteX39" fmla="*/ 1375954 w 1776548"/>
              <a:gd name="connsiteY39" fmla="*/ 1236618 h 1724298"/>
              <a:gd name="connsiteX40" fmla="*/ 1428205 w 1776548"/>
              <a:gd name="connsiteY40" fmla="*/ 1288869 h 1724298"/>
              <a:gd name="connsiteX41" fmla="*/ 1445623 w 1776548"/>
              <a:gd name="connsiteY41" fmla="*/ 1349829 h 1724298"/>
              <a:gd name="connsiteX42" fmla="*/ 1454331 w 1776548"/>
              <a:gd name="connsiteY42" fmla="*/ 1393372 h 1724298"/>
              <a:gd name="connsiteX43" fmla="*/ 1480457 w 1776548"/>
              <a:gd name="connsiteY43" fmla="*/ 1471749 h 1724298"/>
              <a:gd name="connsiteX44" fmla="*/ 1506583 w 1776548"/>
              <a:gd name="connsiteY44" fmla="*/ 1497875 h 1724298"/>
              <a:gd name="connsiteX45" fmla="*/ 1515291 w 1776548"/>
              <a:gd name="connsiteY45" fmla="*/ 1532709 h 1724298"/>
              <a:gd name="connsiteX46" fmla="*/ 1532708 w 1776548"/>
              <a:gd name="connsiteY46" fmla="*/ 1558835 h 1724298"/>
              <a:gd name="connsiteX47" fmla="*/ 1584960 w 1776548"/>
              <a:gd name="connsiteY47" fmla="*/ 1584960 h 1724298"/>
              <a:gd name="connsiteX48" fmla="*/ 1619794 w 1776548"/>
              <a:gd name="connsiteY48" fmla="*/ 1593669 h 1724298"/>
              <a:gd name="connsiteX49" fmla="*/ 1672045 w 1776548"/>
              <a:gd name="connsiteY49" fmla="*/ 1663338 h 1724298"/>
              <a:gd name="connsiteX50" fmla="*/ 1698171 w 1776548"/>
              <a:gd name="connsiteY50" fmla="*/ 1689463 h 1724298"/>
              <a:gd name="connsiteX51" fmla="*/ 1750423 w 1776548"/>
              <a:gd name="connsiteY51" fmla="*/ 1698172 h 1724298"/>
              <a:gd name="connsiteX52" fmla="*/ 1776548 w 1776548"/>
              <a:gd name="connsiteY52" fmla="*/ 1724298 h 17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76548" h="1724298">
                <a:moveTo>
                  <a:pt x="0" y="0"/>
                </a:moveTo>
                <a:cubicBezTo>
                  <a:pt x="17417" y="14514"/>
                  <a:pt x="33387" y="30967"/>
                  <a:pt x="52251" y="43543"/>
                </a:cubicBezTo>
                <a:cubicBezTo>
                  <a:pt x="59889" y="48635"/>
                  <a:pt x="70166" y="48147"/>
                  <a:pt x="78377" y="52252"/>
                </a:cubicBezTo>
                <a:cubicBezTo>
                  <a:pt x="87738" y="56933"/>
                  <a:pt x="95794" y="63863"/>
                  <a:pt x="104503" y="69669"/>
                </a:cubicBezTo>
                <a:cubicBezTo>
                  <a:pt x="107406" y="78378"/>
                  <a:pt x="108657" y="87825"/>
                  <a:pt x="113211" y="95795"/>
                </a:cubicBezTo>
                <a:cubicBezTo>
                  <a:pt x="128105" y="121860"/>
                  <a:pt x="144875" y="136167"/>
                  <a:pt x="165463" y="156755"/>
                </a:cubicBezTo>
                <a:cubicBezTo>
                  <a:pt x="168366" y="165463"/>
                  <a:pt x="167680" y="176389"/>
                  <a:pt x="174171" y="182880"/>
                </a:cubicBezTo>
                <a:cubicBezTo>
                  <a:pt x="180662" y="189371"/>
                  <a:pt x="192086" y="187484"/>
                  <a:pt x="200297" y="191589"/>
                </a:cubicBezTo>
                <a:cubicBezTo>
                  <a:pt x="209658" y="196270"/>
                  <a:pt x="217714" y="203200"/>
                  <a:pt x="226423" y="209006"/>
                </a:cubicBezTo>
                <a:cubicBezTo>
                  <a:pt x="232229" y="217715"/>
                  <a:pt x="239159" y="225770"/>
                  <a:pt x="243840" y="235132"/>
                </a:cubicBezTo>
                <a:cubicBezTo>
                  <a:pt x="265609" y="278671"/>
                  <a:pt x="255584" y="296631"/>
                  <a:pt x="296091" y="313509"/>
                </a:cubicBezTo>
                <a:cubicBezTo>
                  <a:pt x="321512" y="324101"/>
                  <a:pt x="374468" y="339635"/>
                  <a:pt x="374468" y="339635"/>
                </a:cubicBezTo>
                <a:cubicBezTo>
                  <a:pt x="386080" y="348343"/>
                  <a:pt x="397492" y="357324"/>
                  <a:pt x="409303" y="365760"/>
                </a:cubicBezTo>
                <a:cubicBezTo>
                  <a:pt x="417820" y="371843"/>
                  <a:pt x="428617" y="375231"/>
                  <a:pt x="435428" y="383178"/>
                </a:cubicBezTo>
                <a:cubicBezTo>
                  <a:pt x="446443" y="396029"/>
                  <a:pt x="451398" y="413179"/>
                  <a:pt x="461554" y="426720"/>
                </a:cubicBezTo>
                <a:cubicBezTo>
                  <a:pt x="468944" y="436573"/>
                  <a:pt x="478971" y="444137"/>
                  <a:pt x="487680" y="452846"/>
                </a:cubicBezTo>
                <a:cubicBezTo>
                  <a:pt x="503572" y="500526"/>
                  <a:pt x="486574" y="465300"/>
                  <a:pt x="539931" y="513806"/>
                </a:cubicBezTo>
                <a:cubicBezTo>
                  <a:pt x="607949" y="575640"/>
                  <a:pt x="565359" y="557117"/>
                  <a:pt x="618308" y="574766"/>
                </a:cubicBezTo>
                <a:cubicBezTo>
                  <a:pt x="627017" y="586377"/>
                  <a:pt x="632623" y="601164"/>
                  <a:pt x="644434" y="609600"/>
                </a:cubicBezTo>
                <a:cubicBezTo>
                  <a:pt x="654173" y="616557"/>
                  <a:pt x="668331" y="613448"/>
                  <a:pt x="679268" y="618309"/>
                </a:cubicBezTo>
                <a:cubicBezTo>
                  <a:pt x="694736" y="625184"/>
                  <a:pt x="708297" y="635726"/>
                  <a:pt x="722811" y="644435"/>
                </a:cubicBezTo>
                <a:cubicBezTo>
                  <a:pt x="744704" y="710110"/>
                  <a:pt x="715169" y="629148"/>
                  <a:pt x="748937" y="696686"/>
                </a:cubicBezTo>
                <a:cubicBezTo>
                  <a:pt x="765050" y="728914"/>
                  <a:pt x="751451" y="726615"/>
                  <a:pt x="766354" y="766355"/>
                </a:cubicBezTo>
                <a:cubicBezTo>
                  <a:pt x="777031" y="794826"/>
                  <a:pt x="795910" y="799694"/>
                  <a:pt x="818605" y="818606"/>
                </a:cubicBezTo>
                <a:cubicBezTo>
                  <a:pt x="824913" y="823862"/>
                  <a:pt x="828335" y="833140"/>
                  <a:pt x="836023" y="836023"/>
                </a:cubicBezTo>
                <a:cubicBezTo>
                  <a:pt x="852556" y="842223"/>
                  <a:pt x="870857" y="841829"/>
                  <a:pt x="888274" y="844732"/>
                </a:cubicBezTo>
                <a:cubicBezTo>
                  <a:pt x="896983" y="853441"/>
                  <a:pt x="905049" y="862843"/>
                  <a:pt x="914400" y="870858"/>
                </a:cubicBezTo>
                <a:cubicBezTo>
                  <a:pt x="925420" y="880304"/>
                  <a:pt x="939942" y="885833"/>
                  <a:pt x="949234" y="896983"/>
                </a:cubicBezTo>
                <a:cubicBezTo>
                  <a:pt x="955111" y="904035"/>
                  <a:pt x="951452" y="916618"/>
                  <a:pt x="957943" y="923109"/>
                </a:cubicBezTo>
                <a:cubicBezTo>
                  <a:pt x="964434" y="929600"/>
                  <a:pt x="975858" y="927713"/>
                  <a:pt x="984068" y="931818"/>
                </a:cubicBezTo>
                <a:cubicBezTo>
                  <a:pt x="1051584" y="965577"/>
                  <a:pt x="970662" y="936059"/>
                  <a:pt x="1036320" y="957943"/>
                </a:cubicBezTo>
                <a:cubicBezTo>
                  <a:pt x="1096216" y="1017842"/>
                  <a:pt x="1019803" y="946934"/>
                  <a:pt x="1114697" y="1010195"/>
                </a:cubicBezTo>
                <a:cubicBezTo>
                  <a:pt x="1124944" y="1017026"/>
                  <a:pt x="1130576" y="1029488"/>
                  <a:pt x="1140823" y="1036320"/>
                </a:cubicBezTo>
                <a:cubicBezTo>
                  <a:pt x="1148461" y="1041412"/>
                  <a:pt x="1158738" y="1040924"/>
                  <a:pt x="1166948" y="1045029"/>
                </a:cubicBezTo>
                <a:cubicBezTo>
                  <a:pt x="1227086" y="1075099"/>
                  <a:pt x="1155414" y="1053030"/>
                  <a:pt x="1227908" y="1071155"/>
                </a:cubicBezTo>
                <a:cubicBezTo>
                  <a:pt x="1236617" y="1076961"/>
                  <a:pt x="1244672" y="1083891"/>
                  <a:pt x="1254034" y="1088572"/>
                </a:cubicBezTo>
                <a:cubicBezTo>
                  <a:pt x="1262245" y="1092677"/>
                  <a:pt x="1272522" y="1092188"/>
                  <a:pt x="1280160" y="1097280"/>
                </a:cubicBezTo>
                <a:cubicBezTo>
                  <a:pt x="1345397" y="1140771"/>
                  <a:pt x="1270287" y="1111406"/>
                  <a:pt x="1332411" y="1132115"/>
                </a:cubicBezTo>
                <a:cubicBezTo>
                  <a:pt x="1353797" y="1217653"/>
                  <a:pt x="1322835" y="1112962"/>
                  <a:pt x="1367245" y="1201783"/>
                </a:cubicBezTo>
                <a:cubicBezTo>
                  <a:pt x="1372598" y="1212488"/>
                  <a:pt x="1369090" y="1226813"/>
                  <a:pt x="1375954" y="1236618"/>
                </a:cubicBezTo>
                <a:cubicBezTo>
                  <a:pt x="1390079" y="1256797"/>
                  <a:pt x="1428205" y="1288869"/>
                  <a:pt x="1428205" y="1288869"/>
                </a:cubicBezTo>
                <a:cubicBezTo>
                  <a:pt x="1434011" y="1309189"/>
                  <a:pt x="1440497" y="1329327"/>
                  <a:pt x="1445623" y="1349829"/>
                </a:cubicBezTo>
                <a:cubicBezTo>
                  <a:pt x="1449213" y="1364189"/>
                  <a:pt x="1450265" y="1379140"/>
                  <a:pt x="1454331" y="1393372"/>
                </a:cubicBezTo>
                <a:cubicBezTo>
                  <a:pt x="1461896" y="1419851"/>
                  <a:pt x="1460984" y="1452276"/>
                  <a:pt x="1480457" y="1471749"/>
                </a:cubicBezTo>
                <a:lnTo>
                  <a:pt x="1506583" y="1497875"/>
                </a:lnTo>
                <a:cubicBezTo>
                  <a:pt x="1509486" y="1509486"/>
                  <a:pt x="1510576" y="1521708"/>
                  <a:pt x="1515291" y="1532709"/>
                </a:cubicBezTo>
                <a:cubicBezTo>
                  <a:pt x="1519414" y="1542329"/>
                  <a:pt x="1525307" y="1551434"/>
                  <a:pt x="1532708" y="1558835"/>
                </a:cubicBezTo>
                <a:cubicBezTo>
                  <a:pt x="1547976" y="1574103"/>
                  <a:pt x="1565127" y="1579293"/>
                  <a:pt x="1584960" y="1584960"/>
                </a:cubicBezTo>
                <a:cubicBezTo>
                  <a:pt x="1596468" y="1588248"/>
                  <a:pt x="1608183" y="1590766"/>
                  <a:pt x="1619794" y="1593669"/>
                </a:cubicBezTo>
                <a:cubicBezTo>
                  <a:pt x="1637211" y="1616892"/>
                  <a:pt x="1651518" y="1642812"/>
                  <a:pt x="1672045" y="1663338"/>
                </a:cubicBezTo>
                <a:cubicBezTo>
                  <a:pt x="1680754" y="1672046"/>
                  <a:pt x="1686917" y="1684461"/>
                  <a:pt x="1698171" y="1689463"/>
                </a:cubicBezTo>
                <a:cubicBezTo>
                  <a:pt x="1714307" y="1696634"/>
                  <a:pt x="1733006" y="1695269"/>
                  <a:pt x="1750423" y="1698172"/>
                </a:cubicBezTo>
                <a:lnTo>
                  <a:pt x="1776548" y="1724298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081349" y="2769326"/>
            <a:ext cx="1785257" cy="1019760"/>
          </a:xfrm>
          <a:custGeom>
            <a:avLst/>
            <a:gdLst>
              <a:gd name="connsiteX0" fmla="*/ 0 w 1785257"/>
              <a:gd name="connsiteY0" fmla="*/ 0 h 1019760"/>
              <a:gd name="connsiteX1" fmla="*/ 17417 w 1785257"/>
              <a:gd name="connsiteY1" fmla="*/ 52251 h 1019760"/>
              <a:gd name="connsiteX2" fmla="*/ 43542 w 1785257"/>
              <a:gd name="connsiteY2" fmla="*/ 78377 h 1019760"/>
              <a:gd name="connsiteX3" fmla="*/ 104502 w 1785257"/>
              <a:gd name="connsiteY3" fmla="*/ 139337 h 1019760"/>
              <a:gd name="connsiteX4" fmla="*/ 130628 w 1785257"/>
              <a:gd name="connsiteY4" fmla="*/ 156754 h 1019760"/>
              <a:gd name="connsiteX5" fmla="*/ 182880 w 1785257"/>
              <a:gd name="connsiteY5" fmla="*/ 165463 h 1019760"/>
              <a:gd name="connsiteX6" fmla="*/ 261257 w 1785257"/>
              <a:gd name="connsiteY6" fmla="*/ 252548 h 1019760"/>
              <a:gd name="connsiteX7" fmla="*/ 339634 w 1785257"/>
              <a:gd name="connsiteY7" fmla="*/ 348343 h 1019760"/>
              <a:gd name="connsiteX8" fmla="*/ 522514 w 1785257"/>
              <a:gd name="connsiteY8" fmla="*/ 383177 h 1019760"/>
              <a:gd name="connsiteX9" fmla="*/ 548640 w 1785257"/>
              <a:gd name="connsiteY9" fmla="*/ 391885 h 1019760"/>
              <a:gd name="connsiteX10" fmla="*/ 583474 w 1785257"/>
              <a:gd name="connsiteY10" fmla="*/ 400594 h 1019760"/>
              <a:gd name="connsiteX11" fmla="*/ 627017 w 1785257"/>
              <a:gd name="connsiteY11" fmla="*/ 418011 h 1019760"/>
              <a:gd name="connsiteX12" fmla="*/ 644434 w 1785257"/>
              <a:gd name="connsiteY12" fmla="*/ 444137 h 1019760"/>
              <a:gd name="connsiteX13" fmla="*/ 661851 w 1785257"/>
              <a:gd name="connsiteY13" fmla="*/ 522514 h 1019760"/>
              <a:gd name="connsiteX14" fmla="*/ 696685 w 1785257"/>
              <a:gd name="connsiteY14" fmla="*/ 548640 h 1019760"/>
              <a:gd name="connsiteX15" fmla="*/ 801188 w 1785257"/>
              <a:gd name="connsiteY15" fmla="*/ 531223 h 1019760"/>
              <a:gd name="connsiteX16" fmla="*/ 844731 w 1785257"/>
              <a:gd name="connsiteY16" fmla="*/ 513805 h 1019760"/>
              <a:gd name="connsiteX17" fmla="*/ 1036320 w 1785257"/>
              <a:gd name="connsiteY17" fmla="*/ 522514 h 1019760"/>
              <a:gd name="connsiteX18" fmla="*/ 1053737 w 1785257"/>
              <a:gd name="connsiteY18" fmla="*/ 557348 h 1019760"/>
              <a:gd name="connsiteX19" fmla="*/ 1079862 w 1785257"/>
              <a:gd name="connsiteY19" fmla="*/ 618308 h 1019760"/>
              <a:gd name="connsiteX20" fmla="*/ 1166948 w 1785257"/>
              <a:gd name="connsiteY20" fmla="*/ 687977 h 1019760"/>
              <a:gd name="connsiteX21" fmla="*/ 1245325 w 1785257"/>
              <a:gd name="connsiteY21" fmla="*/ 696685 h 1019760"/>
              <a:gd name="connsiteX22" fmla="*/ 1306285 w 1785257"/>
              <a:gd name="connsiteY22" fmla="*/ 757645 h 1019760"/>
              <a:gd name="connsiteX23" fmla="*/ 1358537 w 1785257"/>
              <a:gd name="connsiteY23" fmla="*/ 801188 h 1019760"/>
              <a:gd name="connsiteX24" fmla="*/ 1384662 w 1785257"/>
              <a:gd name="connsiteY24" fmla="*/ 827314 h 1019760"/>
              <a:gd name="connsiteX25" fmla="*/ 1410788 w 1785257"/>
              <a:gd name="connsiteY25" fmla="*/ 844731 h 1019760"/>
              <a:gd name="connsiteX26" fmla="*/ 1436914 w 1785257"/>
              <a:gd name="connsiteY26" fmla="*/ 879565 h 1019760"/>
              <a:gd name="connsiteX27" fmla="*/ 1471748 w 1785257"/>
              <a:gd name="connsiteY27" fmla="*/ 931817 h 1019760"/>
              <a:gd name="connsiteX28" fmla="*/ 1497874 w 1785257"/>
              <a:gd name="connsiteY28" fmla="*/ 940525 h 1019760"/>
              <a:gd name="connsiteX29" fmla="*/ 1567542 w 1785257"/>
              <a:gd name="connsiteY29" fmla="*/ 966651 h 1019760"/>
              <a:gd name="connsiteX30" fmla="*/ 1593668 w 1785257"/>
              <a:gd name="connsiteY30" fmla="*/ 984068 h 1019760"/>
              <a:gd name="connsiteX31" fmla="*/ 1619794 w 1785257"/>
              <a:gd name="connsiteY31" fmla="*/ 992777 h 1019760"/>
              <a:gd name="connsiteX32" fmla="*/ 1680754 w 1785257"/>
              <a:gd name="connsiteY32" fmla="*/ 1010194 h 1019760"/>
              <a:gd name="connsiteX33" fmla="*/ 1715588 w 1785257"/>
              <a:gd name="connsiteY33" fmla="*/ 1018903 h 1019760"/>
              <a:gd name="connsiteX34" fmla="*/ 1785257 w 1785257"/>
              <a:gd name="connsiteY34" fmla="*/ 1018903 h 10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85257" h="1019760">
                <a:moveTo>
                  <a:pt x="0" y="0"/>
                </a:moveTo>
                <a:cubicBezTo>
                  <a:pt x="5806" y="17417"/>
                  <a:pt x="8501" y="36202"/>
                  <a:pt x="17417" y="52251"/>
                </a:cubicBezTo>
                <a:cubicBezTo>
                  <a:pt x="23398" y="63017"/>
                  <a:pt x="35527" y="69026"/>
                  <a:pt x="43542" y="78377"/>
                </a:cubicBezTo>
                <a:cubicBezTo>
                  <a:pt x="87540" y="129708"/>
                  <a:pt x="48894" y="99617"/>
                  <a:pt x="104502" y="139337"/>
                </a:cubicBezTo>
                <a:cubicBezTo>
                  <a:pt x="113019" y="145421"/>
                  <a:pt x="120699" y="153444"/>
                  <a:pt x="130628" y="156754"/>
                </a:cubicBezTo>
                <a:cubicBezTo>
                  <a:pt x="147379" y="162338"/>
                  <a:pt x="165463" y="162560"/>
                  <a:pt x="182880" y="165463"/>
                </a:cubicBezTo>
                <a:cubicBezTo>
                  <a:pt x="228024" y="233180"/>
                  <a:pt x="201368" y="204638"/>
                  <a:pt x="261257" y="252548"/>
                </a:cubicBezTo>
                <a:cubicBezTo>
                  <a:pt x="277350" y="284735"/>
                  <a:pt x="300872" y="340960"/>
                  <a:pt x="339634" y="348343"/>
                </a:cubicBezTo>
                <a:cubicBezTo>
                  <a:pt x="400594" y="359954"/>
                  <a:pt x="463642" y="363555"/>
                  <a:pt x="522514" y="383177"/>
                </a:cubicBezTo>
                <a:cubicBezTo>
                  <a:pt x="531223" y="386080"/>
                  <a:pt x="539814" y="389363"/>
                  <a:pt x="548640" y="391885"/>
                </a:cubicBezTo>
                <a:cubicBezTo>
                  <a:pt x="560148" y="395173"/>
                  <a:pt x="572119" y="396809"/>
                  <a:pt x="583474" y="400594"/>
                </a:cubicBezTo>
                <a:cubicBezTo>
                  <a:pt x="598304" y="405537"/>
                  <a:pt x="612503" y="412205"/>
                  <a:pt x="627017" y="418011"/>
                </a:cubicBezTo>
                <a:cubicBezTo>
                  <a:pt x="632823" y="426720"/>
                  <a:pt x="641124" y="434208"/>
                  <a:pt x="644434" y="444137"/>
                </a:cubicBezTo>
                <a:cubicBezTo>
                  <a:pt x="652897" y="469527"/>
                  <a:pt x="649882" y="498576"/>
                  <a:pt x="661851" y="522514"/>
                </a:cubicBezTo>
                <a:cubicBezTo>
                  <a:pt x="668342" y="535496"/>
                  <a:pt x="685074" y="539931"/>
                  <a:pt x="696685" y="548640"/>
                </a:cubicBezTo>
                <a:cubicBezTo>
                  <a:pt x="731519" y="542834"/>
                  <a:pt x="766812" y="539312"/>
                  <a:pt x="801188" y="531223"/>
                </a:cubicBezTo>
                <a:cubicBezTo>
                  <a:pt x="816405" y="527642"/>
                  <a:pt x="829109" y="514384"/>
                  <a:pt x="844731" y="513805"/>
                </a:cubicBezTo>
                <a:lnTo>
                  <a:pt x="1036320" y="522514"/>
                </a:lnTo>
                <a:cubicBezTo>
                  <a:pt x="1042126" y="534125"/>
                  <a:pt x="1048365" y="545530"/>
                  <a:pt x="1053737" y="557348"/>
                </a:cubicBezTo>
                <a:cubicBezTo>
                  <a:pt x="1062885" y="577474"/>
                  <a:pt x="1067278" y="600131"/>
                  <a:pt x="1079862" y="618308"/>
                </a:cubicBezTo>
                <a:cubicBezTo>
                  <a:pt x="1094862" y="639975"/>
                  <a:pt x="1134554" y="680502"/>
                  <a:pt x="1166948" y="687977"/>
                </a:cubicBezTo>
                <a:cubicBezTo>
                  <a:pt x="1192561" y="693888"/>
                  <a:pt x="1219199" y="693782"/>
                  <a:pt x="1245325" y="696685"/>
                </a:cubicBezTo>
                <a:cubicBezTo>
                  <a:pt x="1314995" y="789580"/>
                  <a:pt x="1225004" y="676364"/>
                  <a:pt x="1306285" y="757645"/>
                </a:cubicBezTo>
                <a:cubicBezTo>
                  <a:pt x="1353736" y="805096"/>
                  <a:pt x="1308638" y="784556"/>
                  <a:pt x="1358537" y="801188"/>
                </a:cubicBezTo>
                <a:cubicBezTo>
                  <a:pt x="1367245" y="809897"/>
                  <a:pt x="1375201" y="819430"/>
                  <a:pt x="1384662" y="827314"/>
                </a:cubicBezTo>
                <a:cubicBezTo>
                  <a:pt x="1392703" y="834015"/>
                  <a:pt x="1403387" y="837330"/>
                  <a:pt x="1410788" y="844731"/>
                </a:cubicBezTo>
                <a:cubicBezTo>
                  <a:pt x="1421051" y="854994"/>
                  <a:pt x="1428205" y="867954"/>
                  <a:pt x="1436914" y="879565"/>
                </a:cubicBezTo>
                <a:cubicBezTo>
                  <a:pt x="1446044" y="906956"/>
                  <a:pt x="1443790" y="913179"/>
                  <a:pt x="1471748" y="931817"/>
                </a:cubicBezTo>
                <a:cubicBezTo>
                  <a:pt x="1479386" y="936909"/>
                  <a:pt x="1489165" y="937622"/>
                  <a:pt x="1497874" y="940525"/>
                </a:cubicBezTo>
                <a:cubicBezTo>
                  <a:pt x="1559142" y="981372"/>
                  <a:pt x="1481457" y="934370"/>
                  <a:pt x="1567542" y="966651"/>
                </a:cubicBezTo>
                <a:cubicBezTo>
                  <a:pt x="1577342" y="970326"/>
                  <a:pt x="1584307" y="979387"/>
                  <a:pt x="1593668" y="984068"/>
                </a:cubicBezTo>
                <a:cubicBezTo>
                  <a:pt x="1601879" y="988173"/>
                  <a:pt x="1611001" y="990139"/>
                  <a:pt x="1619794" y="992777"/>
                </a:cubicBezTo>
                <a:cubicBezTo>
                  <a:pt x="1640036" y="998850"/>
                  <a:pt x="1660366" y="1004633"/>
                  <a:pt x="1680754" y="1010194"/>
                </a:cubicBezTo>
                <a:cubicBezTo>
                  <a:pt x="1692301" y="1013343"/>
                  <a:pt x="1703661" y="1017909"/>
                  <a:pt x="1715588" y="1018903"/>
                </a:cubicBezTo>
                <a:cubicBezTo>
                  <a:pt x="1738731" y="1020832"/>
                  <a:pt x="1762034" y="1018903"/>
                  <a:pt x="1785257" y="101890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42903" y="3940858"/>
            <a:ext cx="1105988" cy="787896"/>
          </a:xfrm>
          <a:custGeom>
            <a:avLst/>
            <a:gdLst>
              <a:gd name="connsiteX0" fmla="*/ 0 w 1105988"/>
              <a:gd name="connsiteY0" fmla="*/ 21542 h 787896"/>
              <a:gd name="connsiteX1" fmla="*/ 121920 w 1105988"/>
              <a:gd name="connsiteY1" fmla="*/ 12833 h 787896"/>
              <a:gd name="connsiteX2" fmla="*/ 130628 w 1105988"/>
              <a:gd name="connsiteY2" fmla="*/ 38959 h 787896"/>
              <a:gd name="connsiteX3" fmla="*/ 174171 w 1105988"/>
              <a:gd name="connsiteY3" fmla="*/ 91211 h 787896"/>
              <a:gd name="connsiteX4" fmla="*/ 313508 w 1105988"/>
              <a:gd name="connsiteY4" fmla="*/ 126045 h 787896"/>
              <a:gd name="connsiteX5" fmla="*/ 304800 w 1105988"/>
              <a:gd name="connsiteY5" fmla="*/ 169588 h 787896"/>
              <a:gd name="connsiteX6" fmla="*/ 243840 w 1105988"/>
              <a:gd name="connsiteY6" fmla="*/ 221839 h 787896"/>
              <a:gd name="connsiteX7" fmla="*/ 226423 w 1105988"/>
              <a:gd name="connsiteY7" fmla="*/ 247965 h 787896"/>
              <a:gd name="connsiteX8" fmla="*/ 261257 w 1105988"/>
              <a:gd name="connsiteY8" fmla="*/ 369885 h 787896"/>
              <a:gd name="connsiteX9" fmla="*/ 357051 w 1105988"/>
              <a:gd name="connsiteY9" fmla="*/ 378593 h 787896"/>
              <a:gd name="connsiteX10" fmla="*/ 400594 w 1105988"/>
              <a:gd name="connsiteY10" fmla="*/ 396011 h 787896"/>
              <a:gd name="connsiteX11" fmla="*/ 444137 w 1105988"/>
              <a:gd name="connsiteY11" fmla="*/ 404719 h 787896"/>
              <a:gd name="connsiteX12" fmla="*/ 470263 w 1105988"/>
              <a:gd name="connsiteY12" fmla="*/ 422136 h 787896"/>
              <a:gd name="connsiteX13" fmla="*/ 505097 w 1105988"/>
              <a:gd name="connsiteY13" fmla="*/ 448262 h 787896"/>
              <a:gd name="connsiteX14" fmla="*/ 574766 w 1105988"/>
              <a:gd name="connsiteY14" fmla="*/ 456971 h 787896"/>
              <a:gd name="connsiteX15" fmla="*/ 600891 w 1105988"/>
              <a:gd name="connsiteY15" fmla="*/ 474388 h 787896"/>
              <a:gd name="connsiteX16" fmla="*/ 627017 w 1105988"/>
              <a:gd name="connsiteY16" fmla="*/ 500513 h 787896"/>
              <a:gd name="connsiteX17" fmla="*/ 731520 w 1105988"/>
              <a:gd name="connsiteY17" fmla="*/ 526639 h 787896"/>
              <a:gd name="connsiteX18" fmla="*/ 757646 w 1105988"/>
              <a:gd name="connsiteY18" fmla="*/ 535348 h 787896"/>
              <a:gd name="connsiteX19" fmla="*/ 766354 w 1105988"/>
              <a:gd name="connsiteY19" fmla="*/ 561473 h 787896"/>
              <a:gd name="connsiteX20" fmla="*/ 783771 w 1105988"/>
              <a:gd name="connsiteY20" fmla="*/ 587599 h 787896"/>
              <a:gd name="connsiteX21" fmla="*/ 792480 w 1105988"/>
              <a:gd name="connsiteY21" fmla="*/ 639851 h 787896"/>
              <a:gd name="connsiteX22" fmla="*/ 818606 w 1105988"/>
              <a:gd name="connsiteY22" fmla="*/ 657268 h 787896"/>
              <a:gd name="connsiteX23" fmla="*/ 844731 w 1105988"/>
              <a:gd name="connsiteY23" fmla="*/ 683393 h 787896"/>
              <a:gd name="connsiteX24" fmla="*/ 905691 w 1105988"/>
              <a:gd name="connsiteY24" fmla="*/ 718228 h 787896"/>
              <a:gd name="connsiteX25" fmla="*/ 931817 w 1105988"/>
              <a:gd name="connsiteY25" fmla="*/ 726936 h 787896"/>
              <a:gd name="connsiteX26" fmla="*/ 957943 w 1105988"/>
              <a:gd name="connsiteY26" fmla="*/ 744353 h 787896"/>
              <a:gd name="connsiteX27" fmla="*/ 1001486 w 1105988"/>
              <a:gd name="connsiteY27" fmla="*/ 787896 h 787896"/>
              <a:gd name="connsiteX28" fmla="*/ 1053737 w 1105988"/>
              <a:gd name="connsiteY28" fmla="*/ 735645 h 787896"/>
              <a:gd name="connsiteX29" fmla="*/ 1079863 w 1105988"/>
              <a:gd name="connsiteY29" fmla="*/ 726936 h 787896"/>
              <a:gd name="connsiteX30" fmla="*/ 1105988 w 1105988"/>
              <a:gd name="connsiteY30" fmla="*/ 631142 h 78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5988" h="787896">
                <a:moveTo>
                  <a:pt x="0" y="21542"/>
                </a:moveTo>
                <a:cubicBezTo>
                  <a:pt x="47781" y="2430"/>
                  <a:pt x="61921" y="-11167"/>
                  <a:pt x="121920" y="12833"/>
                </a:cubicBezTo>
                <a:cubicBezTo>
                  <a:pt x="130443" y="16242"/>
                  <a:pt x="125536" y="31321"/>
                  <a:pt x="130628" y="38959"/>
                </a:cubicBezTo>
                <a:cubicBezTo>
                  <a:pt x="143204" y="57824"/>
                  <a:pt x="153701" y="81463"/>
                  <a:pt x="174171" y="91211"/>
                </a:cubicBezTo>
                <a:cubicBezTo>
                  <a:pt x="217395" y="111794"/>
                  <a:pt x="313508" y="126045"/>
                  <a:pt x="313508" y="126045"/>
                </a:cubicBezTo>
                <a:cubicBezTo>
                  <a:pt x="310605" y="140559"/>
                  <a:pt x="311420" y="156349"/>
                  <a:pt x="304800" y="169588"/>
                </a:cubicBezTo>
                <a:cubicBezTo>
                  <a:pt x="295322" y="188543"/>
                  <a:pt x="256811" y="208868"/>
                  <a:pt x="243840" y="221839"/>
                </a:cubicBezTo>
                <a:cubicBezTo>
                  <a:pt x="236439" y="229240"/>
                  <a:pt x="232229" y="239256"/>
                  <a:pt x="226423" y="247965"/>
                </a:cubicBezTo>
                <a:cubicBezTo>
                  <a:pt x="227698" y="260716"/>
                  <a:pt x="222043" y="355880"/>
                  <a:pt x="261257" y="369885"/>
                </a:cubicBezTo>
                <a:cubicBezTo>
                  <a:pt x="291452" y="380669"/>
                  <a:pt x="325120" y="375690"/>
                  <a:pt x="357051" y="378593"/>
                </a:cubicBezTo>
                <a:cubicBezTo>
                  <a:pt x="371565" y="384399"/>
                  <a:pt x="385621" y="391519"/>
                  <a:pt x="400594" y="396011"/>
                </a:cubicBezTo>
                <a:cubicBezTo>
                  <a:pt x="414771" y="400264"/>
                  <a:pt x="430278" y="399522"/>
                  <a:pt x="444137" y="404719"/>
                </a:cubicBezTo>
                <a:cubicBezTo>
                  <a:pt x="453937" y="408394"/>
                  <a:pt x="461746" y="416052"/>
                  <a:pt x="470263" y="422136"/>
                </a:cubicBezTo>
                <a:cubicBezTo>
                  <a:pt x="482074" y="430572"/>
                  <a:pt x="491328" y="443672"/>
                  <a:pt x="505097" y="448262"/>
                </a:cubicBezTo>
                <a:cubicBezTo>
                  <a:pt x="527300" y="455663"/>
                  <a:pt x="551543" y="454068"/>
                  <a:pt x="574766" y="456971"/>
                </a:cubicBezTo>
                <a:cubicBezTo>
                  <a:pt x="583474" y="462777"/>
                  <a:pt x="592851" y="467688"/>
                  <a:pt x="600891" y="474388"/>
                </a:cubicBezTo>
                <a:cubicBezTo>
                  <a:pt x="610352" y="482272"/>
                  <a:pt x="615582" y="495939"/>
                  <a:pt x="627017" y="500513"/>
                </a:cubicBezTo>
                <a:cubicBezTo>
                  <a:pt x="660355" y="513848"/>
                  <a:pt x="697456" y="515284"/>
                  <a:pt x="731520" y="526639"/>
                </a:cubicBezTo>
                <a:lnTo>
                  <a:pt x="757646" y="535348"/>
                </a:lnTo>
                <a:cubicBezTo>
                  <a:pt x="760549" y="544056"/>
                  <a:pt x="762249" y="553263"/>
                  <a:pt x="766354" y="561473"/>
                </a:cubicBezTo>
                <a:cubicBezTo>
                  <a:pt x="771035" y="570835"/>
                  <a:pt x="780461" y="577670"/>
                  <a:pt x="783771" y="587599"/>
                </a:cubicBezTo>
                <a:cubicBezTo>
                  <a:pt x="789355" y="604350"/>
                  <a:pt x="784583" y="624058"/>
                  <a:pt x="792480" y="639851"/>
                </a:cubicBezTo>
                <a:cubicBezTo>
                  <a:pt x="797161" y="649212"/>
                  <a:pt x="810565" y="650568"/>
                  <a:pt x="818606" y="657268"/>
                </a:cubicBezTo>
                <a:cubicBezTo>
                  <a:pt x="828067" y="665152"/>
                  <a:pt x="835270" y="675509"/>
                  <a:pt x="844731" y="683393"/>
                </a:cubicBezTo>
                <a:cubicBezTo>
                  <a:pt x="860166" y="696256"/>
                  <a:pt x="888152" y="710712"/>
                  <a:pt x="905691" y="718228"/>
                </a:cubicBezTo>
                <a:cubicBezTo>
                  <a:pt x="914128" y="721844"/>
                  <a:pt x="923108" y="724033"/>
                  <a:pt x="931817" y="726936"/>
                </a:cubicBezTo>
                <a:cubicBezTo>
                  <a:pt x="940526" y="732742"/>
                  <a:pt x="950066" y="737461"/>
                  <a:pt x="957943" y="744353"/>
                </a:cubicBezTo>
                <a:cubicBezTo>
                  <a:pt x="973391" y="757870"/>
                  <a:pt x="1001486" y="787896"/>
                  <a:pt x="1001486" y="787896"/>
                </a:cubicBezTo>
                <a:cubicBezTo>
                  <a:pt x="1060398" y="768259"/>
                  <a:pt x="992041" y="797341"/>
                  <a:pt x="1053737" y="735645"/>
                </a:cubicBezTo>
                <a:cubicBezTo>
                  <a:pt x="1060228" y="729154"/>
                  <a:pt x="1071154" y="729839"/>
                  <a:pt x="1079863" y="726936"/>
                </a:cubicBezTo>
                <a:cubicBezTo>
                  <a:pt x="1098688" y="642223"/>
                  <a:pt x="1085312" y="672497"/>
                  <a:pt x="1105988" y="63114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3747417" y="1437022"/>
            <a:ext cx="1686732" cy="571791"/>
          </a:xfrm>
          <a:prstGeom prst="wedgeRoundRectCallout">
            <a:avLst>
              <a:gd name="adj1" fmla="val -61895"/>
              <a:gd name="adj2" fmla="val 199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 Hồng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567282" y="2796992"/>
            <a:ext cx="1686732" cy="571791"/>
          </a:xfrm>
          <a:prstGeom prst="wedgeRoundRectCallout">
            <a:avLst>
              <a:gd name="adj1" fmla="val -91841"/>
              <a:gd name="adj2" fmla="val 1188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 Mã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4000966" y="4156963"/>
            <a:ext cx="1686732" cy="571791"/>
          </a:xfrm>
          <a:prstGeom prst="wedgeRoundRectCallout">
            <a:avLst>
              <a:gd name="adj1" fmla="val -109911"/>
              <a:gd name="adj2" fmla="val -151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 Cả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4500" y="3741576"/>
            <a:ext cx="4277968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Ven các con sông lớn như sông Hồng, sông Mã, sông Cả</a:t>
            </a:r>
            <a:endParaRPr lang="en-US" sz="2500" dirty="0"/>
          </a:p>
        </p:txBody>
      </p:sp>
      <p:sp>
        <p:nvSpPr>
          <p:cNvPr id="29" name="Rectangle 28"/>
          <p:cNvSpPr/>
          <p:nvPr/>
        </p:nvSpPr>
        <p:spPr>
          <a:xfrm>
            <a:off x="6183086" y="5003681"/>
            <a:ext cx="4545082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Bắc Bộ và Bắc Trung Bộ ngày nay</a:t>
            </a:r>
          </a:p>
        </p:txBody>
      </p:sp>
    </p:spTree>
    <p:extLst>
      <p:ext uri="{BB962C8B-B14F-4D97-AF65-F5344CB8AC3E}">
        <p14:creationId xmlns:p14="http://schemas.microsoft.com/office/powerpoint/2010/main" val="12452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57051" y="801524"/>
            <a:ext cx="6146192" cy="5555795"/>
            <a:chOff x="1199881" y="1473816"/>
            <a:chExt cx="4451343" cy="4452750"/>
          </a:xfrm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1199881" y="1473816"/>
              <a:ext cx="4451343" cy="4452750"/>
            </a:xfrm>
            <a:prstGeom prst="ellipse">
              <a:avLst/>
            </a:prstGeom>
            <a:noFill/>
            <a:ln w="9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257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462165" y="1564282"/>
              <a:ext cx="4086320" cy="410131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257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矩形 19"/>
          <p:cNvSpPr/>
          <p:nvPr/>
        </p:nvSpPr>
        <p:spPr>
          <a:xfrm>
            <a:off x="625509" y="247526"/>
            <a:ext cx="5172698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9pPr>
          </a:lstStyle>
          <a:p>
            <a:pPr algn="ctr"/>
            <a:r>
              <a:rPr lang="en-US" altLang="zh-CN" sz="3000" dirty="0">
                <a:solidFill>
                  <a:srgbClr val="FF0000"/>
                </a:solidFill>
                <a:latin typeface="+mn-ea"/>
              </a:rPr>
              <a:t>1. 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ra đời nhà nước Văn Lang</a:t>
            </a:r>
            <a:endParaRPr lang="zh-C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1296" y="1119698"/>
            <a:ext cx="5939246" cy="8002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bộ lạc lớn dần hình thành, Họ gần gũi nhau về tiếng nói và lao động sản xuất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66418" y="2125215"/>
            <a:ext cx="5644123" cy="11541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Lang là bộ lạc mạnh nhất cư trú ven sông Hồng từ Việt Trì (Phú Thọ) đến chân núi Ba vì (Hà Nội) ngày nay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1" y="1078840"/>
            <a:ext cx="5347063" cy="4754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eeform 4"/>
          <p:cNvSpPr/>
          <p:nvPr/>
        </p:nvSpPr>
        <p:spPr>
          <a:xfrm>
            <a:off x="2717413" y="1355522"/>
            <a:ext cx="2369882" cy="2021343"/>
          </a:xfrm>
          <a:custGeom>
            <a:avLst/>
            <a:gdLst>
              <a:gd name="connsiteX0" fmla="*/ 2378590 w 2385515"/>
              <a:gd name="connsiteY0" fmla="*/ 323171 h 2031816"/>
              <a:gd name="connsiteX1" fmla="*/ 2247962 w 2385515"/>
              <a:gd name="connsiteY1" fmla="*/ 288337 h 2031816"/>
              <a:gd name="connsiteX2" fmla="*/ 2221836 w 2385515"/>
              <a:gd name="connsiteY2" fmla="*/ 270920 h 2031816"/>
              <a:gd name="connsiteX3" fmla="*/ 2195710 w 2385515"/>
              <a:gd name="connsiteY3" fmla="*/ 262211 h 2031816"/>
              <a:gd name="connsiteX4" fmla="*/ 2021539 w 2385515"/>
              <a:gd name="connsiteY4" fmla="*/ 270920 h 2031816"/>
              <a:gd name="connsiteX5" fmla="*/ 1969288 w 2385515"/>
              <a:gd name="connsiteY5" fmla="*/ 279629 h 2031816"/>
              <a:gd name="connsiteX6" fmla="*/ 1890910 w 2385515"/>
              <a:gd name="connsiteY6" fmla="*/ 323171 h 2031816"/>
              <a:gd name="connsiteX7" fmla="*/ 1838659 w 2385515"/>
              <a:gd name="connsiteY7" fmla="*/ 331880 h 2031816"/>
              <a:gd name="connsiteX8" fmla="*/ 1760282 w 2385515"/>
              <a:gd name="connsiteY8" fmla="*/ 358006 h 2031816"/>
              <a:gd name="connsiteX9" fmla="*/ 1324853 w 2385515"/>
              <a:gd name="connsiteY9" fmla="*/ 340589 h 2031816"/>
              <a:gd name="connsiteX10" fmla="*/ 1298728 w 2385515"/>
              <a:gd name="connsiteY10" fmla="*/ 314463 h 2031816"/>
              <a:gd name="connsiteX11" fmla="*/ 1237768 w 2385515"/>
              <a:gd name="connsiteY11" fmla="*/ 305754 h 2031816"/>
              <a:gd name="connsiteX12" fmla="*/ 1202933 w 2385515"/>
              <a:gd name="connsiteY12" fmla="*/ 288337 h 2031816"/>
              <a:gd name="connsiteX13" fmla="*/ 1133265 w 2385515"/>
              <a:gd name="connsiteY13" fmla="*/ 227377 h 2031816"/>
              <a:gd name="connsiteX14" fmla="*/ 1107139 w 2385515"/>
              <a:gd name="connsiteY14" fmla="*/ 218669 h 2031816"/>
              <a:gd name="connsiteX15" fmla="*/ 1089722 w 2385515"/>
              <a:gd name="connsiteY15" fmla="*/ 201251 h 2031816"/>
              <a:gd name="connsiteX16" fmla="*/ 1020053 w 2385515"/>
              <a:gd name="connsiteY16" fmla="*/ 183834 h 2031816"/>
              <a:gd name="connsiteX17" fmla="*/ 976510 w 2385515"/>
              <a:gd name="connsiteY17" fmla="*/ 166417 h 2031816"/>
              <a:gd name="connsiteX18" fmla="*/ 950385 w 2385515"/>
              <a:gd name="connsiteY18" fmla="*/ 131583 h 2031816"/>
              <a:gd name="connsiteX19" fmla="*/ 898133 w 2385515"/>
              <a:gd name="connsiteY19" fmla="*/ 96749 h 2031816"/>
              <a:gd name="connsiteX20" fmla="*/ 819756 w 2385515"/>
              <a:gd name="connsiteY20" fmla="*/ 53206 h 2031816"/>
              <a:gd name="connsiteX21" fmla="*/ 776213 w 2385515"/>
              <a:gd name="connsiteY21" fmla="*/ 44497 h 2031816"/>
              <a:gd name="connsiteX22" fmla="*/ 750088 w 2385515"/>
              <a:gd name="connsiteY22" fmla="*/ 27080 h 2031816"/>
              <a:gd name="connsiteX23" fmla="*/ 723962 w 2385515"/>
              <a:gd name="connsiteY23" fmla="*/ 954 h 2031816"/>
              <a:gd name="connsiteX24" fmla="*/ 663002 w 2385515"/>
              <a:gd name="connsiteY24" fmla="*/ 9663 h 2031816"/>
              <a:gd name="connsiteX25" fmla="*/ 636876 w 2385515"/>
              <a:gd name="connsiteY25" fmla="*/ 27080 h 2031816"/>
              <a:gd name="connsiteX26" fmla="*/ 602042 w 2385515"/>
              <a:gd name="connsiteY26" fmla="*/ 79331 h 2031816"/>
              <a:gd name="connsiteX27" fmla="*/ 584625 w 2385515"/>
              <a:gd name="connsiteY27" fmla="*/ 96749 h 2031816"/>
              <a:gd name="connsiteX28" fmla="*/ 497539 w 2385515"/>
              <a:gd name="connsiteY28" fmla="*/ 122874 h 2031816"/>
              <a:gd name="connsiteX29" fmla="*/ 314659 w 2385515"/>
              <a:gd name="connsiteY29" fmla="*/ 149000 h 2031816"/>
              <a:gd name="connsiteX30" fmla="*/ 288533 w 2385515"/>
              <a:gd name="connsiteY30" fmla="*/ 166417 h 2031816"/>
              <a:gd name="connsiteX31" fmla="*/ 262408 w 2385515"/>
              <a:gd name="connsiteY31" fmla="*/ 175126 h 2031816"/>
              <a:gd name="connsiteX32" fmla="*/ 236282 w 2385515"/>
              <a:gd name="connsiteY32" fmla="*/ 201251 h 2031816"/>
              <a:gd name="connsiteX33" fmla="*/ 70819 w 2385515"/>
              <a:gd name="connsiteY33" fmla="*/ 227377 h 2031816"/>
              <a:gd name="connsiteX34" fmla="*/ 1150 w 2385515"/>
              <a:gd name="connsiteY34" fmla="*/ 270920 h 2031816"/>
              <a:gd name="connsiteX35" fmla="*/ 27276 w 2385515"/>
              <a:gd name="connsiteY35" fmla="*/ 305754 h 2031816"/>
              <a:gd name="connsiteX36" fmla="*/ 44693 w 2385515"/>
              <a:gd name="connsiteY36" fmla="*/ 358006 h 2031816"/>
              <a:gd name="connsiteX37" fmla="*/ 53402 w 2385515"/>
              <a:gd name="connsiteY37" fmla="*/ 392840 h 2031816"/>
              <a:gd name="connsiteX38" fmla="*/ 105653 w 2385515"/>
              <a:gd name="connsiteY38" fmla="*/ 445091 h 2031816"/>
              <a:gd name="connsiteX39" fmla="*/ 166613 w 2385515"/>
              <a:gd name="connsiteY39" fmla="*/ 479926 h 2031816"/>
              <a:gd name="connsiteX40" fmla="*/ 201448 w 2385515"/>
              <a:gd name="connsiteY40" fmla="*/ 514760 h 2031816"/>
              <a:gd name="connsiteX41" fmla="*/ 218865 w 2385515"/>
              <a:gd name="connsiteY41" fmla="*/ 540886 h 2031816"/>
              <a:gd name="connsiteX42" fmla="*/ 262408 w 2385515"/>
              <a:gd name="connsiteY42" fmla="*/ 567011 h 2031816"/>
              <a:gd name="connsiteX43" fmla="*/ 340785 w 2385515"/>
              <a:gd name="connsiteY43" fmla="*/ 610554 h 2031816"/>
              <a:gd name="connsiteX44" fmla="*/ 366910 w 2385515"/>
              <a:gd name="connsiteY44" fmla="*/ 627971 h 2031816"/>
              <a:gd name="connsiteX45" fmla="*/ 393036 w 2385515"/>
              <a:gd name="connsiteY45" fmla="*/ 636680 h 2031816"/>
              <a:gd name="connsiteX46" fmla="*/ 480122 w 2385515"/>
              <a:gd name="connsiteY46" fmla="*/ 662806 h 2031816"/>
              <a:gd name="connsiteX47" fmla="*/ 514956 w 2385515"/>
              <a:gd name="connsiteY47" fmla="*/ 688931 h 2031816"/>
              <a:gd name="connsiteX48" fmla="*/ 584625 w 2385515"/>
              <a:gd name="connsiteY48" fmla="*/ 749891 h 2031816"/>
              <a:gd name="connsiteX49" fmla="*/ 619459 w 2385515"/>
              <a:gd name="connsiteY49" fmla="*/ 802143 h 2031816"/>
              <a:gd name="connsiteX50" fmla="*/ 584625 w 2385515"/>
              <a:gd name="connsiteY50" fmla="*/ 1045983 h 2031816"/>
              <a:gd name="connsiteX51" fmla="*/ 549790 w 2385515"/>
              <a:gd name="connsiteY51" fmla="*/ 1072109 h 2031816"/>
              <a:gd name="connsiteX52" fmla="*/ 471413 w 2385515"/>
              <a:gd name="connsiteY52" fmla="*/ 1098234 h 2031816"/>
              <a:gd name="connsiteX53" fmla="*/ 236282 w 2385515"/>
              <a:gd name="connsiteY53" fmla="*/ 1124360 h 2031816"/>
              <a:gd name="connsiteX54" fmla="*/ 244990 w 2385515"/>
              <a:gd name="connsiteY54" fmla="*/ 1159194 h 2031816"/>
              <a:gd name="connsiteX55" fmla="*/ 288533 w 2385515"/>
              <a:gd name="connsiteY55" fmla="*/ 1167903 h 2031816"/>
              <a:gd name="connsiteX56" fmla="*/ 462705 w 2385515"/>
              <a:gd name="connsiteY56" fmla="*/ 1194029 h 2031816"/>
              <a:gd name="connsiteX57" fmla="*/ 523665 w 2385515"/>
              <a:gd name="connsiteY57" fmla="*/ 1237571 h 2031816"/>
              <a:gd name="connsiteX58" fmla="*/ 567208 w 2385515"/>
              <a:gd name="connsiteY58" fmla="*/ 1272406 h 2031816"/>
              <a:gd name="connsiteX59" fmla="*/ 610750 w 2385515"/>
              <a:gd name="connsiteY59" fmla="*/ 1298531 h 2031816"/>
              <a:gd name="connsiteX60" fmla="*/ 628168 w 2385515"/>
              <a:gd name="connsiteY60" fmla="*/ 1315949 h 2031816"/>
              <a:gd name="connsiteX61" fmla="*/ 697836 w 2385515"/>
              <a:gd name="connsiteY61" fmla="*/ 1350783 h 2031816"/>
              <a:gd name="connsiteX62" fmla="*/ 723962 w 2385515"/>
              <a:gd name="connsiteY62" fmla="*/ 1368200 h 2031816"/>
              <a:gd name="connsiteX63" fmla="*/ 776213 w 2385515"/>
              <a:gd name="connsiteY63" fmla="*/ 1376909 h 2031816"/>
              <a:gd name="connsiteX64" fmla="*/ 828465 w 2385515"/>
              <a:gd name="connsiteY64" fmla="*/ 1403034 h 2031816"/>
              <a:gd name="connsiteX65" fmla="*/ 906842 w 2385515"/>
              <a:gd name="connsiteY65" fmla="*/ 1455286 h 2031816"/>
              <a:gd name="connsiteX66" fmla="*/ 932968 w 2385515"/>
              <a:gd name="connsiteY66" fmla="*/ 1481411 h 2031816"/>
              <a:gd name="connsiteX67" fmla="*/ 967802 w 2385515"/>
              <a:gd name="connsiteY67" fmla="*/ 1507537 h 2031816"/>
              <a:gd name="connsiteX68" fmla="*/ 1046179 w 2385515"/>
              <a:gd name="connsiteY68" fmla="*/ 1568497 h 2031816"/>
              <a:gd name="connsiteX69" fmla="*/ 1072305 w 2385515"/>
              <a:gd name="connsiteY69" fmla="*/ 1594623 h 2031816"/>
              <a:gd name="connsiteX70" fmla="*/ 1115848 w 2385515"/>
              <a:gd name="connsiteY70" fmla="*/ 1620749 h 2031816"/>
              <a:gd name="connsiteX71" fmla="*/ 1133265 w 2385515"/>
              <a:gd name="connsiteY71" fmla="*/ 1646874 h 2031816"/>
              <a:gd name="connsiteX72" fmla="*/ 1211642 w 2385515"/>
              <a:gd name="connsiteY72" fmla="*/ 1690417 h 2031816"/>
              <a:gd name="connsiteX73" fmla="*/ 1281310 w 2385515"/>
              <a:gd name="connsiteY73" fmla="*/ 1725251 h 2031816"/>
              <a:gd name="connsiteX74" fmla="*/ 1333562 w 2385515"/>
              <a:gd name="connsiteY74" fmla="*/ 1777503 h 2031816"/>
              <a:gd name="connsiteX75" fmla="*/ 1368396 w 2385515"/>
              <a:gd name="connsiteY75" fmla="*/ 1812337 h 2031816"/>
              <a:gd name="connsiteX76" fmla="*/ 1438065 w 2385515"/>
              <a:gd name="connsiteY76" fmla="*/ 1855880 h 2031816"/>
              <a:gd name="connsiteX77" fmla="*/ 1559985 w 2385515"/>
              <a:gd name="connsiteY77" fmla="*/ 1899423 h 2031816"/>
              <a:gd name="connsiteX78" fmla="*/ 1594819 w 2385515"/>
              <a:gd name="connsiteY78" fmla="*/ 1925549 h 2031816"/>
              <a:gd name="connsiteX79" fmla="*/ 1629653 w 2385515"/>
              <a:gd name="connsiteY79" fmla="*/ 1934257 h 2031816"/>
              <a:gd name="connsiteX80" fmla="*/ 1699322 w 2385515"/>
              <a:gd name="connsiteY80" fmla="*/ 1960383 h 2031816"/>
              <a:gd name="connsiteX81" fmla="*/ 1725448 w 2385515"/>
              <a:gd name="connsiteY81" fmla="*/ 1995217 h 2031816"/>
              <a:gd name="connsiteX82" fmla="*/ 1777699 w 2385515"/>
              <a:gd name="connsiteY82" fmla="*/ 2003926 h 2031816"/>
              <a:gd name="connsiteX83" fmla="*/ 1812533 w 2385515"/>
              <a:gd name="connsiteY83" fmla="*/ 2030051 h 2031816"/>
              <a:gd name="connsiteX84" fmla="*/ 1873493 w 2385515"/>
              <a:gd name="connsiteY84" fmla="*/ 2021343 h 2031816"/>
              <a:gd name="connsiteX85" fmla="*/ 1821242 w 2385515"/>
              <a:gd name="connsiteY85" fmla="*/ 1899423 h 2031816"/>
              <a:gd name="connsiteX86" fmla="*/ 1777699 w 2385515"/>
              <a:gd name="connsiteY86" fmla="*/ 1890714 h 2031816"/>
              <a:gd name="connsiteX87" fmla="*/ 1716739 w 2385515"/>
              <a:gd name="connsiteY87" fmla="*/ 1855880 h 2031816"/>
              <a:gd name="connsiteX88" fmla="*/ 1586110 w 2385515"/>
              <a:gd name="connsiteY88" fmla="*/ 1829754 h 2031816"/>
              <a:gd name="connsiteX89" fmla="*/ 1533859 w 2385515"/>
              <a:gd name="connsiteY89" fmla="*/ 1786211 h 2031816"/>
              <a:gd name="connsiteX90" fmla="*/ 1507733 w 2385515"/>
              <a:gd name="connsiteY90" fmla="*/ 1777503 h 2031816"/>
              <a:gd name="connsiteX91" fmla="*/ 1481608 w 2385515"/>
              <a:gd name="connsiteY91" fmla="*/ 1760086 h 2031816"/>
              <a:gd name="connsiteX92" fmla="*/ 1455482 w 2385515"/>
              <a:gd name="connsiteY92" fmla="*/ 1751377 h 2031816"/>
              <a:gd name="connsiteX93" fmla="*/ 1420648 w 2385515"/>
              <a:gd name="connsiteY93" fmla="*/ 1725251 h 2031816"/>
              <a:gd name="connsiteX94" fmla="*/ 1394522 w 2385515"/>
              <a:gd name="connsiteY94" fmla="*/ 1707834 h 2031816"/>
              <a:gd name="connsiteX95" fmla="*/ 1342270 w 2385515"/>
              <a:gd name="connsiteY95" fmla="*/ 1655583 h 2031816"/>
              <a:gd name="connsiteX96" fmla="*/ 1316145 w 2385515"/>
              <a:gd name="connsiteY96" fmla="*/ 1638166 h 2031816"/>
              <a:gd name="connsiteX97" fmla="*/ 1263893 w 2385515"/>
              <a:gd name="connsiteY97" fmla="*/ 1585914 h 2031816"/>
              <a:gd name="connsiteX98" fmla="*/ 1237768 w 2385515"/>
              <a:gd name="connsiteY98" fmla="*/ 1559789 h 2031816"/>
              <a:gd name="connsiteX99" fmla="*/ 1202933 w 2385515"/>
              <a:gd name="connsiteY99" fmla="*/ 1533663 h 2031816"/>
              <a:gd name="connsiteX100" fmla="*/ 1176808 w 2385515"/>
              <a:gd name="connsiteY100" fmla="*/ 1516246 h 2031816"/>
              <a:gd name="connsiteX101" fmla="*/ 1133265 w 2385515"/>
              <a:gd name="connsiteY101" fmla="*/ 1481411 h 2031816"/>
              <a:gd name="connsiteX102" fmla="*/ 1107139 w 2385515"/>
              <a:gd name="connsiteY102" fmla="*/ 1437869 h 2031816"/>
              <a:gd name="connsiteX103" fmla="*/ 1098430 w 2385515"/>
              <a:gd name="connsiteY103" fmla="*/ 1411743 h 2031816"/>
              <a:gd name="connsiteX104" fmla="*/ 1054888 w 2385515"/>
              <a:gd name="connsiteY104" fmla="*/ 1385617 h 2031816"/>
              <a:gd name="connsiteX105" fmla="*/ 976510 w 2385515"/>
              <a:gd name="connsiteY105" fmla="*/ 1307240 h 2031816"/>
              <a:gd name="connsiteX106" fmla="*/ 950385 w 2385515"/>
              <a:gd name="connsiteY106" fmla="*/ 1281114 h 2031816"/>
              <a:gd name="connsiteX107" fmla="*/ 819756 w 2385515"/>
              <a:gd name="connsiteY107" fmla="*/ 1237571 h 2031816"/>
              <a:gd name="connsiteX108" fmla="*/ 784922 w 2385515"/>
              <a:gd name="connsiteY108" fmla="*/ 1185320 h 2031816"/>
              <a:gd name="connsiteX109" fmla="*/ 767505 w 2385515"/>
              <a:gd name="connsiteY109" fmla="*/ 1141777 h 2031816"/>
              <a:gd name="connsiteX110" fmla="*/ 776213 w 2385515"/>
              <a:gd name="connsiteY110" fmla="*/ 1019857 h 2031816"/>
              <a:gd name="connsiteX111" fmla="*/ 854590 w 2385515"/>
              <a:gd name="connsiteY111" fmla="*/ 976314 h 2031816"/>
              <a:gd name="connsiteX112" fmla="*/ 906842 w 2385515"/>
              <a:gd name="connsiteY112" fmla="*/ 950189 h 2031816"/>
              <a:gd name="connsiteX113" fmla="*/ 1011345 w 2385515"/>
              <a:gd name="connsiteY113" fmla="*/ 941480 h 2031816"/>
              <a:gd name="connsiteX114" fmla="*/ 1185516 w 2385515"/>
              <a:gd name="connsiteY114" fmla="*/ 915354 h 2031816"/>
              <a:gd name="connsiteX115" fmla="*/ 1229059 w 2385515"/>
              <a:gd name="connsiteY115" fmla="*/ 871811 h 2031816"/>
              <a:gd name="connsiteX116" fmla="*/ 1255185 w 2385515"/>
              <a:gd name="connsiteY116" fmla="*/ 845686 h 2031816"/>
              <a:gd name="connsiteX117" fmla="*/ 1263893 w 2385515"/>
              <a:gd name="connsiteY117" fmla="*/ 810851 h 2031816"/>
              <a:gd name="connsiteX118" fmla="*/ 1446773 w 2385515"/>
              <a:gd name="connsiteY118" fmla="*/ 662806 h 2031816"/>
              <a:gd name="connsiteX119" fmla="*/ 1472899 w 2385515"/>
              <a:gd name="connsiteY119" fmla="*/ 645389 h 2031816"/>
              <a:gd name="connsiteX120" fmla="*/ 1516442 w 2385515"/>
              <a:gd name="connsiteY120" fmla="*/ 636680 h 2031816"/>
              <a:gd name="connsiteX121" fmla="*/ 1577402 w 2385515"/>
              <a:gd name="connsiteY121" fmla="*/ 619263 h 2031816"/>
              <a:gd name="connsiteX122" fmla="*/ 1638362 w 2385515"/>
              <a:gd name="connsiteY122" fmla="*/ 593137 h 2031816"/>
              <a:gd name="connsiteX123" fmla="*/ 1664488 w 2385515"/>
              <a:gd name="connsiteY123" fmla="*/ 575720 h 2031816"/>
              <a:gd name="connsiteX124" fmla="*/ 1803825 w 2385515"/>
              <a:gd name="connsiteY124" fmla="*/ 549594 h 2031816"/>
              <a:gd name="connsiteX125" fmla="*/ 1899619 w 2385515"/>
              <a:gd name="connsiteY125" fmla="*/ 532177 h 2031816"/>
              <a:gd name="connsiteX126" fmla="*/ 1925745 w 2385515"/>
              <a:gd name="connsiteY126" fmla="*/ 523469 h 2031816"/>
              <a:gd name="connsiteX127" fmla="*/ 1986705 w 2385515"/>
              <a:gd name="connsiteY127" fmla="*/ 506051 h 2031816"/>
              <a:gd name="connsiteX128" fmla="*/ 2021539 w 2385515"/>
              <a:gd name="connsiteY128" fmla="*/ 488634 h 2031816"/>
              <a:gd name="connsiteX129" fmla="*/ 2047665 w 2385515"/>
              <a:gd name="connsiteY129" fmla="*/ 479926 h 2031816"/>
              <a:gd name="connsiteX130" fmla="*/ 2091208 w 2385515"/>
              <a:gd name="connsiteY130" fmla="*/ 453800 h 2031816"/>
              <a:gd name="connsiteX131" fmla="*/ 2117333 w 2385515"/>
              <a:gd name="connsiteY131" fmla="*/ 436383 h 2031816"/>
              <a:gd name="connsiteX132" fmla="*/ 2256670 w 2385515"/>
              <a:gd name="connsiteY132" fmla="*/ 401549 h 2031816"/>
              <a:gd name="connsiteX133" fmla="*/ 2282796 w 2385515"/>
              <a:gd name="connsiteY133" fmla="*/ 384131 h 2031816"/>
              <a:gd name="connsiteX134" fmla="*/ 2378590 w 2385515"/>
              <a:gd name="connsiteY134" fmla="*/ 375423 h 2031816"/>
              <a:gd name="connsiteX135" fmla="*/ 2369882 w 2385515"/>
              <a:gd name="connsiteY135" fmla="*/ 297046 h 2031816"/>
              <a:gd name="connsiteX136" fmla="*/ 2378590 w 2385515"/>
              <a:gd name="connsiteY136" fmla="*/ 323171 h 203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2385515" h="2031816">
                <a:moveTo>
                  <a:pt x="2378590" y="323171"/>
                </a:moveTo>
                <a:cubicBezTo>
                  <a:pt x="2262606" y="265180"/>
                  <a:pt x="2399989" y="326344"/>
                  <a:pt x="2247962" y="288337"/>
                </a:cubicBezTo>
                <a:cubicBezTo>
                  <a:pt x="2237808" y="285798"/>
                  <a:pt x="2231197" y="275601"/>
                  <a:pt x="2221836" y="270920"/>
                </a:cubicBezTo>
                <a:cubicBezTo>
                  <a:pt x="2213625" y="266815"/>
                  <a:pt x="2204419" y="265114"/>
                  <a:pt x="2195710" y="262211"/>
                </a:cubicBezTo>
                <a:cubicBezTo>
                  <a:pt x="2137653" y="265114"/>
                  <a:pt x="2079497" y="266461"/>
                  <a:pt x="2021539" y="270920"/>
                </a:cubicBezTo>
                <a:cubicBezTo>
                  <a:pt x="2003934" y="272274"/>
                  <a:pt x="1986201" y="274555"/>
                  <a:pt x="1969288" y="279629"/>
                </a:cubicBezTo>
                <a:cubicBezTo>
                  <a:pt x="1920616" y="294231"/>
                  <a:pt x="1943887" y="303907"/>
                  <a:pt x="1890910" y="323171"/>
                </a:cubicBezTo>
                <a:cubicBezTo>
                  <a:pt x="1874316" y="329205"/>
                  <a:pt x="1856076" y="328977"/>
                  <a:pt x="1838659" y="331880"/>
                </a:cubicBezTo>
                <a:cubicBezTo>
                  <a:pt x="1807840" y="352425"/>
                  <a:pt x="1805988" y="358822"/>
                  <a:pt x="1760282" y="358006"/>
                </a:cubicBezTo>
                <a:cubicBezTo>
                  <a:pt x="1615046" y="355413"/>
                  <a:pt x="1469996" y="346395"/>
                  <a:pt x="1324853" y="340589"/>
                </a:cubicBezTo>
                <a:cubicBezTo>
                  <a:pt x="1316145" y="331880"/>
                  <a:pt x="1310163" y="319037"/>
                  <a:pt x="1298728" y="314463"/>
                </a:cubicBezTo>
                <a:cubicBezTo>
                  <a:pt x="1279670" y="306840"/>
                  <a:pt x="1257571" y="311155"/>
                  <a:pt x="1237768" y="305754"/>
                </a:cubicBezTo>
                <a:cubicBezTo>
                  <a:pt x="1225243" y="302338"/>
                  <a:pt x="1214545" y="294143"/>
                  <a:pt x="1202933" y="288337"/>
                </a:cubicBezTo>
                <a:cubicBezTo>
                  <a:pt x="1180451" y="265855"/>
                  <a:pt x="1161246" y="243366"/>
                  <a:pt x="1133265" y="227377"/>
                </a:cubicBezTo>
                <a:cubicBezTo>
                  <a:pt x="1125295" y="222823"/>
                  <a:pt x="1115848" y="221572"/>
                  <a:pt x="1107139" y="218669"/>
                </a:cubicBezTo>
                <a:cubicBezTo>
                  <a:pt x="1101333" y="212863"/>
                  <a:pt x="1096763" y="205475"/>
                  <a:pt x="1089722" y="201251"/>
                </a:cubicBezTo>
                <a:cubicBezTo>
                  <a:pt x="1074401" y="192058"/>
                  <a:pt x="1032532" y="187578"/>
                  <a:pt x="1020053" y="183834"/>
                </a:cubicBezTo>
                <a:cubicBezTo>
                  <a:pt x="1005080" y="179342"/>
                  <a:pt x="991024" y="172223"/>
                  <a:pt x="976510" y="166417"/>
                </a:cubicBezTo>
                <a:cubicBezTo>
                  <a:pt x="967802" y="154806"/>
                  <a:pt x="961233" y="141226"/>
                  <a:pt x="950385" y="131583"/>
                </a:cubicBezTo>
                <a:cubicBezTo>
                  <a:pt x="934740" y="117676"/>
                  <a:pt x="915793" y="107987"/>
                  <a:pt x="898133" y="96749"/>
                </a:cubicBezTo>
                <a:cubicBezTo>
                  <a:pt x="885855" y="88936"/>
                  <a:pt x="837213" y="59025"/>
                  <a:pt x="819756" y="53206"/>
                </a:cubicBezTo>
                <a:cubicBezTo>
                  <a:pt x="805714" y="48525"/>
                  <a:pt x="790727" y="47400"/>
                  <a:pt x="776213" y="44497"/>
                </a:cubicBezTo>
                <a:cubicBezTo>
                  <a:pt x="767505" y="38691"/>
                  <a:pt x="758128" y="33780"/>
                  <a:pt x="750088" y="27080"/>
                </a:cubicBezTo>
                <a:cubicBezTo>
                  <a:pt x="740627" y="19195"/>
                  <a:pt x="736039" y="3369"/>
                  <a:pt x="723962" y="954"/>
                </a:cubicBezTo>
                <a:cubicBezTo>
                  <a:pt x="703834" y="-3071"/>
                  <a:pt x="683322" y="6760"/>
                  <a:pt x="663002" y="9663"/>
                </a:cubicBezTo>
                <a:cubicBezTo>
                  <a:pt x="654293" y="15469"/>
                  <a:pt x="643768" y="19203"/>
                  <a:pt x="636876" y="27080"/>
                </a:cubicBezTo>
                <a:cubicBezTo>
                  <a:pt x="623092" y="42833"/>
                  <a:pt x="616843" y="64529"/>
                  <a:pt x="602042" y="79331"/>
                </a:cubicBezTo>
                <a:cubicBezTo>
                  <a:pt x="596236" y="85137"/>
                  <a:pt x="592204" y="93591"/>
                  <a:pt x="584625" y="96749"/>
                </a:cubicBezTo>
                <a:cubicBezTo>
                  <a:pt x="556650" y="108405"/>
                  <a:pt x="527294" y="117115"/>
                  <a:pt x="497539" y="122874"/>
                </a:cubicBezTo>
                <a:cubicBezTo>
                  <a:pt x="437082" y="134575"/>
                  <a:pt x="314659" y="149000"/>
                  <a:pt x="314659" y="149000"/>
                </a:cubicBezTo>
                <a:cubicBezTo>
                  <a:pt x="305950" y="154806"/>
                  <a:pt x="297894" y="161736"/>
                  <a:pt x="288533" y="166417"/>
                </a:cubicBezTo>
                <a:cubicBezTo>
                  <a:pt x="280323" y="170522"/>
                  <a:pt x="270046" y="170034"/>
                  <a:pt x="262408" y="175126"/>
                </a:cubicBezTo>
                <a:cubicBezTo>
                  <a:pt x="252161" y="181958"/>
                  <a:pt x="247297" y="195743"/>
                  <a:pt x="236282" y="201251"/>
                </a:cubicBezTo>
                <a:cubicBezTo>
                  <a:pt x="190344" y="224220"/>
                  <a:pt x="115943" y="223617"/>
                  <a:pt x="70819" y="227377"/>
                </a:cubicBezTo>
                <a:cubicBezTo>
                  <a:pt x="61872" y="229933"/>
                  <a:pt x="-9885" y="232296"/>
                  <a:pt x="1150" y="270920"/>
                </a:cubicBezTo>
                <a:cubicBezTo>
                  <a:pt x="5137" y="284876"/>
                  <a:pt x="18567" y="294143"/>
                  <a:pt x="27276" y="305754"/>
                </a:cubicBezTo>
                <a:cubicBezTo>
                  <a:pt x="33082" y="323171"/>
                  <a:pt x="39417" y="340421"/>
                  <a:pt x="44693" y="358006"/>
                </a:cubicBezTo>
                <a:cubicBezTo>
                  <a:pt x="48132" y="369470"/>
                  <a:pt x="46538" y="383035"/>
                  <a:pt x="53402" y="392840"/>
                </a:cubicBezTo>
                <a:cubicBezTo>
                  <a:pt x="67527" y="413019"/>
                  <a:pt x="88236" y="427674"/>
                  <a:pt x="105653" y="445091"/>
                </a:cubicBezTo>
                <a:cubicBezTo>
                  <a:pt x="140242" y="479680"/>
                  <a:pt x="119831" y="468230"/>
                  <a:pt x="166613" y="479926"/>
                </a:cubicBezTo>
                <a:cubicBezTo>
                  <a:pt x="178225" y="491537"/>
                  <a:pt x="190761" y="502292"/>
                  <a:pt x="201448" y="514760"/>
                </a:cubicBezTo>
                <a:cubicBezTo>
                  <a:pt x="208260" y="522707"/>
                  <a:pt x="210918" y="534075"/>
                  <a:pt x="218865" y="540886"/>
                </a:cubicBezTo>
                <a:cubicBezTo>
                  <a:pt x="231716" y="551901"/>
                  <a:pt x="248128" y="557924"/>
                  <a:pt x="262408" y="567011"/>
                </a:cubicBezTo>
                <a:cubicBezTo>
                  <a:pt x="328289" y="608935"/>
                  <a:pt x="292173" y="594351"/>
                  <a:pt x="340785" y="610554"/>
                </a:cubicBezTo>
                <a:cubicBezTo>
                  <a:pt x="349493" y="616360"/>
                  <a:pt x="357549" y="623290"/>
                  <a:pt x="366910" y="627971"/>
                </a:cubicBezTo>
                <a:cubicBezTo>
                  <a:pt x="375121" y="632076"/>
                  <a:pt x="384441" y="633457"/>
                  <a:pt x="393036" y="636680"/>
                </a:cubicBezTo>
                <a:cubicBezTo>
                  <a:pt x="458504" y="661231"/>
                  <a:pt x="413503" y="649482"/>
                  <a:pt x="480122" y="662806"/>
                </a:cubicBezTo>
                <a:cubicBezTo>
                  <a:pt x="491733" y="671514"/>
                  <a:pt x="504108" y="679288"/>
                  <a:pt x="514956" y="688931"/>
                </a:cubicBezTo>
                <a:cubicBezTo>
                  <a:pt x="591372" y="756856"/>
                  <a:pt x="528431" y="712429"/>
                  <a:pt x="584625" y="749891"/>
                </a:cubicBezTo>
                <a:cubicBezTo>
                  <a:pt x="596236" y="767308"/>
                  <a:pt x="622419" y="781420"/>
                  <a:pt x="619459" y="802143"/>
                </a:cubicBezTo>
                <a:cubicBezTo>
                  <a:pt x="607848" y="883423"/>
                  <a:pt x="605141" y="966482"/>
                  <a:pt x="584625" y="1045983"/>
                </a:cubicBezTo>
                <a:cubicBezTo>
                  <a:pt x="580998" y="1060037"/>
                  <a:pt x="562969" y="1066027"/>
                  <a:pt x="549790" y="1072109"/>
                </a:cubicBezTo>
                <a:cubicBezTo>
                  <a:pt x="524786" y="1083649"/>
                  <a:pt x="498129" y="1091554"/>
                  <a:pt x="471413" y="1098234"/>
                </a:cubicBezTo>
                <a:cubicBezTo>
                  <a:pt x="371563" y="1123198"/>
                  <a:pt x="448503" y="1105906"/>
                  <a:pt x="236282" y="1124360"/>
                </a:cubicBezTo>
                <a:cubicBezTo>
                  <a:pt x="239185" y="1135971"/>
                  <a:pt x="235795" y="1151532"/>
                  <a:pt x="244990" y="1159194"/>
                </a:cubicBezTo>
                <a:cubicBezTo>
                  <a:pt x="256361" y="1168670"/>
                  <a:pt x="274060" y="1164802"/>
                  <a:pt x="288533" y="1167903"/>
                </a:cubicBezTo>
                <a:cubicBezTo>
                  <a:pt x="405262" y="1192917"/>
                  <a:pt x="331808" y="1182129"/>
                  <a:pt x="462705" y="1194029"/>
                </a:cubicBezTo>
                <a:cubicBezTo>
                  <a:pt x="519759" y="1251083"/>
                  <a:pt x="454888" y="1191719"/>
                  <a:pt x="523665" y="1237571"/>
                </a:cubicBezTo>
                <a:cubicBezTo>
                  <a:pt x="539131" y="1247882"/>
                  <a:pt x="551981" y="1261747"/>
                  <a:pt x="567208" y="1272406"/>
                </a:cubicBezTo>
                <a:cubicBezTo>
                  <a:pt x="581074" y="1282113"/>
                  <a:pt x="596977" y="1288693"/>
                  <a:pt x="610750" y="1298531"/>
                </a:cubicBezTo>
                <a:cubicBezTo>
                  <a:pt x="617431" y="1303304"/>
                  <a:pt x="621487" y="1311176"/>
                  <a:pt x="628168" y="1315949"/>
                </a:cubicBezTo>
                <a:cubicBezTo>
                  <a:pt x="712650" y="1376293"/>
                  <a:pt x="637718" y="1320724"/>
                  <a:pt x="697836" y="1350783"/>
                </a:cubicBezTo>
                <a:cubicBezTo>
                  <a:pt x="707197" y="1355464"/>
                  <a:pt x="714033" y="1364890"/>
                  <a:pt x="723962" y="1368200"/>
                </a:cubicBezTo>
                <a:cubicBezTo>
                  <a:pt x="740713" y="1373784"/>
                  <a:pt x="758796" y="1374006"/>
                  <a:pt x="776213" y="1376909"/>
                </a:cubicBezTo>
                <a:cubicBezTo>
                  <a:pt x="851092" y="1426828"/>
                  <a:pt x="756349" y="1366977"/>
                  <a:pt x="828465" y="1403034"/>
                </a:cubicBezTo>
                <a:cubicBezTo>
                  <a:pt x="851854" y="1414728"/>
                  <a:pt x="886421" y="1437782"/>
                  <a:pt x="906842" y="1455286"/>
                </a:cubicBezTo>
                <a:cubicBezTo>
                  <a:pt x="916193" y="1463301"/>
                  <a:pt x="923617" y="1473396"/>
                  <a:pt x="932968" y="1481411"/>
                </a:cubicBezTo>
                <a:cubicBezTo>
                  <a:pt x="943988" y="1490857"/>
                  <a:pt x="957014" y="1497827"/>
                  <a:pt x="967802" y="1507537"/>
                </a:cubicBezTo>
                <a:cubicBezTo>
                  <a:pt x="1036910" y="1569735"/>
                  <a:pt x="992822" y="1550713"/>
                  <a:pt x="1046179" y="1568497"/>
                </a:cubicBezTo>
                <a:cubicBezTo>
                  <a:pt x="1054888" y="1577206"/>
                  <a:pt x="1062452" y="1587233"/>
                  <a:pt x="1072305" y="1594623"/>
                </a:cubicBezTo>
                <a:cubicBezTo>
                  <a:pt x="1085846" y="1604779"/>
                  <a:pt x="1102996" y="1609733"/>
                  <a:pt x="1115848" y="1620749"/>
                </a:cubicBezTo>
                <a:cubicBezTo>
                  <a:pt x="1123795" y="1627560"/>
                  <a:pt x="1125318" y="1640063"/>
                  <a:pt x="1133265" y="1646874"/>
                </a:cubicBezTo>
                <a:cubicBezTo>
                  <a:pt x="1153327" y="1664070"/>
                  <a:pt x="1188215" y="1677402"/>
                  <a:pt x="1211642" y="1690417"/>
                </a:cubicBezTo>
                <a:cubicBezTo>
                  <a:pt x="1273339" y="1724693"/>
                  <a:pt x="1233551" y="1709332"/>
                  <a:pt x="1281310" y="1725251"/>
                </a:cubicBezTo>
                <a:lnTo>
                  <a:pt x="1333562" y="1777503"/>
                </a:lnTo>
                <a:cubicBezTo>
                  <a:pt x="1345173" y="1789114"/>
                  <a:pt x="1354471" y="1803634"/>
                  <a:pt x="1368396" y="1812337"/>
                </a:cubicBezTo>
                <a:cubicBezTo>
                  <a:pt x="1391619" y="1826851"/>
                  <a:pt x="1413286" y="1844219"/>
                  <a:pt x="1438065" y="1855880"/>
                </a:cubicBezTo>
                <a:cubicBezTo>
                  <a:pt x="1458925" y="1865697"/>
                  <a:pt x="1531940" y="1883843"/>
                  <a:pt x="1559985" y="1899423"/>
                </a:cubicBezTo>
                <a:cubicBezTo>
                  <a:pt x="1572673" y="1906472"/>
                  <a:pt x="1581837" y="1919058"/>
                  <a:pt x="1594819" y="1925549"/>
                </a:cubicBezTo>
                <a:cubicBezTo>
                  <a:pt x="1605524" y="1930902"/>
                  <a:pt x="1618145" y="1930969"/>
                  <a:pt x="1629653" y="1934257"/>
                </a:cubicBezTo>
                <a:cubicBezTo>
                  <a:pt x="1653538" y="1941081"/>
                  <a:pt x="1676326" y="1951185"/>
                  <a:pt x="1699322" y="1960383"/>
                </a:cubicBezTo>
                <a:cubicBezTo>
                  <a:pt x="1708031" y="1971994"/>
                  <a:pt x="1712760" y="1988168"/>
                  <a:pt x="1725448" y="1995217"/>
                </a:cubicBezTo>
                <a:cubicBezTo>
                  <a:pt x="1740883" y="2003792"/>
                  <a:pt x="1761305" y="1997368"/>
                  <a:pt x="1777699" y="2003926"/>
                </a:cubicBezTo>
                <a:cubicBezTo>
                  <a:pt x="1791175" y="2009316"/>
                  <a:pt x="1800922" y="2021343"/>
                  <a:pt x="1812533" y="2030051"/>
                </a:cubicBezTo>
                <a:cubicBezTo>
                  <a:pt x="1832853" y="2027148"/>
                  <a:pt x="1865598" y="2040290"/>
                  <a:pt x="1873493" y="2021343"/>
                </a:cubicBezTo>
                <a:cubicBezTo>
                  <a:pt x="1894460" y="1971023"/>
                  <a:pt x="1863713" y="1918299"/>
                  <a:pt x="1821242" y="1899423"/>
                </a:cubicBezTo>
                <a:cubicBezTo>
                  <a:pt x="1807716" y="1893411"/>
                  <a:pt x="1792213" y="1893617"/>
                  <a:pt x="1777699" y="1890714"/>
                </a:cubicBezTo>
                <a:cubicBezTo>
                  <a:pt x="1745517" y="1858534"/>
                  <a:pt x="1761181" y="1865236"/>
                  <a:pt x="1716739" y="1855880"/>
                </a:cubicBezTo>
                <a:cubicBezTo>
                  <a:pt x="1673286" y="1846732"/>
                  <a:pt x="1586110" y="1829754"/>
                  <a:pt x="1586110" y="1829754"/>
                </a:cubicBezTo>
                <a:cubicBezTo>
                  <a:pt x="1566852" y="1810496"/>
                  <a:pt x="1558106" y="1798334"/>
                  <a:pt x="1533859" y="1786211"/>
                </a:cubicBezTo>
                <a:cubicBezTo>
                  <a:pt x="1525648" y="1782106"/>
                  <a:pt x="1516442" y="1780406"/>
                  <a:pt x="1507733" y="1777503"/>
                </a:cubicBezTo>
                <a:cubicBezTo>
                  <a:pt x="1499025" y="1771697"/>
                  <a:pt x="1490969" y="1764767"/>
                  <a:pt x="1481608" y="1760086"/>
                </a:cubicBezTo>
                <a:cubicBezTo>
                  <a:pt x="1473397" y="1755981"/>
                  <a:pt x="1463452" y="1755932"/>
                  <a:pt x="1455482" y="1751377"/>
                </a:cubicBezTo>
                <a:cubicBezTo>
                  <a:pt x="1442880" y="1744176"/>
                  <a:pt x="1432459" y="1733687"/>
                  <a:pt x="1420648" y="1725251"/>
                </a:cubicBezTo>
                <a:cubicBezTo>
                  <a:pt x="1412131" y="1719167"/>
                  <a:pt x="1402345" y="1714787"/>
                  <a:pt x="1394522" y="1707834"/>
                </a:cubicBezTo>
                <a:cubicBezTo>
                  <a:pt x="1376112" y="1691470"/>
                  <a:pt x="1362765" y="1669246"/>
                  <a:pt x="1342270" y="1655583"/>
                </a:cubicBezTo>
                <a:cubicBezTo>
                  <a:pt x="1333562" y="1649777"/>
                  <a:pt x="1323967" y="1645119"/>
                  <a:pt x="1316145" y="1638166"/>
                </a:cubicBezTo>
                <a:cubicBezTo>
                  <a:pt x="1297735" y="1621801"/>
                  <a:pt x="1281310" y="1603331"/>
                  <a:pt x="1263893" y="1585914"/>
                </a:cubicBezTo>
                <a:cubicBezTo>
                  <a:pt x="1255185" y="1577206"/>
                  <a:pt x="1247620" y="1567178"/>
                  <a:pt x="1237768" y="1559789"/>
                </a:cubicBezTo>
                <a:cubicBezTo>
                  <a:pt x="1226156" y="1551080"/>
                  <a:pt x="1214744" y="1542099"/>
                  <a:pt x="1202933" y="1533663"/>
                </a:cubicBezTo>
                <a:cubicBezTo>
                  <a:pt x="1194416" y="1527580"/>
                  <a:pt x="1185181" y="1522526"/>
                  <a:pt x="1176808" y="1516246"/>
                </a:cubicBezTo>
                <a:cubicBezTo>
                  <a:pt x="1161938" y="1505093"/>
                  <a:pt x="1147779" y="1493023"/>
                  <a:pt x="1133265" y="1481411"/>
                </a:cubicBezTo>
                <a:cubicBezTo>
                  <a:pt x="1124556" y="1466897"/>
                  <a:pt x="1114709" y="1453008"/>
                  <a:pt x="1107139" y="1437869"/>
                </a:cubicBezTo>
                <a:cubicBezTo>
                  <a:pt x="1103034" y="1429658"/>
                  <a:pt x="1104921" y="1418234"/>
                  <a:pt x="1098430" y="1411743"/>
                </a:cubicBezTo>
                <a:cubicBezTo>
                  <a:pt x="1086461" y="1399774"/>
                  <a:pt x="1067988" y="1396335"/>
                  <a:pt x="1054888" y="1385617"/>
                </a:cubicBezTo>
                <a:cubicBezTo>
                  <a:pt x="1054884" y="1385614"/>
                  <a:pt x="989574" y="1320305"/>
                  <a:pt x="976510" y="1307240"/>
                </a:cubicBezTo>
                <a:cubicBezTo>
                  <a:pt x="967802" y="1298531"/>
                  <a:pt x="961820" y="1285688"/>
                  <a:pt x="950385" y="1281114"/>
                </a:cubicBezTo>
                <a:cubicBezTo>
                  <a:pt x="849556" y="1240783"/>
                  <a:pt x="893957" y="1252412"/>
                  <a:pt x="819756" y="1237571"/>
                </a:cubicBezTo>
                <a:cubicBezTo>
                  <a:pt x="796872" y="1146030"/>
                  <a:pt x="831183" y="1250086"/>
                  <a:pt x="784922" y="1185320"/>
                </a:cubicBezTo>
                <a:cubicBezTo>
                  <a:pt x="775836" y="1172599"/>
                  <a:pt x="773311" y="1156291"/>
                  <a:pt x="767505" y="1141777"/>
                </a:cubicBezTo>
                <a:cubicBezTo>
                  <a:pt x="770408" y="1101137"/>
                  <a:pt x="764717" y="1058945"/>
                  <a:pt x="776213" y="1019857"/>
                </a:cubicBezTo>
                <a:cubicBezTo>
                  <a:pt x="781942" y="1000379"/>
                  <a:pt x="842387" y="981861"/>
                  <a:pt x="854590" y="976314"/>
                </a:cubicBezTo>
                <a:cubicBezTo>
                  <a:pt x="872318" y="968256"/>
                  <a:pt x="887833" y="954413"/>
                  <a:pt x="906842" y="950189"/>
                </a:cubicBezTo>
                <a:cubicBezTo>
                  <a:pt x="940965" y="942606"/>
                  <a:pt x="976620" y="945487"/>
                  <a:pt x="1011345" y="941480"/>
                </a:cubicBezTo>
                <a:cubicBezTo>
                  <a:pt x="1076085" y="934010"/>
                  <a:pt x="1124883" y="925460"/>
                  <a:pt x="1185516" y="915354"/>
                </a:cubicBezTo>
                <a:lnTo>
                  <a:pt x="1229059" y="871811"/>
                </a:lnTo>
                <a:lnTo>
                  <a:pt x="1255185" y="845686"/>
                </a:lnTo>
                <a:cubicBezTo>
                  <a:pt x="1258088" y="834074"/>
                  <a:pt x="1262118" y="822688"/>
                  <a:pt x="1263893" y="810851"/>
                </a:cubicBezTo>
                <a:cubicBezTo>
                  <a:pt x="1293052" y="616452"/>
                  <a:pt x="1228796" y="674278"/>
                  <a:pt x="1446773" y="662806"/>
                </a:cubicBezTo>
                <a:cubicBezTo>
                  <a:pt x="1455482" y="657000"/>
                  <a:pt x="1463099" y="649064"/>
                  <a:pt x="1472899" y="645389"/>
                </a:cubicBezTo>
                <a:cubicBezTo>
                  <a:pt x="1486758" y="640192"/>
                  <a:pt x="1502082" y="640270"/>
                  <a:pt x="1516442" y="636680"/>
                </a:cubicBezTo>
                <a:cubicBezTo>
                  <a:pt x="1536944" y="631554"/>
                  <a:pt x="1557160" y="625336"/>
                  <a:pt x="1577402" y="619263"/>
                </a:cubicBezTo>
                <a:cubicBezTo>
                  <a:pt x="1603111" y="611550"/>
                  <a:pt x="1613323" y="607445"/>
                  <a:pt x="1638362" y="593137"/>
                </a:cubicBezTo>
                <a:cubicBezTo>
                  <a:pt x="1647449" y="587944"/>
                  <a:pt x="1654559" y="579030"/>
                  <a:pt x="1664488" y="575720"/>
                </a:cubicBezTo>
                <a:cubicBezTo>
                  <a:pt x="1713578" y="559357"/>
                  <a:pt x="1754201" y="557865"/>
                  <a:pt x="1803825" y="549594"/>
                </a:cubicBezTo>
                <a:cubicBezTo>
                  <a:pt x="1835838" y="544258"/>
                  <a:pt x="1867885" y="538977"/>
                  <a:pt x="1899619" y="532177"/>
                </a:cubicBezTo>
                <a:cubicBezTo>
                  <a:pt x="1908595" y="530254"/>
                  <a:pt x="1916952" y="526107"/>
                  <a:pt x="1925745" y="523469"/>
                </a:cubicBezTo>
                <a:cubicBezTo>
                  <a:pt x="1945987" y="517396"/>
                  <a:pt x="1966844" y="513273"/>
                  <a:pt x="1986705" y="506051"/>
                </a:cubicBezTo>
                <a:cubicBezTo>
                  <a:pt x="1998905" y="501614"/>
                  <a:pt x="2009607" y="493748"/>
                  <a:pt x="2021539" y="488634"/>
                </a:cubicBezTo>
                <a:cubicBezTo>
                  <a:pt x="2029976" y="485018"/>
                  <a:pt x="2039454" y="484031"/>
                  <a:pt x="2047665" y="479926"/>
                </a:cubicBezTo>
                <a:cubicBezTo>
                  <a:pt x="2062805" y="472356"/>
                  <a:pt x="2076854" y="462771"/>
                  <a:pt x="2091208" y="453800"/>
                </a:cubicBezTo>
                <a:cubicBezTo>
                  <a:pt x="2100083" y="448253"/>
                  <a:pt x="2107672" y="440408"/>
                  <a:pt x="2117333" y="436383"/>
                </a:cubicBezTo>
                <a:cubicBezTo>
                  <a:pt x="2185404" y="408020"/>
                  <a:pt x="2190644" y="410981"/>
                  <a:pt x="2256670" y="401549"/>
                </a:cubicBezTo>
                <a:cubicBezTo>
                  <a:pt x="2265379" y="395743"/>
                  <a:pt x="2272562" y="386324"/>
                  <a:pt x="2282796" y="384131"/>
                </a:cubicBezTo>
                <a:cubicBezTo>
                  <a:pt x="2314147" y="377413"/>
                  <a:pt x="2355918" y="398095"/>
                  <a:pt x="2378590" y="375423"/>
                </a:cubicBezTo>
                <a:cubicBezTo>
                  <a:pt x="2397177" y="356836"/>
                  <a:pt x="2372785" y="323172"/>
                  <a:pt x="2369882" y="297046"/>
                </a:cubicBezTo>
                <a:lnTo>
                  <a:pt x="2378590" y="32317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2474" y="1556790"/>
            <a:ext cx="1507144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Lang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3650951" y="2366193"/>
            <a:ext cx="2381569" cy="571791"/>
          </a:xfrm>
          <a:prstGeom prst="wedgeRoundRectCallout">
            <a:avLst>
              <a:gd name="adj1" fmla="val -44537"/>
              <a:gd name="adj2" fmla="val -1070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lạc Văn Lang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66418" y="3579421"/>
            <a:ext cx="564412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Nhu cầu trị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 phó lũ lụt, bảo vệ mùa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màng, chống giặc ngoại xâm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thúc đẩy sự liên kết giữa các bộ lạc.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1293" y="4875383"/>
            <a:ext cx="5939245" cy="15081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 kỉ VII TCN thủ lĩnh bộ lạc Văn Lang đã thu phục các bộ lạc khác, tự xưng là Hùng Vương =&gt; nhà nước Văn Lang được thành lập, đóng đô tại Phong Châu (Việt Trì, Phú Thọ)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3325442" y="1837051"/>
            <a:ext cx="521208" cy="3027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75" y="1098300"/>
            <a:ext cx="5335305" cy="4715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6" name="组合 245"/>
          <p:cNvGrpSpPr/>
          <p:nvPr/>
        </p:nvGrpSpPr>
        <p:grpSpPr>
          <a:xfrm>
            <a:off x="-36310" y="1078839"/>
            <a:ext cx="2861091" cy="1170266"/>
            <a:chOff x="3927514" y="3799564"/>
            <a:chExt cx="1520272" cy="656462"/>
          </a:xfrm>
        </p:grpSpPr>
        <p:sp>
          <p:nvSpPr>
            <p:cNvPr id="20" name="文本框 246"/>
            <p:cNvSpPr txBox="1"/>
            <p:nvPr/>
          </p:nvSpPr>
          <p:spPr>
            <a:xfrm>
              <a:off x="4103592" y="3799564"/>
              <a:ext cx="1087780" cy="3280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Truyền thuyết Sơn Tinh Thủy Tinh</a:t>
              </a:r>
              <a:endPara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47"/>
            <p:cNvSpPr txBox="1"/>
            <p:nvPr/>
          </p:nvSpPr>
          <p:spPr>
            <a:xfrm>
              <a:off x="3927514" y="4127996"/>
              <a:ext cx="1520272" cy="3280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Phản ánh quá trình người Việt hợp sức đối phó với lũ lụt</a:t>
              </a:r>
              <a:endPara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7" y="1125771"/>
            <a:ext cx="5236520" cy="4694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3" name="组合 245"/>
          <p:cNvGrpSpPr/>
          <p:nvPr/>
        </p:nvGrpSpPr>
        <p:grpSpPr>
          <a:xfrm>
            <a:off x="116090" y="2227935"/>
            <a:ext cx="2861091" cy="1170266"/>
            <a:chOff x="3927514" y="3799564"/>
            <a:chExt cx="1520272" cy="656462"/>
          </a:xfrm>
        </p:grpSpPr>
        <p:sp>
          <p:nvSpPr>
            <p:cNvPr id="24" name="文本框 246"/>
            <p:cNvSpPr txBox="1"/>
            <p:nvPr/>
          </p:nvSpPr>
          <p:spPr>
            <a:xfrm>
              <a:off x="4103592" y="3799564"/>
              <a:ext cx="1087780" cy="3280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Truyền thuyết Thánh Gióng</a:t>
              </a:r>
              <a:endParaRPr lang="zh-CN" alt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7"/>
            <p:cNvSpPr txBox="1"/>
            <p:nvPr/>
          </p:nvSpPr>
          <p:spPr>
            <a:xfrm>
              <a:off x="3927514" y="4127996"/>
              <a:ext cx="1520272" cy="3280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Phản ánh người Việt chống giặc ngoại xâm</a:t>
              </a:r>
              <a:endPara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6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5" grpId="0" animBg="1"/>
      <p:bldP spid="6" grpId="0"/>
      <p:bldP spid="21" grpId="0" animBg="1"/>
      <p:bldP spid="21" grpId="1" animBg="1"/>
      <p:bldP spid="30" grpId="0" animBg="1"/>
      <p:bldP spid="7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01004" y="1594556"/>
            <a:ext cx="3314765" cy="1323439"/>
            <a:chOff x="1018184" y="1594556"/>
            <a:chExt cx="3323526" cy="1323439"/>
          </a:xfrm>
        </p:grpSpPr>
        <p:sp>
          <p:nvSpPr>
            <p:cNvPr id="41" name="1"/>
            <p:cNvSpPr/>
            <p:nvPr/>
          </p:nvSpPr>
          <p:spPr>
            <a:xfrm>
              <a:off x="1018184" y="1767427"/>
              <a:ext cx="499730" cy="49973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1</a:t>
              </a:r>
            </a:p>
          </p:txBody>
        </p:sp>
        <p:sp>
          <p:nvSpPr>
            <p:cNvPr id="42" name="1"/>
            <p:cNvSpPr txBox="1"/>
            <p:nvPr/>
          </p:nvSpPr>
          <p:spPr>
            <a:xfrm>
              <a:off x="1640985" y="1594556"/>
              <a:ext cx="27007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 đầu nhà nước là Hùng Vương</a:t>
              </a:r>
            </a:p>
            <a:p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 vương chia nước thành 15 bộ.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5665" y="3289914"/>
            <a:ext cx="3340427" cy="1015663"/>
            <a:chOff x="1018184" y="2996834"/>
            <a:chExt cx="3349256" cy="1015663"/>
          </a:xfrm>
        </p:grpSpPr>
        <p:sp>
          <p:nvSpPr>
            <p:cNvPr id="43" name="1"/>
            <p:cNvSpPr/>
            <p:nvPr/>
          </p:nvSpPr>
          <p:spPr>
            <a:xfrm>
              <a:off x="1018184" y="3039356"/>
              <a:ext cx="499730" cy="499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2</a:t>
              </a:r>
            </a:p>
          </p:txBody>
        </p:sp>
        <p:sp>
          <p:nvSpPr>
            <p:cNvPr id="44" name="1"/>
            <p:cNvSpPr txBox="1"/>
            <p:nvPr/>
          </p:nvSpPr>
          <p:spPr>
            <a:xfrm>
              <a:off x="1640985" y="2996834"/>
              <a:ext cx="27264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việc cho vua là Lạc hầu (quan văn), Lạc tướng (quan võ)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98295" y="1759325"/>
            <a:ext cx="3349255" cy="1015663"/>
            <a:chOff x="8032129" y="1724904"/>
            <a:chExt cx="3349255" cy="1015663"/>
          </a:xfrm>
        </p:grpSpPr>
        <p:sp>
          <p:nvSpPr>
            <p:cNvPr id="45" name="1"/>
            <p:cNvSpPr/>
            <p:nvPr/>
          </p:nvSpPr>
          <p:spPr>
            <a:xfrm>
              <a:off x="10881654" y="1767427"/>
              <a:ext cx="499730" cy="499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4</a:t>
              </a:r>
            </a:p>
          </p:txBody>
        </p:sp>
        <p:sp>
          <p:nvSpPr>
            <p:cNvPr id="46" name="1"/>
            <p:cNvSpPr txBox="1"/>
            <p:nvPr/>
          </p:nvSpPr>
          <p:spPr>
            <a:xfrm>
              <a:off x="8032129" y="1724904"/>
              <a:ext cx="27264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 Chính đứng đầu các chiềng, chạ ( làng, bản).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98295" y="3035231"/>
            <a:ext cx="3349255" cy="1015663"/>
            <a:chOff x="8032129" y="3000810"/>
            <a:chExt cx="3349255" cy="1015663"/>
          </a:xfrm>
        </p:grpSpPr>
        <p:sp>
          <p:nvSpPr>
            <p:cNvPr id="47" name="1"/>
            <p:cNvSpPr/>
            <p:nvPr/>
          </p:nvSpPr>
          <p:spPr>
            <a:xfrm>
              <a:off x="10881654" y="3062465"/>
              <a:ext cx="499730" cy="49973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5</a:t>
              </a:r>
            </a:p>
          </p:txBody>
        </p:sp>
        <p:sp>
          <p:nvSpPr>
            <p:cNvPr id="48" name="1"/>
            <p:cNvSpPr txBox="1"/>
            <p:nvPr/>
          </p:nvSpPr>
          <p:spPr>
            <a:xfrm>
              <a:off x="8032129" y="3000810"/>
              <a:ext cx="27264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trai vua gọi </a:t>
              </a:r>
              <a:r>
                <a:rPr lang="en-US" altLang="zh-CN" sz="20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Quan lang</a:t>
              </a:r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gái vua gọi là Mị nương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5341" y="4577710"/>
            <a:ext cx="3340427" cy="707886"/>
            <a:chOff x="1018184" y="4268763"/>
            <a:chExt cx="3349256" cy="707886"/>
          </a:xfrm>
        </p:grpSpPr>
        <p:sp>
          <p:nvSpPr>
            <p:cNvPr id="49" name="1"/>
            <p:cNvSpPr/>
            <p:nvPr/>
          </p:nvSpPr>
          <p:spPr>
            <a:xfrm>
              <a:off x="1018184" y="4311285"/>
              <a:ext cx="499730" cy="49973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0" name="1"/>
            <p:cNvSpPr txBox="1"/>
            <p:nvPr/>
          </p:nvSpPr>
          <p:spPr>
            <a:xfrm>
              <a:off x="1640985" y="4268763"/>
              <a:ext cx="27264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 tướng đứng đầu các bộ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矩形 19"/>
          <p:cNvSpPr/>
          <p:nvPr/>
        </p:nvSpPr>
        <p:spPr>
          <a:xfrm>
            <a:off x="862318" y="229238"/>
            <a:ext cx="4973413" cy="553998"/>
          </a:xfrm>
          <a:prstGeom prst="rect">
            <a:avLst/>
          </a:prstGeom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gency FB" panose="020B0503020202020204" pitchFamily="34" charset="0"/>
                <a:ea typeface="造字工房悦黑（非商用）常规体" charset="-122"/>
              </a:defRPr>
            </a:lvl9pPr>
          </a:lstStyle>
          <a:p>
            <a:pPr algn="ctr"/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Tổ chức nhà nước Văn Lang</a:t>
            </a:r>
            <a:endParaRPr lang="zh-C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901" y="5524986"/>
            <a:ext cx="11284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Nhà nước Văn Lang chưa có luật pháp và quân đội, khi có chiến tranh nhà nước sẽ huy động thanh niên ở các chiềng, chạ tập hợp lại chiến đấu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68" y="853440"/>
            <a:ext cx="4822850" cy="4533979"/>
          </a:xfrm>
          <a:prstGeom prst="rect">
            <a:avLst/>
          </a:prstGeom>
        </p:spPr>
      </p:pic>
      <p:grpSp>
        <p:nvGrpSpPr>
          <p:cNvPr id="23" name="组合 6"/>
          <p:cNvGrpSpPr/>
          <p:nvPr/>
        </p:nvGrpSpPr>
        <p:grpSpPr>
          <a:xfrm>
            <a:off x="8498295" y="4188461"/>
            <a:ext cx="3349255" cy="1015663"/>
            <a:chOff x="8032129" y="3000810"/>
            <a:chExt cx="3349255" cy="1015663"/>
          </a:xfrm>
        </p:grpSpPr>
        <p:sp>
          <p:nvSpPr>
            <p:cNvPr id="24" name="1"/>
            <p:cNvSpPr/>
            <p:nvPr/>
          </p:nvSpPr>
          <p:spPr>
            <a:xfrm>
              <a:off x="10881654" y="3062465"/>
              <a:ext cx="499730" cy="49973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6</a:t>
              </a:r>
            </a:p>
          </p:txBody>
        </p:sp>
        <p:sp>
          <p:nvSpPr>
            <p:cNvPr id="25" name="1"/>
            <p:cNvSpPr txBox="1"/>
            <p:nvPr/>
          </p:nvSpPr>
          <p:spPr>
            <a:xfrm>
              <a:off x="8032129" y="3000810"/>
              <a:ext cx="27264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 hội bao gồm những người quyền quý, dân tự do và nô tì.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8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BE8CD1C-F711-F747-952E-E6B1AB64BFD2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D30AD4C-5C62-7748-BCAF-BD11902600AE}"/>
              </a:ext>
            </a:extLst>
          </p:cNvPr>
          <p:cNvSpPr txBox="1"/>
          <p:nvPr/>
        </p:nvSpPr>
        <p:spPr>
          <a:xfrm>
            <a:off x="494061" y="2401100"/>
            <a:ext cx="11203878" cy="410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07000"/>
              </a:lnSpc>
              <a:spcAft>
                <a:spcPts val="800"/>
              </a:spcAft>
              <a:buAutoNum type="romanUcPeriod"/>
            </a:pPr>
            <a:r>
              <a:rPr lang="vi-VN" sz="28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 nước Văn Lang: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Sự ra </a:t>
            </a:r>
            <a:r>
              <a:rPr lang="vi-VN" sz="28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đời nhà nước Văn Lang</a:t>
            </a:r>
            <a:r>
              <a:rPr lang="vi-VN" sz="24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 gian</a:t>
            </a:r>
            <a:r>
              <a:rPr lang="vi-VN" sz="24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 kỷ VII TCN</a:t>
            </a:r>
            <a:endParaRPr lang="vi-VN" sz="24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nước: </a:t>
            </a:r>
            <a:r>
              <a:rPr lang="en-US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Lang</a:t>
            </a: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</a:t>
            </a:r>
            <a:r>
              <a:rPr lang="en-US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 đầu</a:t>
            </a:r>
            <a:r>
              <a:rPr lang="vi-VN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Hùng Vương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 </a:t>
            </a:r>
            <a:r>
              <a:rPr lang="en-US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vi-VN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Châu</a:t>
            </a:r>
            <a:r>
              <a:rPr lang="vi-VN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(Việt Trì, Phú Thọ). </a:t>
            </a:r>
            <a:endParaRPr lang="vi-VN" sz="240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b="1" i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vi-VN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B766BFE7-D0BF-FC4E-9CA4-8DE1D19F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635" y="755573"/>
            <a:ext cx="10458995" cy="13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14</a:t>
            </a:r>
          </a:p>
          <a:p>
            <a:pPr algn="ctr" eaLnBrk="1" hangingPunct="1"/>
            <a:r>
              <a:rPr lang="en-US" altLang="zh-CN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 NƯỚC VĂN LANG, ÂU LẠC</a:t>
            </a:r>
            <a:endParaRPr lang="zh-CN" altLang="en-US" sz="4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95D6D0E3-86EE-1945-9903-6CC9183C2560}"/>
              </a:ext>
            </a:extLst>
          </p:cNvPr>
          <p:cNvSpPr txBox="1"/>
          <p:nvPr/>
        </p:nvSpPr>
        <p:spPr>
          <a:xfrm>
            <a:off x="232316" y="325185"/>
            <a:ext cx="8255001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2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Tổ chức nhà nước Văn Lang: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bộ máy nhà nước Văn Lang: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C73A1986-1B13-064B-B5D5-749B6F028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49" y="0"/>
            <a:ext cx="5398134" cy="453397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D1B568E-8A12-7F40-90B0-CD57D6D5210C}"/>
              </a:ext>
            </a:extLst>
          </p:cNvPr>
          <p:cNvSpPr txBox="1"/>
          <p:nvPr/>
        </p:nvSpPr>
        <p:spPr>
          <a:xfrm>
            <a:off x="535878" y="4859165"/>
            <a:ext cx="11656122" cy="1265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Nhà nước Văn Lang chưa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luật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quân đội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Nhận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tổ chức nhà nước Văn Lang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sơ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đã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tổ chức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lý thống nhất từ trung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đến địa phương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650</TotalTime>
  <Words>556</Words>
  <Application>Microsoft Office PowerPoint</Application>
  <PresentationFormat>Widescreen</PresentationFormat>
  <Paragraphs>68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Times New Roman</vt:lpstr>
      <vt:lpstr>VNI-Fato</vt:lpstr>
      <vt:lpstr>等线</vt:lpstr>
      <vt:lpstr>造字工房悦黑（非商用）常规体</vt:lpstr>
      <vt:lpstr>Office Theme</vt:lpstr>
      <vt:lpstr>PowerPoint Presentation</vt:lpstr>
      <vt:lpstr>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Win7-64 SP1</cp:lastModifiedBy>
  <cp:revision>71</cp:revision>
  <dcterms:created xsi:type="dcterms:W3CDTF">2021-11-24T09:10:20Z</dcterms:created>
  <dcterms:modified xsi:type="dcterms:W3CDTF">2022-08-19T08:03:01Z</dcterms:modified>
</cp:coreProperties>
</file>