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3.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4488" r:id="rId3"/>
    <p:sldMasterId id="2147484854" r:id="rId4"/>
  </p:sldMasterIdLst>
  <p:notesMasterIdLst>
    <p:notesMasterId r:id="rId17"/>
  </p:notesMasterIdLst>
  <p:sldIdLst>
    <p:sldId id="332" r:id="rId5"/>
    <p:sldId id="265" r:id="rId6"/>
    <p:sldId id="266" r:id="rId7"/>
    <p:sldId id="268" r:id="rId8"/>
    <p:sldId id="269" r:id="rId9"/>
    <p:sldId id="270" r:id="rId10"/>
    <p:sldId id="273" r:id="rId11"/>
    <p:sldId id="275" r:id="rId12"/>
    <p:sldId id="277" r:id="rId13"/>
    <p:sldId id="278" r:id="rId14"/>
    <p:sldId id="335" r:id="rId15"/>
    <p:sldId id="33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2" autoAdjust="0"/>
    <p:restoredTop sz="94660"/>
  </p:normalViewPr>
  <p:slideViewPr>
    <p:cSldViewPr>
      <p:cViewPr varScale="1">
        <p:scale>
          <a:sx n="67" d="100"/>
          <a:sy n="67" d="100"/>
        </p:scale>
        <p:origin x="139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CB2997-BAEB-4FB3-ACAA-B1D843A655FF}" type="datetimeFigureOut">
              <a:rPr lang="en-US" smtClean="0"/>
              <a:t>9/11/2022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8A00F9-04F7-43A4-805D-3CDC5ADB8B41}" type="slidenum">
              <a:rPr lang="en-US" smtClean="0"/>
              <a:t>‹#›</a:t>
            </a:fld>
            <a:endParaRPr lang="en-US"/>
          </a:p>
        </p:txBody>
      </p:sp>
    </p:spTree>
    <p:extLst>
      <p:ext uri="{BB962C8B-B14F-4D97-AF65-F5344CB8AC3E}">
        <p14:creationId xmlns:p14="http://schemas.microsoft.com/office/powerpoint/2010/main" val="290620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defRPr/>
            </a:pPr>
            <a:fld id="{1F63C2F5-27B1-4BF5-B039-63F93BD609A3}" type="slidenum">
              <a:rPr lang="vi-VN" smtClean="0">
                <a:solidFill>
                  <a:prstClr val="black"/>
                </a:solidFill>
              </a:rPr>
              <a:pPr>
                <a:defRPr/>
              </a:pPr>
              <a:t>2</a:t>
            </a:fld>
            <a:endParaRPr lang="vi-VN">
              <a:solidFill>
                <a:prstClr val="black"/>
              </a:solidFill>
            </a:endParaRPr>
          </a:p>
        </p:txBody>
      </p:sp>
    </p:spTree>
    <p:extLst>
      <p:ext uri="{BB962C8B-B14F-4D97-AF65-F5344CB8AC3E}">
        <p14:creationId xmlns:p14="http://schemas.microsoft.com/office/powerpoint/2010/main" val="347151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defRPr/>
            </a:pPr>
            <a:fld id="{1F63C2F5-27B1-4BF5-B039-63F93BD609A3}" type="slidenum">
              <a:rPr lang="vi-VN" smtClean="0">
                <a:solidFill>
                  <a:prstClr val="black"/>
                </a:solidFill>
              </a:rPr>
              <a:pPr>
                <a:defRPr/>
              </a:pPr>
              <a:t>3</a:t>
            </a:fld>
            <a:endParaRPr lang="vi-VN">
              <a:solidFill>
                <a:prstClr val="black"/>
              </a:solidFill>
            </a:endParaRPr>
          </a:p>
        </p:txBody>
      </p:sp>
    </p:spTree>
    <p:extLst>
      <p:ext uri="{BB962C8B-B14F-4D97-AF65-F5344CB8AC3E}">
        <p14:creationId xmlns:p14="http://schemas.microsoft.com/office/powerpoint/2010/main" val="347151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defRPr/>
            </a:pPr>
            <a:fld id="{1F63C2F5-27B1-4BF5-B039-63F93BD609A3}" type="slidenum">
              <a:rPr lang="vi-VN" smtClean="0">
                <a:solidFill>
                  <a:prstClr val="black"/>
                </a:solidFill>
              </a:rPr>
              <a:pPr>
                <a:defRPr/>
              </a:pPr>
              <a:t>4</a:t>
            </a:fld>
            <a:endParaRPr lang="vi-VN">
              <a:solidFill>
                <a:prstClr val="black"/>
              </a:solidFill>
            </a:endParaRPr>
          </a:p>
        </p:txBody>
      </p:sp>
    </p:spTree>
    <p:extLst>
      <p:ext uri="{BB962C8B-B14F-4D97-AF65-F5344CB8AC3E}">
        <p14:creationId xmlns:p14="http://schemas.microsoft.com/office/powerpoint/2010/main" val="3471519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a:defRPr/>
            </a:pPr>
            <a:fld id="{1F63C2F5-27B1-4BF5-B039-63F93BD609A3}" type="slidenum">
              <a:rPr lang="vi-VN" smtClean="0">
                <a:solidFill>
                  <a:prstClr val="black"/>
                </a:solidFill>
              </a:rPr>
              <a:pPr>
                <a:defRPr/>
              </a:pPr>
              <a:t>5</a:t>
            </a:fld>
            <a:endParaRPr lang="vi-VN">
              <a:solidFill>
                <a:prstClr val="black"/>
              </a:solidFill>
            </a:endParaRPr>
          </a:p>
        </p:txBody>
      </p:sp>
    </p:spTree>
    <p:extLst>
      <p:ext uri="{BB962C8B-B14F-4D97-AF65-F5344CB8AC3E}">
        <p14:creationId xmlns:p14="http://schemas.microsoft.com/office/powerpoint/2010/main" val="3471519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131"/>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3312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0690278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a:solidFill>
                  <a:prstClr val="black">
                    <a:tint val="75000"/>
                  </a:prstClr>
                </a:solidFill>
                <a:cs typeface="Arial" panose="020B0604020202020204" pitchFamily="34" charset="0"/>
              </a:defRPr>
            </a:lvl1pPr>
          </a:lstStyle>
          <a:p>
            <a:pPr defTabSz="457200">
              <a:defRPr/>
            </a:pPr>
            <a:fld id="{3ACFC516-0EBD-4852-9DFD-FFC809B16810}" type="datetimeFigureOut">
              <a:rPr lang="zh-CN" altLang="en-US"/>
              <a:pPr defTabSz="457200">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cs typeface="Arial" panose="020B0604020202020204" pitchFamily="34" charset="0"/>
              </a:defRPr>
            </a:lvl1pPr>
          </a:lstStyle>
          <a:p>
            <a:pPr defTabSz="457200">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cs typeface="Arial" panose="020B0604020202020204" pitchFamily="34" charset="0"/>
              </a:defRPr>
            </a:lvl1pPr>
          </a:lstStyle>
          <a:p>
            <a:pPr defTabSz="457200">
              <a:defRPr/>
            </a:pPr>
            <a:fld id="{855DB59F-0B7A-4009-ADD8-CBB6E0E22669}" type="slidenum">
              <a:rPr lang="zh-CN" altLang="en-US"/>
              <a:pPr defTabSz="457200">
                <a:defRPr/>
              </a:pPr>
              <a:t>‹#›</a:t>
            </a:fld>
            <a:endParaRPr lang="zh-CN" altLang="en-US"/>
          </a:p>
        </p:txBody>
      </p:sp>
    </p:spTree>
    <p:extLst>
      <p:ext uri="{BB962C8B-B14F-4D97-AF65-F5344CB8AC3E}">
        <p14:creationId xmlns:p14="http://schemas.microsoft.com/office/powerpoint/2010/main" val="23312694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6220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4878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980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7004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34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44371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172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33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95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231"/>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70" y="365231"/>
            <a:ext cx="5800725"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1023372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4841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5408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107"/>
            <a:ext cx="6858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6F37752A-0D07-40A5-9E58-634CAD62A59E}" type="datetimeFigureOut">
              <a:rPr lang="en-US"/>
              <a:pPr>
                <a:defRPr/>
              </a:pPr>
              <a:t>9/11/2022</a:t>
            </a:fld>
            <a:endParaRPr lang="en-US"/>
          </a:p>
        </p:txBody>
      </p:sp>
      <p:sp>
        <p:nvSpPr>
          <p:cNvPr id="5" name="Footer Placeholder 4"/>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en-US"/>
          </a:p>
        </p:txBody>
      </p:sp>
      <p:sp>
        <p:nvSpPr>
          <p:cNvPr id="6" name="Slide Number Placeholder 5"/>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defRPr>
            </a:lvl1pPr>
          </a:lstStyle>
          <a:p>
            <a:pPr fontAlgn="base">
              <a:spcBef>
                <a:spcPct val="0"/>
              </a:spcBef>
              <a:spcAft>
                <a:spcPct val="0"/>
              </a:spcAft>
            </a:pPr>
            <a:fld id="{7C9629AF-589C-4898-8B42-602ED5F71D94}" type="slidenum">
              <a:rPr lang="en-US" smtClean="0">
                <a:cs typeface="Arial" pitchFamily="34" charset="0"/>
              </a:rPr>
              <a:pPr fontAlgn="base">
                <a:spcBef>
                  <a:spcPct val="0"/>
                </a:spcBef>
                <a:spcAft>
                  <a:spcPct val="0"/>
                </a:spcAft>
              </a:pPr>
              <a:t>‹#›</a:t>
            </a:fld>
            <a:endParaRPr lang="en-US">
              <a:cs typeface="Arial" pitchFamily="34" charset="0"/>
            </a:endParaRPr>
          </a:p>
        </p:txBody>
      </p:sp>
    </p:spTree>
    <p:extLst>
      <p:ext uri="{BB962C8B-B14F-4D97-AF65-F5344CB8AC3E}">
        <p14:creationId xmlns:p14="http://schemas.microsoft.com/office/powerpoint/2010/main" val="23875911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0513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152526" y="2055895"/>
            <a:ext cx="2518172"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1152526" y="4005347"/>
            <a:ext cx="2518172"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0467632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600124" y="2895603"/>
            <a:ext cx="5943777"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215641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201940" y="2349501"/>
            <a:ext cx="2036751"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
        <p:nvSpPr>
          <p:cNvPr id="12" name="图片占位符 11"/>
          <p:cNvSpPr>
            <a:spLocks noGrp="1"/>
          </p:cNvSpPr>
          <p:nvPr>
            <p:ph type="pic" sz="quarter" idx="11"/>
          </p:nvPr>
        </p:nvSpPr>
        <p:spPr>
          <a:xfrm>
            <a:off x="3554400" y="2349501"/>
            <a:ext cx="2035204"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pPr lvl="0"/>
            <a:endParaRPr lang="zh-CN" altLang="en-US" noProof="0"/>
          </a:p>
        </p:txBody>
      </p:sp>
      <p:sp>
        <p:nvSpPr>
          <p:cNvPr id="13" name="图片占位符 12"/>
          <p:cNvSpPr>
            <a:spLocks noGrp="1"/>
          </p:cNvSpPr>
          <p:nvPr>
            <p:ph type="pic" sz="quarter" idx="12"/>
          </p:nvPr>
        </p:nvSpPr>
        <p:spPr>
          <a:xfrm>
            <a:off x="5905349" y="2349501"/>
            <a:ext cx="2036751"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0736556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955717" y="1882732"/>
            <a:ext cx="3691105"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7034108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233591" y="1840602"/>
            <a:ext cx="1680166"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
        <p:nvSpPr>
          <p:cNvPr id="9" name="图片占位符 8"/>
          <p:cNvSpPr>
            <a:spLocks noGrp="1"/>
          </p:cNvSpPr>
          <p:nvPr>
            <p:ph type="pic" sz="quarter" idx="11"/>
          </p:nvPr>
        </p:nvSpPr>
        <p:spPr>
          <a:xfrm>
            <a:off x="4957866" y="1840602"/>
            <a:ext cx="1680166"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059843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325542" y="1886747"/>
            <a:ext cx="3651824"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407469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7758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DC89D2BB-75E8-45D7-9242-6876D15BC503}"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1DB1A2D8-C8BC-4541-80CF-C2DB3F388342}"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5648494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84ABF3C9-7F20-47F6-A667-B0869343791E}"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E9F0A754-1286-4464-B7A5-7647449DA54E}"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3516812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92566870-E835-4F0B-B868-8C3B82765B5E}"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7AAD7333-FD70-45F2-B042-2833887E04B1}"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6772782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77C0D725-6462-481E-B41F-ADDF0CE1DC83}"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7EB892B3-2BD8-426C-92F0-9DAA21B97F78}"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5023593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CD4BE8DC-A5AE-4B28-93CD-F7E922693D7F}"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064EA971-51C8-4D40-9104-C2D6D392FD64}"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7164725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A1A81D40-BEA5-4D12-8248-7FCF1150A9ED}"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D2A4AF37-AEE7-4706-BAD4-3518FA38794D}"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0339156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A2E46E86-2852-4585-8610-4BD3BEFA1DD9}"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279DE76A-7388-4B3E-BD19-DAE2CA496291}"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8646561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BE3F0864-DD6C-4E1E-BAC1-B61E68A12C82}"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719B7344-0D2A-4FEA-80E2-740B1AA819B5}"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4537933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8FB40A62-2D95-4C79-9D4C-7AC24E84606D}"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C62FD14C-AADB-413A-BEEC-EA838E812D58}"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35220839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5FD88100-7459-4881-960C-44A228EB7691}"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D7A775CD-1BE8-4103-9AAB-BCB2F89CF12B}"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6099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2416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AD71C09B-9169-43A7-AE08-07DC5109D0C2}"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28E2A99F-DB68-4141-B21E-0090637B50D3}"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0175900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86B3C62F-9E7E-43BB-A33E-8B807794C7BC}"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D187A455-E9A3-4661-A179-E206F696B149}"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1320725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0"/>
            <a:ext cx="9496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378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15"/>
            <a:ext cx="9525000"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9342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053" y="-455612"/>
            <a:ext cx="10720388"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56941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7466AED1-E2C4-40F5-B66D-B1360615CCB2}"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468C6355-F990-4C3F-9220-86EBC7BFE36B}"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6508733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D531639E-A1D1-4F17-ABF6-DD7C58E0DD6D}"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1FBD971E-A6D1-4A12-AD9A-5B1AA53145DC}"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5738914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182973"/>
      </p:ext>
    </p:extLst>
  </p:cSld>
  <p:clrMapOvr>
    <a:masterClrMapping/>
  </p:clrMapOvr>
  <p:transition spd="slow" advClick="0" advTm="0">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07BBBA20-3BAC-47C6-9D2A-989600874E53}"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C84B8931-1749-46BF-B646-478D157855DC}"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7808068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6838" cy="1320800"/>
          </a:xfrm>
          <a:prstGeom prst="rect">
            <a:avLst/>
          </a:prstGeo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508000" y="2160593"/>
            <a:ext cx="6446838"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4293" y="6042094"/>
            <a:ext cx="683419" cy="365125"/>
          </a:xfrm>
          <a:prstGeom prst="rect">
            <a:avLst/>
          </a:prstGeom>
        </p:spPr>
        <p:txBody>
          <a:bodyPr/>
          <a:lstStyle>
            <a:lvl1pPr eaLnBrk="0" fontAlgn="base" hangingPunct="0">
              <a:spcBef>
                <a:spcPct val="50000"/>
              </a:spcBef>
              <a:spcAft>
                <a:spcPct val="0"/>
              </a:spcAft>
              <a:defRPr>
                <a:solidFill>
                  <a:srgbClr val="5F5F5F"/>
                </a:solidFill>
                <a:latin typeface="Times New Roman" panose="02020603050405020304" pitchFamily="18" charset="0"/>
                <a:cs typeface="+mn-cs"/>
              </a:defRPr>
            </a:lvl1pPr>
          </a:lstStyle>
          <a:p>
            <a:pPr>
              <a:defRPr/>
            </a:pPr>
            <a:endParaRPr lang="en-US" altLang="en-US"/>
          </a:p>
        </p:txBody>
      </p:sp>
      <p:sp>
        <p:nvSpPr>
          <p:cNvPr id="5" name="Footer Placeholder 4"/>
          <p:cNvSpPr>
            <a:spLocks noGrp="1"/>
          </p:cNvSpPr>
          <p:nvPr>
            <p:ph type="ftr" sz="quarter" idx="11"/>
          </p:nvPr>
        </p:nvSpPr>
        <p:spPr>
          <a:xfrm>
            <a:off x="508412" y="6042094"/>
            <a:ext cx="4722019" cy="365125"/>
          </a:xfrm>
          <a:prstGeom prst="rect">
            <a:avLst/>
          </a:prstGeom>
        </p:spPr>
        <p:txBody>
          <a:bodyPr/>
          <a:lstStyle>
            <a:lvl1pPr eaLnBrk="0" fontAlgn="base" hangingPunct="0">
              <a:spcBef>
                <a:spcPct val="50000"/>
              </a:spcBef>
              <a:spcAft>
                <a:spcPct val="0"/>
              </a:spcAft>
              <a:defRPr>
                <a:solidFill>
                  <a:srgbClr val="5F5F5F"/>
                </a:solidFill>
                <a:latin typeface="Times New Roman" panose="02020603050405020304" pitchFamily="18" charset="0"/>
                <a:cs typeface="+mn-cs"/>
              </a:defRPr>
            </a:lvl1pPr>
          </a:lstStyle>
          <a:p>
            <a:pPr>
              <a:defRPr/>
            </a:pPr>
            <a:endParaRPr lang="en-US" altLang="en-US"/>
          </a:p>
        </p:txBody>
      </p:sp>
      <p:sp>
        <p:nvSpPr>
          <p:cNvPr id="6" name="Slide Number Placeholder 5"/>
          <p:cNvSpPr>
            <a:spLocks noGrp="1"/>
          </p:cNvSpPr>
          <p:nvPr>
            <p:ph type="sldNum" sz="quarter" idx="12"/>
          </p:nvPr>
        </p:nvSpPr>
        <p:spPr>
          <a:xfrm>
            <a:off x="6443699" y="6042094"/>
            <a:ext cx="510779" cy="36512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a:solidFill>
                  <a:srgbClr val="5F5F5F"/>
                </a:solidFill>
                <a:latin typeface="Times New Roman" pitchFamily="18" charset="0"/>
              </a:defRPr>
            </a:lvl1pPr>
          </a:lstStyle>
          <a:p>
            <a:pPr eaLnBrk="0" fontAlgn="base" hangingPunct="0">
              <a:spcAft>
                <a:spcPct val="0"/>
              </a:spcAft>
            </a:pPr>
            <a:fld id="{4F7B06F5-62F2-4F05-BAB6-9D39CB7D7FD6}" type="slidenum">
              <a:rPr lang="en-US" altLang="en-US" smtClean="0">
                <a:cs typeface="Arial" pitchFamily="34" charset="0"/>
              </a:rPr>
              <a:pPr eaLnBrk="0" fontAlgn="base" hangingPunct="0">
                <a:spcAft>
                  <a:spcPct val="0"/>
                </a:spcAft>
              </a:pPr>
              <a:t>‹#›</a:t>
            </a:fld>
            <a:endParaRPr lang="en-US" altLang="en-US">
              <a:cs typeface="Arial" pitchFamily="34" charset="0"/>
            </a:endParaRPr>
          </a:p>
        </p:txBody>
      </p:sp>
    </p:spTree>
    <p:extLst>
      <p:ext uri="{BB962C8B-B14F-4D97-AF65-F5344CB8AC3E}">
        <p14:creationId xmlns:p14="http://schemas.microsoft.com/office/powerpoint/2010/main" val="258036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3742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eaLnBrk="0" fontAlgn="auto" hangingPunct="0">
              <a:spcBef>
                <a:spcPct val="0"/>
              </a:spcBef>
              <a:spcAft>
                <a:spcPts val="0"/>
              </a:spcAft>
              <a:defRPr>
                <a:solidFill>
                  <a:prstClr val="black">
                    <a:tint val="75000"/>
                  </a:prstClr>
                </a:solidFill>
                <a:latin typeface="Arial" panose="020B0604020202020204" pitchFamily="34" charset="0"/>
                <a:cs typeface="+mn-cs"/>
              </a:defRPr>
            </a:lvl1pPr>
          </a:lstStyle>
          <a:p>
            <a:pPr>
              <a:defRPr/>
            </a:pPr>
            <a:fld id="{0E41D17C-A7B6-4582-9221-DA1132CA2162}" type="datetimeFigureOut">
              <a:rPr lang="zh-CN" altLang="en-US"/>
              <a:pPr>
                <a:defRPr/>
              </a:pPr>
              <a:t>2022/9/11</a:t>
            </a:fld>
            <a:endParaRPr lang="zh-CN" altLang="en-US"/>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eaLnBrk="0" fontAlgn="auto" hangingPunct="0">
              <a:spcBef>
                <a:spcPct val="0"/>
              </a:spcBef>
              <a:spcAft>
                <a:spcPts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ea typeface="宋体" pitchFamily="2" charset="-122"/>
              </a:defRPr>
            </a:lvl1pPr>
          </a:lstStyle>
          <a:p>
            <a:pPr eaLnBrk="0" fontAlgn="base" hangingPunct="0">
              <a:spcBef>
                <a:spcPct val="0"/>
              </a:spcBef>
              <a:spcAft>
                <a:spcPct val="0"/>
              </a:spcAft>
            </a:pPr>
            <a:fld id="{A45AB896-5AFE-4ADA-A7A2-41F6F9E7C2B0}"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12385783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eaLnBrk="0" fontAlgn="auto" hangingPunct="0">
              <a:spcBef>
                <a:spcPct val="0"/>
              </a:spcBef>
              <a:spcAft>
                <a:spcPts val="0"/>
              </a:spcAft>
              <a:defRPr>
                <a:solidFill>
                  <a:prstClr val="black">
                    <a:tint val="75000"/>
                  </a:prstClr>
                </a:solidFill>
                <a:latin typeface="Arial" panose="020B0604020202020204" pitchFamily="34" charset="0"/>
                <a:cs typeface="+mn-cs"/>
              </a:defRPr>
            </a:lvl1pPr>
          </a:lstStyle>
          <a:p>
            <a:pPr>
              <a:defRPr/>
            </a:pPr>
            <a:fld id="{71892CF4-D6CD-4088-9A45-96AC8C7E4C78}" type="datetimeFigureOut">
              <a:rPr lang="zh-CN" altLang="en-US"/>
              <a:pPr>
                <a:defRPr/>
              </a:pPr>
              <a:t>2022/9/11</a:t>
            </a:fld>
            <a:endParaRPr lang="zh-CN" altLang="en-US"/>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eaLnBrk="0" fontAlgn="auto" hangingPunct="0">
              <a:spcBef>
                <a:spcPct val="0"/>
              </a:spcBef>
              <a:spcAft>
                <a:spcPts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ea typeface="宋体" pitchFamily="2" charset="-122"/>
              </a:defRPr>
            </a:lvl1pPr>
          </a:lstStyle>
          <a:p>
            <a:pPr eaLnBrk="0" fontAlgn="base" hangingPunct="0">
              <a:spcBef>
                <a:spcPct val="0"/>
              </a:spcBef>
              <a:spcAft>
                <a:spcPct val="0"/>
              </a:spcAft>
            </a:pPr>
            <a:fld id="{227BC5A4-D161-4DC3-86CE-A3E082BB1FC4}"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59373819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0"/>
            <a:ext cx="9496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1194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15"/>
            <a:ext cx="9525000"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12464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053" y="-455612"/>
            <a:ext cx="10720388"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2767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6AC8C334-D614-4B06-B7A6-4ACA815B7CC4}"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F567F20B-4BBE-4E86-A6CA-B7621C5FA246}"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66133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EE7B261F-FEED-47DD-B45F-0135EC456ECE}"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9A6FEE4F-4003-439C-951B-85A10C87721B}"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39640019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4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D6CF52F6-D978-4C6D-85B3-601B0619DA71}"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94279277-243A-4DA1-9EAD-91FE96E58D58}"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5538582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4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3DDE3899-25CF-41F3-A029-9D33F408CCDE}"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57F15886-5B1D-4E0A-91BC-2C60A093433C}"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8688239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4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BE0ED26F-3FBF-4DEB-8B6D-43A1D2E116C8}"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0D69FD38-4EDB-4D06-BA69-EB1128A2678C}"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445048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209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5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4E270CA8-D9DC-42A6-A60C-1EEC81146B5F}"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8C6DA618-8177-4B6B-921F-206B510ACD6B}"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0312739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5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31E4B382-E72A-4C63-A2B0-3BF5F75AAC3F}"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40405153-E86D-4B68-981F-93B38577CE71}"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8236855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5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D817B522-E5E9-4BB2-AD4E-12F8198D5E4E}"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05BB10B0-B18C-474B-9055-56F0847C6E4C}"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6566387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5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C9DB525F-0DDF-4426-B992-5D17D7829737}"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2FE1E898-D75F-4472-8C94-3EDA7F4BFB38}"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9528774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5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1B5EF4B4-6A0B-4584-BC74-4C3726C9630B}"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429EFAC9-8494-4FE1-89B7-6760B9C4AE48}"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58340611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5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405F9364-0D0A-4C8B-81FB-AD49390705B6}"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B27940DE-55D4-4586-A3DB-3759464640E2}"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41179746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D836A728-A6E9-4DE3-9F92-82E326451D2A}"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71D9E8ED-7350-4C36-81E3-7D16D7D61A7B}"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6200917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5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Arial" panose="020B0604020202020204" pitchFamily="34" charset="0"/>
              </a:defRPr>
            </a:lvl1pPr>
          </a:lstStyle>
          <a:p>
            <a:pPr>
              <a:defRPr/>
            </a:pPr>
            <a:fld id="{C5092EE8-5F06-414F-A633-799B69F7934F}"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8DE4BD27-1CD7-4132-B0B2-94796A010A0C}"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9398726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5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fld id="{EB2C684E-FA8A-4C13-95AC-D0E362B7C118}"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2DC9590B-73CA-49C3-AEEF-9ECAC95F046A}"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0385894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defTabSz="914377" eaLnBrk="1" fontAlgn="auto" hangingPunct="1">
              <a:spcBef>
                <a:spcPts val="0"/>
              </a:spcBef>
              <a:spcAft>
                <a:spcPts val="0"/>
              </a:spcAft>
              <a:defRPr sz="1867" smtClean="0">
                <a:solidFill>
                  <a:prstClr val="black">
                    <a:tint val="75000"/>
                  </a:prstClr>
                </a:solidFill>
                <a:latin typeface="Lato Light"/>
                <a:cs typeface="+mn-cs"/>
              </a:defRPr>
            </a:lvl1pPr>
          </a:lstStyle>
          <a:p>
            <a:pPr>
              <a:defRPr/>
            </a:pPr>
            <a:fld id="{D9820FC5-10B2-48F3-86B9-A6539EF6B073}"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defTabSz="914377" eaLnBrk="1" fontAlgn="auto" hangingPunct="1">
              <a:spcBef>
                <a:spcPts val="0"/>
              </a:spcBef>
              <a:spcAft>
                <a:spcPts val="0"/>
              </a:spcAft>
              <a:defRPr sz="1867">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F1CB295D-348B-4F07-9519-26CE6AF1192C}"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356582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5685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defTabSz="457200" eaLnBrk="1" fontAlgn="auto" hangingPunct="1">
              <a:spcBef>
                <a:spcPts val="0"/>
              </a:spcBef>
              <a:spcAft>
                <a:spcPts val="0"/>
              </a:spcAft>
              <a:defRPr>
                <a:solidFill>
                  <a:prstClr val="black">
                    <a:tint val="75000"/>
                  </a:prstClr>
                </a:solidFill>
                <a:latin typeface="Lato Light"/>
                <a:cs typeface="+mn-cs"/>
              </a:defRPr>
            </a:lvl1pPr>
          </a:lstStyle>
          <a:p>
            <a:pPr>
              <a:defRPr/>
            </a:pPr>
            <a:fld id="{FBBCCF26-9A01-44A0-A427-BB3922BB0ABD}" type="datetimeFigureOut">
              <a:rPr lang="zh-CN" altLang="en-US"/>
              <a:pPr>
                <a:defRPr/>
              </a:pPr>
              <a:t>2022/9/11</a:t>
            </a:fld>
            <a:endParaRPr lang="zh-CN" altLang="en-US"/>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defTabSz="457200"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50519541-B684-4A88-B9AB-B957D5A7D496}"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1674980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6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defTabSz="457200" eaLnBrk="1" fontAlgn="auto" hangingPunct="1">
              <a:spcBef>
                <a:spcPts val="0"/>
              </a:spcBef>
              <a:spcAft>
                <a:spcPts val="0"/>
              </a:spcAft>
              <a:defRPr>
                <a:solidFill>
                  <a:prstClr val="black">
                    <a:tint val="75000"/>
                  </a:prstClr>
                </a:solidFill>
                <a:latin typeface="Lato Light"/>
                <a:cs typeface="+mn-cs"/>
              </a:defRPr>
            </a:lvl1pPr>
          </a:lstStyle>
          <a:p>
            <a:pPr>
              <a:defRPr/>
            </a:pPr>
            <a:fld id="{311C2764-9899-420E-8341-F947E9F99948}" type="datetimeFigureOut">
              <a:rPr lang="zh-CN" altLang="en-US"/>
              <a:pPr>
                <a:defRPr/>
              </a:pPr>
              <a:t>2022/9/11</a:t>
            </a:fld>
            <a:endParaRPr lang="zh-CN" altLang="en-US"/>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defTabSz="457200"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1168ED73-5D7D-43E1-AC63-AEF3E18F78C3}"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1457744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6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defTabSz="457200" eaLnBrk="1" fontAlgn="auto" hangingPunct="1">
              <a:spcBef>
                <a:spcPts val="0"/>
              </a:spcBef>
              <a:spcAft>
                <a:spcPts val="0"/>
              </a:spcAft>
              <a:defRPr>
                <a:solidFill>
                  <a:prstClr val="black">
                    <a:tint val="75000"/>
                  </a:prstClr>
                </a:solidFill>
                <a:latin typeface="Lato Light"/>
                <a:cs typeface="+mn-cs"/>
              </a:defRPr>
            </a:lvl1pPr>
          </a:lstStyle>
          <a:p>
            <a:pPr>
              <a:defRPr/>
            </a:pPr>
            <a:fld id="{D5B2D788-DCEE-486B-A063-E5AFB0F594A5}" type="datetimeFigureOut">
              <a:rPr lang="zh-CN" altLang="en-US"/>
              <a:pPr>
                <a:defRPr/>
              </a:pPr>
              <a:t>2022/9/11</a:t>
            </a:fld>
            <a:endParaRPr lang="zh-CN" altLang="en-US"/>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defTabSz="457200"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AA34BD50-84FA-4B91-9F14-FA0153669186}"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9014549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6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defTabSz="457200" eaLnBrk="1" fontAlgn="auto" hangingPunct="1">
              <a:spcBef>
                <a:spcPts val="0"/>
              </a:spcBef>
              <a:spcAft>
                <a:spcPts val="0"/>
              </a:spcAft>
              <a:defRPr>
                <a:solidFill>
                  <a:prstClr val="black">
                    <a:tint val="75000"/>
                  </a:prstClr>
                </a:solidFill>
                <a:latin typeface="Lato Light"/>
                <a:cs typeface="+mn-cs"/>
              </a:defRPr>
            </a:lvl1pPr>
          </a:lstStyle>
          <a:p>
            <a:pPr>
              <a:defRPr/>
            </a:pPr>
            <a:fld id="{C8EAE5AE-C6E3-4D1F-BD55-BB1F8BF35E99}" type="datetimeFigureOut">
              <a:rPr lang="zh-CN" altLang="en-US"/>
              <a:pPr>
                <a:defRPr/>
              </a:pPr>
              <a:t>2022/9/11</a:t>
            </a:fld>
            <a:endParaRPr lang="zh-CN" altLang="en-US"/>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defTabSz="457200"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DF2ABD87-7633-479E-AA68-480119A8BF35}"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3498220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6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defTabSz="457200" eaLnBrk="1" fontAlgn="auto" hangingPunct="1">
              <a:spcBef>
                <a:spcPts val="0"/>
              </a:spcBef>
              <a:spcAft>
                <a:spcPts val="0"/>
              </a:spcAft>
              <a:defRPr>
                <a:solidFill>
                  <a:prstClr val="black">
                    <a:tint val="75000"/>
                  </a:prstClr>
                </a:solidFill>
                <a:latin typeface="Lato Light"/>
                <a:cs typeface="+mn-cs"/>
              </a:defRPr>
            </a:lvl1pPr>
          </a:lstStyle>
          <a:p>
            <a:pPr>
              <a:defRPr/>
            </a:pPr>
            <a:fld id="{F0B6F82E-40C9-47D4-AD10-EEF28320E306}" type="datetimeFigureOut">
              <a:rPr lang="zh-CN" altLang="en-US"/>
              <a:pPr>
                <a:defRPr/>
              </a:pPr>
              <a:t>2022/9/11</a:t>
            </a:fld>
            <a:endParaRPr lang="zh-CN" altLang="en-US"/>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defTabSz="457200"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B6504B24-F866-48E4-9A9A-DEB8724D9F51}"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40556505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411EB3A4-E047-4681-81C6-043D664AE004}"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F56F3699-E46A-4783-BF66-5C0F08AEC4C7}"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399738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7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AC5FB2B3-6722-44B5-9697-1F1F2DC048B5}"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5BF239CF-916D-44AF-A8DB-1324A9D1F52A}"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32085733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7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5B525E8D-3D92-40E1-B7DF-9F3839C53A7B}"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5CCE8918-92E8-43C7-9B5C-87C6B4B86A2E}"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9163042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02E8F2F7-5E59-4E41-9E00-5AF9763CD35A}"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4736EA78-8AE9-4C4E-82DA-B73ECF0C9733}"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6049347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94A19592-1280-495A-89E7-027AB15F5311}"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A4FCF148-F120-404C-B101-287A875F6EDA}"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220383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4451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8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FE3E382F-08CD-41CD-9FE2-EF5E562CE1AF}"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56FD6A59-79A2-4273-AF1B-5E54844DA415}"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8885245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8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F9545FBA-05CB-4E1C-9E29-6A0DD5CABE07}"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21EFB5AC-4656-49FE-A383-E59EC554758D}"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5624439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8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AD047F49-AF78-40A2-B920-EF97CB8ADB88}"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221A0AD0-F6FF-4641-8909-7FBF6A41DE54}"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37052741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5DB3DE14-316B-477C-AD9C-8975D286091F}"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3C115989-ECE1-478A-AD51-E79FD98BC60F}"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38414169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227EE1F9-1D76-4103-8C56-831486845479}"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3423D2D4-C57D-4C5E-B51F-F0414F552D9B}"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6073871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72101D9E-CB63-4311-8317-5BFC91972FC6}"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6A3876E8-BC71-4EA6-A92F-E4173F4345F8}"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85758662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7979D9D5-B8FD-452A-A46E-E50A9C9D4381}"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BBA22ABB-F698-45BF-95A9-4745A0182025}"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2564960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Arial" panose="020B0604020202020204" pitchFamily="34" charset="0"/>
              </a:defRPr>
            </a:lvl1pPr>
          </a:lstStyle>
          <a:p>
            <a:pPr>
              <a:defRPr/>
            </a:pPr>
            <a:fld id="{25C62D13-9AEA-4D67-85DC-8651A4E783CC}"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A649777F-08A7-42B5-B753-1CA6811C4DB0}"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533768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08A1E96E-AA2C-47B5-8006-6231A424C061}"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54DCA54D-8A52-4265-89C2-6F60760A2696}"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27702387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22"/>
            <a:ext cx="20574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fld id="{E2C18492-36AC-44FB-9C58-DDFC4F8BB8AD}"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22"/>
            <a:ext cx="3086100" cy="365125"/>
          </a:xfrm>
          <a:prstGeom prst="rect">
            <a:avLst/>
          </a:prstGeom>
        </p:spPr>
        <p:txBody>
          <a:bodyPr/>
          <a:lstStyle>
            <a:lvl1pPr eaLnBrk="1" fontAlgn="auto" hangingPunct="1">
              <a:spcBef>
                <a:spcPts val="0"/>
              </a:spcBef>
              <a:spcAft>
                <a:spcPts val="0"/>
              </a:spcAft>
              <a:defRPr>
                <a:solidFill>
                  <a:prstClr val="black">
                    <a:tint val="75000"/>
                  </a:prstClr>
                </a:solidFill>
                <a:latin typeface="Lato Light"/>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22"/>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898989"/>
                </a:solidFill>
                <a:latin typeface="Lato Light" pitchFamily="34" charset="0"/>
                <a:ea typeface="宋体" pitchFamily="2" charset="-122"/>
              </a:defRPr>
            </a:lvl1pPr>
          </a:lstStyle>
          <a:p>
            <a:pPr fontAlgn="base">
              <a:spcBef>
                <a:spcPct val="0"/>
              </a:spcBef>
              <a:spcAft>
                <a:spcPct val="0"/>
              </a:spcAft>
            </a:pPr>
            <a:fld id="{26E6A233-4C2D-4FF3-8D81-A241CC610F67}" type="slidenum">
              <a:rPr lang="zh-CN" altLang="en-US" smtClean="0">
                <a:cs typeface="Arial" pitchFamily="34" charset="0"/>
              </a:rPr>
              <a:pPr fontAlgn="base">
                <a:spcBef>
                  <a:spcPct val="0"/>
                </a:spcBef>
                <a:spcAft>
                  <a:spcPct val="0"/>
                </a:spcAft>
              </a:pPr>
              <a:t>‹#›</a:t>
            </a:fld>
            <a:endParaRPr lang="zh-CN" altLang="en-US">
              <a:cs typeface="Arial" pitchFamily="34" charset="0"/>
            </a:endParaRPr>
          </a:p>
        </p:txBody>
      </p:sp>
    </p:spTree>
    <p:extLst>
      <p:ext uri="{BB962C8B-B14F-4D97-AF65-F5344CB8AC3E}">
        <p14:creationId xmlns:p14="http://schemas.microsoft.com/office/powerpoint/2010/main" val="1022051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05707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F0FA9180-DA77-48A3-825D-D942A1ADFF2A}"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4"/>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5"/>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FCBEF"/>
                </a:solidFill>
                <a:ea typeface="宋体" pitchFamily="2" charset="-122"/>
              </a:defRPr>
            </a:lvl1pPr>
          </a:lstStyle>
          <a:p>
            <a:pPr eaLnBrk="0" fontAlgn="base" hangingPunct="0">
              <a:spcBef>
                <a:spcPct val="0"/>
              </a:spcBef>
              <a:spcAft>
                <a:spcPct val="0"/>
              </a:spcAft>
            </a:pPr>
            <a:fld id="{237DF75B-AD44-4620-87E3-D53FE4BBF4B0}"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1409707443"/>
      </p:ext>
    </p:extLst>
  </p:cSld>
  <p:clrMapOvr>
    <a:masterClrMapping/>
  </p:clrMapOvr>
  <p:transition spd="slow" advTm="3000">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0FC5F408-0780-4C2D-A8D1-1D06D4590771}"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4"/>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5"/>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FCBEF"/>
                </a:solidFill>
                <a:ea typeface="宋体" pitchFamily="2" charset="-122"/>
              </a:defRPr>
            </a:lvl1pPr>
          </a:lstStyle>
          <a:p>
            <a:pPr eaLnBrk="0" fontAlgn="base" hangingPunct="0">
              <a:spcBef>
                <a:spcPct val="0"/>
              </a:spcBef>
              <a:spcAft>
                <a:spcPct val="0"/>
              </a:spcAft>
            </a:pPr>
            <a:fld id="{DB6C9EB5-7365-4909-AB24-FB7EEFE803C6}"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3746209071"/>
      </p:ext>
    </p:extLst>
  </p:cSld>
  <p:clrMapOvr>
    <a:masterClrMapping/>
  </p:clrMapOvr>
  <p:transition spd="slow" advTm="3000">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E338B138-A0F4-40EB-BB42-B9D7F681B262}"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ea typeface="宋体" pitchFamily="2" charset="-122"/>
              </a:defRPr>
            </a:lvl1pPr>
          </a:lstStyle>
          <a:p>
            <a:pPr eaLnBrk="0" fontAlgn="base" hangingPunct="0">
              <a:spcBef>
                <a:spcPct val="0"/>
              </a:spcBef>
              <a:spcAft>
                <a:spcPct val="0"/>
              </a:spcAft>
            </a:pPr>
            <a:fld id="{D33A26FB-4B4D-40E4-8D60-BDCC2DF6CF91}"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42438958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11417"/>
      </p:ext>
    </p:extLst>
  </p:cSld>
  <p:clrMapOvr>
    <a:masterClrMapping/>
  </p:clrMapOvr>
  <p:transition spd="slow" advClick="0" advTm="4000">
    <p:comb/>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3146284"/>
      </p:ext>
    </p:extLst>
  </p:cSld>
  <p:clrMapOvr>
    <a:masterClrMapping/>
  </p:clrMapOvr>
  <p:transition spd="slow"/>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2" name="菱形 6"/>
          <p:cNvSpPr/>
          <p:nvPr userDrawn="1"/>
        </p:nvSpPr>
        <p:spPr>
          <a:xfrm>
            <a:off x="95286" y="136555"/>
            <a:ext cx="404813" cy="539751"/>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 name="菱形 2"/>
          <p:cNvSpPr/>
          <p:nvPr userDrawn="1"/>
        </p:nvSpPr>
        <p:spPr>
          <a:xfrm>
            <a:off x="142908" y="136555"/>
            <a:ext cx="404813" cy="539751"/>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728094540"/>
      </p:ext>
    </p:extLst>
  </p:cSld>
  <p:clrMapOvr>
    <a:masterClrMapping/>
  </p:clrMapOvr>
  <p:transition spd="slow"/>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19662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ADB9C576-21AB-4960-9576-0109DF8F3FD7}"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4"/>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5"/>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FCBEF"/>
                </a:solidFill>
                <a:ea typeface="宋体" pitchFamily="2" charset="-122"/>
              </a:defRPr>
            </a:lvl1pPr>
          </a:lstStyle>
          <a:p>
            <a:pPr eaLnBrk="0" fontAlgn="base" hangingPunct="0">
              <a:spcBef>
                <a:spcPct val="0"/>
              </a:spcBef>
              <a:spcAft>
                <a:spcPct val="0"/>
              </a:spcAft>
            </a:pPr>
            <a:fld id="{ABFC635E-D290-4294-A5EF-FE8446150CEE}"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2159683613"/>
      </p:ext>
    </p:extLst>
  </p:cSld>
  <p:clrMapOvr>
    <a:masterClrMapping/>
  </p:clrMapOvr>
  <p:transition spd="slow" advTm="3000">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42FF53E4-3759-4921-B355-8442F0788CC5}"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4"/>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5"/>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FCBEF"/>
                </a:solidFill>
                <a:ea typeface="宋体" pitchFamily="2" charset="-122"/>
              </a:defRPr>
            </a:lvl1pPr>
          </a:lstStyle>
          <a:p>
            <a:pPr eaLnBrk="0" fontAlgn="base" hangingPunct="0">
              <a:spcBef>
                <a:spcPct val="0"/>
              </a:spcBef>
              <a:spcAft>
                <a:spcPct val="0"/>
              </a:spcAft>
            </a:pPr>
            <a:fld id="{9D7B8B55-4977-4734-8BDA-7A8C301BCC3D}"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277847766"/>
      </p:ext>
    </p:extLst>
  </p:cSld>
  <p:clrMapOvr>
    <a:masterClrMapping/>
  </p:clrMapOvr>
  <p:transition spd="slow" advTm="3000">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955BA58C-E277-4417-9DF1-4C1617E2EFC3}"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ea typeface="宋体" pitchFamily="2" charset="-122"/>
              </a:defRPr>
            </a:lvl1pPr>
          </a:lstStyle>
          <a:p>
            <a:pPr eaLnBrk="0" fontAlgn="base" hangingPunct="0">
              <a:spcBef>
                <a:spcPct val="0"/>
              </a:spcBef>
              <a:spcAft>
                <a:spcPct val="0"/>
              </a:spcAft>
            </a:pPr>
            <a:fld id="{419EC1E1-DF26-408C-8476-BCBCC259FE1F}"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251491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88126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B6274BE6-CCD6-4508-AE0D-2E147BD983C6}"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4"/>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5"/>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FCBEF"/>
                </a:solidFill>
                <a:ea typeface="宋体" pitchFamily="2" charset="-122"/>
              </a:defRPr>
            </a:lvl1pPr>
          </a:lstStyle>
          <a:p>
            <a:pPr eaLnBrk="0" fontAlgn="base" hangingPunct="0">
              <a:spcBef>
                <a:spcPct val="0"/>
              </a:spcBef>
              <a:spcAft>
                <a:spcPct val="0"/>
              </a:spcAft>
            </a:pPr>
            <a:fld id="{5771C59D-8176-4038-8927-C0D31E99B9F5}"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2981554144"/>
      </p:ext>
    </p:extLst>
  </p:cSld>
  <p:clrMapOvr>
    <a:masterClrMapping/>
  </p:clrMapOvr>
  <p:transition spd="slow" advTm="3000">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ABA62679-7C91-4166-A7D5-BAB7B4F7ACD6}"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4"/>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5"/>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FCBEF"/>
                </a:solidFill>
                <a:ea typeface="宋体" pitchFamily="2" charset="-122"/>
              </a:defRPr>
            </a:lvl1pPr>
          </a:lstStyle>
          <a:p>
            <a:pPr eaLnBrk="0" fontAlgn="base" hangingPunct="0">
              <a:spcBef>
                <a:spcPct val="0"/>
              </a:spcBef>
              <a:spcAft>
                <a:spcPct val="0"/>
              </a:spcAft>
            </a:pPr>
            <a:fld id="{142A378D-4250-48A4-A75F-4ED2233803DA}"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1077412067"/>
      </p:ext>
    </p:extLst>
  </p:cSld>
  <p:clrMapOvr>
    <a:masterClrMapping/>
  </p:clrMapOvr>
  <p:transition spd="slow" advTm="3000">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17970C42-B7FF-4EA1-97E9-189C88407DBD}"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ea typeface="宋体" pitchFamily="2" charset="-122"/>
              </a:defRPr>
            </a:lvl1pPr>
          </a:lstStyle>
          <a:p>
            <a:pPr eaLnBrk="0" fontAlgn="base" hangingPunct="0">
              <a:spcBef>
                <a:spcPct val="0"/>
              </a:spcBef>
              <a:spcAft>
                <a:spcPct val="0"/>
              </a:spcAft>
            </a:pPr>
            <a:fld id="{68E2D887-28BC-4F2E-8050-8EF0E356385F}"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34274464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2A252CD0-C78A-4ED6-B695-39311681DEE8}"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4"/>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5"/>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FCBEF"/>
                </a:solidFill>
                <a:ea typeface="宋体" pitchFamily="2" charset="-122"/>
              </a:defRPr>
            </a:lvl1pPr>
          </a:lstStyle>
          <a:p>
            <a:pPr eaLnBrk="0" fontAlgn="base" hangingPunct="0">
              <a:spcBef>
                <a:spcPct val="0"/>
              </a:spcBef>
              <a:spcAft>
                <a:spcPct val="0"/>
              </a:spcAft>
            </a:pPr>
            <a:fld id="{FFC5192A-5D02-4690-A847-C9EB6A68BAF7}"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2067392926"/>
      </p:ext>
    </p:extLst>
  </p:cSld>
  <p:clrMapOvr>
    <a:masterClrMapping/>
  </p:clrMapOvr>
  <p:transition spd="slow" advTm="3000">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F296E1A2-C9A2-438D-B4FA-ED9686BB3FD9}"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4"/>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5"/>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5FCBEF"/>
                </a:solidFill>
                <a:ea typeface="宋体" pitchFamily="2" charset="-122"/>
              </a:defRPr>
            </a:lvl1pPr>
          </a:lstStyle>
          <a:p>
            <a:pPr eaLnBrk="0" fontAlgn="base" hangingPunct="0">
              <a:spcBef>
                <a:spcPct val="0"/>
              </a:spcBef>
              <a:spcAft>
                <a:spcPct val="0"/>
              </a:spcAft>
            </a:pPr>
            <a:fld id="{78774774-BB90-4BE3-BE87-4520CA9A1E46}"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977989816"/>
      </p:ext>
    </p:extLst>
  </p:cSld>
  <p:clrMapOvr>
    <a:masterClrMapping/>
  </p:clrMapOvr>
  <p:transition spd="slow" advTm="3000">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9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BDE5BD8B-822E-487A-A56C-916DE603A3AD}"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ea typeface="宋体" pitchFamily="2" charset="-122"/>
              </a:defRPr>
            </a:lvl1pPr>
          </a:lstStyle>
          <a:p>
            <a:pPr eaLnBrk="0" fontAlgn="base" hangingPunct="0">
              <a:spcBef>
                <a:spcPct val="0"/>
              </a:spcBef>
              <a:spcAft>
                <a:spcPct val="0"/>
              </a:spcAft>
            </a:pPr>
            <a:fld id="{79F7D58A-6F05-4F46-A32F-84F70BDF692A}"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361846796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9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293" y="6042094"/>
            <a:ext cx="68341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0CA448B7-595C-4809-87E9-9761E565FE32}" type="datetimeFigureOut">
              <a:rPr lang="zh-CN" altLang="en-US">
                <a:latin typeface="Arial" pitchFamily="34" charset="0"/>
                <a:cs typeface="Arial" pitchFamily="34" charset="0"/>
              </a:rPr>
              <a:pPr eaLnBrk="0" fontAlgn="base" hangingPunct="0">
                <a:spcBef>
                  <a:spcPct val="0"/>
                </a:spcBef>
                <a:spcAft>
                  <a:spcPct val="0"/>
                </a:spcAft>
                <a:defRPr/>
              </a:pPr>
              <a:t>2022/9/11</a:t>
            </a:fld>
            <a:endParaRPr lang="zh-CN" altLang="en-US">
              <a:latin typeface="Arial" pitchFamily="34" charset="0"/>
              <a:cs typeface="Arial" pitchFamily="34" charset="0"/>
            </a:endParaRPr>
          </a:p>
        </p:txBody>
      </p:sp>
      <p:sp>
        <p:nvSpPr>
          <p:cNvPr id="3" name="页脚占位符 3"/>
          <p:cNvSpPr>
            <a:spLocks noGrp="1"/>
          </p:cNvSpPr>
          <p:nvPr>
            <p:ph type="ftr" sz="quarter" idx="11"/>
          </p:nvPr>
        </p:nvSpPr>
        <p:spPr>
          <a:xfrm>
            <a:off x="508414" y="6042094"/>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itchFamily="34" charset="0"/>
              <a:cs typeface="Arial" pitchFamily="34" charset="0"/>
            </a:endParaRPr>
          </a:p>
        </p:txBody>
      </p:sp>
      <p:sp>
        <p:nvSpPr>
          <p:cNvPr id="4" name="灯片编号占位符 4"/>
          <p:cNvSpPr>
            <a:spLocks noGrp="1"/>
          </p:cNvSpPr>
          <p:nvPr>
            <p:ph type="sldNum" sz="quarter" idx="12"/>
          </p:nvPr>
        </p:nvSpPr>
        <p:spPr>
          <a:xfrm>
            <a:off x="6442490" y="6042094"/>
            <a:ext cx="513159" cy="365125"/>
          </a:xfrm>
          <a:prstGeom prst="rect">
            <a:avLst/>
          </a:prstGeom>
        </p:spPr>
        <p:txBody>
          <a:bodyPr vert="horz" wrap="square" lIns="91440" tIns="45720" rIns="91440" bIns="45720" numCol="1" anchor="t" anchorCtr="0" compatLnSpc="1">
            <a:prstTxWarp prst="textNoShape">
              <a:avLst/>
            </a:prstTxWarp>
          </a:bodyPr>
          <a:lstStyle>
            <a:lvl1pPr>
              <a:defRPr>
                <a:solidFill>
                  <a:srgbClr val="898989"/>
                </a:solidFill>
                <a:ea typeface="宋体" pitchFamily="2" charset="-122"/>
              </a:defRPr>
            </a:lvl1pPr>
          </a:lstStyle>
          <a:p>
            <a:pPr eaLnBrk="0" fontAlgn="base" hangingPunct="0">
              <a:spcBef>
                <a:spcPct val="0"/>
              </a:spcBef>
              <a:spcAft>
                <a:spcPct val="0"/>
              </a:spcAft>
            </a:pPr>
            <a:fld id="{6CE23DB8-01D6-4CAF-BD10-EF1FE1BAFFE7}" type="slidenum">
              <a:rPr lang="zh-CN" altLang="en-US" smtClean="0">
                <a:latin typeface="Arial" pitchFamily="34" charset="0"/>
                <a:cs typeface="Arial" pitchFamily="34" charset="0"/>
              </a:rPr>
              <a:pPr eaLnBrk="0" fontAlgn="base" hangingPunct="0">
                <a:spcBef>
                  <a:spcPct val="0"/>
                </a:spcBef>
                <a:spcAft>
                  <a:spcPct val="0"/>
                </a:spcAft>
              </a:pPr>
              <a:t>‹#›</a:t>
            </a:fld>
            <a:endParaRPr lang="zh-CN" altLang="en-US">
              <a:latin typeface="Arial" pitchFamily="34" charset="0"/>
              <a:cs typeface="Arial" pitchFamily="34" charset="0"/>
            </a:endParaRPr>
          </a:p>
        </p:txBody>
      </p:sp>
    </p:spTree>
    <p:extLst>
      <p:ext uri="{BB962C8B-B14F-4D97-AF65-F5344CB8AC3E}">
        <p14:creationId xmlns:p14="http://schemas.microsoft.com/office/powerpoint/2010/main" val="16724495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15578-682B-4A01-9638-014C16DE11E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AAC1EE-97A3-4603-AA67-B9B86F55FF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98CA0AF-530D-4EBD-B965-8B94F5F1B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92020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8EF56D3-DE4D-452A-8EDB-00A20AD1784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7140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AF01F-173B-42F4-B79E-090D56ACB129}"/>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FF68C77-CBFA-461F-A51E-325EB95509C8}"/>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0284B60-C1EA-4B69-AA90-8F1E5FB94E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23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152574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3891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B300A1-412B-4D8E-A682-9491921A938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449AE0-B2AB-4AC5-AD17-D5485CF0B2A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C0CA87B-A6B0-4084-8ABD-22FC70DE928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3491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C1165-B1EA-4947-A1FB-D9CF6BE2F7B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949C6E-764C-4F36-94CB-FE2A2DF8CB5A}"/>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A9B79E8-DF7C-4EBB-9F3B-6BE1496FD9D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42F9A33-7E46-4A42-A0A4-E18DB17B89B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68AAA32-05F2-47FB-B9B2-30397B27C75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DAF383F0-95C5-45CA-90E7-CB2237487A1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40621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EDF56FB-BF1A-451B-AFCC-8E5E82A91CF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26670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DB79D1B-E5A5-4FF6-B1AF-3C1CE82BE9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4215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4EF36-1426-4285-828F-C8CFBFE984EE}"/>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2C0F19-B360-4B7D-8B84-54564343E2E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161CC49-77D0-4E31-A9D2-D30F8EDAEAD1}"/>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F0A841E-88D4-4D0A-97C4-E4897B6185E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1838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47E2-3FF2-44B7-B10F-3C06FDF7CF6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C9E9FEF-3FB3-4E4C-A935-958BA93288C4}"/>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9F12C7B-8B90-4958-A986-27D36990BDA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5A70AA07-12BD-4E8C-B324-9F0CBE23C2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1489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AACB2E6-036D-489B-AF95-7F191F40942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1984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6BF1447-7437-45B5-955F-F450CFC6FBB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DF0BE9-59DA-4877-8D0D-735633F5CFF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06443D1-9D50-4347-8EF4-C71123BDF44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87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279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010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171"/>
            <a:ext cx="6858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486"/>
            <a:ext cx="2057400" cy="365125"/>
          </a:xfrm>
          <a:prstGeom prst="rect">
            <a:avLst/>
          </a:prstGeom>
        </p:spPr>
        <p:txBody>
          <a:bodyPr/>
          <a:lstStyle/>
          <a:p>
            <a:pPr defTabSz="914377"/>
            <a:fld id="{F81DD83F-F77F-46B4-9CB9-C8117E634F65}" type="datetimeFigureOut">
              <a:rPr lang="en-US" sz="1867">
                <a:solidFill>
                  <a:prstClr val="black">
                    <a:tint val="75000"/>
                  </a:prstClr>
                </a:solidFill>
              </a:rPr>
              <a:pPr defTabSz="914377"/>
              <a:t>9/11/2022</a:t>
            </a:fld>
            <a:endParaRPr lang="en-US" sz="1867">
              <a:solidFill>
                <a:prstClr val="black">
                  <a:tint val="75000"/>
                </a:prstClr>
              </a:solidFill>
            </a:endParaRPr>
          </a:p>
        </p:txBody>
      </p:sp>
      <p:sp>
        <p:nvSpPr>
          <p:cNvPr id="5" name="Footer Placeholder 4"/>
          <p:cNvSpPr>
            <a:spLocks noGrp="1"/>
          </p:cNvSpPr>
          <p:nvPr>
            <p:ph type="ftr" sz="quarter" idx="11"/>
          </p:nvPr>
        </p:nvSpPr>
        <p:spPr>
          <a:xfrm>
            <a:off x="3028950" y="6356486"/>
            <a:ext cx="3086100" cy="365125"/>
          </a:xfrm>
          <a:prstGeom prst="rect">
            <a:avLst/>
          </a:prstGeom>
        </p:spPr>
        <p:txBody>
          <a:bodyPr/>
          <a:lstStyle/>
          <a:p>
            <a:pPr defTabSz="914377"/>
            <a:endParaRPr lang="en-US" sz="1867">
              <a:solidFill>
                <a:prstClr val="black">
                  <a:tint val="75000"/>
                </a:prstClr>
              </a:solidFill>
            </a:endParaRPr>
          </a:p>
        </p:txBody>
      </p:sp>
      <p:sp>
        <p:nvSpPr>
          <p:cNvPr id="6" name="Slide Number Placeholder 5"/>
          <p:cNvSpPr>
            <a:spLocks noGrp="1"/>
          </p:cNvSpPr>
          <p:nvPr>
            <p:ph type="sldNum" sz="quarter" idx="12"/>
          </p:nvPr>
        </p:nvSpPr>
        <p:spPr>
          <a:xfrm>
            <a:off x="6457950" y="6356486"/>
            <a:ext cx="2057400" cy="365125"/>
          </a:xfrm>
          <a:prstGeom prst="rect">
            <a:avLst/>
          </a:prstGeom>
        </p:spPr>
        <p:txBody>
          <a:bodyPr/>
          <a:lstStyle/>
          <a:p>
            <a:pPr defTabSz="914377"/>
            <a:fld id="{AA92924A-2F5C-4ED1-9634-C24838A41D73}" type="slidenum">
              <a:rPr lang="en-US" sz="1867">
                <a:solidFill>
                  <a:prstClr val="black">
                    <a:tint val="75000"/>
                  </a:prstClr>
                </a:solidFill>
              </a:rPr>
              <a:pPr defTabSz="914377"/>
              <a:t>‹#›</a:t>
            </a:fld>
            <a:endParaRPr lang="en-US" sz="1867">
              <a:solidFill>
                <a:prstClr val="black">
                  <a:tint val="75000"/>
                </a:prstClr>
              </a:solidFill>
            </a:endParaRPr>
          </a:p>
        </p:txBody>
      </p:sp>
    </p:spTree>
    <p:extLst>
      <p:ext uri="{BB962C8B-B14F-4D97-AF65-F5344CB8AC3E}">
        <p14:creationId xmlns:p14="http://schemas.microsoft.com/office/powerpoint/2010/main" val="4016428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146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152526" y="2055959"/>
            <a:ext cx="2518172"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152526" y="4005411"/>
            <a:ext cx="2518172"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71322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600124" y="2895603"/>
            <a:ext cx="5943777"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44803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201940" y="2349501"/>
            <a:ext cx="2036751"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3554400" y="2349501"/>
            <a:ext cx="2035204"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5905349" y="2349501"/>
            <a:ext cx="2036751"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2042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955721" y="1882732"/>
            <a:ext cx="3691105"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1756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46"/>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55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02096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233591" y="1840666"/>
            <a:ext cx="1680166"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4957866" y="1840666"/>
            <a:ext cx="1680166"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1686403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325542" y="1886747"/>
            <a:ext cx="3651824"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243622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2022/9/11</a:t>
            </a:fld>
            <a:endParaRPr lang="zh-CN" altLang="en-US" sz="1867"/>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772460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6356486"/>
            <a:ext cx="2057400" cy="365125"/>
          </a:xfrm>
          <a:prstGeom prst="rect">
            <a:avLst/>
          </a:prstGeom>
        </p:spPr>
        <p:txBody>
          <a:bodyPr/>
          <a:lstStyle/>
          <a:p>
            <a:pPr defTabSz="914377"/>
            <a:fld id="{32BF82D2-7A68-459D-A996-9BDDA2518FA4}" type="datetimeFigureOut">
              <a:rPr lang="zh-CN" altLang="en-US" sz="1867">
                <a:solidFill>
                  <a:prstClr val="black">
                    <a:tint val="75000"/>
                  </a:prstClr>
                </a:solidFill>
              </a:rPr>
              <a:pPr defTabSz="914377"/>
              <a:t>2022/9/11</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3028950" y="6356486"/>
            <a:ext cx="30861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6457950" y="6356486"/>
            <a:ext cx="2057400" cy="365125"/>
          </a:xfrm>
          <a:prstGeom prst="rect">
            <a:avLst/>
          </a:prstGeom>
        </p:spPr>
        <p:txBody>
          <a:bodyPr/>
          <a:lstStyle/>
          <a:p>
            <a:pPr defTabSz="914377"/>
            <a:fld id="{3E01EE5D-26FB-46D5-A381-ECFB35BF1D34}" type="slidenum">
              <a:rPr lang="zh-CN" altLang="en-US" sz="1867">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2794672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2022/9/11</a:t>
            </a:fld>
            <a:endParaRPr lang="zh-CN" altLang="en-US" sz="1867"/>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4825845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6213" y="0"/>
            <a:ext cx="949642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2572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6212" y="16"/>
            <a:ext cx="9525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599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6450" y="-455612"/>
            <a:ext cx="10720388"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794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2022/9/11</a:t>
            </a:fld>
            <a:endParaRPr lang="zh-CN" altLang="en-US" sz="1867"/>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010705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3767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677423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2022/9/11</a:t>
            </a:fld>
            <a:endParaRPr lang="zh-CN" altLang="en-US" sz="1867"/>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607703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6838" cy="1320800"/>
          </a:xfrm>
          <a:prstGeom prst="rect">
            <a:avLst/>
          </a:prstGeo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508000" y="2160593"/>
            <a:ext cx="6446838"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3854" y="6042162"/>
            <a:ext cx="684213"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a:defRPr/>
            </a:pPr>
            <a:endParaRPr lang="en-US" altLang="en-US">
              <a:solidFill>
                <a:srgbClr val="5F5F5F"/>
              </a:solidFill>
            </a:endParaRPr>
          </a:p>
        </p:txBody>
      </p:sp>
      <p:sp>
        <p:nvSpPr>
          <p:cNvPr id="5" name="Footer Placeholder 4"/>
          <p:cNvSpPr>
            <a:spLocks noGrp="1"/>
          </p:cNvSpPr>
          <p:nvPr>
            <p:ph type="ftr" sz="quarter" idx="11"/>
          </p:nvPr>
        </p:nvSpPr>
        <p:spPr>
          <a:xfrm>
            <a:off x="508015" y="6042162"/>
            <a:ext cx="4722813"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a:defRPr/>
            </a:pPr>
            <a:endParaRPr lang="en-US" altLang="en-US">
              <a:solidFill>
                <a:srgbClr val="5F5F5F"/>
              </a:solidFill>
            </a:endParaRPr>
          </a:p>
        </p:txBody>
      </p:sp>
      <p:sp>
        <p:nvSpPr>
          <p:cNvPr id="6" name="Slide Number Placeholder 5"/>
          <p:cNvSpPr>
            <a:spLocks noGrp="1"/>
          </p:cNvSpPr>
          <p:nvPr>
            <p:ph type="sldNum" sz="quarter" idx="12"/>
          </p:nvPr>
        </p:nvSpPr>
        <p:spPr>
          <a:xfrm>
            <a:off x="6443737" y="6042162"/>
            <a:ext cx="511175"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a:defRPr/>
            </a:pPr>
            <a:fld id="{831F250A-4CE7-44D4-85B4-49BD9AF6BFD0}" type="slidenum">
              <a:rPr lang="en-US" altLang="en-US">
                <a:solidFill>
                  <a:srgbClr val="5F5F5F"/>
                </a:solidFill>
              </a:rPr>
              <a:pPr>
                <a:defRPr/>
              </a:pPr>
              <a:t>‹#›</a:t>
            </a:fld>
            <a:endParaRPr lang="en-US" altLang="en-US">
              <a:solidFill>
                <a:srgbClr val="5F5F5F"/>
              </a:solidFill>
            </a:endParaRPr>
          </a:p>
        </p:txBody>
      </p:sp>
    </p:spTree>
    <p:extLst>
      <p:ext uri="{BB962C8B-B14F-4D97-AF65-F5344CB8AC3E}">
        <p14:creationId xmlns:p14="http://schemas.microsoft.com/office/powerpoint/2010/main" val="2343549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310" y="6042158"/>
            <a:ext cx="68341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DD22C65B-FAC9-421A-9391-569306C0644A}" type="datetimeFigureOut">
              <a:rPr lang="zh-CN" altLang="en-US"/>
              <a:pPr>
                <a:defRPr/>
              </a:pPr>
              <a:t>2022/9/11</a:t>
            </a:fld>
            <a:endParaRPr lang="zh-CN" altLang="en-US"/>
          </a:p>
        </p:txBody>
      </p:sp>
      <p:sp>
        <p:nvSpPr>
          <p:cNvPr id="3" name="页脚占位符 3"/>
          <p:cNvSpPr>
            <a:spLocks noGrp="1"/>
          </p:cNvSpPr>
          <p:nvPr>
            <p:ph type="ftr" sz="quarter" idx="11"/>
          </p:nvPr>
        </p:nvSpPr>
        <p:spPr>
          <a:xfrm>
            <a:off x="508414" y="6042158"/>
            <a:ext cx="472320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42490" y="6042158"/>
            <a:ext cx="51315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BEBC0E72-BF06-4A19-B2CD-574FB1E7DA1E}" type="slidenum">
              <a:rPr lang="zh-CN" altLang="en-US"/>
              <a:pPr>
                <a:defRPr/>
              </a:pPr>
              <a:t>‹#›</a:t>
            </a:fld>
            <a:endParaRPr lang="zh-CN" altLang="en-US"/>
          </a:p>
        </p:txBody>
      </p:sp>
    </p:spTree>
    <p:extLst>
      <p:ext uri="{BB962C8B-B14F-4D97-AF65-F5344CB8AC3E}">
        <p14:creationId xmlns:p14="http://schemas.microsoft.com/office/powerpoint/2010/main" val="2765082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310" y="6042158"/>
            <a:ext cx="68341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60329089-014F-40B7-AF9F-C11F97BF94C2}" type="datetimeFigureOut">
              <a:rPr lang="zh-CN" altLang="en-US"/>
              <a:pPr>
                <a:defRPr/>
              </a:pPr>
              <a:t>2022/9/11</a:t>
            </a:fld>
            <a:endParaRPr lang="zh-CN" altLang="en-US"/>
          </a:p>
        </p:txBody>
      </p:sp>
      <p:sp>
        <p:nvSpPr>
          <p:cNvPr id="3" name="页脚占位符 3"/>
          <p:cNvSpPr>
            <a:spLocks noGrp="1"/>
          </p:cNvSpPr>
          <p:nvPr>
            <p:ph type="ftr" sz="quarter" idx="11"/>
          </p:nvPr>
        </p:nvSpPr>
        <p:spPr>
          <a:xfrm>
            <a:off x="508414" y="6042158"/>
            <a:ext cx="472320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42490" y="6042158"/>
            <a:ext cx="51315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C06FD32C-10E6-4306-A8A9-F7761EEB30E2}" type="slidenum">
              <a:rPr lang="zh-CN" altLang="en-US"/>
              <a:pPr>
                <a:defRPr/>
              </a:pPr>
              <a:t>‹#›</a:t>
            </a:fld>
            <a:endParaRPr lang="zh-CN" altLang="en-US"/>
          </a:p>
        </p:txBody>
      </p:sp>
    </p:spTree>
    <p:extLst>
      <p:ext uri="{BB962C8B-B14F-4D97-AF65-F5344CB8AC3E}">
        <p14:creationId xmlns:p14="http://schemas.microsoft.com/office/powerpoint/2010/main" val="1613286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0"/>
            <a:ext cx="9496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1873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6213" y="15"/>
            <a:ext cx="9525000"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060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053" y="-455612"/>
            <a:ext cx="10720388"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06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3850" y="6041498"/>
            <a:ext cx="683954" cy="365125"/>
          </a:xfrm>
          <a:prstGeom prst="rect">
            <a:avLst/>
          </a:prstGeom>
        </p:spPr>
        <p:txBody>
          <a:bodyPr/>
          <a:lstStyle>
            <a:lvl1pPr>
              <a:defRPr smtClean="0">
                <a:solidFill>
                  <a:prstClr val="black">
                    <a:tint val="75000"/>
                  </a:prstClr>
                </a:solidFill>
              </a:defRPr>
            </a:lvl1pPr>
          </a:lstStyle>
          <a:p>
            <a:pPr defTabSz="457200">
              <a:defRPr/>
            </a:pPr>
            <a:fld id="{39ADED8E-4E0B-498D-B715-B157A890E4DE}" type="datetimeFigureOut">
              <a:rPr lang="zh-CN" altLang="en-US"/>
              <a:pPr defTabSz="457200">
                <a:defRPr/>
              </a:pPr>
              <a:t>2022/9/11</a:t>
            </a:fld>
            <a:endParaRPr lang="zh-CN" altLang="en-US"/>
          </a:p>
        </p:txBody>
      </p:sp>
      <p:sp>
        <p:nvSpPr>
          <p:cNvPr id="3" name="页脚占位符 3"/>
          <p:cNvSpPr>
            <a:spLocks noGrp="1"/>
          </p:cNvSpPr>
          <p:nvPr>
            <p:ph type="ftr" sz="quarter" idx="11"/>
          </p:nvPr>
        </p:nvSpPr>
        <p:spPr>
          <a:xfrm>
            <a:off x="508019" y="6041498"/>
            <a:ext cx="4723209" cy="365125"/>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4"/>
          <p:cNvSpPr>
            <a:spLocks noGrp="1"/>
          </p:cNvSpPr>
          <p:nvPr>
            <p:ph type="sldNum" sz="quarter" idx="12"/>
          </p:nvPr>
        </p:nvSpPr>
        <p:spPr>
          <a:xfrm>
            <a:off x="6442999" y="6041498"/>
            <a:ext cx="512504" cy="365125"/>
          </a:xfrm>
          <a:prstGeom prst="rect">
            <a:avLst/>
          </a:prstGeom>
        </p:spPr>
        <p:txBody>
          <a:bodyPr/>
          <a:lstStyle>
            <a:lvl1pPr>
              <a:defRPr>
                <a:solidFill>
                  <a:prstClr val="black">
                    <a:tint val="75000"/>
                  </a:prstClr>
                </a:solidFill>
              </a:defRPr>
            </a:lvl1pPr>
          </a:lstStyle>
          <a:p>
            <a:pPr defTabSz="457200">
              <a:defRPr/>
            </a:pPr>
            <a:fld id="{18634F15-13D2-4C0D-99FD-67E8D2F909DD}" type="slidenum">
              <a:rPr lang="zh-CN" altLang="en-US"/>
              <a:pPr defTabSz="457200">
                <a:defRPr/>
              </a:pPr>
              <a:t>‹#›</a:t>
            </a:fld>
            <a:endParaRPr lang="zh-CN" altLang="en-US"/>
          </a:p>
        </p:txBody>
      </p:sp>
    </p:spTree>
    <p:extLst>
      <p:ext uri="{BB962C8B-B14F-4D97-AF65-F5344CB8AC3E}">
        <p14:creationId xmlns:p14="http://schemas.microsoft.com/office/powerpoint/2010/main" val="4101823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879324"/>
      </p:ext>
    </p:extLst>
  </p:cSld>
  <p:clrMapOvr>
    <a:masterClrMapping/>
  </p:clrMapOvr>
  <p:transition spd="slow" advTm="300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771294" y="6130925"/>
            <a:ext cx="859631" cy="369888"/>
          </a:xfrm>
          <a:prstGeom prst="rect">
            <a:avLst/>
          </a:prstGeom>
        </p:spPr>
        <p:txBody>
          <a:bodyPr/>
          <a:lstStyle>
            <a:lvl1pPr>
              <a:defRPr>
                <a:solidFill>
                  <a:prstClr val="black">
                    <a:tint val="75000"/>
                  </a:prstClr>
                </a:solidFill>
              </a:defRPr>
            </a:lvl1pPr>
          </a:lstStyle>
          <a:p>
            <a:pPr defTabSz="457200">
              <a:defRPr/>
            </a:pPr>
            <a:fld id="{A555B3B3-C94B-4900-8A1F-220359EE6AAD}" type="datetimeFigureOut">
              <a:rPr lang="zh-CN" altLang="en-US"/>
              <a:pPr defTabSz="457200">
                <a:defRPr/>
              </a:pPr>
              <a:t>2022/9/11</a:t>
            </a:fld>
            <a:endParaRPr lang="zh-CN" altLang="en-US"/>
          </a:p>
        </p:txBody>
      </p:sp>
      <p:sp>
        <p:nvSpPr>
          <p:cNvPr id="3" name="页脚占位符 3"/>
          <p:cNvSpPr>
            <a:spLocks noGrp="1"/>
          </p:cNvSpPr>
          <p:nvPr>
            <p:ph type="ftr" sz="quarter" idx="11"/>
          </p:nvPr>
        </p:nvSpPr>
        <p:spPr>
          <a:xfrm>
            <a:off x="1941910" y="6135822"/>
            <a:ext cx="5715000" cy="365125"/>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4"/>
          <p:cNvSpPr>
            <a:spLocks noGrp="1"/>
          </p:cNvSpPr>
          <p:nvPr>
            <p:ph type="sldNum" sz="quarter" idx="12"/>
          </p:nvPr>
        </p:nvSpPr>
        <p:spPr>
          <a:xfrm>
            <a:off x="398859" y="787401"/>
            <a:ext cx="584597" cy="365125"/>
          </a:xfrm>
          <a:prstGeom prst="rect">
            <a:avLst/>
          </a:prstGeom>
        </p:spPr>
        <p:txBody>
          <a:bodyPr/>
          <a:lstStyle>
            <a:lvl1pPr>
              <a:defRPr>
                <a:solidFill>
                  <a:prstClr val="black">
                    <a:tint val="75000"/>
                  </a:prstClr>
                </a:solidFill>
              </a:defRPr>
            </a:lvl1pPr>
          </a:lstStyle>
          <a:p>
            <a:pPr defTabSz="457200">
              <a:defRPr/>
            </a:pPr>
            <a:fld id="{F72B3403-94C5-4D26-BB59-AC8DAC884A2C}" type="slidenum">
              <a:rPr lang="zh-CN" altLang="en-US"/>
              <a:pPr defTabSz="457200">
                <a:defRPr/>
              </a:pPr>
              <a:t>‹#›</a:t>
            </a:fld>
            <a:endParaRPr lang="zh-CN" altLang="en-US"/>
          </a:p>
        </p:txBody>
      </p:sp>
    </p:spTree>
    <p:extLst>
      <p:ext uri="{BB962C8B-B14F-4D97-AF65-F5344CB8AC3E}">
        <p14:creationId xmlns:p14="http://schemas.microsoft.com/office/powerpoint/2010/main" val="419609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203702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771294" y="6130925"/>
            <a:ext cx="859631" cy="369888"/>
          </a:xfrm>
          <a:prstGeom prst="rect">
            <a:avLst/>
          </a:prstGeom>
        </p:spPr>
        <p:txBody>
          <a:bodyPr/>
          <a:lstStyle>
            <a:lvl1pPr>
              <a:defRPr>
                <a:solidFill>
                  <a:prstClr val="black">
                    <a:tint val="75000"/>
                  </a:prstClr>
                </a:solidFill>
              </a:defRPr>
            </a:lvl1pPr>
          </a:lstStyle>
          <a:p>
            <a:pPr defTabSz="457200">
              <a:defRPr/>
            </a:pPr>
            <a:fld id="{D3651C4A-636C-43D5-8F45-9B7FA68B1021}" type="datetimeFigureOut">
              <a:rPr lang="zh-CN" altLang="en-US"/>
              <a:pPr defTabSz="457200">
                <a:defRPr/>
              </a:pPr>
              <a:t>2022/9/11</a:t>
            </a:fld>
            <a:endParaRPr lang="zh-CN" altLang="en-US"/>
          </a:p>
        </p:txBody>
      </p:sp>
      <p:sp>
        <p:nvSpPr>
          <p:cNvPr id="3" name="页脚占位符 3"/>
          <p:cNvSpPr>
            <a:spLocks noGrp="1"/>
          </p:cNvSpPr>
          <p:nvPr>
            <p:ph type="ftr" sz="quarter" idx="11"/>
          </p:nvPr>
        </p:nvSpPr>
        <p:spPr>
          <a:xfrm>
            <a:off x="1941910" y="6135822"/>
            <a:ext cx="5715000" cy="365125"/>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4"/>
          <p:cNvSpPr>
            <a:spLocks noGrp="1"/>
          </p:cNvSpPr>
          <p:nvPr>
            <p:ph type="sldNum" sz="quarter" idx="12"/>
          </p:nvPr>
        </p:nvSpPr>
        <p:spPr>
          <a:xfrm>
            <a:off x="398859" y="787401"/>
            <a:ext cx="584597" cy="365125"/>
          </a:xfrm>
          <a:prstGeom prst="rect">
            <a:avLst/>
          </a:prstGeom>
        </p:spPr>
        <p:txBody>
          <a:bodyPr/>
          <a:lstStyle>
            <a:lvl1pPr>
              <a:defRPr>
                <a:solidFill>
                  <a:prstClr val="black">
                    <a:tint val="75000"/>
                  </a:prstClr>
                </a:solidFill>
              </a:defRPr>
            </a:lvl1pPr>
          </a:lstStyle>
          <a:p>
            <a:pPr defTabSz="457200">
              <a:defRPr/>
            </a:pPr>
            <a:fld id="{0CB755A3-A002-406D-A30A-EA229C631C3C}" type="slidenum">
              <a:rPr lang="zh-CN" altLang="en-US"/>
              <a:pPr defTabSz="457200">
                <a:defRPr/>
              </a:pPr>
              <a:t>‹#›</a:t>
            </a:fld>
            <a:endParaRPr lang="zh-CN" altLang="en-US"/>
          </a:p>
        </p:txBody>
      </p:sp>
    </p:spTree>
    <p:extLst>
      <p:ext uri="{BB962C8B-B14F-4D97-AF65-F5344CB8AC3E}">
        <p14:creationId xmlns:p14="http://schemas.microsoft.com/office/powerpoint/2010/main" val="3385481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7771294" y="6130925"/>
            <a:ext cx="859631" cy="369888"/>
          </a:xfrm>
          <a:prstGeom prst="rect">
            <a:avLst/>
          </a:prstGeom>
        </p:spPr>
        <p:txBody>
          <a:bodyPr/>
          <a:lstStyle>
            <a:lvl1pPr>
              <a:defRPr>
                <a:solidFill>
                  <a:prstClr val="black">
                    <a:tint val="75000"/>
                  </a:prstClr>
                </a:solidFill>
              </a:defRPr>
            </a:lvl1pPr>
          </a:lstStyle>
          <a:p>
            <a:pPr defTabSz="457200">
              <a:defRPr/>
            </a:pPr>
            <a:fld id="{422852A1-82BC-420A-A8F1-ADF75FD23FF1}" type="datetimeFigureOut">
              <a:rPr lang="zh-CN" altLang="en-US"/>
              <a:pPr defTabSz="457200">
                <a:defRPr/>
              </a:pPr>
              <a:t>2022/9/11</a:t>
            </a:fld>
            <a:endParaRPr lang="zh-CN" altLang="en-US"/>
          </a:p>
        </p:txBody>
      </p:sp>
      <p:sp>
        <p:nvSpPr>
          <p:cNvPr id="3" name="页脚占位符 4"/>
          <p:cNvSpPr>
            <a:spLocks noGrp="1"/>
          </p:cNvSpPr>
          <p:nvPr>
            <p:ph type="ftr" sz="quarter" idx="11"/>
          </p:nvPr>
        </p:nvSpPr>
        <p:spPr>
          <a:xfrm>
            <a:off x="1941910" y="6135822"/>
            <a:ext cx="5715000" cy="365125"/>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5"/>
          <p:cNvSpPr>
            <a:spLocks noGrp="1"/>
          </p:cNvSpPr>
          <p:nvPr>
            <p:ph type="sldNum" sz="quarter" idx="12"/>
          </p:nvPr>
        </p:nvSpPr>
        <p:spPr>
          <a:xfrm>
            <a:off x="398859" y="787401"/>
            <a:ext cx="584597" cy="365125"/>
          </a:xfrm>
          <a:prstGeom prst="rect">
            <a:avLst/>
          </a:prstGeom>
        </p:spPr>
        <p:txBody>
          <a:bodyPr/>
          <a:lstStyle>
            <a:lvl1pPr>
              <a:defRPr>
                <a:solidFill>
                  <a:srgbClr val="5FCBEF"/>
                </a:solidFill>
              </a:defRPr>
            </a:lvl1pPr>
          </a:lstStyle>
          <a:p>
            <a:pPr defTabSz="457200">
              <a:defRPr/>
            </a:pPr>
            <a:fld id="{8DEF1F46-8D2F-4052-9F6A-08F3809E54A5}" type="slidenum">
              <a:rPr lang="zh-CN" altLang="en-US"/>
              <a:pPr defTabSz="457200">
                <a:defRPr/>
              </a:pPr>
              <a:t>‹#›</a:t>
            </a:fld>
            <a:endParaRPr lang="zh-CN" altLang="en-US"/>
          </a:p>
        </p:txBody>
      </p:sp>
    </p:spTree>
    <p:extLst>
      <p:ext uri="{BB962C8B-B14F-4D97-AF65-F5344CB8AC3E}">
        <p14:creationId xmlns:p14="http://schemas.microsoft.com/office/powerpoint/2010/main" val="1472760105"/>
      </p:ext>
    </p:extLst>
  </p:cSld>
  <p:clrMapOvr>
    <a:masterClrMapping/>
  </p:clrMapOvr>
  <p:transition spd="slow" advTm="3000">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771294" y="6130925"/>
            <a:ext cx="859631" cy="369888"/>
          </a:xfrm>
          <a:prstGeom prst="rect">
            <a:avLst/>
          </a:prstGeom>
        </p:spPr>
        <p:txBody>
          <a:bodyPr/>
          <a:lstStyle>
            <a:lvl1pPr>
              <a:defRPr>
                <a:solidFill>
                  <a:prstClr val="black">
                    <a:tint val="75000"/>
                  </a:prstClr>
                </a:solidFill>
              </a:defRPr>
            </a:lvl1pPr>
          </a:lstStyle>
          <a:p>
            <a:pPr defTabSz="457200">
              <a:defRPr/>
            </a:pPr>
            <a:fld id="{9F37422E-C080-45AE-A171-86F1DA5412CB}" type="datetimeFigureOut">
              <a:rPr lang="zh-CN" altLang="en-US"/>
              <a:pPr defTabSz="457200">
                <a:defRPr/>
              </a:pPr>
              <a:t>2022/9/11</a:t>
            </a:fld>
            <a:endParaRPr lang="zh-CN" altLang="en-US"/>
          </a:p>
        </p:txBody>
      </p:sp>
      <p:sp>
        <p:nvSpPr>
          <p:cNvPr id="3" name="页脚占位符 3"/>
          <p:cNvSpPr>
            <a:spLocks noGrp="1"/>
          </p:cNvSpPr>
          <p:nvPr>
            <p:ph type="ftr" sz="quarter" idx="11"/>
          </p:nvPr>
        </p:nvSpPr>
        <p:spPr>
          <a:xfrm>
            <a:off x="1941910" y="6135822"/>
            <a:ext cx="5715000" cy="365125"/>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4"/>
          <p:cNvSpPr>
            <a:spLocks noGrp="1"/>
          </p:cNvSpPr>
          <p:nvPr>
            <p:ph type="sldNum" sz="quarter" idx="12"/>
          </p:nvPr>
        </p:nvSpPr>
        <p:spPr>
          <a:xfrm>
            <a:off x="398859" y="787401"/>
            <a:ext cx="584597" cy="365125"/>
          </a:xfrm>
          <a:prstGeom prst="rect">
            <a:avLst/>
          </a:prstGeom>
        </p:spPr>
        <p:txBody>
          <a:bodyPr/>
          <a:lstStyle>
            <a:lvl1pPr>
              <a:defRPr>
                <a:solidFill>
                  <a:prstClr val="black">
                    <a:tint val="75000"/>
                  </a:prstClr>
                </a:solidFill>
              </a:defRPr>
            </a:lvl1pPr>
          </a:lstStyle>
          <a:p>
            <a:pPr defTabSz="457200">
              <a:defRPr/>
            </a:pPr>
            <a:fld id="{FC6813B9-9666-40E6-9203-AE5DBA65578F}" type="slidenum">
              <a:rPr lang="zh-CN" altLang="en-US"/>
              <a:pPr defTabSz="457200">
                <a:defRPr/>
              </a:pPr>
              <a:t>‹#›</a:t>
            </a:fld>
            <a:endParaRPr lang="zh-CN" altLang="en-US"/>
          </a:p>
        </p:txBody>
      </p:sp>
    </p:spTree>
    <p:extLst>
      <p:ext uri="{BB962C8B-B14F-4D97-AF65-F5344CB8AC3E}">
        <p14:creationId xmlns:p14="http://schemas.microsoft.com/office/powerpoint/2010/main" val="658810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43"/>
            <a:ext cx="2133600" cy="476251"/>
          </a:xfrm>
          <a:prstGeom prst="rect">
            <a:avLst/>
          </a:prstGeom>
          <a:ln/>
        </p:spPr>
        <p:txBody>
          <a:bodyPr/>
          <a:lstStyle>
            <a:lvl1pPr>
              <a:defRPr/>
            </a:lvl1pPr>
          </a:lstStyle>
          <a:p>
            <a:pPr defTabSz="457200">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5243"/>
            <a:ext cx="2895600" cy="476251"/>
          </a:xfrm>
          <a:prstGeom prst="rect">
            <a:avLst/>
          </a:prstGeom>
          <a:ln/>
        </p:spPr>
        <p:txBody>
          <a:bodyPr/>
          <a:lstStyle>
            <a:lvl1pPr>
              <a:defRPr/>
            </a:lvl1pPr>
          </a:lstStyle>
          <a:p>
            <a:pPr defTabSz="457200">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5243"/>
            <a:ext cx="2133600" cy="476251"/>
          </a:xfrm>
          <a:prstGeom prst="rect">
            <a:avLst/>
          </a:prstGeom>
          <a:ln/>
        </p:spPr>
        <p:txBody>
          <a:bodyPr/>
          <a:lstStyle>
            <a:lvl1pPr>
              <a:defRPr/>
            </a:lvl1pPr>
          </a:lstStyle>
          <a:p>
            <a:pPr defTabSz="457200"/>
            <a:fld id="{5DF0C99E-C4F9-4DAB-AB94-365632577A06}" type="slidenum">
              <a:rPr lang="en-US" altLang="en-US">
                <a:solidFill>
                  <a:srgbClr val="000000"/>
                </a:solidFill>
              </a:rPr>
              <a:pPr defTabSz="457200"/>
              <a:t>‹#›</a:t>
            </a:fld>
            <a:endParaRPr lang="en-US" altLang="en-US">
              <a:solidFill>
                <a:srgbClr val="000000"/>
              </a:solidFill>
            </a:endParaRPr>
          </a:p>
        </p:txBody>
      </p:sp>
    </p:spTree>
    <p:extLst>
      <p:ext uri="{BB962C8B-B14F-4D97-AF65-F5344CB8AC3E}">
        <p14:creationId xmlns:p14="http://schemas.microsoft.com/office/powerpoint/2010/main" val="1663571485"/>
      </p:ext>
    </p:extLst>
  </p:cSld>
  <p:clrMapOvr>
    <a:masterClrMapping/>
  </p:clrMapOvr>
  <p:transition>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2" name="日期占位符 3">
            <a:extLst>
              <a:ext uri="{FF2B5EF4-FFF2-40B4-BE49-F238E27FC236}">
                <a16:creationId xmlns="" xmlns:a16="http://schemas.microsoft.com/office/drawing/2014/main" id="{32DA043D-39A3-4437-8A68-D8ABB9645D5B}"/>
              </a:ext>
            </a:extLst>
          </p:cNvPr>
          <p:cNvSpPr>
            <a:spLocks noGrp="1"/>
          </p:cNvSpPr>
          <p:nvPr>
            <p:ph type="dt" sz="half" idx="10"/>
          </p:nvPr>
        </p:nvSpPr>
        <p:spPr>
          <a:xfrm>
            <a:off x="5403850" y="6041498"/>
            <a:ext cx="683954" cy="365125"/>
          </a:xfrm>
          <a:prstGeom prst="rect">
            <a:avLst/>
          </a:prstGeom>
        </p:spPr>
        <p:txBody>
          <a:bodyPr/>
          <a:lstStyle>
            <a:lvl1pPr>
              <a:defRPr/>
            </a:lvl1pPr>
          </a:lstStyle>
          <a:p>
            <a:pPr defTabSz="457200">
              <a:defRPr/>
            </a:pPr>
            <a:fld id="{2BCC7A12-A6F8-4B29-B1F6-EFE54D85C9A3}" type="datetimeFigureOut">
              <a:rPr lang="zh-CN" altLang="en-US">
                <a:solidFill>
                  <a:prstClr val="black">
                    <a:tint val="75000"/>
                  </a:prstClr>
                </a:solidFill>
              </a:rPr>
              <a:pPr defTabSz="457200">
                <a:defRPr/>
              </a:pPr>
              <a:t>2022/9/11</a:t>
            </a:fld>
            <a:endParaRPr lang="zh-CN" altLang="en-US">
              <a:solidFill>
                <a:prstClr val="black">
                  <a:tint val="75000"/>
                </a:prstClr>
              </a:solidFill>
            </a:endParaRPr>
          </a:p>
        </p:txBody>
      </p:sp>
      <p:sp>
        <p:nvSpPr>
          <p:cNvPr id="3" name="页脚占位符 4">
            <a:extLst>
              <a:ext uri="{FF2B5EF4-FFF2-40B4-BE49-F238E27FC236}">
                <a16:creationId xmlns="" xmlns:a16="http://schemas.microsoft.com/office/drawing/2014/main" id="{6139AD28-9736-4858-A52B-9152D3F05EAC}"/>
              </a:ext>
            </a:extLst>
          </p:cNvPr>
          <p:cNvSpPr>
            <a:spLocks noGrp="1"/>
          </p:cNvSpPr>
          <p:nvPr>
            <p:ph type="ftr" sz="quarter" idx="11"/>
          </p:nvPr>
        </p:nvSpPr>
        <p:spPr>
          <a:xfrm>
            <a:off x="508019" y="6041498"/>
            <a:ext cx="4723209" cy="365125"/>
          </a:xfrm>
          <a:prstGeom prst="rect">
            <a:avLst/>
          </a:prstGeom>
        </p:spPr>
        <p:txBody>
          <a:bodyPr/>
          <a:lstStyle>
            <a:lvl1pPr>
              <a:defRPr/>
            </a:lvl1pPr>
          </a:lstStyle>
          <a:p>
            <a:pPr defTabSz="457200">
              <a:defRPr/>
            </a:pPr>
            <a:endParaRPr lang="zh-CN" altLang="en-US">
              <a:solidFill>
                <a:prstClr val="black">
                  <a:tint val="75000"/>
                </a:prstClr>
              </a:solidFill>
            </a:endParaRPr>
          </a:p>
        </p:txBody>
      </p:sp>
      <p:sp>
        <p:nvSpPr>
          <p:cNvPr id="4" name="灯片编号占位符 5">
            <a:extLst>
              <a:ext uri="{FF2B5EF4-FFF2-40B4-BE49-F238E27FC236}">
                <a16:creationId xmlns="" xmlns:a16="http://schemas.microsoft.com/office/drawing/2014/main" id="{5D814785-11A4-4636-9CF4-C38FD20D9094}"/>
              </a:ext>
            </a:extLst>
          </p:cNvPr>
          <p:cNvSpPr>
            <a:spLocks noGrp="1"/>
          </p:cNvSpPr>
          <p:nvPr>
            <p:ph type="sldNum" sz="quarter" idx="12"/>
          </p:nvPr>
        </p:nvSpPr>
        <p:spPr>
          <a:xfrm>
            <a:off x="6442999" y="6041498"/>
            <a:ext cx="512504" cy="365125"/>
          </a:xfrm>
          <a:prstGeom prst="rect">
            <a:avLst/>
          </a:prstGeom>
        </p:spPr>
        <p:txBody>
          <a:bodyPr/>
          <a:lstStyle>
            <a:lvl1pPr>
              <a:defRPr/>
            </a:lvl1pPr>
          </a:lstStyle>
          <a:p>
            <a:pPr defTabSz="457200">
              <a:defRPr/>
            </a:pPr>
            <a:fld id="{18CB745E-AF92-4B82-9391-130056807CE7}" type="slidenum">
              <a:rPr lang="zh-CN" altLang="en-US">
                <a:solidFill>
                  <a:srgbClr val="5FCBEF"/>
                </a:solidFill>
              </a:rPr>
              <a:pPr defTabSz="457200">
                <a:defRPr/>
              </a:pPr>
              <a:t>‹#›</a:t>
            </a:fld>
            <a:endParaRPr lang="zh-CN" altLang="en-US">
              <a:solidFill>
                <a:srgbClr val="5FCBEF"/>
              </a:solidFill>
            </a:endParaRPr>
          </a:p>
        </p:txBody>
      </p:sp>
    </p:spTree>
    <p:extLst>
      <p:ext uri="{BB962C8B-B14F-4D97-AF65-F5344CB8AC3E}">
        <p14:creationId xmlns:p14="http://schemas.microsoft.com/office/powerpoint/2010/main" val="2479306908"/>
      </p:ext>
    </p:extLst>
  </p:cSld>
  <p:clrMapOvr>
    <a:masterClrMapping/>
  </p:clrMapOvr>
  <p:transition spd="slow" advTm="3000">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2022/9/11</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2798272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6356486"/>
            <a:ext cx="2057400" cy="365125"/>
          </a:xfrm>
          <a:prstGeom prst="rect">
            <a:avLst/>
          </a:prstGeom>
        </p:spPr>
        <p:txBody>
          <a:bodyPr/>
          <a:lstStyle/>
          <a:p>
            <a:pPr defTabSz="914377"/>
            <a:fld id="{32BF82D2-7A68-459D-A996-9BDDA2518FA4}" type="datetimeFigureOut">
              <a:rPr lang="zh-CN" altLang="en-US" sz="1867">
                <a:solidFill>
                  <a:prstClr val="black">
                    <a:tint val="75000"/>
                  </a:prstClr>
                </a:solidFill>
                <a:cs typeface="Arial" panose="020B0604020202020204" pitchFamily="34" charset="0"/>
              </a:rPr>
              <a:pPr defTabSz="914377"/>
              <a:t>2022/9/11</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3028950" y="6356486"/>
            <a:ext cx="30861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6457950" y="6356486"/>
            <a:ext cx="2057400" cy="365125"/>
          </a:xfrm>
          <a:prstGeom prst="rect">
            <a:avLst/>
          </a:prstGeom>
        </p:spPr>
        <p:txBody>
          <a:bodyPr/>
          <a:lstStyle/>
          <a:p>
            <a:pPr defTabSz="914377"/>
            <a:fld id="{3E01EE5D-26FB-46D5-A381-ECFB35BF1D34}" type="slidenum">
              <a:rPr lang="zh-CN" altLang="en-US" sz="1867">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742241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2022/9/11</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828474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310" y="6042158"/>
            <a:ext cx="68341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DD22C65B-FAC9-421A-9391-569306C0644A}" type="datetimeFigureOut">
              <a:rPr lang="zh-CN" altLang="en-US">
                <a:cs typeface="Arial" panose="020B0604020202020204" pitchFamily="34" charset="0"/>
              </a:rPr>
              <a:pPr>
                <a:defRPr/>
              </a:pPr>
              <a:t>2022/9/11</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508414" y="6042158"/>
            <a:ext cx="472320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6442490" y="6042158"/>
            <a:ext cx="51315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BEBC0E72-BF06-4A19-B2CD-574FB1E7DA1E}"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293443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0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4310" y="6042158"/>
            <a:ext cx="68341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60329089-014F-40B7-AF9F-C11F97BF94C2}" type="datetimeFigureOut">
              <a:rPr lang="zh-CN" altLang="en-US">
                <a:cs typeface="Arial" panose="020B0604020202020204" pitchFamily="34" charset="0"/>
              </a:rPr>
              <a:pPr>
                <a:defRPr/>
              </a:pPr>
              <a:t>2022/9/11</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508414" y="6042158"/>
            <a:ext cx="472320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6442490" y="6042158"/>
            <a:ext cx="513159"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a:defRPr/>
            </a:pPr>
            <a:fld id="{C06FD32C-10E6-4306-A8A9-F7761EEB30E2}"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36225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6293939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3850" y="6041498"/>
            <a:ext cx="683954" cy="365125"/>
          </a:xfrm>
          <a:prstGeom prst="rect">
            <a:avLst/>
          </a:prstGeom>
        </p:spPr>
        <p:txBody>
          <a:bodyPr/>
          <a:lstStyle>
            <a:lvl1pPr>
              <a:defRPr smtClean="0">
                <a:solidFill>
                  <a:prstClr val="black">
                    <a:tint val="75000"/>
                  </a:prstClr>
                </a:solidFill>
              </a:defRPr>
            </a:lvl1pPr>
          </a:lstStyle>
          <a:p>
            <a:pPr defTabSz="457200">
              <a:defRPr/>
            </a:pPr>
            <a:fld id="{39ADED8E-4E0B-498D-B715-B157A890E4DE}" type="datetimeFigureOut">
              <a:rPr lang="zh-CN" altLang="en-US">
                <a:cs typeface="Arial" panose="020B0604020202020204" pitchFamily="34" charset="0"/>
              </a:rPr>
              <a:pPr defTabSz="457200">
                <a:defRPr/>
              </a:pPr>
              <a:t>2022/9/11</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508019" y="6041498"/>
            <a:ext cx="4723209" cy="365125"/>
          </a:xfrm>
          <a:prstGeom prst="rect">
            <a:avLst/>
          </a:prstGeom>
        </p:spPr>
        <p:txBody>
          <a:bodyPr/>
          <a:lstStyle>
            <a:lvl1pPr>
              <a:defRPr>
                <a:solidFill>
                  <a:prstClr val="black">
                    <a:tint val="75000"/>
                  </a:prstClr>
                </a:solidFill>
              </a:defRPr>
            </a:lvl1pPr>
          </a:lstStyle>
          <a:p>
            <a:pPr defTabSz="4572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6442999" y="6041498"/>
            <a:ext cx="512504" cy="365125"/>
          </a:xfrm>
          <a:prstGeom prst="rect">
            <a:avLst/>
          </a:prstGeom>
        </p:spPr>
        <p:txBody>
          <a:bodyPr/>
          <a:lstStyle>
            <a:lvl1pPr>
              <a:defRPr>
                <a:solidFill>
                  <a:prstClr val="black">
                    <a:tint val="75000"/>
                  </a:prstClr>
                </a:solidFill>
              </a:defRPr>
            </a:lvl1pPr>
          </a:lstStyle>
          <a:p>
            <a:pPr defTabSz="457200">
              <a:defRPr/>
            </a:pPr>
            <a:fld id="{18634F15-13D2-4C0D-99FD-67E8D2F909DD}" type="slidenum">
              <a:rPr lang="zh-CN" altLang="en-US">
                <a:cs typeface="Arial" panose="020B0604020202020204" pitchFamily="34" charset="0"/>
              </a:rPr>
              <a:pPr defTabSz="4572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5714247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4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2022/9/11</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6594716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6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6356486"/>
            <a:ext cx="2057400" cy="365125"/>
          </a:xfrm>
          <a:prstGeom prst="rect">
            <a:avLst/>
          </a:prstGeom>
        </p:spPr>
        <p:txBody>
          <a:bodyPr/>
          <a:lstStyle/>
          <a:p>
            <a:fld id="{32BF82D2-7A68-459D-A996-9BDDA2518FA4}" type="datetimeFigureOut">
              <a:rPr lang="zh-CN" altLang="en-US">
                <a:solidFill>
                  <a:prstClr val="black">
                    <a:tint val="75000"/>
                  </a:prstClr>
                </a:solidFill>
                <a:cs typeface="Arial" panose="020B0604020202020204" pitchFamily="34" charset="0"/>
              </a:rPr>
              <a:pPr/>
              <a:t>2022/9/11</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3028950" y="6356486"/>
            <a:ext cx="3086100" cy="365125"/>
          </a:xfrm>
          <a:prstGeom prst="rect">
            <a:avLst/>
          </a:prstGeom>
        </p:spPr>
        <p:txBody>
          <a:bodyPr/>
          <a:lstStyle/>
          <a:p>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6457950" y="6356486"/>
            <a:ext cx="2057400" cy="365125"/>
          </a:xfrm>
          <a:prstGeom prst="rect">
            <a:avLst/>
          </a:prstGeom>
        </p:spPr>
        <p:txBody>
          <a:bodyPr/>
          <a:lstStyle/>
          <a:p>
            <a:fld id="{3E01EE5D-26FB-46D5-A381-ECFB35BF1D34}" type="slidenum">
              <a:rPr lang="zh-CN" altLang="en-US">
                <a:solidFill>
                  <a:prstClr val="black">
                    <a:tint val="75000"/>
                  </a:prstClr>
                </a:solidFill>
                <a:cs typeface="Arial" panose="020B0604020202020204" pitchFamily="34" charset="0"/>
              </a:rPr>
              <a:pPr/>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139952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a:solidFill>
                  <a:prstClr val="black">
                    <a:tint val="75000"/>
                  </a:prstClr>
                </a:solidFill>
                <a:cs typeface="+mn-cs"/>
              </a:defRPr>
            </a:lvl1pPr>
          </a:lstStyle>
          <a:p>
            <a:pPr>
              <a:defRPr/>
            </a:pPr>
            <a:fld id="{0C6303A0-9065-42AF-906A-DE1E800FE257}"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cs typeface="+mn-cs"/>
              </a:defRPr>
            </a:lvl1pPr>
          </a:lstStyle>
          <a:p>
            <a:pPr>
              <a:defRPr/>
            </a:pPr>
            <a:fld id="{2AD3D7CA-7BD8-4738-B6AB-718737AA462A}" type="slidenum">
              <a:rPr lang="zh-CN" altLang="en-US"/>
              <a:pPr>
                <a:defRPr/>
              </a:pPr>
              <a:t>‹#›</a:t>
            </a:fld>
            <a:endParaRPr lang="zh-CN" altLang="en-US"/>
          </a:p>
        </p:txBody>
      </p:sp>
    </p:spTree>
    <p:extLst>
      <p:ext uri="{BB962C8B-B14F-4D97-AF65-F5344CB8AC3E}">
        <p14:creationId xmlns:p14="http://schemas.microsoft.com/office/powerpoint/2010/main" val="3874210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fld id="{3ACFC516-0EBD-4852-9DFD-FFC809B16810}"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fld id="{855DB59F-0B7A-4009-ADD8-CBB6E0E22669}" type="slidenum">
              <a:rPr lang="zh-CN" altLang="en-US"/>
              <a:pPr>
                <a:defRPr/>
              </a:pPr>
              <a:t>‹#›</a:t>
            </a:fld>
            <a:endParaRPr lang="zh-CN" altLang="en-US"/>
          </a:p>
        </p:txBody>
      </p:sp>
    </p:spTree>
    <p:extLst>
      <p:ext uri="{BB962C8B-B14F-4D97-AF65-F5344CB8AC3E}">
        <p14:creationId xmlns:p14="http://schemas.microsoft.com/office/powerpoint/2010/main" val="3374852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6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a:solidFill>
                  <a:prstClr val="black">
                    <a:tint val="75000"/>
                  </a:prstClr>
                </a:solidFill>
              </a:defRPr>
            </a:lvl1pPr>
          </a:lstStyle>
          <a:p>
            <a:pPr>
              <a:defRPr/>
            </a:pPr>
            <a:fld id="{233108B3-3C5F-434E-B7C6-124BB30C5988}" type="datetimeFigureOut">
              <a:rPr lang="zh-CN" altLang="en-US">
                <a:cs typeface="Arial" panose="020B0604020202020204" pitchFamily="34" charset="0"/>
              </a:rPr>
              <a:pPr>
                <a:defRPr/>
              </a:pPr>
              <a:t>2022/9/11</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defRPr>
            </a:lvl1pPr>
          </a:lstStyle>
          <a:p>
            <a:pPr>
              <a:defRPr/>
            </a:pPr>
            <a:fld id="{0FCC38CE-CFED-41E2-93E2-A213294AFB8B}"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6532273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2" name="日期占位符 3">
            <a:extLst>
              <a:ext uri="{FF2B5EF4-FFF2-40B4-BE49-F238E27FC236}">
                <a16:creationId xmlns="" xmlns:a16="http://schemas.microsoft.com/office/drawing/2014/main" id="{32DA043D-39A3-4437-8A68-D8ABB9645D5B}"/>
              </a:ext>
            </a:extLst>
          </p:cNvPr>
          <p:cNvSpPr>
            <a:spLocks noGrp="1"/>
          </p:cNvSpPr>
          <p:nvPr>
            <p:ph type="dt" sz="half" idx="10"/>
          </p:nvPr>
        </p:nvSpPr>
        <p:spPr>
          <a:xfrm>
            <a:off x="5403850" y="6041498"/>
            <a:ext cx="683954" cy="365125"/>
          </a:xfrm>
          <a:prstGeom prst="rect">
            <a:avLst/>
          </a:prstGeom>
        </p:spPr>
        <p:txBody>
          <a:bodyPr/>
          <a:lstStyle>
            <a:lvl1pPr>
              <a:defRPr/>
            </a:lvl1pPr>
          </a:lstStyle>
          <a:p>
            <a:pPr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eaLnBrk="0" fontAlgn="base" hangingPunct="0">
                <a:spcBef>
                  <a:spcPct val="0"/>
                </a:spcBef>
                <a:spcAft>
                  <a:spcPct val="0"/>
                </a:spcAft>
                <a:defRPr/>
              </a:pPr>
              <a:t>2022/9/11</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 xmlns:a16="http://schemas.microsoft.com/office/drawing/2014/main" id="{6139AD28-9736-4858-A52B-9152D3F05EAC}"/>
              </a:ext>
            </a:extLst>
          </p:cNvPr>
          <p:cNvSpPr>
            <a:spLocks noGrp="1"/>
          </p:cNvSpPr>
          <p:nvPr>
            <p:ph type="ftr" sz="quarter" idx="11"/>
          </p:nvPr>
        </p:nvSpPr>
        <p:spPr>
          <a:xfrm>
            <a:off x="508019" y="6041498"/>
            <a:ext cx="4723209" cy="365125"/>
          </a:xfrm>
          <a:prstGeom prst="rect">
            <a:avLst/>
          </a:prstGeom>
        </p:spPr>
        <p:txBody>
          <a:bodyPr/>
          <a:lstStyle>
            <a:lvl1pPr>
              <a:defRPr/>
            </a:lvl1pPr>
          </a:lstStyle>
          <a:p>
            <a:pPr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 xmlns:a16="http://schemas.microsoft.com/office/drawing/2014/main" id="{5D814785-11A4-4636-9CF4-C38FD20D9094}"/>
              </a:ext>
            </a:extLst>
          </p:cNvPr>
          <p:cNvSpPr>
            <a:spLocks noGrp="1"/>
          </p:cNvSpPr>
          <p:nvPr>
            <p:ph type="sldNum" sz="quarter" idx="12"/>
          </p:nvPr>
        </p:nvSpPr>
        <p:spPr>
          <a:xfrm>
            <a:off x="6442999" y="6041498"/>
            <a:ext cx="512504" cy="365125"/>
          </a:xfrm>
          <a:prstGeom prst="rect">
            <a:avLst/>
          </a:prstGeom>
        </p:spPr>
        <p:txBody>
          <a:bodyPr/>
          <a:lstStyle>
            <a:lvl1pPr>
              <a:defRPr/>
            </a:lvl1pPr>
          </a:lstStyle>
          <a:p>
            <a:pPr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39331"/>
      </p:ext>
    </p:extLst>
  </p:cSld>
  <p:clrMapOvr>
    <a:masterClrMapping/>
  </p:clrMapOvr>
  <p:transition spd="slow" advTm="3000">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6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5403850" y="6041498"/>
            <a:ext cx="683954" cy="365125"/>
          </a:xfrm>
          <a:prstGeom prst="rect">
            <a:avLst/>
          </a:prstGeom>
        </p:spPr>
        <p:txBody>
          <a:bodyPr/>
          <a:lstStyle>
            <a:lvl1pPr>
              <a:defRPr smtClean="0">
                <a:solidFill>
                  <a:prstClr val="black">
                    <a:tint val="75000"/>
                  </a:prstClr>
                </a:solidFill>
              </a:defRPr>
            </a:lvl1pPr>
          </a:lstStyle>
          <a:p>
            <a:pPr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eaLnBrk="0" fontAlgn="base" hangingPunct="0">
                <a:spcBef>
                  <a:spcPct val="0"/>
                </a:spcBef>
                <a:spcAft>
                  <a:spcPct val="0"/>
                </a:spcAft>
                <a:defRPr/>
              </a:pPr>
              <a:t>2022/9/11</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508019" y="6041498"/>
            <a:ext cx="4723209"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6442999" y="6041498"/>
            <a:ext cx="512504" cy="365125"/>
          </a:xfrm>
          <a:prstGeom prst="rect">
            <a:avLst/>
          </a:prstGeom>
        </p:spPr>
        <p:txBody>
          <a:bodyPr/>
          <a:lstStyle>
            <a:lvl1pPr>
              <a:defRPr>
                <a:solidFill>
                  <a:prstClr val="black">
                    <a:tint val="75000"/>
                  </a:prstClr>
                </a:solidFill>
              </a:defRPr>
            </a:lvl1pPr>
          </a:lstStyle>
          <a:p>
            <a:pPr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8698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989698"/>
      </p:ext>
    </p:extLst>
  </p:cSld>
  <p:clrMapOvr>
    <a:masterClrMapping/>
  </p:clrMapOvr>
  <p:transition spd="slow" advClick="0" advTm="4000">
    <p:comb/>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8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3054084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3_标题和内容">
    <p:spTree>
      <p:nvGrpSpPr>
        <p:cNvPr id="1" name=""/>
        <p:cNvGrpSpPr/>
        <p:nvPr/>
      </p:nvGrpSpPr>
      <p:grpSpPr>
        <a:xfrm>
          <a:off x="0" y="0"/>
          <a:ext cx="0" cy="0"/>
          <a:chOff x="0" y="0"/>
          <a:chExt cx="0" cy="0"/>
        </a:xfrm>
      </p:grpSpPr>
      <p:sp>
        <p:nvSpPr>
          <p:cNvPr id="7" name="菱形 6"/>
          <p:cNvSpPr/>
          <p:nvPr userDrawn="1"/>
        </p:nvSpPr>
        <p:spPr>
          <a:xfrm>
            <a:off x="95250" y="137027"/>
            <a:ext cx="405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菱形 2"/>
          <p:cNvSpPr/>
          <p:nvPr userDrawn="1"/>
        </p:nvSpPr>
        <p:spPr>
          <a:xfrm>
            <a:off x="142875" y="137027"/>
            <a:ext cx="405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9003825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7068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4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21649570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6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6356486"/>
            <a:ext cx="2057400" cy="365125"/>
          </a:xfrm>
          <a:prstGeom prst="rect">
            <a:avLst/>
          </a:prstGeom>
        </p:spPr>
        <p:txBody>
          <a:bodyPr/>
          <a:lstStyle/>
          <a:p>
            <a:fld id="{32BF82D2-7A68-459D-A996-9BDDA2518FA4}" type="datetimeFigureOut">
              <a:rPr lang="zh-CN" altLang="en-US">
                <a:solidFill>
                  <a:prstClr val="black">
                    <a:tint val="75000"/>
                  </a:prstClr>
                </a:solidFill>
              </a:rPr>
              <a:pPr/>
              <a:t>2022/9/11</a:t>
            </a:fld>
            <a:endParaRPr lang="zh-CN" altLang="en-US">
              <a:solidFill>
                <a:prstClr val="black">
                  <a:tint val="75000"/>
                </a:prstClr>
              </a:solidFill>
            </a:endParaRPr>
          </a:p>
        </p:txBody>
      </p:sp>
      <p:sp>
        <p:nvSpPr>
          <p:cNvPr id="4" name="页脚占位符 3"/>
          <p:cNvSpPr>
            <a:spLocks noGrp="1"/>
          </p:cNvSpPr>
          <p:nvPr>
            <p:ph type="ftr" sz="quarter" idx="11"/>
          </p:nvPr>
        </p:nvSpPr>
        <p:spPr>
          <a:xfrm>
            <a:off x="3028950" y="6356486"/>
            <a:ext cx="30861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6457950" y="6356486"/>
            <a:ext cx="2057400" cy="365125"/>
          </a:xfrm>
          <a:prstGeom prst="rect">
            <a:avLst/>
          </a:prstGeom>
        </p:spPr>
        <p:txBody>
          <a:bodyPr/>
          <a:lstStyle/>
          <a:p>
            <a:fld id="{3E01EE5D-26FB-46D5-A381-ECFB35BF1D34}"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15785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a:solidFill>
                  <a:prstClr val="black">
                    <a:tint val="75000"/>
                  </a:prstClr>
                </a:solidFill>
              </a:defRPr>
            </a:lvl1pPr>
          </a:lstStyle>
          <a:p>
            <a:pPr>
              <a:defRPr/>
            </a:pPr>
            <a:fld id="{233108B3-3C5F-434E-B7C6-124BB30C5988}"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defRPr>
            </a:lvl1pPr>
          </a:lstStyle>
          <a:p>
            <a:pPr>
              <a:defRPr/>
            </a:pPr>
            <a:fld id="{0FCC38CE-CFED-41E2-93E2-A213294AFB8B}" type="slidenum">
              <a:rPr lang="zh-CN" altLang="en-US"/>
              <a:pPr>
                <a:defRPr/>
              </a:pPr>
              <a:t>‹#›</a:t>
            </a:fld>
            <a:endParaRPr lang="zh-CN" altLang="en-US"/>
          </a:p>
        </p:txBody>
      </p:sp>
    </p:spTree>
    <p:extLst>
      <p:ext uri="{BB962C8B-B14F-4D97-AF65-F5344CB8AC3E}">
        <p14:creationId xmlns:p14="http://schemas.microsoft.com/office/powerpoint/2010/main" val="356401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152526" y="2055843"/>
            <a:ext cx="2518172"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152526" y="4005409"/>
            <a:ext cx="2518172"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5067282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70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600124" y="2895603"/>
            <a:ext cx="5943777"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8664759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71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201940" y="2349501"/>
            <a:ext cx="2036751"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3554400" y="2349501"/>
            <a:ext cx="2035204"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5905349" y="2349501"/>
            <a:ext cx="2036751"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2761176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7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955721" y="1882732"/>
            <a:ext cx="3691105"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4677942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7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233591" y="1840664"/>
            <a:ext cx="1680166"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4957866" y="1840664"/>
            <a:ext cx="1680166"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612983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5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26607482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7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325542" y="1886747"/>
            <a:ext cx="3651824"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0329408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26736369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7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23436DF-DB2A-4038-BAF1-07AEEF958347}"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A850D65F-1DA4-4CEC-8718-30D142268E5E}" type="slidenum">
              <a:rPr lang="zh-CN" altLang="en-US"/>
              <a:pPr>
                <a:defRPr/>
              </a:pPr>
              <a:t>‹#›</a:t>
            </a:fld>
            <a:endParaRPr lang="zh-CN" altLang="en-US"/>
          </a:p>
        </p:txBody>
      </p:sp>
    </p:spTree>
    <p:extLst>
      <p:ext uri="{BB962C8B-B14F-4D97-AF65-F5344CB8AC3E}">
        <p14:creationId xmlns:p14="http://schemas.microsoft.com/office/powerpoint/2010/main" val="1814641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7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4D4B0954-0789-48CC-A8F5-C9137E3E9F72}"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95401FC-AD89-4F99-8D99-AF2DF0E49340}" type="slidenum">
              <a:rPr lang="zh-CN" altLang="en-US"/>
              <a:pPr>
                <a:defRPr/>
              </a:pPr>
              <a:t>‹#›</a:t>
            </a:fld>
            <a:endParaRPr lang="zh-CN" altLang="en-US"/>
          </a:p>
        </p:txBody>
      </p:sp>
    </p:spTree>
    <p:extLst>
      <p:ext uri="{BB962C8B-B14F-4D97-AF65-F5344CB8AC3E}">
        <p14:creationId xmlns:p14="http://schemas.microsoft.com/office/powerpoint/2010/main" val="37388445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7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8F4EFA5-8EC9-4DB3-BA74-4C5EF3B66203}"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C26F04-D23C-4AB1-9E4D-52FD3B524F6C}" type="slidenum">
              <a:rPr lang="zh-CN" altLang="en-US"/>
              <a:pPr>
                <a:defRPr/>
              </a:pPr>
              <a:t>‹#›</a:t>
            </a:fld>
            <a:endParaRPr lang="zh-CN" altLang="en-US"/>
          </a:p>
        </p:txBody>
      </p:sp>
    </p:spTree>
    <p:extLst>
      <p:ext uri="{BB962C8B-B14F-4D97-AF65-F5344CB8AC3E}">
        <p14:creationId xmlns:p14="http://schemas.microsoft.com/office/powerpoint/2010/main" val="36009846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27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AA93B39-59D5-422D-80B2-577FE3B49427}"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E3569EF3-805F-43FF-BCD0-19E904F0BA76}" type="slidenum">
              <a:rPr lang="zh-CN" altLang="en-US"/>
              <a:pPr>
                <a:defRPr/>
              </a:pPr>
              <a:t>‹#›</a:t>
            </a:fld>
            <a:endParaRPr lang="zh-CN" altLang="en-US"/>
          </a:p>
        </p:txBody>
      </p:sp>
    </p:spTree>
    <p:extLst>
      <p:ext uri="{BB962C8B-B14F-4D97-AF65-F5344CB8AC3E}">
        <p14:creationId xmlns:p14="http://schemas.microsoft.com/office/powerpoint/2010/main" val="172584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8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D460D46-B0D5-4132-AD8F-813461EA5BD1}"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01E04C3-982C-4A01-A444-B2D0CD51FADC}" type="slidenum">
              <a:rPr lang="zh-CN" altLang="en-US"/>
              <a:pPr>
                <a:defRPr/>
              </a:pPr>
              <a:t>‹#›</a:t>
            </a:fld>
            <a:endParaRPr lang="zh-CN" altLang="en-US"/>
          </a:p>
        </p:txBody>
      </p:sp>
    </p:spTree>
    <p:extLst>
      <p:ext uri="{BB962C8B-B14F-4D97-AF65-F5344CB8AC3E}">
        <p14:creationId xmlns:p14="http://schemas.microsoft.com/office/powerpoint/2010/main" val="23282476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8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8612B-1752-4BC5-A899-04E84A0BBC3C}"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F8F55A5-3625-4D47-825D-3C297B1BD580}" type="slidenum">
              <a:rPr lang="zh-CN" altLang="en-US"/>
              <a:pPr>
                <a:defRPr/>
              </a:pPr>
              <a:t>‹#›</a:t>
            </a:fld>
            <a:endParaRPr lang="zh-CN" altLang="en-US"/>
          </a:p>
        </p:txBody>
      </p:sp>
    </p:spTree>
    <p:extLst>
      <p:ext uri="{BB962C8B-B14F-4D97-AF65-F5344CB8AC3E}">
        <p14:creationId xmlns:p14="http://schemas.microsoft.com/office/powerpoint/2010/main" val="11620535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8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0774ED04-9A4D-4F58-89B4-8A0565C5482E}"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0D1C31C-F7F5-4C6A-AAAE-B87954A02004}" type="slidenum">
              <a:rPr lang="zh-CN" altLang="en-US"/>
              <a:pPr>
                <a:defRPr/>
              </a:pPr>
              <a:t>‹#›</a:t>
            </a:fld>
            <a:endParaRPr lang="zh-CN" altLang="en-US"/>
          </a:p>
        </p:txBody>
      </p:sp>
    </p:spTree>
    <p:extLst>
      <p:ext uri="{BB962C8B-B14F-4D97-AF65-F5344CB8AC3E}">
        <p14:creationId xmlns:p14="http://schemas.microsoft.com/office/powerpoint/2010/main" val="11091950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B37FBE6-EE01-4622-8875-2B5DE15A8039}"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9BAE2A17-A3A5-4E41-8788-DE56708CDC9A}" type="slidenum">
              <a:rPr lang="zh-CN" altLang="en-US"/>
              <a:pPr>
                <a:defRPr/>
              </a:pPr>
              <a:t>‹#›</a:t>
            </a:fld>
            <a:endParaRPr lang="zh-CN" altLang="en-US"/>
          </a:p>
        </p:txBody>
      </p:sp>
    </p:spTree>
    <p:extLst>
      <p:ext uri="{BB962C8B-B14F-4D97-AF65-F5344CB8AC3E}">
        <p14:creationId xmlns:p14="http://schemas.microsoft.com/office/powerpoint/2010/main" val="952891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532"/>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DBA32C21-FD13-4697-ADCD-F9E33DDFF06F}" type="datetimeFigureOut">
              <a:rPr lang="vi-VN" smtClean="0">
                <a:solidFill>
                  <a:prstClr val="black">
                    <a:tint val="75000"/>
                  </a:prstClr>
                </a:solidFill>
              </a:rPr>
              <a:pPr>
                <a:defRPr/>
              </a:pPr>
              <a:t>11/09/2022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885D699-091F-4322-9983-565B97A178FD}" type="slidenum">
              <a:rPr lang="vi-VN" smtClean="0">
                <a:solidFill>
                  <a:prstClr val="black">
                    <a:tint val="75000"/>
                  </a:prstClr>
                </a:solidFill>
              </a:rPr>
              <a:pPr>
                <a:defRPr/>
              </a:pPr>
              <a:t>‹#›</a:t>
            </a:fld>
            <a:endParaRPr lang="vi-VN">
              <a:solidFill>
                <a:prstClr val="black">
                  <a:tint val="75000"/>
                </a:prstClr>
              </a:solidFill>
            </a:endParaRPr>
          </a:p>
        </p:txBody>
      </p:sp>
    </p:spTree>
    <p:extLst>
      <p:ext uri="{BB962C8B-B14F-4D97-AF65-F5344CB8AC3E}">
        <p14:creationId xmlns:p14="http://schemas.microsoft.com/office/powerpoint/2010/main" val="13610460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1E799BA9-C7FD-4E54-8B5F-43A743A1BC4C}"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C6EBAE5-6302-4B97-B4E9-AE8ECA6DDFB3}" type="slidenum">
              <a:rPr lang="zh-CN" altLang="en-US"/>
              <a:pPr>
                <a:defRPr/>
              </a:pPr>
              <a:t>‹#›</a:t>
            </a:fld>
            <a:endParaRPr lang="zh-CN" altLang="en-US"/>
          </a:p>
        </p:txBody>
      </p:sp>
    </p:spTree>
    <p:extLst>
      <p:ext uri="{BB962C8B-B14F-4D97-AF65-F5344CB8AC3E}">
        <p14:creationId xmlns:p14="http://schemas.microsoft.com/office/powerpoint/2010/main" val="20062606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2022/9/11</a:t>
            </a:fld>
            <a:endParaRPr lang="zh-CN" altLang="en-US">
              <a:solidFill>
                <a:srgbClr val="5F5F5F"/>
              </a:solidFill>
            </a:endParaRPr>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12907563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35025708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F3454FFD-B089-4CE3-A8DA-EF486325D05D}"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D04EE65B-E6C4-4E6E-9F1A-3BD6FA8AB0CE}" type="slidenum">
              <a:rPr lang="zh-CN" altLang="en-US"/>
              <a:pPr>
                <a:defRPr/>
              </a:pPr>
              <a:t>‹#›</a:t>
            </a:fld>
            <a:endParaRPr lang="zh-CN" altLang="en-US"/>
          </a:p>
        </p:txBody>
      </p:sp>
    </p:spTree>
    <p:extLst>
      <p:ext uri="{BB962C8B-B14F-4D97-AF65-F5344CB8AC3E}">
        <p14:creationId xmlns:p14="http://schemas.microsoft.com/office/powerpoint/2010/main" val="19474694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9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2CB60C95-F0FB-4A4C-97A2-4B7D26577555}"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B456159D-9635-46A2-BFDC-CF1E90E64D52}" type="slidenum">
              <a:rPr lang="zh-CN" altLang="en-US"/>
              <a:pPr>
                <a:defRPr/>
              </a:pPr>
              <a:t>‹#›</a:t>
            </a:fld>
            <a:endParaRPr lang="zh-CN" altLang="en-US"/>
          </a:p>
        </p:txBody>
      </p:sp>
    </p:spTree>
    <p:extLst>
      <p:ext uri="{BB962C8B-B14F-4D97-AF65-F5344CB8AC3E}">
        <p14:creationId xmlns:p14="http://schemas.microsoft.com/office/powerpoint/2010/main" val="5520266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801678"/>
      </p:ext>
    </p:extLst>
  </p:cSld>
  <p:clrMapOvr>
    <a:masterClrMapping/>
  </p:clrMapOvr>
  <p:transition spd="slow" advClick="0" advTm="0">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9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87805AC1-D4A9-4F68-86E2-6E97848130C7}" type="datetimeFigureOut">
              <a:rPr lang="zh-CN" altLang="en-US"/>
              <a:pPr>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355443B7-D7C5-44C2-9C7C-5E40BAA06C09}" type="slidenum">
              <a:rPr lang="zh-CN" altLang="en-US"/>
              <a:pPr>
                <a:defRPr/>
              </a:pPr>
              <a:t>‹#›</a:t>
            </a:fld>
            <a:endParaRPr lang="zh-CN" altLang="en-US"/>
          </a:p>
        </p:txBody>
      </p:sp>
    </p:spTree>
    <p:extLst>
      <p:ext uri="{BB962C8B-B14F-4D97-AF65-F5344CB8AC3E}">
        <p14:creationId xmlns:p14="http://schemas.microsoft.com/office/powerpoint/2010/main" val="8950010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3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smtClean="0">
                <a:solidFill>
                  <a:prstClr val="black">
                    <a:tint val="75000"/>
                  </a:prstClr>
                </a:solidFill>
              </a:defRPr>
            </a:lvl1pPr>
          </a:lstStyle>
          <a:p>
            <a:pPr defTabSz="457200">
              <a:defRPr/>
            </a:pPr>
            <a:fld id="{39ADED8E-4E0B-498D-B715-B157A890E4DE}" type="datetimeFigureOut">
              <a:rPr lang="zh-CN" altLang="en-US"/>
              <a:pPr defTabSz="457200">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defRPr>
            </a:lvl1pPr>
          </a:lstStyle>
          <a:p>
            <a:pPr defTabSz="457200">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defRPr>
            </a:lvl1pPr>
          </a:lstStyle>
          <a:p>
            <a:pPr defTabSz="457200">
              <a:defRPr/>
            </a:pPr>
            <a:fld id="{18634F15-13D2-4C0D-99FD-67E8D2F909DD}" type="slidenum">
              <a:rPr lang="zh-CN" altLang="en-US"/>
              <a:pPr defTabSz="457200">
                <a:defRPr/>
              </a:pPr>
              <a:t>‹#›</a:t>
            </a:fld>
            <a:endParaRPr lang="zh-CN" altLang="en-US"/>
          </a:p>
        </p:txBody>
      </p:sp>
    </p:spTree>
    <p:extLst>
      <p:ext uri="{BB962C8B-B14F-4D97-AF65-F5344CB8AC3E}">
        <p14:creationId xmlns:p14="http://schemas.microsoft.com/office/powerpoint/2010/main" val="42629712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2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6356486"/>
            <a:ext cx="2057400" cy="365125"/>
          </a:xfrm>
          <a:prstGeom prst="rect">
            <a:avLst/>
          </a:prstGeom>
        </p:spPr>
        <p:txBody>
          <a:bodyPr/>
          <a:lstStyle/>
          <a:p>
            <a:pPr defTabSz="457200"/>
            <a:fld id="{32BF82D2-7A68-459D-A996-9BDDA2518FA4}" type="datetimeFigureOut">
              <a:rPr lang="zh-CN" altLang="en-US">
                <a:solidFill>
                  <a:prstClr val="black">
                    <a:tint val="75000"/>
                  </a:prstClr>
                </a:solidFill>
              </a:rPr>
              <a:pPr defTabSz="457200"/>
              <a:t>2022/9/11</a:t>
            </a:fld>
            <a:endParaRPr lang="zh-CN" altLang="en-US">
              <a:solidFill>
                <a:prstClr val="black">
                  <a:tint val="75000"/>
                </a:prstClr>
              </a:solidFill>
            </a:endParaRPr>
          </a:p>
        </p:txBody>
      </p:sp>
      <p:sp>
        <p:nvSpPr>
          <p:cNvPr id="4" name="页脚占位符 3"/>
          <p:cNvSpPr>
            <a:spLocks noGrp="1"/>
          </p:cNvSpPr>
          <p:nvPr>
            <p:ph type="ftr" sz="quarter" idx="11"/>
          </p:nvPr>
        </p:nvSpPr>
        <p:spPr>
          <a:xfrm>
            <a:off x="3028950" y="6356486"/>
            <a:ext cx="3086100" cy="365125"/>
          </a:xfrm>
          <a:prstGeom prst="rect">
            <a:avLst/>
          </a:prstGeom>
        </p:spPr>
        <p:txBody>
          <a:bodyPr/>
          <a:lstStyle/>
          <a:p>
            <a:pPr defTabSz="45720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6457950" y="6356486"/>
            <a:ext cx="2057400" cy="365125"/>
          </a:xfrm>
          <a:prstGeom prst="rect">
            <a:avLst/>
          </a:prstGeom>
        </p:spPr>
        <p:txBody>
          <a:bodyPr/>
          <a:lstStyle/>
          <a:p>
            <a:pPr defTabSz="457200"/>
            <a:fld id="{3E01EE5D-26FB-46D5-A381-ECFB35BF1D34}" type="slidenum">
              <a:rPr lang="zh-CN" altLang="en-US">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6274705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3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28650" y="6356486"/>
            <a:ext cx="2057400" cy="365125"/>
          </a:xfrm>
          <a:prstGeom prst="rect">
            <a:avLst/>
          </a:prstGeom>
        </p:spPr>
        <p:txBody>
          <a:bodyPr/>
          <a:lstStyle>
            <a:lvl1pPr>
              <a:defRPr>
                <a:solidFill>
                  <a:prstClr val="black">
                    <a:tint val="75000"/>
                  </a:prstClr>
                </a:solidFill>
                <a:cs typeface="+mn-cs"/>
              </a:defRPr>
            </a:lvl1pPr>
          </a:lstStyle>
          <a:p>
            <a:pPr defTabSz="457200">
              <a:defRPr/>
            </a:pPr>
            <a:fld id="{0C6303A0-9065-42AF-906A-DE1E800FE257}" type="datetimeFigureOut">
              <a:rPr lang="zh-CN" altLang="en-US"/>
              <a:pPr defTabSz="457200">
                <a:defRPr/>
              </a:pPr>
              <a:t>2022/9/11</a:t>
            </a:fld>
            <a:endParaRPr lang="zh-CN" altLang="en-US"/>
          </a:p>
        </p:txBody>
      </p:sp>
      <p:sp>
        <p:nvSpPr>
          <p:cNvPr id="3" name="页脚占位符 3"/>
          <p:cNvSpPr>
            <a:spLocks noGrp="1"/>
          </p:cNvSpPr>
          <p:nvPr>
            <p:ph type="ftr" sz="quarter" idx="11"/>
          </p:nvPr>
        </p:nvSpPr>
        <p:spPr>
          <a:xfrm>
            <a:off x="3028950" y="6356486"/>
            <a:ext cx="3086100" cy="365125"/>
          </a:xfrm>
          <a:prstGeom prst="rect">
            <a:avLst/>
          </a:prstGeom>
        </p:spPr>
        <p:txBody>
          <a:bodyPr/>
          <a:lstStyle>
            <a:lvl1pPr>
              <a:defRPr>
                <a:solidFill>
                  <a:prstClr val="black">
                    <a:tint val="75000"/>
                  </a:prstClr>
                </a:solidFill>
                <a:cs typeface="+mn-cs"/>
              </a:defRPr>
            </a:lvl1pPr>
          </a:lstStyle>
          <a:p>
            <a:pPr defTabSz="457200">
              <a:defRPr/>
            </a:pPr>
            <a:endParaRPr lang="zh-CN" altLang="en-US"/>
          </a:p>
        </p:txBody>
      </p:sp>
      <p:sp>
        <p:nvSpPr>
          <p:cNvPr id="4" name="灯片编号占位符 4"/>
          <p:cNvSpPr>
            <a:spLocks noGrp="1"/>
          </p:cNvSpPr>
          <p:nvPr>
            <p:ph type="sldNum" sz="quarter" idx="12"/>
          </p:nvPr>
        </p:nvSpPr>
        <p:spPr>
          <a:xfrm>
            <a:off x="6457950" y="6356486"/>
            <a:ext cx="2057400" cy="365125"/>
          </a:xfrm>
          <a:prstGeom prst="rect">
            <a:avLst/>
          </a:prstGeom>
        </p:spPr>
        <p:txBody>
          <a:bodyPr/>
          <a:lstStyle>
            <a:lvl1pPr>
              <a:defRPr>
                <a:solidFill>
                  <a:prstClr val="black">
                    <a:tint val="75000"/>
                  </a:prstClr>
                </a:solidFill>
                <a:cs typeface="+mn-cs"/>
              </a:defRPr>
            </a:lvl1pPr>
          </a:lstStyle>
          <a:p>
            <a:pPr defTabSz="457200">
              <a:defRPr/>
            </a:pPr>
            <a:fld id="{2AD3D7CA-7BD8-4738-B6AB-718737AA462A}" type="slidenum">
              <a:rPr lang="zh-CN" altLang="en-US"/>
              <a:pPr defTabSz="457200">
                <a:defRPr/>
              </a:pPr>
              <a:t>‹#›</a:t>
            </a:fld>
            <a:endParaRPr lang="zh-CN" altLang="en-US"/>
          </a:p>
        </p:txBody>
      </p:sp>
    </p:spTree>
    <p:extLst>
      <p:ext uri="{BB962C8B-B14F-4D97-AF65-F5344CB8AC3E}">
        <p14:creationId xmlns:p14="http://schemas.microsoft.com/office/powerpoint/2010/main" val="295022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76" Type="http://schemas.openxmlformats.org/officeDocument/2006/relationships/slideLayout" Target="../slideLayouts/slideLayout88.xml"/><Relationship Id="rId84" Type="http://schemas.openxmlformats.org/officeDocument/2006/relationships/slideLayout" Target="../slideLayouts/slideLayout96.xml"/><Relationship Id="rId89" Type="http://schemas.openxmlformats.org/officeDocument/2006/relationships/theme" Target="../theme/theme2.xml"/><Relationship Id="rId97" Type="http://schemas.openxmlformats.org/officeDocument/2006/relationships/image" Target="../media/image6.emf"/><Relationship Id="rId7" Type="http://schemas.openxmlformats.org/officeDocument/2006/relationships/slideLayout" Target="../slideLayouts/slideLayout19.xml"/><Relationship Id="rId71" Type="http://schemas.openxmlformats.org/officeDocument/2006/relationships/slideLayout" Target="../slideLayouts/slideLayout83.xml"/><Relationship Id="rId92"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66" Type="http://schemas.openxmlformats.org/officeDocument/2006/relationships/slideLayout" Target="../slideLayouts/slideLayout78.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87" Type="http://schemas.openxmlformats.org/officeDocument/2006/relationships/slideLayout" Target="../slideLayouts/slideLayout99.xml"/><Relationship Id="rId5" Type="http://schemas.openxmlformats.org/officeDocument/2006/relationships/slideLayout" Target="../slideLayouts/slideLayout17.xml"/><Relationship Id="rId61" Type="http://schemas.openxmlformats.org/officeDocument/2006/relationships/slideLayout" Target="../slideLayouts/slideLayout73.xml"/><Relationship Id="rId82" Type="http://schemas.openxmlformats.org/officeDocument/2006/relationships/slideLayout" Target="../slideLayouts/slideLayout94.xml"/><Relationship Id="rId90" Type="http://schemas.microsoft.com/office/2007/relationships/media" Target="../media/media1.mp3"/><Relationship Id="rId95" Type="http://schemas.openxmlformats.org/officeDocument/2006/relationships/image" Target="../media/image4.emf"/><Relationship Id="rId19" Type="http://schemas.openxmlformats.org/officeDocument/2006/relationships/slideLayout" Target="../slideLayouts/slideLayout3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56" Type="http://schemas.openxmlformats.org/officeDocument/2006/relationships/slideLayout" Target="../slideLayouts/slideLayout68.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77" Type="http://schemas.openxmlformats.org/officeDocument/2006/relationships/slideLayout" Target="../slideLayouts/slideLayout89.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80" Type="http://schemas.openxmlformats.org/officeDocument/2006/relationships/slideLayout" Target="../slideLayouts/slideLayout92.xml"/><Relationship Id="rId85" Type="http://schemas.openxmlformats.org/officeDocument/2006/relationships/slideLayout" Target="../slideLayouts/slideLayout97.xml"/><Relationship Id="rId93" Type="http://schemas.openxmlformats.org/officeDocument/2006/relationships/image" Target="../media/image2.emf"/><Relationship Id="rId98" Type="http://schemas.openxmlformats.org/officeDocument/2006/relationships/image" Target="../media/image7.emf"/><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59" Type="http://schemas.openxmlformats.org/officeDocument/2006/relationships/slideLayout" Target="../slideLayouts/slideLayout71.xml"/><Relationship Id="rId67" Type="http://schemas.openxmlformats.org/officeDocument/2006/relationships/slideLayout" Target="../slideLayouts/slideLayout79.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54" Type="http://schemas.openxmlformats.org/officeDocument/2006/relationships/slideLayout" Target="../slideLayouts/slideLayout66.xml"/><Relationship Id="rId62" Type="http://schemas.openxmlformats.org/officeDocument/2006/relationships/slideLayout" Target="../slideLayouts/slideLayout74.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83" Type="http://schemas.openxmlformats.org/officeDocument/2006/relationships/slideLayout" Target="../slideLayouts/slideLayout95.xml"/><Relationship Id="rId88" Type="http://schemas.openxmlformats.org/officeDocument/2006/relationships/slideLayout" Target="../slideLayouts/slideLayout100.xml"/><Relationship Id="rId91" Type="http://schemas.openxmlformats.org/officeDocument/2006/relationships/audio" Target="../media/media1.mp3"/><Relationship Id="rId96" Type="http://schemas.openxmlformats.org/officeDocument/2006/relationships/image" Target="../media/image5.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slideLayout" Target="../slideLayouts/slideLayout61.xml"/><Relationship Id="rId57" Type="http://schemas.openxmlformats.org/officeDocument/2006/relationships/slideLayout" Target="../slideLayouts/slideLayout6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52" Type="http://schemas.openxmlformats.org/officeDocument/2006/relationships/slideLayout" Target="../slideLayouts/slideLayout64.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81" Type="http://schemas.openxmlformats.org/officeDocument/2006/relationships/slideLayout" Target="../slideLayouts/slideLayout93.xml"/><Relationship Id="rId86" Type="http://schemas.openxmlformats.org/officeDocument/2006/relationships/slideLayout" Target="../slideLayouts/slideLayout98.xml"/><Relationship Id="rId94"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26.xml"/><Relationship Id="rId21" Type="http://schemas.openxmlformats.org/officeDocument/2006/relationships/slideLayout" Target="../slideLayouts/slideLayout121.xml"/><Relationship Id="rId42" Type="http://schemas.openxmlformats.org/officeDocument/2006/relationships/slideLayout" Target="../slideLayouts/slideLayout142.xml"/><Relationship Id="rId47" Type="http://schemas.openxmlformats.org/officeDocument/2006/relationships/slideLayout" Target="../slideLayouts/slideLayout147.xml"/><Relationship Id="rId63" Type="http://schemas.openxmlformats.org/officeDocument/2006/relationships/slideLayout" Target="../slideLayouts/slideLayout163.xml"/><Relationship Id="rId68" Type="http://schemas.openxmlformats.org/officeDocument/2006/relationships/slideLayout" Target="../slideLayouts/slideLayout168.xml"/><Relationship Id="rId84" Type="http://schemas.openxmlformats.org/officeDocument/2006/relationships/slideLayout" Target="../slideLayouts/slideLayout184.xml"/><Relationship Id="rId89" Type="http://schemas.openxmlformats.org/officeDocument/2006/relationships/slideLayout" Target="../slideLayouts/slideLayout189.xml"/><Relationship Id="rId7" Type="http://schemas.openxmlformats.org/officeDocument/2006/relationships/slideLayout" Target="../slideLayouts/slideLayout107.xml"/><Relationship Id="rId71" Type="http://schemas.openxmlformats.org/officeDocument/2006/relationships/slideLayout" Target="../slideLayouts/slideLayout171.xml"/><Relationship Id="rId92" Type="http://schemas.openxmlformats.org/officeDocument/2006/relationships/slideLayout" Target="../slideLayouts/slideLayout192.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9" Type="http://schemas.openxmlformats.org/officeDocument/2006/relationships/slideLayout" Target="../slideLayouts/slideLayout129.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slideLayout" Target="../slideLayouts/slideLayout137.xml"/><Relationship Id="rId40" Type="http://schemas.openxmlformats.org/officeDocument/2006/relationships/slideLayout" Target="../slideLayouts/slideLayout140.xml"/><Relationship Id="rId45" Type="http://schemas.openxmlformats.org/officeDocument/2006/relationships/slideLayout" Target="../slideLayouts/slideLayout145.xml"/><Relationship Id="rId53" Type="http://schemas.openxmlformats.org/officeDocument/2006/relationships/slideLayout" Target="../slideLayouts/slideLayout153.xml"/><Relationship Id="rId58" Type="http://schemas.openxmlformats.org/officeDocument/2006/relationships/slideLayout" Target="../slideLayouts/slideLayout158.xml"/><Relationship Id="rId66" Type="http://schemas.openxmlformats.org/officeDocument/2006/relationships/slideLayout" Target="../slideLayouts/slideLayout166.xml"/><Relationship Id="rId74" Type="http://schemas.openxmlformats.org/officeDocument/2006/relationships/slideLayout" Target="../slideLayouts/slideLayout174.xml"/><Relationship Id="rId79" Type="http://schemas.openxmlformats.org/officeDocument/2006/relationships/slideLayout" Target="../slideLayouts/slideLayout179.xml"/><Relationship Id="rId87" Type="http://schemas.openxmlformats.org/officeDocument/2006/relationships/slideLayout" Target="../slideLayouts/slideLayout187.xml"/><Relationship Id="rId102" Type="http://schemas.openxmlformats.org/officeDocument/2006/relationships/image" Target="../media/image5.emf"/><Relationship Id="rId5" Type="http://schemas.openxmlformats.org/officeDocument/2006/relationships/slideLayout" Target="../slideLayouts/slideLayout105.xml"/><Relationship Id="rId61" Type="http://schemas.openxmlformats.org/officeDocument/2006/relationships/slideLayout" Target="../slideLayouts/slideLayout161.xml"/><Relationship Id="rId82" Type="http://schemas.openxmlformats.org/officeDocument/2006/relationships/slideLayout" Target="../slideLayouts/slideLayout182.xml"/><Relationship Id="rId90" Type="http://schemas.openxmlformats.org/officeDocument/2006/relationships/slideLayout" Target="../slideLayouts/slideLayout190.xml"/><Relationship Id="rId95" Type="http://schemas.openxmlformats.org/officeDocument/2006/relationships/slideLayout" Target="../slideLayouts/slideLayout195.xml"/><Relationship Id="rId19" Type="http://schemas.openxmlformats.org/officeDocument/2006/relationships/slideLayout" Target="../slideLayouts/slideLayout11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 Id="rId43" Type="http://schemas.openxmlformats.org/officeDocument/2006/relationships/slideLayout" Target="../slideLayouts/slideLayout143.xml"/><Relationship Id="rId48" Type="http://schemas.openxmlformats.org/officeDocument/2006/relationships/slideLayout" Target="../slideLayouts/slideLayout148.xml"/><Relationship Id="rId56" Type="http://schemas.openxmlformats.org/officeDocument/2006/relationships/slideLayout" Target="../slideLayouts/slideLayout156.xml"/><Relationship Id="rId64" Type="http://schemas.openxmlformats.org/officeDocument/2006/relationships/slideLayout" Target="../slideLayouts/slideLayout164.xml"/><Relationship Id="rId69" Type="http://schemas.openxmlformats.org/officeDocument/2006/relationships/slideLayout" Target="../slideLayouts/slideLayout169.xml"/><Relationship Id="rId77" Type="http://schemas.openxmlformats.org/officeDocument/2006/relationships/slideLayout" Target="../slideLayouts/slideLayout177.xml"/><Relationship Id="rId100" Type="http://schemas.openxmlformats.org/officeDocument/2006/relationships/image" Target="../media/image3.png"/><Relationship Id="rId8" Type="http://schemas.openxmlformats.org/officeDocument/2006/relationships/slideLayout" Target="../slideLayouts/slideLayout108.xml"/><Relationship Id="rId51" Type="http://schemas.openxmlformats.org/officeDocument/2006/relationships/slideLayout" Target="../slideLayouts/slideLayout151.xml"/><Relationship Id="rId72" Type="http://schemas.openxmlformats.org/officeDocument/2006/relationships/slideLayout" Target="../slideLayouts/slideLayout172.xml"/><Relationship Id="rId80" Type="http://schemas.openxmlformats.org/officeDocument/2006/relationships/slideLayout" Target="../slideLayouts/slideLayout180.xml"/><Relationship Id="rId85" Type="http://schemas.openxmlformats.org/officeDocument/2006/relationships/slideLayout" Target="../slideLayouts/slideLayout185.xml"/><Relationship Id="rId93" Type="http://schemas.openxmlformats.org/officeDocument/2006/relationships/slideLayout" Target="../slideLayouts/slideLayout193.xml"/><Relationship Id="rId98" Type="http://schemas.openxmlformats.org/officeDocument/2006/relationships/image" Target="../media/image1.emf"/><Relationship Id="rId3" Type="http://schemas.openxmlformats.org/officeDocument/2006/relationships/slideLayout" Target="../slideLayouts/slideLayout103.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slideLayout" Target="../slideLayouts/slideLayout138.xml"/><Relationship Id="rId46" Type="http://schemas.openxmlformats.org/officeDocument/2006/relationships/slideLayout" Target="../slideLayouts/slideLayout146.xml"/><Relationship Id="rId59" Type="http://schemas.openxmlformats.org/officeDocument/2006/relationships/slideLayout" Target="../slideLayouts/slideLayout159.xml"/><Relationship Id="rId67" Type="http://schemas.openxmlformats.org/officeDocument/2006/relationships/slideLayout" Target="../slideLayouts/slideLayout167.xml"/><Relationship Id="rId103" Type="http://schemas.openxmlformats.org/officeDocument/2006/relationships/image" Target="../media/image6.emf"/><Relationship Id="rId20" Type="http://schemas.openxmlformats.org/officeDocument/2006/relationships/slideLayout" Target="../slideLayouts/slideLayout120.xml"/><Relationship Id="rId41" Type="http://schemas.openxmlformats.org/officeDocument/2006/relationships/slideLayout" Target="../slideLayouts/slideLayout141.xml"/><Relationship Id="rId54" Type="http://schemas.openxmlformats.org/officeDocument/2006/relationships/slideLayout" Target="../slideLayouts/slideLayout154.xml"/><Relationship Id="rId62" Type="http://schemas.openxmlformats.org/officeDocument/2006/relationships/slideLayout" Target="../slideLayouts/slideLayout162.xml"/><Relationship Id="rId70" Type="http://schemas.openxmlformats.org/officeDocument/2006/relationships/slideLayout" Target="../slideLayouts/slideLayout170.xml"/><Relationship Id="rId75" Type="http://schemas.openxmlformats.org/officeDocument/2006/relationships/slideLayout" Target="../slideLayouts/slideLayout175.xml"/><Relationship Id="rId83" Type="http://schemas.openxmlformats.org/officeDocument/2006/relationships/slideLayout" Target="../slideLayouts/slideLayout183.xml"/><Relationship Id="rId88" Type="http://schemas.openxmlformats.org/officeDocument/2006/relationships/slideLayout" Target="../slideLayouts/slideLayout188.xml"/><Relationship Id="rId91" Type="http://schemas.openxmlformats.org/officeDocument/2006/relationships/slideLayout" Target="../slideLayouts/slideLayout191.xml"/><Relationship Id="rId96" Type="http://schemas.openxmlformats.org/officeDocument/2006/relationships/slideLayout" Target="../slideLayouts/slideLayout19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slideLayout" Target="../slideLayouts/slideLayout136.xml"/><Relationship Id="rId49" Type="http://schemas.openxmlformats.org/officeDocument/2006/relationships/slideLayout" Target="../slideLayouts/slideLayout149.xml"/><Relationship Id="rId57" Type="http://schemas.openxmlformats.org/officeDocument/2006/relationships/slideLayout" Target="../slideLayouts/slideLayout157.xml"/><Relationship Id="rId10" Type="http://schemas.openxmlformats.org/officeDocument/2006/relationships/slideLayout" Target="../slideLayouts/slideLayout110.xml"/><Relationship Id="rId31" Type="http://schemas.openxmlformats.org/officeDocument/2006/relationships/slideLayout" Target="../slideLayouts/slideLayout131.xml"/><Relationship Id="rId44" Type="http://schemas.openxmlformats.org/officeDocument/2006/relationships/slideLayout" Target="../slideLayouts/slideLayout144.xml"/><Relationship Id="rId52" Type="http://schemas.openxmlformats.org/officeDocument/2006/relationships/slideLayout" Target="../slideLayouts/slideLayout152.xml"/><Relationship Id="rId60" Type="http://schemas.openxmlformats.org/officeDocument/2006/relationships/slideLayout" Target="../slideLayouts/slideLayout160.xml"/><Relationship Id="rId65" Type="http://schemas.openxmlformats.org/officeDocument/2006/relationships/slideLayout" Target="../slideLayouts/slideLayout165.xml"/><Relationship Id="rId73" Type="http://schemas.openxmlformats.org/officeDocument/2006/relationships/slideLayout" Target="../slideLayouts/slideLayout173.xml"/><Relationship Id="rId78" Type="http://schemas.openxmlformats.org/officeDocument/2006/relationships/slideLayout" Target="../slideLayouts/slideLayout178.xml"/><Relationship Id="rId81" Type="http://schemas.openxmlformats.org/officeDocument/2006/relationships/slideLayout" Target="../slideLayouts/slideLayout181.xml"/><Relationship Id="rId86" Type="http://schemas.openxmlformats.org/officeDocument/2006/relationships/slideLayout" Target="../slideLayouts/slideLayout186.xml"/><Relationship Id="rId94" Type="http://schemas.openxmlformats.org/officeDocument/2006/relationships/slideLayout" Target="../slideLayouts/slideLayout194.xml"/><Relationship Id="rId99" Type="http://schemas.openxmlformats.org/officeDocument/2006/relationships/image" Target="../media/image2.emf"/><Relationship Id="rId101" Type="http://schemas.openxmlformats.org/officeDocument/2006/relationships/image" Target="../media/image4.emf"/><Relationship Id="rId4" Type="http://schemas.openxmlformats.org/officeDocument/2006/relationships/slideLayout" Target="../slideLayouts/slideLayout104.xml"/><Relationship Id="rId9" Type="http://schemas.openxmlformats.org/officeDocument/2006/relationships/slideLayout" Target="../slideLayouts/slideLayout109.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9" Type="http://schemas.openxmlformats.org/officeDocument/2006/relationships/slideLayout" Target="../slideLayouts/slideLayout139.xml"/><Relationship Id="rId34" Type="http://schemas.openxmlformats.org/officeDocument/2006/relationships/slideLayout" Target="../slideLayouts/slideLayout134.xml"/><Relationship Id="rId50" Type="http://schemas.openxmlformats.org/officeDocument/2006/relationships/slideLayout" Target="../slideLayouts/slideLayout150.xml"/><Relationship Id="rId55" Type="http://schemas.openxmlformats.org/officeDocument/2006/relationships/slideLayout" Target="../slideLayouts/slideLayout155.xml"/><Relationship Id="rId76" Type="http://schemas.openxmlformats.org/officeDocument/2006/relationships/slideLayout" Target="../slideLayouts/slideLayout176.xml"/><Relationship Id="rId97" Type="http://schemas.openxmlformats.org/officeDocument/2006/relationships/theme" Target="../theme/theme3.xml"/><Relationship Id="rId104" Type="http://schemas.openxmlformats.org/officeDocument/2006/relationships/image" Target="../media/image7.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4.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44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D838988-15A6-4647-86D7-062E8698D868}" type="datetimeFigureOut">
              <a:rPr lang="en-US" smtClean="0">
                <a:solidFill>
                  <a:prstClr val="black">
                    <a:tint val="75000"/>
                  </a:prstClr>
                </a:solidFill>
              </a:rPr>
              <a:pPr>
                <a:defRPr/>
              </a:pPr>
              <a:t>9/11/2022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4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4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CF1BDB4-6E33-4EB0-BC1A-E3E46395113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6804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92"/>
          <a:srcRect l="1069" t="2602" r="448" b="5138"/>
          <a:stretch/>
        </p:blipFill>
        <p:spPr>
          <a:xfrm>
            <a:off x="-1" y="0"/>
            <a:ext cx="9144001" cy="6858000"/>
          </a:xfrm>
          <a:prstGeom prst="rect">
            <a:avLst/>
          </a:prstGeom>
        </p:spPr>
      </p:pic>
      <p:pic>
        <p:nvPicPr>
          <p:cNvPr id="3" name="图片 2"/>
          <p:cNvPicPr>
            <a:picLocks noChangeAspect="1"/>
          </p:cNvPicPr>
          <p:nvPr/>
        </p:nvPicPr>
        <p:blipFill>
          <a:blip r:embed="rId93"/>
          <a:stretch>
            <a:fillRect/>
          </a:stretch>
        </p:blipFill>
        <p:spPr>
          <a:xfrm>
            <a:off x="6656639" y="469219"/>
            <a:ext cx="2643937" cy="1484315"/>
          </a:xfrm>
          <a:prstGeom prst="rect">
            <a:avLst/>
          </a:prstGeom>
        </p:spPr>
      </p:pic>
      <p:pic>
        <p:nvPicPr>
          <p:cNvPr id="4" name="郑柏林 - 小跳豆">
            <a:hlinkClick r:id="" action="ppaction://media"/>
          </p:cNvPr>
          <p:cNvPicPr>
            <a:picLocks noChangeAspect="1"/>
          </p:cNvPicPr>
          <p:nvPr>
            <a:audioFile r:link="rId91"/>
            <p:extLst>
              <p:ext uri="{DAA4B4D4-6D71-4841-9C94-3DE7FCFB9230}">
                <p14:media xmlns:p14="http://schemas.microsoft.com/office/powerpoint/2010/main" r:embed="rId90"/>
              </p:ext>
            </p:extLst>
          </p:nvPr>
        </p:nvPicPr>
        <p:blipFill>
          <a:blip r:embed="rId94" cstate="print"/>
          <a:stretch>
            <a:fillRect/>
          </a:stretch>
        </p:blipFill>
        <p:spPr>
          <a:xfrm>
            <a:off x="260433" y="5437905"/>
            <a:ext cx="467676" cy="623568"/>
          </a:xfrm>
          <a:prstGeom prst="rect">
            <a:avLst/>
          </a:prstGeom>
        </p:spPr>
      </p:pic>
      <p:pic>
        <p:nvPicPr>
          <p:cNvPr id="5" name="图片 4"/>
          <p:cNvPicPr>
            <a:picLocks noChangeAspect="1"/>
          </p:cNvPicPr>
          <p:nvPr/>
        </p:nvPicPr>
        <p:blipFill>
          <a:blip r:embed="rId95"/>
          <a:stretch>
            <a:fillRect/>
          </a:stretch>
        </p:blipFill>
        <p:spPr>
          <a:xfrm>
            <a:off x="-624115" y="4228215"/>
            <a:ext cx="9959973" cy="1990844"/>
          </a:xfrm>
          <a:prstGeom prst="rect">
            <a:avLst/>
          </a:prstGeom>
        </p:spPr>
      </p:pic>
      <p:pic>
        <p:nvPicPr>
          <p:cNvPr id="6" name="图片 5"/>
          <p:cNvPicPr>
            <a:picLocks noChangeAspect="1"/>
          </p:cNvPicPr>
          <p:nvPr/>
        </p:nvPicPr>
        <p:blipFill>
          <a:blip r:embed="rId96"/>
          <a:stretch>
            <a:fillRect/>
          </a:stretch>
        </p:blipFill>
        <p:spPr>
          <a:xfrm>
            <a:off x="-436181" y="5124563"/>
            <a:ext cx="9830511" cy="1852751"/>
          </a:xfrm>
          <a:prstGeom prst="rect">
            <a:avLst/>
          </a:prstGeom>
        </p:spPr>
      </p:pic>
      <p:pic>
        <p:nvPicPr>
          <p:cNvPr id="23" name="图片 22"/>
          <p:cNvPicPr>
            <a:picLocks noChangeAspect="1"/>
          </p:cNvPicPr>
          <p:nvPr/>
        </p:nvPicPr>
        <p:blipFill rotWithShape="1">
          <a:blip r:embed="rId97"/>
          <a:srcRect b="57274"/>
          <a:stretch/>
        </p:blipFill>
        <p:spPr>
          <a:xfrm>
            <a:off x="-89004" y="6061472"/>
            <a:ext cx="9424862" cy="796528"/>
          </a:xfrm>
          <a:prstGeom prst="rect">
            <a:avLst/>
          </a:prstGeom>
        </p:spPr>
      </p:pic>
      <p:pic>
        <p:nvPicPr>
          <p:cNvPr id="24" name="图片 23"/>
          <p:cNvPicPr>
            <a:picLocks noChangeAspect="1"/>
          </p:cNvPicPr>
          <p:nvPr/>
        </p:nvPicPr>
        <p:blipFill>
          <a:blip r:embed="rId98"/>
          <a:stretch>
            <a:fillRect/>
          </a:stretch>
        </p:blipFill>
        <p:spPr>
          <a:xfrm rot="16200000">
            <a:off x="1057763" y="-1317782"/>
            <a:ext cx="7145863" cy="9527430"/>
          </a:xfrm>
          <a:prstGeom prst="rect">
            <a:avLst/>
          </a:prstGeom>
        </p:spPr>
      </p:pic>
    </p:spTree>
    <p:extLst>
      <p:ext uri="{BB962C8B-B14F-4D97-AF65-F5344CB8AC3E}">
        <p14:creationId xmlns:p14="http://schemas.microsoft.com/office/powerpoint/2010/main" val="31434571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6" r:id="rId7"/>
    <p:sldLayoutId id="2147483707" r:id="rId8"/>
    <p:sldLayoutId id="2147483708" r:id="rId9"/>
    <p:sldLayoutId id="2147483709" r:id="rId10"/>
    <p:sldLayoutId id="2147483710"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54" r:id="rId21"/>
    <p:sldLayoutId id="2147483755" r:id="rId22"/>
    <p:sldLayoutId id="2147483756" r:id="rId23"/>
    <p:sldLayoutId id="2147483757" r:id="rId24"/>
    <p:sldLayoutId id="2147483758" r:id="rId25"/>
    <p:sldLayoutId id="2147483759" r:id="rId26"/>
    <p:sldLayoutId id="2147483761" r:id="rId27"/>
    <p:sldLayoutId id="2147483762" r:id="rId28"/>
    <p:sldLayoutId id="2147483763" r:id="rId29"/>
    <p:sldLayoutId id="2147483770" r:id="rId30"/>
    <p:sldLayoutId id="2147483771" r:id="rId31"/>
    <p:sldLayoutId id="2147483772" r:id="rId32"/>
    <p:sldLayoutId id="2147483773" r:id="rId33"/>
    <p:sldLayoutId id="2147483774" r:id="rId34"/>
    <p:sldLayoutId id="2147483838" r:id="rId35"/>
    <p:sldLayoutId id="2147483848" r:id="rId36"/>
    <p:sldLayoutId id="2147483852" r:id="rId37"/>
    <p:sldLayoutId id="2147483856" r:id="rId38"/>
    <p:sldLayoutId id="2147483857" r:id="rId39"/>
    <p:sldLayoutId id="2147483866" r:id="rId40"/>
    <p:sldLayoutId id="2147483905" r:id="rId41"/>
    <p:sldLayoutId id="2147483906" r:id="rId42"/>
    <p:sldLayoutId id="2147483943" r:id="rId43"/>
    <p:sldLayoutId id="2147483970" r:id="rId44"/>
    <p:sldLayoutId id="2147483978" r:id="rId45"/>
    <p:sldLayoutId id="2147483985" r:id="rId46"/>
    <p:sldLayoutId id="2147483986" r:id="rId47"/>
    <p:sldLayoutId id="2147484053" r:id="rId48"/>
    <p:sldLayoutId id="2147484070" r:id="rId49"/>
    <p:sldLayoutId id="2147484097" r:id="rId50"/>
    <p:sldLayoutId id="2147484098" r:id="rId51"/>
    <p:sldLayoutId id="2147484102" r:id="rId52"/>
    <p:sldLayoutId id="2147484105" r:id="rId53"/>
    <p:sldLayoutId id="2147484107" r:id="rId54"/>
    <p:sldLayoutId id="2147484125" r:id="rId55"/>
    <p:sldLayoutId id="2147484126" r:id="rId56"/>
    <p:sldLayoutId id="2147484127" r:id="rId57"/>
    <p:sldLayoutId id="2147484128" r:id="rId58"/>
    <p:sldLayoutId id="2147484129" r:id="rId59"/>
    <p:sldLayoutId id="2147484354" r:id="rId60"/>
    <p:sldLayoutId id="2147484381" r:id="rId61"/>
    <p:sldLayoutId id="2147484389" r:id="rId62"/>
    <p:sldLayoutId id="2147484391" r:id="rId63"/>
    <p:sldLayoutId id="2147484392" r:id="rId64"/>
    <p:sldLayoutId id="2147484393" r:id="rId65"/>
    <p:sldLayoutId id="2147484394" r:id="rId66"/>
    <p:sldLayoutId id="2147484395" r:id="rId67"/>
    <p:sldLayoutId id="2147484396" r:id="rId68"/>
    <p:sldLayoutId id="2147484397" r:id="rId69"/>
    <p:sldLayoutId id="2147484399" r:id="rId70"/>
    <p:sldLayoutId id="2147484401" r:id="rId71"/>
    <p:sldLayoutId id="2147484403" r:id="rId72"/>
    <p:sldLayoutId id="2147484405" r:id="rId73"/>
    <p:sldLayoutId id="2147484414" r:id="rId74"/>
    <p:sldLayoutId id="2147484416" r:id="rId75"/>
    <p:sldLayoutId id="2147484418" r:id="rId76"/>
    <p:sldLayoutId id="2147484420" r:id="rId77"/>
    <p:sldLayoutId id="2147484422" r:id="rId78"/>
    <p:sldLayoutId id="2147484424" r:id="rId79"/>
    <p:sldLayoutId id="2147484425" r:id="rId80"/>
    <p:sldLayoutId id="2147484429" r:id="rId81"/>
    <p:sldLayoutId id="2147484430" r:id="rId82"/>
    <p:sldLayoutId id="2147484431" r:id="rId83"/>
    <p:sldLayoutId id="2147484432" r:id="rId84"/>
    <p:sldLayoutId id="2147484440" r:id="rId85"/>
    <p:sldLayoutId id="2147484467" r:id="rId86"/>
    <p:sldLayoutId id="2147484468" r:id="rId87"/>
    <p:sldLayoutId id="2147484472" r:id="rId88"/>
  </p:sldLayoutIdLst>
  <p:timing>
    <p:tnLst>
      <p:par>
        <p:cTn id="1" dur="indefinite" restart="never" nodeType="tmRoot">
          <p:childTnLst>
            <p:audio>
              <p:cMediaNode numSld="999" showWhenStopped="0">
                <p:cTn id="2" repeatCount="indefinite" fill="hold" display="0">
                  <p:stCondLst>
                    <p:cond delay="indefinite"/>
                  </p:stCondLst>
                </p:cTn>
                <p:tgtEl>
                  <p:spTgt spid="4"/>
                </p:tgtEl>
              </p:cMediaNode>
            </p:audio>
          </p:childTnLst>
        </p:cTn>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p:cNvPicPr>
            <a:picLocks noChangeAspect="1"/>
          </p:cNvPicPr>
          <p:nvPr userDrawn="1"/>
        </p:nvPicPr>
        <p:blipFill>
          <a:blip r:embed="rId98">
            <a:extLst>
              <a:ext uri="{28A0092B-C50C-407E-A947-70E740481C1C}">
                <a14:useLocalDpi xmlns:a14="http://schemas.microsoft.com/office/drawing/2010/main" val="0"/>
              </a:ext>
            </a:extLst>
          </a:blip>
          <a:srcRect l="1070" t="2602" r="449" b="51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2"/>
          <p:cNvPicPr>
            <a:picLocks noChangeAspect="1"/>
          </p:cNvPicPr>
          <p:nvPr userDrawn="1"/>
        </p:nvPicPr>
        <p:blipFill>
          <a:blip r:embed="rId99">
            <a:extLst>
              <a:ext uri="{28A0092B-C50C-407E-A947-70E740481C1C}">
                <a14:useLocalDpi xmlns:a14="http://schemas.microsoft.com/office/drawing/2010/main" val="0"/>
              </a:ext>
            </a:extLst>
          </a:blip>
          <a:srcRect/>
          <a:stretch>
            <a:fillRect/>
          </a:stretch>
        </p:blipFill>
        <p:spPr bwMode="auto">
          <a:xfrm>
            <a:off x="6656785" y="468313"/>
            <a:ext cx="2643188"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郑柏林 - 小跳豆">
            <a:hlinkClick r:id="" action="ppaction://media"/>
          </p:cNvPr>
          <p:cNvPicPr>
            <a:picLocks noChangeAspect="1"/>
          </p:cNvPicPr>
          <p:nvPr userDrawn="1"/>
        </p:nvPicPr>
        <p:blipFill>
          <a:blip r:embed="rId100">
            <a:extLst>
              <a:ext uri="{28A0092B-C50C-407E-A947-70E740481C1C}">
                <a14:useLocalDpi xmlns:a14="http://schemas.microsoft.com/office/drawing/2010/main" val="0"/>
              </a:ext>
            </a:extLst>
          </a:blip>
          <a:srcRect/>
          <a:stretch>
            <a:fillRect/>
          </a:stretch>
        </p:blipFill>
        <p:spPr bwMode="auto">
          <a:xfrm>
            <a:off x="260800" y="5437269"/>
            <a:ext cx="46791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图片 4"/>
          <p:cNvPicPr>
            <a:picLocks noChangeAspect="1"/>
          </p:cNvPicPr>
          <p:nvPr userDrawn="1"/>
        </p:nvPicPr>
        <p:blipFill>
          <a:blip r:embed="rId101">
            <a:extLst>
              <a:ext uri="{28A0092B-C50C-407E-A947-70E740481C1C}">
                <a14:useLocalDpi xmlns:a14="http://schemas.microsoft.com/office/drawing/2010/main" val="0"/>
              </a:ext>
            </a:extLst>
          </a:blip>
          <a:srcRect/>
          <a:stretch>
            <a:fillRect/>
          </a:stretch>
        </p:blipFill>
        <p:spPr bwMode="auto">
          <a:xfrm>
            <a:off x="-623886" y="4227513"/>
            <a:ext cx="9959579"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图片 5"/>
          <p:cNvPicPr>
            <a:picLocks noChangeAspect="1"/>
          </p:cNvPicPr>
          <p:nvPr userDrawn="1"/>
        </p:nvPicPr>
        <p:blipFill>
          <a:blip r:embed="rId102">
            <a:extLst>
              <a:ext uri="{28A0092B-C50C-407E-A947-70E740481C1C}">
                <a14:useLocalDpi xmlns:a14="http://schemas.microsoft.com/office/drawing/2010/main" val="0"/>
              </a:ext>
            </a:extLst>
          </a:blip>
          <a:srcRect/>
          <a:stretch>
            <a:fillRect/>
          </a:stretch>
        </p:blipFill>
        <p:spPr bwMode="auto">
          <a:xfrm>
            <a:off x="-435769" y="5124522"/>
            <a:ext cx="98298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图片 22"/>
          <p:cNvPicPr>
            <a:picLocks noChangeAspect="1"/>
          </p:cNvPicPr>
          <p:nvPr userDrawn="1"/>
        </p:nvPicPr>
        <p:blipFill>
          <a:blip r:embed="rId103">
            <a:extLst>
              <a:ext uri="{28A0092B-C50C-407E-A947-70E740481C1C}">
                <a14:useLocalDpi xmlns:a14="http://schemas.microsoft.com/office/drawing/2010/main" val="0"/>
              </a:ext>
            </a:extLst>
          </a:blip>
          <a:srcRect b="57274"/>
          <a:stretch>
            <a:fillRect/>
          </a:stretch>
        </p:blipFill>
        <p:spPr bwMode="auto">
          <a:xfrm>
            <a:off x="-89297" y="6061146"/>
            <a:ext cx="94249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图片 23"/>
          <p:cNvPicPr>
            <a:picLocks noChangeAspect="1"/>
          </p:cNvPicPr>
          <p:nvPr userDrawn="1"/>
        </p:nvPicPr>
        <p:blipFill>
          <a:blip r:embed="rId104">
            <a:extLst>
              <a:ext uri="{28A0092B-C50C-407E-A947-70E740481C1C}">
                <a14:useLocalDpi xmlns:a14="http://schemas.microsoft.com/office/drawing/2010/main" val="0"/>
              </a:ext>
            </a:extLst>
          </a:blip>
          <a:srcRect/>
          <a:stretch>
            <a:fillRect/>
          </a:stretch>
        </p:blipFill>
        <p:spPr bwMode="auto">
          <a:xfrm rot="-5400000">
            <a:off x="1057671" y="-1318019"/>
            <a:ext cx="7145339" cy="952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7046833"/>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7" r:id="rId7"/>
    <p:sldLayoutId id="2147484498" r:id="rId8"/>
    <p:sldLayoutId id="2147484499" r:id="rId9"/>
    <p:sldLayoutId id="2147484500" r:id="rId10"/>
    <p:sldLayoutId id="2147484501" r:id="rId11"/>
    <p:sldLayoutId id="2147484510" r:id="rId12"/>
    <p:sldLayoutId id="2147484511" r:id="rId13"/>
    <p:sldLayoutId id="2147484512" r:id="rId14"/>
    <p:sldLayoutId id="2147484513" r:id="rId15"/>
    <p:sldLayoutId id="2147484514" r:id="rId16"/>
    <p:sldLayoutId id="2147484515" r:id="rId17"/>
    <p:sldLayoutId id="2147484516" r:id="rId18"/>
    <p:sldLayoutId id="2147484517" r:id="rId19"/>
    <p:sldLayoutId id="2147484518" r:id="rId20"/>
    <p:sldLayoutId id="2147484520" r:id="rId21"/>
    <p:sldLayoutId id="2147484522" r:id="rId22"/>
    <p:sldLayoutId id="2147484524" r:id="rId23"/>
    <p:sldLayoutId id="2147484526" r:id="rId24"/>
    <p:sldLayoutId id="2147484535" r:id="rId25"/>
    <p:sldLayoutId id="2147484537" r:id="rId26"/>
    <p:sldLayoutId id="2147484539" r:id="rId27"/>
    <p:sldLayoutId id="2147484541" r:id="rId28"/>
    <p:sldLayoutId id="2147484543" r:id="rId29"/>
    <p:sldLayoutId id="2147484545" r:id="rId30"/>
    <p:sldLayoutId id="2147484546" r:id="rId31"/>
    <p:sldLayoutId id="2147484547" r:id="rId32"/>
    <p:sldLayoutId id="2147484548" r:id="rId33"/>
    <p:sldLayoutId id="2147484549" r:id="rId34"/>
    <p:sldLayoutId id="2147484550" r:id="rId35"/>
    <p:sldLayoutId id="2147484551" r:id="rId36"/>
    <p:sldLayoutId id="2147484552" r:id="rId37"/>
    <p:sldLayoutId id="2147484553" r:id="rId38"/>
    <p:sldLayoutId id="2147484554" r:id="rId39"/>
    <p:sldLayoutId id="2147484561" r:id="rId40"/>
    <p:sldLayoutId id="2147484562" r:id="rId41"/>
    <p:sldLayoutId id="2147484563" r:id="rId42"/>
    <p:sldLayoutId id="2147484564" r:id="rId43"/>
    <p:sldLayoutId id="2147484565" r:id="rId44"/>
    <p:sldLayoutId id="2147484593" r:id="rId45"/>
    <p:sldLayoutId id="2147484595" r:id="rId46"/>
    <p:sldLayoutId id="2147484597" r:id="rId47"/>
    <p:sldLayoutId id="2147484599" r:id="rId48"/>
    <p:sldLayoutId id="2147484601" r:id="rId49"/>
    <p:sldLayoutId id="2147484610" r:id="rId50"/>
    <p:sldLayoutId id="2147484612" r:id="rId51"/>
    <p:sldLayoutId id="2147484614" r:id="rId52"/>
    <p:sldLayoutId id="2147484616" r:id="rId53"/>
    <p:sldLayoutId id="2147484618" r:id="rId54"/>
    <p:sldLayoutId id="2147484620" r:id="rId55"/>
    <p:sldLayoutId id="2147484621" r:id="rId56"/>
    <p:sldLayoutId id="2147484625" r:id="rId57"/>
    <p:sldLayoutId id="2147484626" r:id="rId58"/>
    <p:sldLayoutId id="2147484628" r:id="rId59"/>
    <p:sldLayoutId id="2147484629" r:id="rId60"/>
    <p:sldLayoutId id="2147484631" r:id="rId61"/>
    <p:sldLayoutId id="2147484633" r:id="rId62"/>
    <p:sldLayoutId id="2147484635" r:id="rId63"/>
    <p:sldLayoutId id="2147484637" r:id="rId64"/>
    <p:sldLayoutId id="2147484646" r:id="rId65"/>
    <p:sldLayoutId id="2147484648" r:id="rId66"/>
    <p:sldLayoutId id="2147484650" r:id="rId67"/>
    <p:sldLayoutId id="2147484652" r:id="rId68"/>
    <p:sldLayoutId id="2147484654" r:id="rId69"/>
    <p:sldLayoutId id="2147484663" r:id="rId70"/>
    <p:sldLayoutId id="2147484665" r:id="rId71"/>
    <p:sldLayoutId id="2147484667" r:id="rId72"/>
    <p:sldLayoutId id="2147484669" r:id="rId73"/>
    <p:sldLayoutId id="2147484671" r:id="rId74"/>
    <p:sldLayoutId id="2147484673" r:id="rId75"/>
    <p:sldLayoutId id="2147484674" r:id="rId76"/>
    <p:sldLayoutId id="2147484678" r:id="rId77"/>
    <p:sldLayoutId id="2147484679" r:id="rId78"/>
    <p:sldLayoutId id="2147484681" r:id="rId79"/>
    <p:sldLayoutId id="2147484684" r:id="rId80"/>
    <p:sldLayoutId id="2147484693" r:id="rId81"/>
    <p:sldLayoutId id="2147484702" r:id="rId82"/>
    <p:sldLayoutId id="2147484703" r:id="rId83"/>
    <p:sldLayoutId id="2147484704" r:id="rId84"/>
    <p:sldLayoutId id="2147484705" r:id="rId85"/>
    <p:sldLayoutId id="2147484706" r:id="rId86"/>
    <p:sldLayoutId id="2147484708" r:id="rId87"/>
    <p:sldLayoutId id="2147484717" r:id="rId88"/>
    <p:sldLayoutId id="2147484726" r:id="rId89"/>
    <p:sldLayoutId id="2147484731" r:id="rId90"/>
    <p:sldLayoutId id="2147484740" r:id="rId91"/>
    <p:sldLayoutId id="2147484749" r:id="rId92"/>
    <p:sldLayoutId id="2147484754" r:id="rId93"/>
    <p:sldLayoutId id="2147484763" r:id="rId94"/>
    <p:sldLayoutId id="2147484772" r:id="rId95"/>
    <p:sldLayoutId id="2147484776" r:id="rId96"/>
  </p:sldLayoutIdLst>
  <p:hf hdr="0" ftr="0" dt="0"/>
  <p:txStyles>
    <p:titleStyle>
      <a:lvl1pPr algn="l" defTabSz="912813" rtl="0" fontAlgn="base">
        <a:lnSpc>
          <a:spcPct val="90000"/>
        </a:lnSpc>
        <a:spcBef>
          <a:spcPct val="0"/>
        </a:spcBef>
        <a:spcAft>
          <a:spcPct val="0"/>
        </a:spcAft>
        <a:defRPr sz="4400" kern="1200">
          <a:solidFill>
            <a:schemeClr val="tx1"/>
          </a:solidFill>
          <a:latin typeface="+mj-lt"/>
          <a:ea typeface="+mj-ea"/>
          <a:cs typeface="+mj-cs"/>
        </a:defRPr>
      </a:lvl1pPr>
      <a:lvl2pPr algn="l" defTabSz="912813" rtl="0" fontAlgn="base">
        <a:lnSpc>
          <a:spcPct val="90000"/>
        </a:lnSpc>
        <a:spcBef>
          <a:spcPct val="0"/>
        </a:spcBef>
        <a:spcAft>
          <a:spcPct val="0"/>
        </a:spcAft>
        <a:defRPr sz="4400">
          <a:solidFill>
            <a:schemeClr val="tx1"/>
          </a:solidFill>
          <a:latin typeface="Lato Regular" pitchFamily="34" charset="0"/>
        </a:defRPr>
      </a:lvl2pPr>
      <a:lvl3pPr algn="l" defTabSz="912813" rtl="0" fontAlgn="base">
        <a:lnSpc>
          <a:spcPct val="90000"/>
        </a:lnSpc>
        <a:spcBef>
          <a:spcPct val="0"/>
        </a:spcBef>
        <a:spcAft>
          <a:spcPct val="0"/>
        </a:spcAft>
        <a:defRPr sz="4400">
          <a:solidFill>
            <a:schemeClr val="tx1"/>
          </a:solidFill>
          <a:latin typeface="Lato Regular" pitchFamily="34" charset="0"/>
        </a:defRPr>
      </a:lvl3pPr>
      <a:lvl4pPr algn="l" defTabSz="912813" rtl="0" fontAlgn="base">
        <a:lnSpc>
          <a:spcPct val="90000"/>
        </a:lnSpc>
        <a:spcBef>
          <a:spcPct val="0"/>
        </a:spcBef>
        <a:spcAft>
          <a:spcPct val="0"/>
        </a:spcAft>
        <a:defRPr sz="4400">
          <a:solidFill>
            <a:schemeClr val="tx1"/>
          </a:solidFill>
          <a:latin typeface="Lato Regular" pitchFamily="34" charset="0"/>
        </a:defRPr>
      </a:lvl4pPr>
      <a:lvl5pPr algn="l" defTabSz="912813" rtl="0" fontAlgn="base">
        <a:lnSpc>
          <a:spcPct val="90000"/>
        </a:lnSpc>
        <a:spcBef>
          <a:spcPct val="0"/>
        </a:spcBef>
        <a:spcAft>
          <a:spcPct val="0"/>
        </a:spcAft>
        <a:defRPr sz="4400">
          <a:solidFill>
            <a:schemeClr val="tx1"/>
          </a:solidFill>
          <a:latin typeface="Lato Regular" pitchFamily="34" charset="0"/>
        </a:defRPr>
      </a:lvl5pPr>
      <a:lvl6pPr marL="457200" algn="l" defTabSz="912813" rtl="0" fontAlgn="base">
        <a:lnSpc>
          <a:spcPct val="90000"/>
        </a:lnSpc>
        <a:spcBef>
          <a:spcPct val="0"/>
        </a:spcBef>
        <a:spcAft>
          <a:spcPct val="0"/>
        </a:spcAft>
        <a:defRPr sz="4400">
          <a:solidFill>
            <a:schemeClr val="tx1"/>
          </a:solidFill>
          <a:latin typeface="Lato Regular" pitchFamily="34" charset="0"/>
        </a:defRPr>
      </a:lvl6pPr>
      <a:lvl7pPr marL="914400" algn="l" defTabSz="912813" rtl="0" fontAlgn="base">
        <a:lnSpc>
          <a:spcPct val="90000"/>
        </a:lnSpc>
        <a:spcBef>
          <a:spcPct val="0"/>
        </a:spcBef>
        <a:spcAft>
          <a:spcPct val="0"/>
        </a:spcAft>
        <a:defRPr sz="4400">
          <a:solidFill>
            <a:schemeClr val="tx1"/>
          </a:solidFill>
          <a:latin typeface="Lato Regular" pitchFamily="34" charset="0"/>
        </a:defRPr>
      </a:lvl7pPr>
      <a:lvl8pPr marL="1371600" algn="l" defTabSz="912813" rtl="0" fontAlgn="base">
        <a:lnSpc>
          <a:spcPct val="90000"/>
        </a:lnSpc>
        <a:spcBef>
          <a:spcPct val="0"/>
        </a:spcBef>
        <a:spcAft>
          <a:spcPct val="0"/>
        </a:spcAft>
        <a:defRPr sz="4400">
          <a:solidFill>
            <a:schemeClr val="tx1"/>
          </a:solidFill>
          <a:latin typeface="Lato Regular" pitchFamily="34" charset="0"/>
        </a:defRPr>
      </a:lvl8pPr>
      <a:lvl9pPr marL="1828800" algn="l" defTabSz="912813" rtl="0" fontAlgn="base">
        <a:lnSpc>
          <a:spcPct val="90000"/>
        </a:lnSpc>
        <a:spcBef>
          <a:spcPct val="0"/>
        </a:spcBef>
        <a:spcAft>
          <a:spcPct val="0"/>
        </a:spcAft>
        <a:defRPr sz="4400">
          <a:solidFill>
            <a:schemeClr val="tx1"/>
          </a:solidFill>
          <a:latin typeface="Lato Regular" pitchFamily="34" charset="0"/>
        </a:defRPr>
      </a:lvl9pPr>
    </p:titleStyle>
    <p:bodyStyle>
      <a:lvl1pPr marL="227013" indent="-227013" algn="l" defTabSz="912813"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4213" indent="-227013" algn="l" defTabSz="912813"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1413" indent="-227013" algn="l" defTabSz="912813"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8613" indent="-227013" algn="l" defTabSz="912813"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5813" indent="-227013" algn="l" defTabSz="912813"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07F965-6FBF-4E4A-99CF-0D8736C95F3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441528-4D68-4198-AA39-08CEF828A9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895987-3F38-4722-83D8-2292FDC3820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solidFill>
                  <a:prstClr val="black">
                    <a:tint val="75000"/>
                  </a:prstClr>
                </a:solidFill>
              </a:rPr>
              <a:pPr/>
              <a:t>9/11/2022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8B2F808-3920-4A01-9D82-C1D249E0363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76A23AC-28FD-47E2-A9E1-1773F85438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635360"/>
      </p:ext>
    </p:extLst>
  </p:cSld>
  <p:clrMap bg1="lt1" tx1="dk1" bg2="lt2" tx2="dk2" accent1="accent1" accent2="accent2" accent3="accent3" accent4="accent4" accent5="accent5" accent6="accent6" hlink="hlink" folHlink="folHlink"/>
  <p:sldLayoutIdLst>
    <p:sldLayoutId id="2147484855" r:id="rId1"/>
    <p:sldLayoutId id="2147484856" r:id="rId2"/>
    <p:sldLayoutId id="2147484857" r:id="rId3"/>
    <p:sldLayoutId id="2147484858" r:id="rId4"/>
    <p:sldLayoutId id="2147484859" r:id="rId5"/>
    <p:sldLayoutId id="2147484860" r:id="rId6"/>
    <p:sldLayoutId id="2147484861" r:id="rId7"/>
    <p:sldLayoutId id="2147484862" r:id="rId8"/>
    <p:sldLayoutId id="2147484863" r:id="rId9"/>
    <p:sldLayoutId id="2147484864" r:id="rId10"/>
    <p:sldLayoutId id="2147484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9.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7504" y="-33685"/>
            <a:ext cx="9143999" cy="3354765"/>
          </a:xfrm>
          <a:prstGeom prst="rect">
            <a:avLst/>
          </a:prstGeom>
          <a:noFill/>
        </p:spPr>
        <p:txBody>
          <a:bodyPr wrap="square" rtlCol="0">
            <a:spAutoFit/>
          </a:bodyPr>
          <a:lstStyle/>
          <a:p>
            <a:pPr algn="ctr">
              <a:defRPr/>
            </a:pPr>
            <a:r>
              <a:rPr lang="vi-VN" sz="4400" b="1" dirty="0">
                <a:solidFill>
                  <a:srgbClr val="FF0000"/>
                </a:solidFill>
                <a:latin typeface="+mj-lt"/>
                <a:cs typeface="Times New Roman" panose="02020603050405020304" pitchFamily="18" charset="0"/>
              </a:rPr>
              <a:t>B</a:t>
            </a:r>
            <a:r>
              <a:rPr lang="en-US" sz="4400" b="1">
                <a:solidFill>
                  <a:srgbClr val="FF0000"/>
                </a:solidFill>
                <a:latin typeface="+mj-lt"/>
                <a:cs typeface="Times New Roman" panose="02020603050405020304" pitchFamily="18" charset="0"/>
              </a:rPr>
              <a:t>ÀI</a:t>
            </a:r>
            <a:r>
              <a:rPr lang="vi-VN" sz="4400" b="1">
                <a:solidFill>
                  <a:srgbClr val="FF0000"/>
                </a:solidFill>
                <a:latin typeface="+mj-lt"/>
                <a:cs typeface="Times New Roman" panose="02020603050405020304" pitchFamily="18" charset="0"/>
              </a:rPr>
              <a:t> </a:t>
            </a:r>
            <a:r>
              <a:rPr lang="en-US" sz="4400" b="1" smtClean="0">
                <a:solidFill>
                  <a:srgbClr val="FF0000"/>
                </a:solidFill>
                <a:latin typeface="+mj-lt"/>
              </a:rPr>
              <a:t>9</a:t>
            </a:r>
          </a:p>
          <a:p>
            <a:pPr algn="ctr">
              <a:defRPr/>
            </a:pPr>
            <a:r>
              <a:rPr lang="vi-VN" sz="4400" b="1" smtClean="0">
                <a:solidFill>
                  <a:srgbClr val="FF0000"/>
                </a:solidFill>
                <a:latin typeface="+mj-lt"/>
              </a:rPr>
              <a:t>CẤU </a:t>
            </a:r>
            <a:r>
              <a:rPr lang="vi-VN" sz="4400" b="1" dirty="0">
                <a:solidFill>
                  <a:srgbClr val="FF0000"/>
                </a:solidFill>
                <a:latin typeface="+mj-lt"/>
              </a:rPr>
              <a:t>TẠO CỦA </a:t>
            </a:r>
            <a:r>
              <a:rPr lang="vi-VN" sz="4400" b="1">
                <a:solidFill>
                  <a:srgbClr val="FF0000"/>
                </a:solidFill>
                <a:latin typeface="+mj-lt"/>
              </a:rPr>
              <a:t>TRÁI </a:t>
            </a:r>
            <a:r>
              <a:rPr lang="vi-VN" sz="4400" b="1" smtClean="0">
                <a:solidFill>
                  <a:srgbClr val="FF0000"/>
                </a:solidFill>
                <a:latin typeface="+mj-lt"/>
              </a:rPr>
              <a:t>ĐẤT</a:t>
            </a:r>
            <a:r>
              <a:rPr lang="en-US" sz="4400" b="1" smtClean="0">
                <a:solidFill>
                  <a:srgbClr val="FF0000"/>
                </a:solidFill>
                <a:latin typeface="+mj-lt"/>
              </a:rPr>
              <a:t>.</a:t>
            </a:r>
            <a:endParaRPr lang="en-US" sz="4400" b="1" dirty="0">
              <a:solidFill>
                <a:srgbClr val="FF0000"/>
              </a:solidFill>
              <a:latin typeface="+mj-lt"/>
              <a:cs typeface="Times New Roman" panose="02020603050405020304" pitchFamily="18" charset="0"/>
            </a:endParaRPr>
          </a:p>
          <a:p>
            <a:pPr algn="ctr">
              <a:defRPr/>
            </a:pPr>
            <a:r>
              <a:rPr lang="vi-VN" sz="4400" b="1">
                <a:solidFill>
                  <a:srgbClr val="FF0000"/>
                </a:solidFill>
                <a:latin typeface="+mj-lt"/>
                <a:ea typeface="Calibri" panose="020F0502020204030204" pitchFamily="34" charset="0"/>
                <a:cs typeface="Times New Roman" panose="02020603050405020304" pitchFamily="18" charset="0"/>
              </a:rPr>
              <a:t>ĐỘNG ĐẤT VÀ NÚI </a:t>
            </a:r>
            <a:r>
              <a:rPr lang="vi-VN" sz="4400" b="1" smtClean="0">
                <a:solidFill>
                  <a:srgbClr val="FF0000"/>
                </a:solidFill>
                <a:latin typeface="+mj-lt"/>
                <a:ea typeface="Calibri" panose="020F0502020204030204" pitchFamily="34" charset="0"/>
                <a:cs typeface="Times New Roman" panose="02020603050405020304" pitchFamily="18" charset="0"/>
              </a:rPr>
              <a:t>LỬA</a:t>
            </a:r>
            <a:endParaRPr lang="en-US" sz="4400" b="1" smtClean="0">
              <a:solidFill>
                <a:srgbClr val="FF0000"/>
              </a:solidFill>
              <a:latin typeface="+mj-lt"/>
              <a:ea typeface="Calibri" panose="020F0502020204030204" pitchFamily="34" charset="0"/>
              <a:cs typeface="Times New Roman" panose="02020603050405020304" pitchFamily="18" charset="0"/>
            </a:endParaRPr>
          </a:p>
          <a:p>
            <a:pPr algn="ctr">
              <a:defRPr/>
            </a:pPr>
            <a:r>
              <a:rPr lang="en-US" sz="4400" smtClean="0">
                <a:solidFill>
                  <a:srgbClr val="FF0000"/>
                </a:solidFill>
                <a:latin typeface="+mj-lt"/>
                <a:ea typeface="Calibri" panose="020F0502020204030204" pitchFamily="34" charset="0"/>
                <a:cs typeface="Times New Roman" panose="02020603050405020304" pitchFamily="18" charset="0"/>
              </a:rPr>
              <a:t>(TIẾT 1)</a:t>
            </a:r>
            <a:endParaRPr lang="en-US" sz="4400" dirty="0">
              <a:solidFill>
                <a:srgbClr val="FF0000"/>
              </a:solidFill>
              <a:latin typeface="+mj-lt"/>
              <a:ea typeface="Calibri" panose="020F0502020204030204" pitchFamily="34" charset="0"/>
              <a:cs typeface="Times New Roman" panose="02020603050405020304" pitchFamily="18" charset="0"/>
            </a:endParaRPr>
          </a:p>
          <a:p>
            <a:pPr algn="ctr">
              <a:defRPr/>
            </a:pPr>
            <a:endParaRPr lang="vi-VN" sz="3600" b="1" dirty="0">
              <a:solidFill>
                <a:srgbClr val="FF0066"/>
              </a:solidFill>
              <a:latin typeface="+mj-lt"/>
              <a:cs typeface="Times New Roman" panose="02020603050405020304" pitchFamily="18" charset="0"/>
            </a:endParaRPr>
          </a:p>
        </p:txBody>
      </p:sp>
      <p:pic>
        <p:nvPicPr>
          <p:cNvPr id="5" name="Picture 2" descr="BÀI 9. CẤU TẠO CỦA TRÁI ĐẤT. NÚI LỬA VÀ ĐỘNG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91" y="2714054"/>
            <a:ext cx="4788024" cy="36845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71502" y="2714054"/>
            <a:ext cx="2814482" cy="3096344"/>
          </a:xfrm>
          <a:prstGeom prst="rect">
            <a:avLst/>
          </a:prstGeom>
          <a:noFill/>
        </p:spPr>
      </p:pic>
      <p:sp>
        <p:nvSpPr>
          <p:cNvPr id="10" name="TextBox 9"/>
          <p:cNvSpPr txBox="1"/>
          <p:nvPr/>
        </p:nvSpPr>
        <p:spPr>
          <a:xfrm>
            <a:off x="4997043" y="5845389"/>
            <a:ext cx="3800445" cy="400110"/>
          </a:xfrm>
          <a:prstGeom prst="rect">
            <a:avLst/>
          </a:prstGeom>
          <a:noFill/>
        </p:spPr>
        <p:txBody>
          <a:bodyPr wrap="square" rtlCol="0">
            <a:spAutoFit/>
          </a:bodyPr>
          <a:lstStyle/>
          <a:p>
            <a:r>
              <a:rPr lang="en-US" sz="2000" b="1" smtClean="0"/>
              <a:t>Hình 9.1. Cấu tạo của Trái Đất</a:t>
            </a:r>
            <a:endParaRPr lang="en-US" sz="2000" b="1"/>
          </a:p>
        </p:txBody>
      </p:sp>
    </p:spTree>
    <p:extLst>
      <p:ext uri="{BB962C8B-B14F-4D97-AF65-F5344CB8AC3E}">
        <p14:creationId xmlns:p14="http://schemas.microsoft.com/office/powerpoint/2010/main" val="37522883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16016" y="908720"/>
            <a:ext cx="3986046" cy="4628960"/>
          </a:xfrm>
          <a:prstGeom prst="rect">
            <a:avLst/>
          </a:prstGeom>
        </p:spPr>
        <p:txBody>
          <a:bodyPr wrap="square">
            <a:spAutoFit/>
          </a:bodyPr>
          <a:lstStyle/>
          <a:p>
            <a:pPr algn="just">
              <a:lnSpc>
                <a:spcPct val="115000"/>
              </a:lnSpc>
              <a:spcBef>
                <a:spcPts val="600"/>
              </a:spcBef>
            </a:pPr>
            <a:r>
              <a:rPr lang="en-US" sz="2800">
                <a:solidFill>
                  <a:srgbClr val="5F5F5F"/>
                </a:solidFill>
                <a:latin typeface="Times New Roman"/>
                <a:ea typeface="Times New Roman"/>
              </a:rPr>
              <a:t>+ Các mảng xô vào nhau:  Bắc Mỹ với Thái Bình Dương, Âu-Á với Phi, Âu-Á với Thái Bình Dương…</a:t>
            </a:r>
            <a:endParaRPr lang="en-US" sz="2800">
              <a:solidFill>
                <a:srgbClr val="5F5F5F"/>
              </a:solidFill>
            </a:endParaRPr>
          </a:p>
          <a:p>
            <a:pPr algn="just">
              <a:lnSpc>
                <a:spcPct val="115000"/>
              </a:lnSpc>
              <a:spcBef>
                <a:spcPts val="600"/>
              </a:spcBef>
            </a:pPr>
            <a:r>
              <a:rPr lang="en-US" sz="2800">
                <a:solidFill>
                  <a:srgbClr val="5F5F5F"/>
                </a:solidFill>
                <a:latin typeface="Times New Roman"/>
                <a:ea typeface="Times New Roman"/>
              </a:rPr>
              <a:t>+ Các mảng tách xa nhau: Phi với Nam Mỹ, Âu-Á với Bắc Mỹ, Phi với Nam Cực…</a:t>
            </a:r>
            <a:endParaRPr lang="en-US" sz="2800">
              <a:solidFill>
                <a:srgbClr val="5F5F5F"/>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12740" y="960017"/>
            <a:ext cx="2952329" cy="4577809"/>
          </a:xfrm>
          <a:prstGeom prst="rect">
            <a:avLst/>
          </a:prstGeom>
        </p:spPr>
      </p:pic>
      <p:sp>
        <p:nvSpPr>
          <p:cNvPr id="9" name="Rectangle 8"/>
          <p:cNvSpPr/>
          <p:nvPr/>
        </p:nvSpPr>
        <p:spPr>
          <a:xfrm>
            <a:off x="467544" y="188640"/>
            <a:ext cx="7992888" cy="72008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itchFamily="18" charset="0"/>
                <a:cs typeface="Times New Roman" pitchFamily="18" charset="0"/>
              </a:rPr>
              <a:t>II. CÁC MẢNG KIẾN TẠO:</a:t>
            </a:r>
            <a:endParaRPr lang="en-US"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6366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7544" y="188640"/>
            <a:ext cx="7992888" cy="72008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itchFamily="18" charset="0"/>
                <a:cs typeface="Times New Roman" pitchFamily="18" charset="0"/>
              </a:rPr>
              <a:t>II. CÁC MẢNG KIẾN TẠO:</a:t>
            </a:r>
            <a:endParaRPr lang="en-US" sz="3200" b="1">
              <a:solidFill>
                <a:srgbClr val="FF0000"/>
              </a:solidFill>
              <a:latin typeface="Times New Roman" pitchFamily="18" charset="0"/>
              <a:cs typeface="Times New Roman" pitchFamily="18" charset="0"/>
            </a:endParaRPr>
          </a:p>
        </p:txBody>
      </p:sp>
      <p:sp>
        <p:nvSpPr>
          <p:cNvPr id="2" name="Rectangle 1"/>
          <p:cNvSpPr/>
          <p:nvPr/>
        </p:nvSpPr>
        <p:spPr>
          <a:xfrm>
            <a:off x="539552" y="1484784"/>
            <a:ext cx="8018040" cy="3640997"/>
          </a:xfrm>
          <a:prstGeom prst="rect">
            <a:avLst/>
          </a:prstGeom>
        </p:spPr>
        <p:txBody>
          <a:bodyPr wrap="square">
            <a:spAutoFit/>
          </a:bodyPr>
          <a:lstStyle/>
          <a:p>
            <a:pPr algn="just">
              <a:lnSpc>
                <a:spcPct val="110000"/>
              </a:lnSpc>
              <a:spcBef>
                <a:spcPts val="600"/>
              </a:spcBef>
            </a:pPr>
            <a:r>
              <a:rPr lang="en-US" sz="2800" smtClean="0">
                <a:solidFill>
                  <a:srgbClr val="5F5F5F"/>
                </a:solidFill>
                <a:latin typeface="Times New Roman"/>
                <a:ea typeface="Times New Roman"/>
              </a:rPr>
              <a:t>- Có </a:t>
            </a:r>
            <a:r>
              <a:rPr lang="en-US" sz="2800">
                <a:solidFill>
                  <a:srgbClr val="5F5F5F"/>
                </a:solidFill>
                <a:latin typeface="Times New Roman"/>
                <a:ea typeface="Times New Roman"/>
              </a:rPr>
              <a:t>7 </a:t>
            </a:r>
            <a:r>
              <a:rPr lang="en-US" sz="2800" smtClean="0">
                <a:solidFill>
                  <a:srgbClr val="5F5F5F"/>
                </a:solidFill>
                <a:latin typeface="Times New Roman"/>
                <a:ea typeface="Times New Roman"/>
              </a:rPr>
              <a:t>mảng kiến tạo lớn: </a:t>
            </a:r>
            <a:r>
              <a:rPr lang="en-US" sz="2800" smtClean="0">
                <a:solidFill>
                  <a:srgbClr val="5F5F5F"/>
                </a:solidFill>
                <a:latin typeface="Times New Roman"/>
                <a:ea typeface="Times New Roman"/>
              </a:rPr>
              <a:t>mảng Bắc </a:t>
            </a:r>
            <a:r>
              <a:rPr lang="en-US" sz="2800">
                <a:solidFill>
                  <a:srgbClr val="5F5F5F"/>
                </a:solidFill>
                <a:latin typeface="Times New Roman"/>
                <a:ea typeface="Times New Roman"/>
              </a:rPr>
              <a:t>Mỹ, </a:t>
            </a:r>
            <a:r>
              <a:rPr lang="en-US" sz="2800" smtClean="0">
                <a:solidFill>
                  <a:srgbClr val="5F5F5F"/>
                </a:solidFill>
                <a:latin typeface="Times New Roman"/>
                <a:ea typeface="Times New Roman"/>
              </a:rPr>
              <a:t>mảng Nam </a:t>
            </a:r>
            <a:r>
              <a:rPr lang="en-US" sz="2800">
                <a:solidFill>
                  <a:srgbClr val="5F5F5F"/>
                </a:solidFill>
                <a:latin typeface="Times New Roman"/>
                <a:ea typeface="Times New Roman"/>
              </a:rPr>
              <a:t>Mỹ, </a:t>
            </a:r>
            <a:r>
              <a:rPr lang="en-US" sz="2800" smtClean="0">
                <a:solidFill>
                  <a:srgbClr val="5F5F5F"/>
                </a:solidFill>
                <a:latin typeface="Times New Roman"/>
                <a:ea typeface="Times New Roman"/>
              </a:rPr>
              <a:t>mảng Phi</a:t>
            </a:r>
            <a:r>
              <a:rPr lang="en-US" sz="2800">
                <a:solidFill>
                  <a:srgbClr val="5F5F5F"/>
                </a:solidFill>
                <a:latin typeface="Times New Roman"/>
                <a:ea typeface="Times New Roman"/>
              </a:rPr>
              <a:t>, </a:t>
            </a:r>
            <a:r>
              <a:rPr lang="en-US" sz="2800" smtClean="0">
                <a:solidFill>
                  <a:srgbClr val="5F5F5F"/>
                </a:solidFill>
                <a:latin typeface="Times New Roman"/>
                <a:ea typeface="Times New Roman"/>
              </a:rPr>
              <a:t>mảng Âu-Á</a:t>
            </a:r>
            <a:r>
              <a:rPr lang="en-US" sz="2800">
                <a:solidFill>
                  <a:srgbClr val="5F5F5F"/>
                </a:solidFill>
                <a:latin typeface="Times New Roman"/>
                <a:ea typeface="Times New Roman"/>
              </a:rPr>
              <a:t>, </a:t>
            </a:r>
            <a:r>
              <a:rPr lang="en-US" sz="2800" smtClean="0">
                <a:solidFill>
                  <a:srgbClr val="5F5F5F"/>
                </a:solidFill>
                <a:latin typeface="Times New Roman"/>
                <a:ea typeface="Times New Roman"/>
              </a:rPr>
              <a:t>mảng Ấn Độ - Ô-xtrây-li-a</a:t>
            </a:r>
            <a:r>
              <a:rPr lang="en-US" sz="2800">
                <a:solidFill>
                  <a:srgbClr val="5F5F5F"/>
                </a:solidFill>
                <a:latin typeface="Times New Roman"/>
                <a:ea typeface="Times New Roman"/>
              </a:rPr>
              <a:t>, </a:t>
            </a:r>
            <a:r>
              <a:rPr lang="en-US" sz="2800" smtClean="0">
                <a:solidFill>
                  <a:srgbClr val="5F5F5F"/>
                </a:solidFill>
                <a:latin typeface="Times New Roman"/>
                <a:ea typeface="Times New Roman"/>
              </a:rPr>
              <a:t>mảng Nam </a:t>
            </a:r>
            <a:r>
              <a:rPr lang="en-US" sz="2800">
                <a:solidFill>
                  <a:srgbClr val="5F5F5F"/>
                </a:solidFill>
                <a:latin typeface="Times New Roman"/>
                <a:ea typeface="Times New Roman"/>
              </a:rPr>
              <a:t>Cực, </a:t>
            </a:r>
            <a:r>
              <a:rPr lang="en-US" sz="2800" smtClean="0">
                <a:solidFill>
                  <a:srgbClr val="5F5F5F"/>
                </a:solidFill>
                <a:latin typeface="Times New Roman"/>
                <a:ea typeface="Times New Roman"/>
              </a:rPr>
              <a:t>mảng Thái </a:t>
            </a:r>
            <a:r>
              <a:rPr lang="en-US" sz="2800">
                <a:solidFill>
                  <a:srgbClr val="5F5F5F"/>
                </a:solidFill>
                <a:latin typeface="Times New Roman"/>
                <a:ea typeface="Times New Roman"/>
              </a:rPr>
              <a:t>Bình Dương. </a:t>
            </a:r>
            <a:endParaRPr lang="en-US" sz="2800">
              <a:solidFill>
                <a:srgbClr val="5F5F5F"/>
              </a:solidFill>
            </a:endParaRPr>
          </a:p>
          <a:p>
            <a:pPr algn="just">
              <a:lnSpc>
                <a:spcPct val="110000"/>
              </a:lnSpc>
              <a:spcBef>
                <a:spcPts val="600"/>
              </a:spcBef>
            </a:pPr>
            <a:r>
              <a:rPr lang="en-US" sz="2800">
                <a:solidFill>
                  <a:srgbClr val="5F5F5F"/>
                </a:solidFill>
                <a:latin typeface="Times New Roman"/>
                <a:ea typeface="Times New Roman"/>
              </a:rPr>
              <a:t>+ Việt Nam nằm ở mảng Âu-Á</a:t>
            </a:r>
            <a:r>
              <a:rPr lang="en-US" sz="2800" smtClean="0">
                <a:solidFill>
                  <a:srgbClr val="5F5F5F"/>
                </a:solidFill>
                <a:latin typeface="Times New Roman"/>
                <a:ea typeface="Times New Roman"/>
              </a:rPr>
              <a:t>.</a:t>
            </a:r>
          </a:p>
          <a:p>
            <a:pPr marL="285750" indent="-285750" algn="just">
              <a:lnSpc>
                <a:spcPct val="110000"/>
              </a:lnSpc>
              <a:spcBef>
                <a:spcPts val="600"/>
              </a:spcBef>
              <a:buFontTx/>
              <a:buChar char="-"/>
            </a:pPr>
            <a:r>
              <a:rPr lang="en-US" sz="2800" smtClean="0">
                <a:solidFill>
                  <a:srgbClr val="5F5F5F"/>
                </a:solidFill>
                <a:latin typeface="Times New Roman"/>
              </a:rPr>
              <a:t>Các mảng kiến tạo xô vào nhau hoặc tách xa nhau. </a:t>
            </a:r>
          </a:p>
          <a:p>
            <a:pPr marL="285750" indent="-285750" algn="just">
              <a:lnSpc>
                <a:spcPct val="110000"/>
              </a:lnSpc>
              <a:spcBef>
                <a:spcPts val="600"/>
              </a:spcBef>
              <a:buFontTx/>
              <a:buChar char="-"/>
            </a:pPr>
            <a:r>
              <a:rPr lang="en-US" sz="2800" smtClean="0">
                <a:solidFill>
                  <a:srgbClr val="5F5F5F"/>
                </a:solidFill>
                <a:latin typeface="Times New Roman"/>
              </a:rPr>
              <a:t>Tại đới tiếp giáp giữa các mảng kiến tạo thường xảy ra động đất, núi lửa. </a:t>
            </a:r>
            <a:endParaRPr lang="en-US" sz="2800" dirty="0">
              <a:solidFill>
                <a:srgbClr val="5F5F5F"/>
              </a:solidFill>
            </a:endParaRPr>
          </a:p>
        </p:txBody>
      </p:sp>
    </p:spTree>
    <p:extLst>
      <p:ext uri="{BB962C8B-B14F-4D97-AF65-F5344CB8AC3E}">
        <p14:creationId xmlns:p14="http://schemas.microsoft.com/office/powerpoint/2010/main" val="3701434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7864" y="332656"/>
            <a:ext cx="2520280" cy="72008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2700">
                  <a:solidFill>
                    <a:schemeClr val="accent5"/>
                  </a:solidFill>
                  <a:prstDash val="solid"/>
                </a:ln>
                <a:pattFill prst="ltDnDiag">
                  <a:fgClr>
                    <a:schemeClr val="accent5">
                      <a:lumMod val="60000"/>
                      <a:lumOff val="40000"/>
                    </a:schemeClr>
                  </a:fgClr>
                  <a:bgClr>
                    <a:schemeClr val="bg1"/>
                  </a:bgClr>
                </a:pattFill>
                <a:latin typeface="Times New Roman" pitchFamily="18" charset="0"/>
                <a:cs typeface="Times New Roman" pitchFamily="18" charset="0"/>
              </a:rPr>
              <a:t>LUYỆN TẬP</a:t>
            </a:r>
            <a:endParaRPr lang="en-US" sz="3200" b="1">
              <a:solidFill>
                <a:srgbClr val="FF0000"/>
              </a:solidFill>
              <a:latin typeface="Times New Roman" pitchFamily="18" charset="0"/>
              <a:cs typeface="Times New Roman" pitchFamily="18" charset="0"/>
            </a:endParaRPr>
          </a:p>
        </p:txBody>
      </p:sp>
      <p:sp>
        <p:nvSpPr>
          <p:cNvPr id="3" name="TextBox 2"/>
          <p:cNvSpPr txBox="1"/>
          <p:nvPr/>
        </p:nvSpPr>
        <p:spPr>
          <a:xfrm>
            <a:off x="451049" y="1916832"/>
            <a:ext cx="8369423" cy="1754326"/>
          </a:xfrm>
          <a:prstGeom prst="rect">
            <a:avLst/>
          </a:prstGeom>
          <a:noFill/>
        </p:spPr>
        <p:txBody>
          <a:bodyPr wrap="square" rtlCol="0">
            <a:spAutoFit/>
          </a:bodyPr>
          <a:lstStyle/>
          <a:p>
            <a:r>
              <a:rPr lang="en-US" sz="3600" b="1" smtClean="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Em hãy nêu tên của hai mảng kiến tạo xô vào nhau và tên của hai mảng kiến tạo tách xa nhau? </a:t>
            </a:r>
            <a:endParaRPr lang="en-US" sz="3600" b="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430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ình ảnh Trái đất Phẳng Xác định Vị Trí Biểu Tượng Versicolor, Vị Trí Biểu  Tượng, Biểu Tượng Trái đất, Biểu Tượng Màu Vector và PNG với nền trong suốt  để tải"/>
          <p:cNvSpPr>
            <a:spLocks noChangeAspect="1" noChangeArrowheads="1"/>
          </p:cNvSpPr>
          <p:nvPr/>
        </p:nvSpPr>
        <p:spPr bwMode="auto">
          <a:xfrm>
            <a:off x="116681" y="-144461"/>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vi-VN">
              <a:solidFill>
                <a:prstClr val="black"/>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478506" y="620688"/>
            <a:ext cx="2592288" cy="2520280"/>
          </a:xfrm>
          <a:prstGeom prst="rect">
            <a:avLst/>
          </a:prstGeom>
          <a:noFill/>
        </p:spPr>
      </p:pic>
      <p:sp>
        <p:nvSpPr>
          <p:cNvPr id="7" name="Rectangle 6"/>
          <p:cNvSpPr/>
          <p:nvPr/>
        </p:nvSpPr>
        <p:spPr>
          <a:xfrm>
            <a:off x="231040" y="116632"/>
            <a:ext cx="7725395" cy="50405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a:solidFill>
                  <a:srgbClr val="FF0000"/>
                </a:solidFill>
                <a:latin typeface="Times New Roman" pitchFamily="18" charset="0"/>
                <a:cs typeface="Times New Roman" pitchFamily="18" charset="0"/>
              </a:rPr>
              <a:t>I.</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CẤU TẠO CỦA TRÁI ĐẤT:</a:t>
            </a:r>
            <a:endParaRPr lang="en-US" sz="3200" b="1" dirty="0">
              <a:solidFill>
                <a:srgbClr val="FF0000"/>
              </a:solidFill>
              <a:latin typeface="Times New Roman" pitchFamily="18" charset="0"/>
              <a:cs typeface="Times New Roman" pitchFamily="18" charset="0"/>
            </a:endParaRPr>
          </a:p>
        </p:txBody>
      </p:sp>
      <p:sp>
        <p:nvSpPr>
          <p:cNvPr id="3" name="TextBox 2"/>
          <p:cNvSpPr txBox="1"/>
          <p:nvPr/>
        </p:nvSpPr>
        <p:spPr>
          <a:xfrm>
            <a:off x="365044" y="980824"/>
            <a:ext cx="4639004" cy="2954655"/>
          </a:xfrm>
          <a:prstGeom prst="rect">
            <a:avLst/>
          </a:prstGeom>
          <a:noFill/>
        </p:spPr>
        <p:txBody>
          <a:bodyPr wrap="square" rtlCol="0">
            <a:spAutoFit/>
          </a:bodyPr>
          <a:lstStyle/>
          <a:p>
            <a:r>
              <a:rPr lang="en-US" sz="2400" i="1">
                <a:latin typeface="Times New Roman" pitchFamily="18" charset="0"/>
                <a:cs typeface="Times New Roman" pitchFamily="18" charset="0"/>
              </a:rPr>
              <a:t>Hoạt động nhóm</a:t>
            </a:r>
          </a:p>
          <a:p>
            <a:r>
              <a:rPr lang="vi-VN" sz="2400" i="1">
                <a:latin typeface="Times New Roman" pitchFamily="18" charset="0"/>
                <a:cs typeface="Times New Roman" pitchFamily="18" charset="0"/>
              </a:rPr>
              <a:t>+ Nhóm 1: Tìm hiểu đặc điểm của lớp vỏ Trái Đất.</a:t>
            </a:r>
            <a:endParaRPr lang="en-US" sz="2400">
              <a:latin typeface="Times New Roman" pitchFamily="18" charset="0"/>
              <a:cs typeface="Times New Roman" pitchFamily="18" charset="0"/>
            </a:endParaRPr>
          </a:p>
          <a:p>
            <a:r>
              <a:rPr lang="vi-VN" sz="2400" i="1">
                <a:latin typeface="Times New Roman" pitchFamily="18" charset="0"/>
                <a:cs typeface="Times New Roman" pitchFamily="18" charset="0"/>
              </a:rPr>
              <a:t>+ Nhóm 2: Tìm hiểu đặc điểm của lớp man -ti.</a:t>
            </a:r>
            <a:endParaRPr lang="en-US" sz="2400">
              <a:latin typeface="Times New Roman" pitchFamily="18" charset="0"/>
              <a:cs typeface="Times New Roman" pitchFamily="18" charset="0"/>
            </a:endParaRPr>
          </a:p>
          <a:p>
            <a:r>
              <a:rPr lang="vi-VN" sz="2400" i="1">
                <a:latin typeface="Times New Roman" pitchFamily="18" charset="0"/>
                <a:cs typeface="Times New Roman" pitchFamily="18" charset="0"/>
              </a:rPr>
              <a:t>+ Nhóm 3: Tìm hiểu đặc điểm của lớp nhân</a:t>
            </a:r>
            <a:endParaRPr lang="en-US" sz="2400">
              <a:latin typeface="Times New Roman" pitchFamily="18" charset="0"/>
              <a:cs typeface="Times New Roman" pitchFamily="18" charset="0"/>
            </a:endParaRPr>
          </a:p>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267266014"/>
              </p:ext>
            </p:extLst>
          </p:nvPr>
        </p:nvGraphicFramePr>
        <p:xfrm>
          <a:off x="827586" y="3717032"/>
          <a:ext cx="7488832" cy="3091226"/>
        </p:xfrm>
        <a:graphic>
          <a:graphicData uri="http://schemas.openxmlformats.org/drawingml/2006/table">
            <a:tbl>
              <a:tblPr firstRow="1" firstCol="1" bandRow="1">
                <a:tableStyleId>{93296810-A885-4BE3-A3E7-6D5BEEA58F35}</a:tableStyleId>
              </a:tblPr>
              <a:tblGrid>
                <a:gridCol w="1709893">
                  <a:extLst>
                    <a:ext uri="{9D8B030D-6E8A-4147-A177-3AD203B41FA5}">
                      <a16:colId xmlns="" xmlns:a16="http://schemas.microsoft.com/office/drawing/2014/main" val="20000"/>
                    </a:ext>
                  </a:extLst>
                </a:gridCol>
                <a:gridCol w="1499573">
                  <a:extLst>
                    <a:ext uri="{9D8B030D-6E8A-4147-A177-3AD203B41FA5}">
                      <a16:colId xmlns="" xmlns:a16="http://schemas.microsoft.com/office/drawing/2014/main" val="20001"/>
                    </a:ext>
                  </a:extLst>
                </a:gridCol>
                <a:gridCol w="1920214">
                  <a:extLst>
                    <a:ext uri="{9D8B030D-6E8A-4147-A177-3AD203B41FA5}">
                      <a16:colId xmlns="" xmlns:a16="http://schemas.microsoft.com/office/drawing/2014/main" val="20002"/>
                    </a:ext>
                  </a:extLst>
                </a:gridCol>
                <a:gridCol w="2359152">
                  <a:extLst>
                    <a:ext uri="{9D8B030D-6E8A-4147-A177-3AD203B41FA5}">
                      <a16:colId xmlns="" xmlns:a16="http://schemas.microsoft.com/office/drawing/2014/main" val="20003"/>
                    </a:ext>
                  </a:extLst>
                </a:gridCol>
              </a:tblGrid>
              <a:tr h="738083">
                <a:tc>
                  <a:txBody>
                    <a:bodyPr/>
                    <a:lstStyle/>
                    <a:p>
                      <a:pPr algn="just">
                        <a:lnSpc>
                          <a:spcPct val="115000"/>
                        </a:lnSpc>
                        <a:spcAft>
                          <a:spcPts val="0"/>
                        </a:spcAft>
                      </a:pPr>
                      <a:r>
                        <a:rPr lang="nl-NL" sz="2400" smtClean="0">
                          <a:effectLst/>
                          <a:latin typeface="Times New Roman" pitchFamily="18" charset="0"/>
                          <a:cs typeface="Times New Roman" pitchFamily="18" charset="0"/>
                        </a:rPr>
                        <a:t>Lớp</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400" smtClean="0">
                          <a:effectLst/>
                          <a:latin typeface="Times New Roman" pitchFamily="18" charset="0"/>
                          <a:cs typeface="Times New Roman" pitchFamily="18" charset="0"/>
                        </a:rPr>
                        <a:t>Vỏ</a:t>
                      </a:r>
                      <a:r>
                        <a:rPr lang="nl-NL" sz="2400" baseline="0" smtClean="0">
                          <a:effectLst/>
                          <a:latin typeface="Times New Roman" pitchFamily="18" charset="0"/>
                          <a:cs typeface="Times New Roman" pitchFamily="18" charset="0"/>
                        </a:rPr>
                        <a:t> Trái Đất</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nl-NL" sz="2400" smtClean="0">
                          <a:effectLst/>
                          <a:latin typeface="Times New Roman" pitchFamily="18" charset="0"/>
                          <a:cs typeface="Times New Roman" pitchFamily="18" charset="0"/>
                        </a:rPr>
                        <a:t>Man-ti</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nl-NL" sz="2400" smtClean="0">
                          <a:effectLst/>
                          <a:latin typeface="Times New Roman" pitchFamily="18" charset="0"/>
                          <a:cs typeface="Times New Roman" pitchFamily="18" charset="0"/>
                        </a:rPr>
                        <a:t>Nhân</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0"/>
                  </a:ext>
                </a:extLst>
              </a:tr>
              <a:tr h="738083">
                <a:tc>
                  <a:txBody>
                    <a:bodyPr/>
                    <a:lstStyle/>
                    <a:p>
                      <a:pPr algn="just">
                        <a:lnSpc>
                          <a:spcPct val="115000"/>
                        </a:lnSpc>
                        <a:spcAft>
                          <a:spcPts val="0"/>
                        </a:spcAft>
                      </a:pPr>
                      <a:r>
                        <a:rPr lang="nl-NL" sz="2400">
                          <a:effectLst/>
                          <a:latin typeface="Times New Roman" pitchFamily="18" charset="0"/>
                          <a:cs typeface="Times New Roman" pitchFamily="18" charset="0"/>
                        </a:rPr>
                        <a:t>Độ dày</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1"/>
                  </a:ext>
                </a:extLst>
              </a:tr>
              <a:tr h="738083">
                <a:tc>
                  <a:txBody>
                    <a:bodyPr/>
                    <a:lstStyle/>
                    <a:p>
                      <a:pPr algn="just">
                        <a:lnSpc>
                          <a:spcPct val="115000"/>
                        </a:lnSpc>
                        <a:spcAft>
                          <a:spcPts val="0"/>
                        </a:spcAft>
                      </a:pPr>
                      <a:r>
                        <a:rPr lang="nl-NL" sz="2400">
                          <a:effectLst/>
                          <a:latin typeface="Times New Roman" pitchFamily="18" charset="0"/>
                          <a:cs typeface="Times New Roman" pitchFamily="18" charset="0"/>
                        </a:rPr>
                        <a:t>Trạng </a:t>
                      </a:r>
                      <a:r>
                        <a:rPr lang="nl-NL" sz="2400" smtClean="0">
                          <a:effectLst/>
                          <a:latin typeface="Times New Roman" pitchFamily="18" charset="0"/>
                          <a:cs typeface="Times New Roman" pitchFamily="18" charset="0"/>
                        </a:rPr>
                        <a:t>thái vật</a:t>
                      </a:r>
                      <a:r>
                        <a:rPr lang="nl-NL" sz="2400" baseline="0" smtClean="0">
                          <a:effectLst/>
                          <a:latin typeface="Times New Roman" pitchFamily="18" charset="0"/>
                          <a:cs typeface="Times New Roman" pitchFamily="18" charset="0"/>
                        </a:rPr>
                        <a:t> chất</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r h="738083">
                <a:tc>
                  <a:txBody>
                    <a:bodyPr/>
                    <a:lstStyle/>
                    <a:p>
                      <a:pPr algn="just">
                        <a:lnSpc>
                          <a:spcPct val="115000"/>
                        </a:lnSpc>
                        <a:spcAft>
                          <a:spcPts val="0"/>
                        </a:spcAft>
                      </a:pPr>
                      <a:r>
                        <a:rPr lang="nl-NL" sz="2400">
                          <a:effectLst/>
                          <a:latin typeface="Times New Roman" pitchFamily="18" charset="0"/>
                          <a:cs typeface="Times New Roman" pitchFamily="18" charset="0"/>
                        </a:rPr>
                        <a:t>Nhiệt </a:t>
                      </a:r>
                      <a:r>
                        <a:rPr lang="nl-NL" sz="2400" smtClean="0">
                          <a:effectLst/>
                          <a:latin typeface="Times New Roman" pitchFamily="18" charset="0"/>
                          <a:cs typeface="Times New Roman" pitchFamily="18" charset="0"/>
                        </a:rPr>
                        <a:t>độ</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pPr>
                      <a:r>
                        <a:rPr lang="nl-NL" sz="2400">
                          <a:effectLst/>
                          <a:latin typeface="Times New Roman" pitchFamily="18" charset="0"/>
                          <a:cs typeface="Times New Roman" pitchFamily="18" charset="0"/>
                        </a:rPr>
                        <a:t> </a:t>
                      </a:r>
                      <a:endParaRPr lang="en-US" sz="2400">
                        <a:effectLst/>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bl>
          </a:graphicData>
        </a:graphic>
      </p:graphicFrame>
      <p:sp>
        <p:nvSpPr>
          <p:cNvPr id="8" name="TextBox 7"/>
          <p:cNvSpPr txBox="1"/>
          <p:nvPr/>
        </p:nvSpPr>
        <p:spPr>
          <a:xfrm>
            <a:off x="5004048" y="3175959"/>
            <a:ext cx="3500412" cy="400110"/>
          </a:xfrm>
          <a:prstGeom prst="rect">
            <a:avLst/>
          </a:prstGeom>
          <a:noFill/>
        </p:spPr>
        <p:txBody>
          <a:bodyPr wrap="square" rtlCol="0">
            <a:spAutoFit/>
          </a:bodyPr>
          <a:lstStyle/>
          <a:p>
            <a:r>
              <a:rPr lang="en-US" sz="2000" b="1" smtClean="0"/>
              <a:t>Hình 9.1. Cấu tạo của Trái Đất</a:t>
            </a:r>
            <a:endParaRPr lang="en-US" sz="2000" b="1"/>
          </a:p>
        </p:txBody>
      </p:sp>
    </p:spTree>
    <p:extLst>
      <p:ext uri="{BB962C8B-B14F-4D97-AF65-F5344CB8AC3E}">
        <p14:creationId xmlns:p14="http://schemas.microsoft.com/office/powerpoint/2010/main" val="389225633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ình ảnh Trái đất Phẳng Xác định Vị Trí Biểu Tượng Versicolor, Vị Trí Biểu  Tượng, Biểu Tượng Trái đất, Biểu Tượng Màu Vector và PNG với nền trong suốt  để tải"/>
          <p:cNvSpPr>
            <a:spLocks noChangeAspect="1" noChangeArrowheads="1"/>
          </p:cNvSpPr>
          <p:nvPr/>
        </p:nvSpPr>
        <p:spPr bwMode="auto">
          <a:xfrm>
            <a:off x="116681" y="-144461"/>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vi-VN">
              <a:solidFill>
                <a:prstClr val="black"/>
              </a:solidFill>
            </a:endParaRPr>
          </a:p>
        </p:txBody>
      </p:sp>
      <p:sp>
        <p:nvSpPr>
          <p:cNvPr id="7" name="Rectangle 6"/>
          <p:cNvSpPr/>
          <p:nvPr/>
        </p:nvSpPr>
        <p:spPr>
          <a:xfrm>
            <a:off x="231040" y="116632"/>
            <a:ext cx="7725395" cy="50405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C00000"/>
                </a:solidFill>
                <a:latin typeface="Times New Roman" pitchFamily="18" charset="0"/>
                <a:cs typeface="Times New Roman" pitchFamily="18" charset="0"/>
              </a:rPr>
              <a:t>LỚP VỎ TRÁI ĐẤT</a:t>
            </a:r>
            <a:endParaRPr lang="en-US" sz="3200" b="1" dirty="0">
              <a:solidFill>
                <a:srgbClr val="C00000"/>
              </a:solidFill>
              <a:latin typeface="Times New Roman" pitchFamily="18" charset="0"/>
              <a:cs typeface="Times New Roman" pitchFamily="18" charset="0"/>
            </a:endParaRPr>
          </a:p>
        </p:txBody>
      </p:sp>
      <p:sp>
        <p:nvSpPr>
          <p:cNvPr id="3" name="TextBox 2"/>
          <p:cNvSpPr txBox="1"/>
          <p:nvPr/>
        </p:nvSpPr>
        <p:spPr>
          <a:xfrm>
            <a:off x="370828" y="764704"/>
            <a:ext cx="7657556" cy="1107996"/>
          </a:xfrm>
          <a:prstGeom prst="rect">
            <a:avLst/>
          </a:prstGeom>
          <a:noFill/>
        </p:spPr>
        <p:txBody>
          <a:bodyPr wrap="square" rtlCol="0">
            <a:spAutoFit/>
          </a:bodyPr>
          <a:lstStyle/>
          <a:p>
            <a:r>
              <a:rPr lang="en-US" sz="2400" i="1">
                <a:solidFill>
                  <a:srgbClr val="FF0000"/>
                </a:solidFill>
                <a:latin typeface="Times New Roman" pitchFamily="18" charset="0"/>
                <a:cs typeface="Times New Roman" pitchFamily="18" charset="0"/>
              </a:rPr>
              <a:t>Hoạt động nhóm</a:t>
            </a:r>
          </a:p>
          <a:p>
            <a:r>
              <a:rPr lang="vi-VN" sz="2400" i="1">
                <a:solidFill>
                  <a:srgbClr val="FF0000"/>
                </a:solidFill>
                <a:latin typeface="Times New Roman" pitchFamily="18" charset="0"/>
                <a:cs typeface="Times New Roman" pitchFamily="18" charset="0"/>
              </a:rPr>
              <a:t>+ Nhóm 1: Tìm hiểu đặc điểm của lớp vỏ Trái Đất.</a:t>
            </a:r>
            <a:endParaRPr lang="en-US" sz="2400">
              <a:solidFill>
                <a:srgbClr val="FF0000"/>
              </a:solidFill>
              <a:latin typeface="Times New Roman" pitchFamily="18" charset="0"/>
              <a:cs typeface="Times New Roman" pitchFamily="18" charset="0"/>
            </a:endParaRPr>
          </a:p>
          <a:p>
            <a:endParaRPr lang="en-US">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110584795"/>
              </p:ext>
            </p:extLst>
          </p:nvPr>
        </p:nvGraphicFramePr>
        <p:xfrm>
          <a:off x="539552" y="1556792"/>
          <a:ext cx="3960440" cy="4951604"/>
        </p:xfrm>
        <a:graphic>
          <a:graphicData uri="http://schemas.openxmlformats.org/drawingml/2006/table">
            <a:tbl>
              <a:tblPr firstRow="1" firstCol="1" bandRow="1"/>
              <a:tblGrid>
                <a:gridCol w="1907635">
                  <a:extLst>
                    <a:ext uri="{9D8B030D-6E8A-4147-A177-3AD203B41FA5}">
                      <a16:colId xmlns="" xmlns:a16="http://schemas.microsoft.com/office/drawing/2014/main" val="20000"/>
                    </a:ext>
                  </a:extLst>
                </a:gridCol>
                <a:gridCol w="2052805">
                  <a:extLst>
                    <a:ext uri="{9D8B030D-6E8A-4147-A177-3AD203B41FA5}">
                      <a16:colId xmlns="" xmlns:a16="http://schemas.microsoft.com/office/drawing/2014/main" val="20001"/>
                    </a:ext>
                  </a:extLst>
                </a:gridCol>
              </a:tblGrid>
              <a:tr h="594143">
                <a:tc>
                  <a:txBody>
                    <a:bodyPr/>
                    <a:lstStyle/>
                    <a:p>
                      <a:pPr algn="just">
                        <a:lnSpc>
                          <a:spcPct val="115000"/>
                        </a:lnSpc>
                        <a:spcAft>
                          <a:spcPts val="0"/>
                        </a:spcAft>
                      </a:pPr>
                      <a:r>
                        <a:rPr lang="nl-NL" sz="2800" b="1" smtClean="0">
                          <a:effectLst/>
                          <a:latin typeface="Times New Roman" pitchFamily="18" charset="0"/>
                          <a:ea typeface="Calibri"/>
                          <a:cs typeface="Times New Roman" pitchFamily="18" charset="0"/>
                        </a:rPr>
                        <a:t>Lớp</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2800" smtClean="0">
                          <a:effectLst/>
                          <a:latin typeface="Times New Roman" pitchFamily="18" charset="0"/>
                          <a:ea typeface="Calibri"/>
                          <a:cs typeface="Times New Roman" pitchFamily="18" charset="0"/>
                        </a:rPr>
                        <a:t>Vỏ</a:t>
                      </a:r>
                      <a:r>
                        <a:rPr lang="en-US" sz="2800" baseline="0" smtClean="0">
                          <a:effectLst/>
                          <a:latin typeface="Times New Roman" pitchFamily="18" charset="0"/>
                          <a:ea typeface="Calibri"/>
                          <a:cs typeface="Times New Roman" pitchFamily="18" charset="0"/>
                        </a:rPr>
                        <a:t> Trái Đất</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854381">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Độ dày</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2800">
                          <a:effectLst/>
                          <a:latin typeface="Times New Roman" pitchFamily="18" charset="0"/>
                          <a:ea typeface="Times New Roman"/>
                          <a:cs typeface="Times New Roman" pitchFamily="18" charset="0"/>
                        </a:rPr>
                        <a:t>D</a:t>
                      </a:r>
                      <a:r>
                        <a:rPr lang="vi-VN" sz="2800">
                          <a:effectLst/>
                          <a:latin typeface="Times New Roman" pitchFamily="18" charset="0"/>
                          <a:ea typeface="Times New Roman"/>
                          <a:cs typeface="Times New Roman" pitchFamily="18" charset="0"/>
                        </a:rPr>
                        <a:t>ày từ </a:t>
                      </a:r>
                      <a:r>
                        <a:rPr lang="vi-VN" sz="2800" smtClean="0">
                          <a:effectLst/>
                          <a:latin typeface="Times New Roman" pitchFamily="18" charset="0"/>
                          <a:ea typeface="Times New Roman"/>
                          <a:cs typeface="Times New Roman" pitchFamily="18" charset="0"/>
                        </a:rPr>
                        <a:t>5-70</a:t>
                      </a:r>
                      <a:r>
                        <a:rPr lang="en-US" sz="2800" smtClean="0">
                          <a:effectLst/>
                          <a:latin typeface="Times New Roman" pitchFamily="18" charset="0"/>
                          <a:ea typeface="Times New Roman"/>
                          <a:cs typeface="Times New Roman" pitchFamily="18" charset="0"/>
                        </a:rPr>
                        <a:t> </a:t>
                      </a:r>
                      <a:r>
                        <a:rPr lang="vi-VN" sz="2800" smtClean="0">
                          <a:effectLst/>
                          <a:latin typeface="Times New Roman" pitchFamily="18" charset="0"/>
                          <a:ea typeface="Times New Roman"/>
                          <a:cs typeface="Times New Roman" pitchFamily="18" charset="0"/>
                        </a:rPr>
                        <a:t>km</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1"/>
                  </a:ext>
                </a:extLst>
              </a:tr>
              <a:tr h="1188287">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Trạng </a:t>
                      </a:r>
                      <a:r>
                        <a:rPr lang="nl-NL" sz="2800" b="1" smtClean="0">
                          <a:effectLst/>
                          <a:latin typeface="Times New Roman" pitchFamily="18" charset="0"/>
                          <a:ea typeface="Calibri"/>
                          <a:cs typeface="Times New Roman" pitchFamily="18" charset="0"/>
                        </a:rPr>
                        <a:t>thái vật</a:t>
                      </a:r>
                      <a:r>
                        <a:rPr lang="nl-NL" sz="2800" b="1" baseline="0" smtClean="0">
                          <a:effectLst/>
                          <a:latin typeface="Times New Roman" pitchFamily="18" charset="0"/>
                          <a:ea typeface="Calibri"/>
                          <a:cs typeface="Times New Roman" pitchFamily="18" charset="0"/>
                        </a:rPr>
                        <a:t> chất</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2800" smtClean="0">
                          <a:effectLst/>
                          <a:latin typeface="Times New Roman" pitchFamily="18" charset="0"/>
                          <a:ea typeface="Times New Roman"/>
                          <a:cs typeface="Times New Roman" pitchFamily="18" charset="0"/>
                        </a:rPr>
                        <a:t>R</a:t>
                      </a:r>
                      <a:r>
                        <a:rPr lang="vi-VN" sz="2800" smtClean="0">
                          <a:effectLst/>
                          <a:latin typeface="Times New Roman" pitchFamily="18" charset="0"/>
                          <a:ea typeface="Times New Roman"/>
                          <a:cs typeface="Times New Roman" pitchFamily="18" charset="0"/>
                        </a:rPr>
                        <a:t>ắn </a:t>
                      </a:r>
                      <a:r>
                        <a:rPr lang="vi-VN" sz="2800">
                          <a:effectLst/>
                          <a:latin typeface="Times New Roman" pitchFamily="18" charset="0"/>
                          <a:ea typeface="Times New Roman"/>
                          <a:cs typeface="Times New Roman" pitchFamily="18" charset="0"/>
                        </a:rPr>
                        <a:t>chắc</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2"/>
                  </a:ext>
                </a:extLst>
              </a:tr>
              <a:tr h="2187718">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Nhiệt </a:t>
                      </a:r>
                      <a:r>
                        <a:rPr lang="nl-NL" sz="2800" b="1" smtClean="0">
                          <a:effectLst/>
                          <a:latin typeface="Times New Roman" pitchFamily="18" charset="0"/>
                          <a:ea typeface="Calibri"/>
                          <a:cs typeface="Times New Roman" pitchFamily="18" charset="0"/>
                        </a:rPr>
                        <a:t>độ</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Bef>
                          <a:spcPts val="600"/>
                        </a:spcBef>
                        <a:spcAft>
                          <a:spcPts val="0"/>
                        </a:spcAft>
                      </a:pPr>
                      <a:r>
                        <a:rPr lang="en-US" sz="2800">
                          <a:effectLst/>
                          <a:latin typeface="Times New Roman" pitchFamily="18" charset="0"/>
                          <a:ea typeface="Times New Roman"/>
                          <a:cs typeface="Times New Roman" pitchFamily="18" charset="0"/>
                        </a:rPr>
                        <a:t>N</a:t>
                      </a:r>
                      <a:r>
                        <a:rPr lang="vi-VN" sz="2800">
                          <a:effectLst/>
                          <a:latin typeface="Times New Roman" pitchFamily="18" charset="0"/>
                          <a:ea typeface="Times New Roman"/>
                          <a:cs typeface="Times New Roman" pitchFamily="18" charset="0"/>
                        </a:rPr>
                        <a:t>hiệt độ tối </a:t>
                      </a:r>
                      <a:r>
                        <a:rPr lang="vi-VN" sz="2800" smtClean="0">
                          <a:effectLst/>
                          <a:latin typeface="Times New Roman" pitchFamily="18" charset="0"/>
                          <a:ea typeface="Times New Roman"/>
                          <a:cs typeface="Times New Roman" pitchFamily="18" charset="0"/>
                        </a:rPr>
                        <a:t>đa</a:t>
                      </a:r>
                      <a:r>
                        <a:rPr lang="en-US" sz="2800" baseline="0" smtClean="0">
                          <a:effectLst/>
                          <a:latin typeface="Times New Roman" pitchFamily="18" charset="0"/>
                          <a:ea typeface="Times New Roman"/>
                          <a:cs typeface="Times New Roman" pitchFamily="18" charset="0"/>
                        </a:rPr>
                        <a:t> không quá </a:t>
                      </a:r>
                      <a:r>
                        <a:rPr lang="vi-VN" sz="2800" smtClean="0">
                          <a:effectLst/>
                          <a:latin typeface="Times New Roman" pitchFamily="18" charset="0"/>
                          <a:ea typeface="Times New Roman"/>
                          <a:cs typeface="Times New Roman" pitchFamily="18" charset="0"/>
                        </a:rPr>
                        <a:t>1000</a:t>
                      </a:r>
                      <a:r>
                        <a:rPr lang="vi-VN" sz="2800" baseline="30000" smtClean="0">
                          <a:effectLst/>
                          <a:latin typeface="Times New Roman" pitchFamily="18" charset="0"/>
                          <a:ea typeface="Times New Roman"/>
                          <a:cs typeface="Times New Roman" pitchFamily="18" charset="0"/>
                        </a:rPr>
                        <a:t>0</a:t>
                      </a:r>
                      <a:r>
                        <a:rPr lang="vi-VN" sz="2800" smtClean="0">
                          <a:effectLst/>
                          <a:latin typeface="Times New Roman" pitchFamily="18" charset="0"/>
                          <a:ea typeface="Times New Roman"/>
                          <a:cs typeface="Times New Roman" pitchFamily="18" charset="0"/>
                        </a:rPr>
                        <a:t>C</a:t>
                      </a:r>
                      <a:r>
                        <a:rPr lang="vi-VN" sz="2800">
                          <a:effectLst/>
                          <a:latin typeface="Times New Roman" pitchFamily="18" charset="0"/>
                          <a:ea typeface="Times New Roman"/>
                          <a:cs typeface="Times New Roman" pitchFamily="18" charset="0"/>
                        </a:rPr>
                        <a:t>.</a:t>
                      </a:r>
                      <a:endParaRPr lang="en-US" sz="2800">
                        <a:effectLst/>
                        <a:latin typeface="Times New Roman" pitchFamily="18" charset="0"/>
                        <a:cs typeface="Times New Roman" pitchFamily="18" charset="0"/>
                      </a:endParaRPr>
                    </a:p>
                    <a:p>
                      <a:pPr algn="just">
                        <a:lnSpc>
                          <a:spcPct val="115000"/>
                        </a:lnSpc>
                        <a:spcAft>
                          <a:spcPts val="0"/>
                        </a:spcAft>
                      </a:pPr>
                      <a:r>
                        <a:rPr lang="nl-NL" sz="2800">
                          <a:effectLst/>
                          <a:latin typeface="Times New Roman" pitchFamily="18" charset="0"/>
                          <a:ea typeface="Calibri"/>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3"/>
                  </a:ext>
                </a:extLst>
              </a:tr>
            </a:tbl>
          </a:graphicData>
        </a:graphic>
      </p:graphicFrame>
      <p:pic>
        <p:nvPicPr>
          <p:cNvPr id="1026" name="Picture 2" descr="BÀI 9. CẤU TẠO CỦA TRÁI ĐẤT. NÚI LỬA VÀ ĐỘNG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88566"/>
            <a:ext cx="4644008" cy="368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07133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ình ảnh Trái đất Phẳng Xác định Vị Trí Biểu Tượng Versicolor, Vị Trí Biểu  Tượng, Biểu Tượng Trái đất, Biểu Tượng Màu Vector và PNG với nền trong suốt  để tải"/>
          <p:cNvSpPr>
            <a:spLocks noChangeAspect="1" noChangeArrowheads="1"/>
          </p:cNvSpPr>
          <p:nvPr/>
        </p:nvSpPr>
        <p:spPr bwMode="auto">
          <a:xfrm>
            <a:off x="116681" y="-144461"/>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vi-VN">
              <a:solidFill>
                <a:prstClr val="black"/>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291752" y="1556792"/>
            <a:ext cx="3860780" cy="4824536"/>
          </a:xfrm>
          <a:prstGeom prst="rect">
            <a:avLst/>
          </a:prstGeom>
          <a:noFill/>
        </p:spPr>
      </p:pic>
      <p:sp>
        <p:nvSpPr>
          <p:cNvPr id="7" name="Rectangle 6"/>
          <p:cNvSpPr/>
          <p:nvPr/>
        </p:nvSpPr>
        <p:spPr>
          <a:xfrm>
            <a:off x="231040" y="116632"/>
            <a:ext cx="7725395" cy="50405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C00000"/>
                </a:solidFill>
                <a:latin typeface="Times New Roman" pitchFamily="18" charset="0"/>
                <a:cs typeface="Times New Roman" pitchFamily="18" charset="0"/>
              </a:rPr>
              <a:t>LỚP MAN-TI</a:t>
            </a:r>
            <a:endParaRPr lang="en-US" sz="3200" b="1">
              <a:solidFill>
                <a:srgbClr val="C00000"/>
              </a:solidFill>
              <a:latin typeface="Times New Roman" pitchFamily="18" charset="0"/>
              <a:cs typeface="Times New Roman" pitchFamily="18" charset="0"/>
            </a:endParaRPr>
          </a:p>
        </p:txBody>
      </p:sp>
      <p:sp>
        <p:nvSpPr>
          <p:cNvPr id="3" name="TextBox 2"/>
          <p:cNvSpPr txBox="1"/>
          <p:nvPr/>
        </p:nvSpPr>
        <p:spPr>
          <a:xfrm>
            <a:off x="365061" y="980728"/>
            <a:ext cx="7807399" cy="1107996"/>
          </a:xfrm>
          <a:prstGeom prst="rect">
            <a:avLst/>
          </a:prstGeom>
          <a:noFill/>
        </p:spPr>
        <p:txBody>
          <a:bodyPr wrap="square" rtlCol="0">
            <a:spAutoFit/>
          </a:bodyPr>
          <a:lstStyle/>
          <a:p>
            <a:r>
              <a:rPr lang="en-US" sz="2400" i="1">
                <a:solidFill>
                  <a:srgbClr val="FF0000"/>
                </a:solidFill>
                <a:latin typeface="Times New Roman" pitchFamily="18" charset="0"/>
                <a:cs typeface="Times New Roman" pitchFamily="18" charset="0"/>
              </a:rPr>
              <a:t>Hoạt động nhóm</a:t>
            </a:r>
          </a:p>
          <a:p>
            <a:r>
              <a:rPr lang="vi-VN" sz="2400" i="1">
                <a:solidFill>
                  <a:srgbClr val="FF0000"/>
                </a:solidFill>
                <a:latin typeface="Times New Roman" pitchFamily="18" charset="0"/>
                <a:cs typeface="Times New Roman" pitchFamily="18" charset="0"/>
              </a:rPr>
              <a:t>+ Nhóm 2: Tìm hiểu đặc điểm của lớp man -ti.</a:t>
            </a:r>
            <a:endParaRPr lang="en-US" sz="2400">
              <a:solidFill>
                <a:srgbClr val="FF0000"/>
              </a:solidFill>
              <a:latin typeface="Times New Roman" pitchFamily="18" charset="0"/>
              <a:cs typeface="Times New Roman" pitchFamily="18" charset="0"/>
            </a:endParaRPr>
          </a:p>
          <a:p>
            <a:endParaRPr lang="en-US">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134331415"/>
              </p:ext>
            </p:extLst>
          </p:nvPr>
        </p:nvGraphicFramePr>
        <p:xfrm>
          <a:off x="683588" y="1881695"/>
          <a:ext cx="4050459" cy="4931699"/>
        </p:xfrm>
        <a:graphic>
          <a:graphicData uri="http://schemas.openxmlformats.org/drawingml/2006/table">
            <a:tbl>
              <a:tblPr firstRow="1" firstCol="1" bandRow="1"/>
              <a:tblGrid>
                <a:gridCol w="1907635">
                  <a:extLst>
                    <a:ext uri="{9D8B030D-6E8A-4147-A177-3AD203B41FA5}">
                      <a16:colId xmlns="" xmlns:a16="http://schemas.microsoft.com/office/drawing/2014/main" val="20000"/>
                    </a:ext>
                  </a:extLst>
                </a:gridCol>
                <a:gridCol w="2142824">
                  <a:extLst>
                    <a:ext uri="{9D8B030D-6E8A-4147-A177-3AD203B41FA5}">
                      <a16:colId xmlns="" xmlns:a16="http://schemas.microsoft.com/office/drawing/2014/main" val="20001"/>
                    </a:ext>
                  </a:extLst>
                </a:gridCol>
              </a:tblGrid>
              <a:tr h="672771">
                <a:tc>
                  <a:txBody>
                    <a:bodyPr/>
                    <a:lstStyle/>
                    <a:p>
                      <a:pPr algn="just">
                        <a:lnSpc>
                          <a:spcPct val="115000"/>
                        </a:lnSpc>
                        <a:spcAft>
                          <a:spcPts val="0"/>
                        </a:spcAft>
                      </a:pPr>
                      <a:r>
                        <a:rPr lang="nl-NL" sz="2800" b="1" smtClean="0">
                          <a:effectLst/>
                          <a:latin typeface="Times New Roman" pitchFamily="18" charset="0"/>
                          <a:ea typeface="Calibri"/>
                          <a:cs typeface="Times New Roman" pitchFamily="18" charset="0"/>
                        </a:rPr>
                        <a:t>Lớp</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nl-NL" sz="2800" b="1" smtClean="0">
                          <a:effectLst/>
                          <a:latin typeface="Times New Roman" pitchFamily="18" charset="0"/>
                          <a:ea typeface="Calibri"/>
                          <a:cs typeface="Times New Roman" pitchFamily="18" charset="0"/>
                        </a:rPr>
                        <a:t>Man-ti</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0"/>
                  </a:ext>
                </a:extLst>
              </a:tr>
              <a:tr h="782485">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Độ dày</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2800">
                          <a:effectLst/>
                          <a:latin typeface="Times New Roman" pitchFamily="18" charset="0"/>
                          <a:ea typeface="Times New Roman"/>
                          <a:cs typeface="Times New Roman" pitchFamily="18" charset="0"/>
                        </a:rPr>
                        <a:t>Gần 3000km</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1"/>
                  </a:ext>
                </a:extLst>
              </a:tr>
              <a:tr h="1472184">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Trạng </a:t>
                      </a:r>
                      <a:r>
                        <a:rPr lang="nl-NL" sz="2800" b="1" smtClean="0">
                          <a:effectLst/>
                          <a:latin typeface="Times New Roman" pitchFamily="18" charset="0"/>
                          <a:ea typeface="Calibri"/>
                          <a:cs typeface="Times New Roman" pitchFamily="18" charset="0"/>
                        </a:rPr>
                        <a:t>thái vật</a:t>
                      </a:r>
                      <a:r>
                        <a:rPr lang="nl-NL" sz="2800" b="1" baseline="0" smtClean="0">
                          <a:effectLst/>
                          <a:latin typeface="Times New Roman" pitchFamily="18" charset="0"/>
                          <a:ea typeface="Calibri"/>
                          <a:cs typeface="Times New Roman" pitchFamily="18" charset="0"/>
                        </a:rPr>
                        <a:t> chất</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2800" smtClean="0">
                          <a:effectLst/>
                          <a:latin typeface="Times New Roman" pitchFamily="18" charset="0"/>
                          <a:ea typeface="Times New Roman"/>
                          <a:cs typeface="Times New Roman" pitchFamily="18" charset="0"/>
                        </a:rPr>
                        <a:t>T</a:t>
                      </a:r>
                      <a:r>
                        <a:rPr lang="vi-VN" sz="2800" smtClean="0">
                          <a:effectLst/>
                          <a:latin typeface="Times New Roman" pitchFamily="18" charset="0"/>
                          <a:ea typeface="Times New Roman"/>
                          <a:cs typeface="Times New Roman" pitchFamily="18" charset="0"/>
                        </a:rPr>
                        <a:t>ừ </a:t>
                      </a:r>
                      <a:r>
                        <a:rPr lang="vi-VN" sz="2800" dirty="0">
                          <a:effectLst/>
                          <a:latin typeface="Times New Roman" pitchFamily="18" charset="0"/>
                          <a:ea typeface="Times New Roman"/>
                          <a:cs typeface="Times New Roman" pitchFamily="18" charset="0"/>
                        </a:rPr>
                        <a:t>quánh dẻo đến rắn</a:t>
                      </a:r>
                      <a:endParaRPr lang="en-US" sz="28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2"/>
                  </a:ext>
                </a:extLst>
              </a:tr>
              <a:tr h="2004259">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Nhiệt </a:t>
                      </a:r>
                      <a:r>
                        <a:rPr lang="nl-NL" sz="2800" b="1" smtClean="0">
                          <a:effectLst/>
                          <a:latin typeface="Times New Roman" pitchFamily="18" charset="0"/>
                          <a:ea typeface="Calibri"/>
                          <a:cs typeface="Times New Roman" pitchFamily="18" charset="0"/>
                        </a:rPr>
                        <a:t>độ</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Bef>
                          <a:spcPts val="600"/>
                        </a:spcBef>
                        <a:spcAft>
                          <a:spcPts val="0"/>
                        </a:spcAft>
                      </a:pPr>
                      <a:r>
                        <a:rPr lang="en-US" sz="2800" dirty="0">
                          <a:effectLst/>
                          <a:latin typeface="Times New Roman" pitchFamily="18" charset="0"/>
                          <a:ea typeface="Times New Roman"/>
                          <a:cs typeface="Times New Roman" pitchFamily="18" charset="0"/>
                        </a:rPr>
                        <a:t>K</a:t>
                      </a:r>
                      <a:r>
                        <a:rPr lang="vi-VN" sz="2800">
                          <a:effectLst/>
                          <a:latin typeface="Times New Roman" pitchFamily="18" charset="0"/>
                          <a:ea typeface="Times New Roman"/>
                          <a:cs typeface="Times New Roman" pitchFamily="18" charset="0"/>
                        </a:rPr>
                        <a:t>hoảng </a:t>
                      </a:r>
                      <a:r>
                        <a:rPr lang="vi-VN" sz="2800" smtClean="0">
                          <a:effectLst/>
                          <a:latin typeface="Times New Roman" pitchFamily="18" charset="0"/>
                          <a:ea typeface="Times New Roman"/>
                          <a:cs typeface="Times New Roman" pitchFamily="18" charset="0"/>
                        </a:rPr>
                        <a:t>1500-3700</a:t>
                      </a:r>
                      <a:r>
                        <a:rPr lang="vi-VN" sz="2800" baseline="30000" smtClean="0">
                          <a:effectLst/>
                          <a:latin typeface="Times New Roman" pitchFamily="18" charset="0"/>
                          <a:ea typeface="Times New Roman"/>
                          <a:cs typeface="Times New Roman" pitchFamily="18" charset="0"/>
                        </a:rPr>
                        <a:t>0</a:t>
                      </a:r>
                      <a:r>
                        <a:rPr lang="vi-VN" sz="2800" smtClean="0">
                          <a:effectLst/>
                          <a:latin typeface="Times New Roman" pitchFamily="18" charset="0"/>
                          <a:ea typeface="Times New Roman"/>
                          <a:cs typeface="Times New Roman" pitchFamily="18" charset="0"/>
                        </a:rPr>
                        <a:t>C</a:t>
                      </a:r>
                      <a:endParaRPr lang="en-US" sz="2800" dirty="0">
                        <a:effectLst/>
                        <a:latin typeface="Times New Roman" pitchFamily="18" charset="0"/>
                        <a:cs typeface="Times New Roman" pitchFamily="18" charset="0"/>
                      </a:endParaRPr>
                    </a:p>
                    <a:p>
                      <a:pPr algn="just">
                        <a:lnSpc>
                          <a:spcPct val="115000"/>
                        </a:lnSpc>
                        <a:spcAft>
                          <a:spcPts val="0"/>
                        </a:spcAft>
                      </a:pPr>
                      <a:r>
                        <a:rPr lang="nl-NL" sz="2800" dirty="0">
                          <a:effectLst/>
                          <a:latin typeface="Times New Roman" pitchFamily="18" charset="0"/>
                          <a:ea typeface="Calibri"/>
                          <a:cs typeface="Times New Roman" pitchFamily="18" charset="0"/>
                        </a:rPr>
                        <a:t> </a:t>
                      </a:r>
                      <a:endParaRPr lang="en-US" sz="28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 xmlns:a16="http://schemas.microsoft.com/office/drawing/2014/main" val="10003"/>
                  </a:ext>
                </a:extLst>
              </a:tr>
            </a:tbl>
          </a:graphicData>
        </a:graphic>
      </p:graphicFrame>
      <p:sp>
        <p:nvSpPr>
          <p:cNvPr id="4" name="TextBox 3"/>
          <p:cNvSpPr txBox="1"/>
          <p:nvPr/>
        </p:nvSpPr>
        <p:spPr>
          <a:xfrm>
            <a:off x="5291752" y="6381328"/>
            <a:ext cx="3500412" cy="400110"/>
          </a:xfrm>
          <a:prstGeom prst="rect">
            <a:avLst/>
          </a:prstGeom>
          <a:noFill/>
        </p:spPr>
        <p:txBody>
          <a:bodyPr wrap="square" rtlCol="0">
            <a:spAutoFit/>
          </a:bodyPr>
          <a:lstStyle/>
          <a:p>
            <a:r>
              <a:rPr lang="en-US" sz="2000" b="1" smtClean="0"/>
              <a:t>Hình 9.1. Cấu tạo của Trái Đất</a:t>
            </a:r>
            <a:endParaRPr lang="en-US" sz="2000" b="1"/>
          </a:p>
        </p:txBody>
      </p:sp>
    </p:spTree>
    <p:extLst>
      <p:ext uri="{BB962C8B-B14F-4D97-AF65-F5344CB8AC3E}">
        <p14:creationId xmlns:p14="http://schemas.microsoft.com/office/powerpoint/2010/main" val="49566132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ình ảnh Trái đất Phẳng Xác định Vị Trí Biểu Tượng Versicolor, Vị Trí Biểu  Tượng, Biểu Tượng Trái đất, Biểu Tượng Màu Vector và PNG với nền trong suốt  để tải"/>
          <p:cNvSpPr>
            <a:spLocks noChangeAspect="1" noChangeArrowheads="1"/>
          </p:cNvSpPr>
          <p:nvPr/>
        </p:nvSpPr>
        <p:spPr bwMode="auto">
          <a:xfrm>
            <a:off x="116681" y="-144461"/>
            <a:ext cx="2286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vi-VN">
              <a:solidFill>
                <a:prstClr val="black"/>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293219" y="1628804"/>
            <a:ext cx="3860780" cy="4916835"/>
          </a:xfrm>
          <a:prstGeom prst="rect">
            <a:avLst/>
          </a:prstGeom>
          <a:noFill/>
        </p:spPr>
      </p:pic>
      <p:sp>
        <p:nvSpPr>
          <p:cNvPr id="7" name="Rectangle 6"/>
          <p:cNvSpPr/>
          <p:nvPr/>
        </p:nvSpPr>
        <p:spPr>
          <a:xfrm>
            <a:off x="231040" y="116632"/>
            <a:ext cx="7725395" cy="50405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C00000"/>
                </a:solidFill>
                <a:latin typeface="Times New Roman" pitchFamily="18" charset="0"/>
                <a:cs typeface="Times New Roman" pitchFamily="18" charset="0"/>
              </a:rPr>
              <a:t>LỚP NHÂN</a:t>
            </a:r>
            <a:endParaRPr lang="en-US" sz="3200" b="1">
              <a:solidFill>
                <a:srgbClr val="C00000"/>
              </a:solidFill>
              <a:latin typeface="Times New Roman" pitchFamily="18" charset="0"/>
              <a:cs typeface="Times New Roman" pitchFamily="18" charset="0"/>
            </a:endParaRPr>
          </a:p>
        </p:txBody>
      </p:sp>
      <p:sp>
        <p:nvSpPr>
          <p:cNvPr id="3" name="TextBox 2"/>
          <p:cNvSpPr txBox="1"/>
          <p:nvPr/>
        </p:nvSpPr>
        <p:spPr>
          <a:xfrm>
            <a:off x="400970" y="764704"/>
            <a:ext cx="8095431" cy="1231106"/>
          </a:xfrm>
          <a:prstGeom prst="rect">
            <a:avLst/>
          </a:prstGeom>
          <a:noFill/>
        </p:spPr>
        <p:txBody>
          <a:bodyPr wrap="square" rtlCol="0">
            <a:spAutoFit/>
          </a:bodyPr>
          <a:lstStyle/>
          <a:p>
            <a:r>
              <a:rPr lang="en-US" sz="2800" i="1">
                <a:solidFill>
                  <a:srgbClr val="FF0000"/>
                </a:solidFill>
                <a:latin typeface="Times New Roman" pitchFamily="18" charset="0"/>
                <a:cs typeface="Times New Roman" pitchFamily="18" charset="0"/>
              </a:rPr>
              <a:t>Hoạt động nhóm</a:t>
            </a:r>
          </a:p>
          <a:p>
            <a:r>
              <a:rPr lang="vi-VN" sz="2800" i="1">
                <a:solidFill>
                  <a:srgbClr val="FF0000"/>
                </a:solidFill>
                <a:latin typeface="Times New Roman" pitchFamily="18" charset="0"/>
                <a:cs typeface="Times New Roman" pitchFamily="18" charset="0"/>
              </a:rPr>
              <a:t>+ Nhóm 3: Tìm hiểu đặc điểm của lớp nhân</a:t>
            </a:r>
            <a:endParaRPr lang="en-US" sz="2800">
              <a:solidFill>
                <a:srgbClr val="FF0000"/>
              </a:solidFill>
              <a:latin typeface="Times New Roman" pitchFamily="18" charset="0"/>
              <a:cs typeface="Times New Roman" pitchFamily="18" charset="0"/>
            </a:endParaRPr>
          </a:p>
          <a:p>
            <a:endParaRPr lang="en-US">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52666037"/>
              </p:ext>
            </p:extLst>
          </p:nvPr>
        </p:nvGraphicFramePr>
        <p:xfrm>
          <a:off x="401010" y="1717597"/>
          <a:ext cx="4603097" cy="4834278"/>
        </p:xfrm>
        <a:graphic>
          <a:graphicData uri="http://schemas.openxmlformats.org/drawingml/2006/table">
            <a:tbl>
              <a:tblPr firstRow="1" firstCol="1" bandRow="1"/>
              <a:tblGrid>
                <a:gridCol w="2300621">
                  <a:extLst>
                    <a:ext uri="{9D8B030D-6E8A-4147-A177-3AD203B41FA5}">
                      <a16:colId xmlns="" xmlns:a16="http://schemas.microsoft.com/office/drawing/2014/main" val="20000"/>
                    </a:ext>
                  </a:extLst>
                </a:gridCol>
                <a:gridCol w="2302476">
                  <a:extLst>
                    <a:ext uri="{9D8B030D-6E8A-4147-A177-3AD203B41FA5}">
                      <a16:colId xmlns="" xmlns:a16="http://schemas.microsoft.com/office/drawing/2014/main" val="20001"/>
                    </a:ext>
                  </a:extLst>
                </a:gridCol>
              </a:tblGrid>
              <a:tr h="682511">
                <a:tc>
                  <a:txBody>
                    <a:bodyPr/>
                    <a:lstStyle/>
                    <a:p>
                      <a:pPr algn="just">
                        <a:lnSpc>
                          <a:spcPct val="115000"/>
                        </a:lnSpc>
                        <a:spcAft>
                          <a:spcPts val="0"/>
                        </a:spcAft>
                      </a:pPr>
                      <a:r>
                        <a:rPr lang="nl-NL" sz="2800" b="1" smtClean="0">
                          <a:effectLst/>
                          <a:latin typeface="Times New Roman" pitchFamily="18" charset="0"/>
                          <a:ea typeface="Calibri"/>
                          <a:cs typeface="Times New Roman" pitchFamily="18" charset="0"/>
                        </a:rPr>
                        <a:t>Lớp</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nl-NL" sz="2800" b="1" smtClean="0">
                          <a:effectLst/>
                          <a:latin typeface="Times New Roman" pitchFamily="18" charset="0"/>
                          <a:ea typeface="Calibri"/>
                          <a:cs typeface="Times New Roman" pitchFamily="18" charset="0"/>
                        </a:rPr>
                        <a:t>Nhân</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782485">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Độ dày</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2800">
                          <a:effectLst/>
                          <a:latin typeface="Times New Roman" pitchFamily="18" charset="0"/>
                          <a:ea typeface="Times New Roman"/>
                          <a:cs typeface="Times New Roman" pitchFamily="18" charset="0"/>
                        </a:rPr>
                        <a:t>Trên </a:t>
                      </a:r>
                      <a:r>
                        <a:rPr lang="en-US" sz="2800" smtClean="0">
                          <a:effectLst/>
                          <a:latin typeface="Times New Roman" pitchFamily="18" charset="0"/>
                          <a:ea typeface="Times New Roman"/>
                          <a:cs typeface="Times New Roman" pitchFamily="18" charset="0"/>
                        </a:rPr>
                        <a:t>3000 km</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1365023">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Trạng </a:t>
                      </a:r>
                      <a:r>
                        <a:rPr lang="nl-NL" sz="2800" b="1" smtClean="0">
                          <a:effectLst/>
                          <a:latin typeface="Times New Roman" pitchFamily="18" charset="0"/>
                          <a:ea typeface="Calibri"/>
                          <a:cs typeface="Times New Roman" pitchFamily="18" charset="0"/>
                        </a:rPr>
                        <a:t>thái vật</a:t>
                      </a:r>
                      <a:r>
                        <a:rPr lang="nl-NL" sz="2800" b="1" baseline="0" smtClean="0">
                          <a:effectLst/>
                          <a:latin typeface="Times New Roman" pitchFamily="18" charset="0"/>
                          <a:ea typeface="Calibri"/>
                          <a:cs typeface="Times New Roman" pitchFamily="18" charset="0"/>
                        </a:rPr>
                        <a:t> chất</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2800" smtClean="0">
                          <a:effectLst/>
                          <a:latin typeface="Times New Roman" pitchFamily="18" charset="0"/>
                          <a:ea typeface="Times New Roman"/>
                          <a:cs typeface="Times New Roman" pitchFamily="18" charset="0"/>
                        </a:rPr>
                        <a:t>Từ</a:t>
                      </a:r>
                      <a:r>
                        <a:rPr lang="en-US" sz="2800" baseline="0" smtClean="0">
                          <a:effectLst/>
                          <a:latin typeface="Times New Roman" pitchFamily="18" charset="0"/>
                          <a:ea typeface="Times New Roman"/>
                          <a:cs typeface="Times New Roman" pitchFamily="18" charset="0"/>
                        </a:rPr>
                        <a:t> </a:t>
                      </a:r>
                      <a:r>
                        <a:rPr lang="vi-VN" sz="2800" smtClean="0">
                          <a:effectLst/>
                          <a:latin typeface="Times New Roman" pitchFamily="18" charset="0"/>
                          <a:ea typeface="Times New Roman"/>
                          <a:cs typeface="Times New Roman" pitchFamily="18" charset="0"/>
                        </a:rPr>
                        <a:t>lỏng </a:t>
                      </a:r>
                      <a:r>
                        <a:rPr lang="vi-VN" sz="2800">
                          <a:effectLst/>
                          <a:latin typeface="Times New Roman" pitchFamily="18" charset="0"/>
                          <a:ea typeface="Times New Roman"/>
                          <a:cs typeface="Times New Roman" pitchFamily="18" charset="0"/>
                        </a:rPr>
                        <a:t>đến rắn</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2"/>
                  </a:ext>
                </a:extLst>
              </a:tr>
              <a:tr h="2004259">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Nhiệt </a:t>
                      </a:r>
                      <a:r>
                        <a:rPr lang="nl-NL" sz="2800" b="1" smtClean="0">
                          <a:effectLst/>
                          <a:latin typeface="Times New Roman" pitchFamily="18" charset="0"/>
                          <a:ea typeface="Calibri"/>
                          <a:cs typeface="Times New Roman" pitchFamily="18" charset="0"/>
                        </a:rPr>
                        <a:t>độ</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Bef>
                          <a:spcPts val="600"/>
                        </a:spcBef>
                        <a:spcAft>
                          <a:spcPts val="0"/>
                        </a:spcAft>
                      </a:pPr>
                      <a:r>
                        <a:rPr lang="en-US" sz="2800" smtClean="0">
                          <a:effectLst/>
                          <a:latin typeface="Times New Roman" pitchFamily="18" charset="0"/>
                          <a:ea typeface="Times New Roman"/>
                          <a:cs typeface="Times New Roman" pitchFamily="18" charset="0"/>
                        </a:rPr>
                        <a:t>Cao nhất</a:t>
                      </a:r>
                      <a:r>
                        <a:rPr lang="en-US" sz="2800" baseline="0" smtClean="0">
                          <a:effectLst/>
                          <a:latin typeface="Times New Roman" pitchFamily="18" charset="0"/>
                          <a:ea typeface="Times New Roman"/>
                          <a:cs typeface="Times New Roman" pitchFamily="18" charset="0"/>
                        </a:rPr>
                        <a:t> k</a:t>
                      </a:r>
                      <a:r>
                        <a:rPr lang="vi-VN" sz="2800" smtClean="0">
                          <a:effectLst/>
                          <a:latin typeface="Times New Roman" pitchFamily="18" charset="0"/>
                          <a:ea typeface="Times New Roman"/>
                          <a:cs typeface="Times New Roman" pitchFamily="18" charset="0"/>
                        </a:rPr>
                        <a:t>hoảng </a:t>
                      </a:r>
                      <a:r>
                        <a:rPr lang="vi-VN" sz="2800" dirty="0">
                          <a:effectLst/>
                          <a:latin typeface="Times New Roman" pitchFamily="18" charset="0"/>
                          <a:ea typeface="Times New Roman"/>
                          <a:cs typeface="Times New Roman" pitchFamily="18" charset="0"/>
                        </a:rPr>
                        <a:t>5000</a:t>
                      </a:r>
                      <a:r>
                        <a:rPr lang="vi-VN" sz="2800" baseline="30000" dirty="0">
                          <a:effectLst/>
                          <a:latin typeface="Times New Roman" pitchFamily="18" charset="0"/>
                          <a:ea typeface="Times New Roman"/>
                          <a:cs typeface="Times New Roman" pitchFamily="18" charset="0"/>
                        </a:rPr>
                        <a:t>0</a:t>
                      </a:r>
                      <a:r>
                        <a:rPr lang="vi-VN" sz="2800" dirty="0">
                          <a:effectLst/>
                          <a:latin typeface="Times New Roman" pitchFamily="18" charset="0"/>
                          <a:ea typeface="Times New Roman"/>
                          <a:cs typeface="Times New Roman" pitchFamily="18" charset="0"/>
                        </a:rPr>
                        <a:t>C.</a:t>
                      </a:r>
                      <a:endParaRPr lang="en-US" sz="2800" dirty="0">
                        <a:effectLst/>
                        <a:latin typeface="Times New Roman" pitchFamily="18" charset="0"/>
                        <a:cs typeface="Times New Roman" pitchFamily="18" charset="0"/>
                      </a:endParaRPr>
                    </a:p>
                    <a:p>
                      <a:pPr algn="just">
                        <a:lnSpc>
                          <a:spcPct val="115000"/>
                        </a:lnSpc>
                        <a:spcAft>
                          <a:spcPts val="0"/>
                        </a:spcAft>
                      </a:pPr>
                      <a:r>
                        <a:rPr lang="nl-NL" sz="2800" dirty="0">
                          <a:effectLst/>
                          <a:latin typeface="Times New Roman" pitchFamily="18" charset="0"/>
                          <a:ea typeface="Calibri"/>
                          <a:cs typeface="Times New Roman" pitchFamily="18" charset="0"/>
                        </a:rPr>
                        <a:t> </a:t>
                      </a:r>
                      <a:endParaRPr lang="en-US" sz="28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5291752" y="6381328"/>
            <a:ext cx="3500412" cy="400110"/>
          </a:xfrm>
          <a:prstGeom prst="rect">
            <a:avLst/>
          </a:prstGeom>
          <a:noFill/>
        </p:spPr>
        <p:txBody>
          <a:bodyPr wrap="square" rtlCol="0">
            <a:spAutoFit/>
          </a:bodyPr>
          <a:lstStyle/>
          <a:p>
            <a:r>
              <a:rPr lang="en-US" sz="2000" b="1" smtClean="0"/>
              <a:t>Hình 9.1. Cấu tạo của Trái Đất</a:t>
            </a:r>
            <a:endParaRPr lang="en-US" sz="2000" b="1"/>
          </a:p>
        </p:txBody>
      </p:sp>
    </p:spTree>
    <p:extLst>
      <p:ext uri="{BB962C8B-B14F-4D97-AF65-F5344CB8AC3E}">
        <p14:creationId xmlns:p14="http://schemas.microsoft.com/office/powerpoint/2010/main" val="115078876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43320320"/>
              </p:ext>
            </p:extLst>
          </p:nvPr>
        </p:nvGraphicFramePr>
        <p:xfrm>
          <a:off x="836100" y="908720"/>
          <a:ext cx="7471800" cy="5142362"/>
        </p:xfrm>
        <a:graphic>
          <a:graphicData uri="http://schemas.openxmlformats.org/drawingml/2006/table">
            <a:tbl>
              <a:tblPr firstRow="1" firstCol="1" bandRow="1"/>
              <a:tblGrid>
                <a:gridCol w="1811743">
                  <a:extLst>
                    <a:ext uri="{9D8B030D-6E8A-4147-A177-3AD203B41FA5}">
                      <a16:colId xmlns="" xmlns:a16="http://schemas.microsoft.com/office/drawing/2014/main" val="20000"/>
                    </a:ext>
                  </a:extLst>
                </a:gridCol>
                <a:gridCol w="1852149">
                  <a:extLst>
                    <a:ext uri="{9D8B030D-6E8A-4147-A177-3AD203B41FA5}">
                      <a16:colId xmlns="" xmlns:a16="http://schemas.microsoft.com/office/drawing/2014/main" val="20001"/>
                    </a:ext>
                  </a:extLst>
                </a:gridCol>
                <a:gridCol w="1994704">
                  <a:extLst>
                    <a:ext uri="{9D8B030D-6E8A-4147-A177-3AD203B41FA5}">
                      <a16:colId xmlns="" xmlns:a16="http://schemas.microsoft.com/office/drawing/2014/main" val="20002"/>
                    </a:ext>
                  </a:extLst>
                </a:gridCol>
                <a:gridCol w="1813204">
                  <a:extLst>
                    <a:ext uri="{9D8B030D-6E8A-4147-A177-3AD203B41FA5}">
                      <a16:colId xmlns="" xmlns:a16="http://schemas.microsoft.com/office/drawing/2014/main" val="20003"/>
                    </a:ext>
                  </a:extLst>
                </a:gridCol>
              </a:tblGrid>
              <a:tr h="917659">
                <a:tc>
                  <a:txBody>
                    <a:bodyPr/>
                    <a:lstStyle/>
                    <a:p>
                      <a:pPr algn="just">
                        <a:lnSpc>
                          <a:spcPct val="115000"/>
                        </a:lnSpc>
                        <a:spcAft>
                          <a:spcPts val="0"/>
                        </a:spcAft>
                      </a:pPr>
                      <a:r>
                        <a:rPr lang="nl-NL" sz="2800" b="1" smtClean="0">
                          <a:effectLst/>
                          <a:latin typeface="Times New Roman" pitchFamily="18" charset="0"/>
                          <a:ea typeface="Calibri"/>
                          <a:cs typeface="Times New Roman" pitchFamily="18" charset="0"/>
                        </a:rPr>
                        <a:t>Lớp</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nl-NL" sz="2800" b="1" smtClean="0">
                          <a:effectLst/>
                          <a:latin typeface="Times New Roman" pitchFamily="18" charset="0"/>
                          <a:ea typeface="Calibri"/>
                          <a:cs typeface="Times New Roman" pitchFamily="18" charset="0"/>
                        </a:rPr>
                        <a:t>Vỏ</a:t>
                      </a:r>
                      <a:r>
                        <a:rPr lang="nl-NL" sz="2800" b="1" baseline="0" smtClean="0">
                          <a:effectLst/>
                          <a:latin typeface="Times New Roman" pitchFamily="18" charset="0"/>
                          <a:ea typeface="Calibri"/>
                          <a:cs typeface="Times New Roman" pitchFamily="18" charset="0"/>
                        </a:rPr>
                        <a:t> Trái Đất</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lnSpc>
                          <a:spcPct val="115000"/>
                        </a:lnSpc>
                        <a:spcAft>
                          <a:spcPts val="0"/>
                        </a:spcAft>
                      </a:pPr>
                      <a:r>
                        <a:rPr lang="nl-NL" sz="2800" b="1" smtClean="0">
                          <a:effectLst/>
                          <a:latin typeface="Times New Roman" pitchFamily="18" charset="0"/>
                          <a:ea typeface="Calibri"/>
                          <a:cs typeface="Times New Roman" pitchFamily="18" charset="0"/>
                        </a:rPr>
                        <a:t>Man-ti</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nl-NL" sz="2800" b="1" smtClean="0">
                          <a:effectLst/>
                          <a:latin typeface="Times New Roman" pitchFamily="18" charset="0"/>
                          <a:ea typeface="Calibri"/>
                          <a:cs typeface="Times New Roman" pitchFamily="18" charset="0"/>
                        </a:rPr>
                        <a:t>Nhân</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981456">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Độ dày</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2800" smtClean="0">
                          <a:effectLst/>
                          <a:latin typeface="Times New Roman" pitchFamily="18" charset="0"/>
                          <a:ea typeface="Times New Roman"/>
                          <a:cs typeface="Times New Roman" pitchFamily="18" charset="0"/>
                        </a:rPr>
                        <a:t>T</a:t>
                      </a:r>
                      <a:r>
                        <a:rPr lang="vi-VN" sz="2800" smtClean="0">
                          <a:effectLst/>
                          <a:latin typeface="Times New Roman" pitchFamily="18" charset="0"/>
                          <a:ea typeface="Times New Roman"/>
                          <a:cs typeface="Times New Roman" pitchFamily="18" charset="0"/>
                        </a:rPr>
                        <a:t>ừ </a:t>
                      </a:r>
                      <a:r>
                        <a:rPr lang="vi-VN" sz="2800">
                          <a:effectLst/>
                          <a:latin typeface="Times New Roman" pitchFamily="18" charset="0"/>
                          <a:ea typeface="Times New Roman"/>
                          <a:cs typeface="Times New Roman" pitchFamily="18" charset="0"/>
                        </a:rPr>
                        <a:t>5-70km</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lnSpc>
                          <a:spcPct val="115000"/>
                        </a:lnSpc>
                        <a:spcAft>
                          <a:spcPts val="0"/>
                        </a:spcAft>
                      </a:pPr>
                      <a:r>
                        <a:rPr lang="en-US" sz="2800">
                          <a:effectLst/>
                          <a:latin typeface="Times New Roman" pitchFamily="18" charset="0"/>
                          <a:ea typeface="Times New Roman"/>
                          <a:cs typeface="Times New Roman" pitchFamily="18" charset="0"/>
                        </a:rPr>
                        <a:t>Gần 3000km</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US" sz="2800">
                          <a:effectLst/>
                          <a:latin typeface="Times New Roman" pitchFamily="18" charset="0"/>
                          <a:ea typeface="Times New Roman"/>
                          <a:cs typeface="Times New Roman" pitchFamily="18" charset="0"/>
                        </a:rPr>
                        <a:t>Trên 3000km</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1"/>
                  </a:ext>
                </a:extLst>
              </a:tr>
              <a:tr h="1153245">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Trạng </a:t>
                      </a:r>
                      <a:r>
                        <a:rPr lang="nl-NL" sz="2800" b="1" smtClean="0">
                          <a:effectLst/>
                          <a:latin typeface="Times New Roman" pitchFamily="18" charset="0"/>
                          <a:ea typeface="Calibri"/>
                          <a:cs typeface="Times New Roman" pitchFamily="18" charset="0"/>
                        </a:rPr>
                        <a:t>thái vật</a:t>
                      </a:r>
                      <a:r>
                        <a:rPr lang="nl-NL" sz="2800" b="1" baseline="0" smtClean="0">
                          <a:effectLst/>
                          <a:latin typeface="Times New Roman" pitchFamily="18" charset="0"/>
                          <a:ea typeface="Calibri"/>
                          <a:cs typeface="Times New Roman" pitchFamily="18" charset="0"/>
                        </a:rPr>
                        <a:t> chất</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Aft>
                          <a:spcPts val="0"/>
                        </a:spcAft>
                      </a:pPr>
                      <a:r>
                        <a:rPr lang="en-US" sz="2800" smtClean="0">
                          <a:effectLst/>
                          <a:latin typeface="Times New Roman" pitchFamily="18" charset="0"/>
                          <a:ea typeface="Times New Roman"/>
                          <a:cs typeface="Times New Roman" pitchFamily="18" charset="0"/>
                        </a:rPr>
                        <a:t>Rắn</a:t>
                      </a:r>
                      <a:r>
                        <a:rPr lang="en-US" sz="2800" baseline="0" smtClean="0">
                          <a:effectLst/>
                          <a:latin typeface="Times New Roman" pitchFamily="18" charset="0"/>
                          <a:ea typeface="Times New Roman"/>
                          <a:cs typeface="Times New Roman" pitchFamily="18" charset="0"/>
                        </a:rPr>
                        <a:t> </a:t>
                      </a:r>
                      <a:r>
                        <a:rPr lang="vi-VN" sz="2800" smtClean="0">
                          <a:effectLst/>
                          <a:latin typeface="Times New Roman" pitchFamily="18" charset="0"/>
                          <a:ea typeface="Times New Roman"/>
                          <a:cs typeface="Times New Roman" pitchFamily="18" charset="0"/>
                        </a:rPr>
                        <a:t>chắc</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lnSpc>
                          <a:spcPct val="115000"/>
                        </a:lnSpc>
                        <a:spcAft>
                          <a:spcPts val="0"/>
                        </a:spcAft>
                      </a:pPr>
                      <a:r>
                        <a:rPr lang="en-US" sz="2800" smtClean="0">
                          <a:effectLst/>
                          <a:latin typeface="Times New Roman" pitchFamily="18" charset="0"/>
                          <a:ea typeface="Times New Roman"/>
                          <a:cs typeface="Times New Roman" pitchFamily="18" charset="0"/>
                        </a:rPr>
                        <a:t>Từ</a:t>
                      </a:r>
                      <a:r>
                        <a:rPr lang="en-US" sz="2800" baseline="0" smtClean="0">
                          <a:effectLst/>
                          <a:latin typeface="Times New Roman" pitchFamily="18" charset="0"/>
                          <a:ea typeface="Times New Roman"/>
                          <a:cs typeface="Times New Roman" pitchFamily="18" charset="0"/>
                        </a:rPr>
                        <a:t> </a:t>
                      </a:r>
                      <a:r>
                        <a:rPr lang="vi-VN" sz="2800" smtClean="0">
                          <a:effectLst/>
                          <a:latin typeface="Times New Roman" pitchFamily="18" charset="0"/>
                          <a:ea typeface="Times New Roman"/>
                          <a:cs typeface="Times New Roman" pitchFamily="18" charset="0"/>
                        </a:rPr>
                        <a:t>quánh </a:t>
                      </a:r>
                      <a:r>
                        <a:rPr lang="vi-VN" sz="2800" dirty="0">
                          <a:effectLst/>
                          <a:latin typeface="Times New Roman" pitchFamily="18" charset="0"/>
                          <a:ea typeface="Times New Roman"/>
                          <a:cs typeface="Times New Roman" pitchFamily="18" charset="0"/>
                        </a:rPr>
                        <a:t>dẻo đến rắn</a:t>
                      </a:r>
                      <a:endParaRPr lang="en-US" sz="28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US" sz="2800" smtClean="0">
                          <a:effectLst/>
                          <a:latin typeface="Times New Roman" pitchFamily="18" charset="0"/>
                          <a:ea typeface="Times New Roman"/>
                          <a:cs typeface="Times New Roman" pitchFamily="18" charset="0"/>
                        </a:rPr>
                        <a:t>Từ</a:t>
                      </a:r>
                      <a:r>
                        <a:rPr lang="en-US" sz="2800" baseline="0" smtClean="0">
                          <a:effectLst/>
                          <a:latin typeface="Times New Roman" pitchFamily="18" charset="0"/>
                          <a:ea typeface="Times New Roman"/>
                          <a:cs typeface="Times New Roman" pitchFamily="18" charset="0"/>
                        </a:rPr>
                        <a:t> </a:t>
                      </a:r>
                      <a:r>
                        <a:rPr lang="vi-VN" sz="2800" smtClean="0">
                          <a:effectLst/>
                          <a:latin typeface="Times New Roman" pitchFamily="18" charset="0"/>
                          <a:ea typeface="Times New Roman"/>
                          <a:cs typeface="Times New Roman" pitchFamily="18" charset="0"/>
                        </a:rPr>
                        <a:t>lỏng </a:t>
                      </a:r>
                      <a:r>
                        <a:rPr lang="vi-VN" sz="2800">
                          <a:effectLst/>
                          <a:latin typeface="Times New Roman" pitchFamily="18" charset="0"/>
                          <a:ea typeface="Times New Roman"/>
                          <a:cs typeface="Times New Roman" pitchFamily="18" charset="0"/>
                        </a:rPr>
                        <a:t>đến rắn</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2"/>
                  </a:ext>
                </a:extLst>
              </a:tr>
              <a:tr h="2026205">
                <a:tc>
                  <a:txBody>
                    <a:bodyPr/>
                    <a:lstStyle/>
                    <a:p>
                      <a:pPr algn="just">
                        <a:lnSpc>
                          <a:spcPct val="115000"/>
                        </a:lnSpc>
                        <a:spcAft>
                          <a:spcPts val="0"/>
                        </a:spcAft>
                      </a:pPr>
                      <a:r>
                        <a:rPr lang="nl-NL" sz="2800" b="1">
                          <a:effectLst/>
                          <a:latin typeface="Times New Roman" pitchFamily="18" charset="0"/>
                          <a:ea typeface="Calibri"/>
                          <a:cs typeface="Times New Roman" pitchFamily="18" charset="0"/>
                        </a:rPr>
                        <a:t>Nhiệt </a:t>
                      </a:r>
                      <a:r>
                        <a:rPr lang="nl-NL" sz="2800" b="1" smtClean="0">
                          <a:effectLst/>
                          <a:latin typeface="Times New Roman" pitchFamily="18" charset="0"/>
                          <a:ea typeface="Calibri"/>
                          <a:cs typeface="Times New Roman" pitchFamily="18" charset="0"/>
                        </a:rPr>
                        <a:t>độ</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15000"/>
                        </a:lnSpc>
                        <a:spcBef>
                          <a:spcPts val="600"/>
                        </a:spcBef>
                        <a:spcAft>
                          <a:spcPts val="0"/>
                        </a:spcAft>
                      </a:pPr>
                      <a:r>
                        <a:rPr lang="en-US" sz="2800">
                          <a:effectLst/>
                          <a:latin typeface="Times New Roman" pitchFamily="18" charset="0"/>
                          <a:ea typeface="Times New Roman"/>
                          <a:cs typeface="Times New Roman" pitchFamily="18" charset="0"/>
                        </a:rPr>
                        <a:t>N</a:t>
                      </a:r>
                      <a:r>
                        <a:rPr lang="vi-VN" sz="2800">
                          <a:effectLst/>
                          <a:latin typeface="Times New Roman" pitchFamily="18" charset="0"/>
                          <a:ea typeface="Times New Roman"/>
                          <a:cs typeface="Times New Roman" pitchFamily="18" charset="0"/>
                        </a:rPr>
                        <a:t>hiệt độ tối đa </a:t>
                      </a:r>
                      <a:r>
                        <a:rPr lang="en-US" sz="2800" smtClean="0">
                          <a:effectLst/>
                          <a:latin typeface="Times New Roman" pitchFamily="18" charset="0"/>
                          <a:ea typeface="Times New Roman"/>
                          <a:cs typeface="Times New Roman" pitchFamily="18" charset="0"/>
                        </a:rPr>
                        <a:t>không</a:t>
                      </a:r>
                      <a:r>
                        <a:rPr lang="en-US" sz="2800" baseline="0" smtClean="0">
                          <a:effectLst/>
                          <a:latin typeface="Times New Roman" pitchFamily="18" charset="0"/>
                          <a:ea typeface="Times New Roman"/>
                          <a:cs typeface="Times New Roman" pitchFamily="18" charset="0"/>
                        </a:rPr>
                        <a:t> quá </a:t>
                      </a:r>
                      <a:r>
                        <a:rPr lang="vi-VN" sz="2800" smtClean="0">
                          <a:effectLst/>
                          <a:latin typeface="Times New Roman" pitchFamily="18" charset="0"/>
                          <a:ea typeface="Times New Roman"/>
                          <a:cs typeface="Times New Roman" pitchFamily="18" charset="0"/>
                        </a:rPr>
                        <a:t>1000</a:t>
                      </a:r>
                      <a:r>
                        <a:rPr lang="vi-VN" sz="2800" baseline="30000" smtClean="0">
                          <a:effectLst/>
                          <a:latin typeface="Times New Roman" pitchFamily="18" charset="0"/>
                          <a:ea typeface="Times New Roman"/>
                          <a:cs typeface="Times New Roman" pitchFamily="18" charset="0"/>
                        </a:rPr>
                        <a:t>0</a:t>
                      </a:r>
                      <a:r>
                        <a:rPr lang="vi-VN" sz="2800" smtClean="0">
                          <a:effectLst/>
                          <a:latin typeface="Times New Roman" pitchFamily="18" charset="0"/>
                          <a:ea typeface="Times New Roman"/>
                          <a:cs typeface="Times New Roman" pitchFamily="18" charset="0"/>
                        </a:rPr>
                        <a:t>C</a:t>
                      </a:r>
                      <a:endParaRPr lang="en-US" sz="2800">
                        <a:effectLst/>
                        <a:latin typeface="Times New Roman" pitchFamily="18" charset="0"/>
                        <a:cs typeface="Times New Roman" pitchFamily="18" charset="0"/>
                      </a:endParaRPr>
                    </a:p>
                    <a:p>
                      <a:pPr algn="just">
                        <a:lnSpc>
                          <a:spcPct val="115000"/>
                        </a:lnSpc>
                        <a:spcAft>
                          <a:spcPts val="0"/>
                        </a:spcAft>
                      </a:pPr>
                      <a:r>
                        <a:rPr lang="nl-NL" sz="2800">
                          <a:effectLst/>
                          <a:latin typeface="Times New Roman" pitchFamily="18" charset="0"/>
                          <a:ea typeface="Calibri"/>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a:lnSpc>
                          <a:spcPct val="115000"/>
                        </a:lnSpc>
                        <a:spcBef>
                          <a:spcPts val="600"/>
                        </a:spcBef>
                        <a:spcAft>
                          <a:spcPts val="0"/>
                        </a:spcAft>
                      </a:pPr>
                      <a:r>
                        <a:rPr lang="en-US" sz="2800" dirty="0">
                          <a:effectLst/>
                          <a:latin typeface="Times New Roman" pitchFamily="18" charset="0"/>
                          <a:ea typeface="Times New Roman"/>
                          <a:cs typeface="Times New Roman" pitchFamily="18" charset="0"/>
                        </a:rPr>
                        <a:t>K</a:t>
                      </a:r>
                      <a:r>
                        <a:rPr lang="vi-VN" sz="2800" dirty="0">
                          <a:effectLst/>
                          <a:latin typeface="Times New Roman" pitchFamily="18" charset="0"/>
                          <a:ea typeface="Times New Roman"/>
                          <a:cs typeface="Times New Roman" pitchFamily="18" charset="0"/>
                        </a:rPr>
                        <a:t>hoảng 1500-3700</a:t>
                      </a:r>
                      <a:r>
                        <a:rPr lang="vi-VN" sz="2800" baseline="30000" dirty="0">
                          <a:effectLst/>
                          <a:latin typeface="Times New Roman" pitchFamily="18" charset="0"/>
                          <a:ea typeface="Times New Roman"/>
                          <a:cs typeface="Times New Roman" pitchFamily="18" charset="0"/>
                        </a:rPr>
                        <a:t>0</a:t>
                      </a:r>
                      <a:r>
                        <a:rPr lang="vi-VN" sz="2800" dirty="0">
                          <a:effectLst/>
                          <a:latin typeface="Times New Roman" pitchFamily="18" charset="0"/>
                          <a:ea typeface="Times New Roman"/>
                          <a:cs typeface="Times New Roman" pitchFamily="18" charset="0"/>
                        </a:rPr>
                        <a:t>C </a:t>
                      </a:r>
                      <a:endParaRPr lang="en-US" sz="28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Bef>
                          <a:spcPts val="600"/>
                        </a:spcBef>
                        <a:spcAft>
                          <a:spcPts val="0"/>
                        </a:spcAft>
                      </a:pPr>
                      <a:r>
                        <a:rPr lang="en-US" sz="2800" smtClean="0">
                          <a:effectLst/>
                          <a:latin typeface="Times New Roman" pitchFamily="18" charset="0"/>
                          <a:ea typeface="Times New Roman"/>
                          <a:cs typeface="Times New Roman" pitchFamily="18" charset="0"/>
                        </a:rPr>
                        <a:t>Cao nhất</a:t>
                      </a:r>
                      <a:r>
                        <a:rPr lang="en-US" sz="2800" baseline="0" smtClean="0">
                          <a:effectLst/>
                          <a:latin typeface="Times New Roman" pitchFamily="18" charset="0"/>
                          <a:ea typeface="Times New Roman"/>
                          <a:cs typeface="Times New Roman" pitchFamily="18" charset="0"/>
                        </a:rPr>
                        <a:t> k</a:t>
                      </a:r>
                      <a:r>
                        <a:rPr lang="vi-VN" sz="2800" smtClean="0">
                          <a:effectLst/>
                          <a:latin typeface="Times New Roman" pitchFamily="18" charset="0"/>
                          <a:ea typeface="Times New Roman"/>
                          <a:cs typeface="Times New Roman" pitchFamily="18" charset="0"/>
                        </a:rPr>
                        <a:t>hoảng</a:t>
                      </a:r>
                      <a:r>
                        <a:rPr lang="en-US" sz="2800" smtClean="0">
                          <a:effectLst/>
                          <a:latin typeface="Times New Roman" pitchFamily="18" charset="0"/>
                          <a:ea typeface="Times New Roman"/>
                          <a:cs typeface="Times New Roman" pitchFamily="18" charset="0"/>
                        </a:rPr>
                        <a:t> </a:t>
                      </a:r>
                      <a:r>
                        <a:rPr lang="vi-VN" sz="2800" smtClean="0">
                          <a:effectLst/>
                          <a:latin typeface="Times New Roman" pitchFamily="18" charset="0"/>
                          <a:ea typeface="Times New Roman"/>
                          <a:cs typeface="Times New Roman" pitchFamily="18" charset="0"/>
                        </a:rPr>
                        <a:t>5000</a:t>
                      </a:r>
                      <a:r>
                        <a:rPr lang="vi-VN" sz="2800" baseline="30000" smtClean="0">
                          <a:effectLst/>
                          <a:latin typeface="Times New Roman" pitchFamily="18" charset="0"/>
                          <a:ea typeface="Times New Roman"/>
                          <a:cs typeface="Times New Roman" pitchFamily="18" charset="0"/>
                        </a:rPr>
                        <a:t>0</a:t>
                      </a:r>
                      <a:r>
                        <a:rPr lang="vi-VN" sz="2800" smtClean="0">
                          <a:effectLst/>
                          <a:latin typeface="Times New Roman" pitchFamily="18" charset="0"/>
                          <a:ea typeface="Times New Roman"/>
                          <a:cs typeface="Times New Roman" pitchFamily="18" charset="0"/>
                        </a:rPr>
                        <a:t>C</a:t>
                      </a:r>
                      <a:endParaRPr lang="en-US" sz="2800" dirty="0">
                        <a:effectLst/>
                        <a:latin typeface="Times New Roman" pitchFamily="18" charset="0"/>
                        <a:cs typeface="Times New Roman" pitchFamily="18" charset="0"/>
                      </a:endParaRPr>
                    </a:p>
                    <a:p>
                      <a:pPr algn="just">
                        <a:lnSpc>
                          <a:spcPct val="115000"/>
                        </a:lnSpc>
                        <a:spcAft>
                          <a:spcPts val="0"/>
                        </a:spcAft>
                      </a:pPr>
                      <a:r>
                        <a:rPr lang="nl-NL" sz="2800" dirty="0">
                          <a:effectLst/>
                          <a:latin typeface="Times New Roman" pitchFamily="18" charset="0"/>
                          <a:ea typeface="Calibri"/>
                          <a:cs typeface="Times New Roman" pitchFamily="18" charset="0"/>
                        </a:rPr>
                        <a:t> </a:t>
                      </a:r>
                      <a:endParaRPr lang="en-US" sz="2800" dirty="0">
                        <a:effectLst/>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3"/>
                  </a:ext>
                </a:extLst>
              </a:tr>
            </a:tbl>
          </a:graphicData>
        </a:graphic>
      </p:graphicFrame>
      <p:sp>
        <p:nvSpPr>
          <p:cNvPr id="2" name="Rectangle 1"/>
          <p:cNvSpPr/>
          <p:nvPr/>
        </p:nvSpPr>
        <p:spPr>
          <a:xfrm>
            <a:off x="1043608" y="-25673"/>
            <a:ext cx="70567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I</a:t>
            </a:r>
            <a:r>
              <a:rPr lang="vi-VN" sz="3200" smtClean="0">
                <a:latin typeface="Times New Roman" pitchFamily="18" charset="0"/>
                <a:cs typeface="Times New Roman" pitchFamily="18" charset="0"/>
              </a:rPr>
              <a:t>. </a:t>
            </a:r>
            <a:r>
              <a:rPr lang="vi-VN" sz="3200" dirty="0">
                <a:latin typeface="Times New Roman" pitchFamily="18" charset="0"/>
                <a:cs typeface="Times New Roman" pitchFamily="18" charset="0"/>
              </a:rPr>
              <a:t>CẤU TẠO CỦA TRÁI ĐẤT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770906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88640"/>
            <a:ext cx="7992888" cy="72008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itchFamily="18" charset="0"/>
                <a:cs typeface="Times New Roman" pitchFamily="18" charset="0"/>
              </a:rPr>
              <a:t>II. CÁC MẢNG KIẾN TẠO:</a:t>
            </a:r>
            <a:endParaRPr lang="en-US" sz="3200" b="1">
              <a:solidFill>
                <a:srgbClr val="FF0000"/>
              </a:solidFill>
              <a:latin typeface="Times New Roman" pitchFamily="18" charset="0"/>
              <a:cs typeface="Times New Roman" pitchFamily="18" charset="0"/>
            </a:endParaRPr>
          </a:p>
        </p:txBody>
      </p:sp>
      <p:sp>
        <p:nvSpPr>
          <p:cNvPr id="6" name="TextBox 5"/>
          <p:cNvSpPr txBox="1"/>
          <p:nvPr/>
        </p:nvSpPr>
        <p:spPr>
          <a:xfrm>
            <a:off x="467544" y="889893"/>
            <a:ext cx="8455804" cy="1569660"/>
          </a:xfrm>
          <a:prstGeom prst="rect">
            <a:avLst/>
          </a:prstGeom>
          <a:noFill/>
        </p:spPr>
        <p:txBody>
          <a:bodyPr wrap="square" rtlCol="0">
            <a:spAutoFit/>
          </a:bodyPr>
          <a:lstStyle/>
          <a:p>
            <a:r>
              <a:rPr lang="vi-VN" sz="2400">
                <a:latin typeface="Times New Roman" pitchFamily="18" charset="0"/>
                <a:cs typeface="Times New Roman" pitchFamily="18" charset="0"/>
              </a:rPr>
              <a:t>Cho biết lớp vỏ Trái Đất có các mảng kiến tạo lớn nào?</a:t>
            </a:r>
            <a:r>
              <a:rPr lang="en-US" sz="2400">
                <a:latin typeface="Times New Roman" pitchFamily="18" charset="0"/>
                <a:cs typeface="Times New Roman" pitchFamily="18" charset="0"/>
              </a:rPr>
              <a:t> Việt Nam nằm trong mảng </a:t>
            </a:r>
            <a:r>
              <a:rPr lang="en-US" sz="2400" smtClean="0">
                <a:latin typeface="Times New Roman" pitchFamily="18" charset="0"/>
                <a:cs typeface="Times New Roman" pitchFamily="18" charset="0"/>
              </a:rPr>
              <a:t>nào?</a:t>
            </a:r>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endParaRPr lang="en-US" sz="240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39563" y="354784"/>
            <a:ext cx="4648848" cy="7208389"/>
          </a:xfrm>
          <a:prstGeom prst="rect">
            <a:avLst/>
          </a:prstGeom>
        </p:spPr>
      </p:pic>
      <p:sp>
        <p:nvSpPr>
          <p:cNvPr id="3" name="TextBox 2"/>
          <p:cNvSpPr txBox="1"/>
          <p:nvPr/>
        </p:nvSpPr>
        <p:spPr>
          <a:xfrm>
            <a:off x="2411760" y="6309320"/>
            <a:ext cx="5472608" cy="400110"/>
          </a:xfrm>
          <a:prstGeom prst="rect">
            <a:avLst/>
          </a:prstGeom>
          <a:noFill/>
        </p:spPr>
        <p:txBody>
          <a:bodyPr wrap="square" rtlCol="0">
            <a:spAutoFit/>
          </a:bodyPr>
          <a:lstStyle/>
          <a:p>
            <a:r>
              <a:rPr lang="en-US" sz="2000" b="1" smtClean="0"/>
              <a:t>Hình 9.3. Các mảng kiến tạo của lớp vỏ Trái Đất</a:t>
            </a:r>
            <a:endParaRPr lang="en-US" sz="2000" b="1"/>
          </a:p>
        </p:txBody>
      </p:sp>
    </p:spTree>
    <p:extLst>
      <p:ext uri="{BB962C8B-B14F-4D97-AF65-F5344CB8AC3E}">
        <p14:creationId xmlns:p14="http://schemas.microsoft.com/office/powerpoint/2010/main" val="14566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8106" y="1484784"/>
            <a:ext cx="2880320" cy="4435060"/>
          </a:xfrm>
          <a:prstGeom prst="rect">
            <a:avLst/>
          </a:prstGeom>
        </p:spPr>
        <p:txBody>
          <a:bodyPr wrap="square">
            <a:spAutoFit/>
          </a:bodyPr>
          <a:lstStyle/>
          <a:p>
            <a:pPr algn="just">
              <a:lnSpc>
                <a:spcPct val="110000"/>
              </a:lnSpc>
              <a:spcBef>
                <a:spcPts val="600"/>
              </a:spcBef>
            </a:pPr>
            <a:r>
              <a:rPr lang="en-US" sz="2800" dirty="0">
                <a:solidFill>
                  <a:srgbClr val="5F5F5F"/>
                </a:solidFill>
                <a:latin typeface="Times New Roman"/>
                <a:ea typeface="Times New Roman"/>
              </a:rPr>
              <a:t>Có 7 địa </a:t>
            </a:r>
            <a:r>
              <a:rPr lang="en-US" sz="2800" dirty="0" err="1">
                <a:solidFill>
                  <a:srgbClr val="5F5F5F"/>
                </a:solidFill>
                <a:latin typeface="Times New Roman"/>
                <a:ea typeface="Times New Roman"/>
              </a:rPr>
              <a:t>mảng</a:t>
            </a:r>
            <a:r>
              <a:rPr lang="en-US" sz="2800" dirty="0">
                <a:solidFill>
                  <a:srgbClr val="5F5F5F"/>
                </a:solidFill>
                <a:latin typeface="Times New Roman"/>
                <a:ea typeface="Times New Roman"/>
              </a:rPr>
              <a:t> chính: Bắc Mỹ, Nam Mỹ, Phi, Âu-Á, Ấn </a:t>
            </a:r>
            <a:r>
              <a:rPr lang="en-US" sz="2800" dirty="0" err="1">
                <a:solidFill>
                  <a:srgbClr val="5F5F5F"/>
                </a:solidFill>
                <a:latin typeface="Times New Roman"/>
                <a:ea typeface="Times New Roman"/>
              </a:rPr>
              <a:t>Độ-Ô-xtrây-li-a</a:t>
            </a:r>
            <a:r>
              <a:rPr lang="en-US" sz="2800" dirty="0">
                <a:solidFill>
                  <a:srgbClr val="5F5F5F"/>
                </a:solidFill>
                <a:latin typeface="Times New Roman"/>
                <a:ea typeface="Times New Roman"/>
              </a:rPr>
              <a:t>, Nam Cực, Thái Bình Dương. </a:t>
            </a:r>
            <a:endParaRPr lang="en-US" sz="2800" dirty="0">
              <a:solidFill>
                <a:srgbClr val="5F5F5F"/>
              </a:solidFill>
            </a:endParaRPr>
          </a:p>
          <a:p>
            <a:pPr algn="just">
              <a:lnSpc>
                <a:spcPct val="110000"/>
              </a:lnSpc>
              <a:spcBef>
                <a:spcPts val="600"/>
              </a:spcBef>
            </a:pPr>
            <a:r>
              <a:rPr lang="en-US" sz="2800" dirty="0">
                <a:solidFill>
                  <a:srgbClr val="5F5F5F"/>
                </a:solidFill>
                <a:latin typeface="Times New Roman"/>
                <a:ea typeface="Times New Roman"/>
              </a:rPr>
              <a:t>+ Việt Nam nằm ở </a:t>
            </a:r>
            <a:r>
              <a:rPr lang="en-US" sz="2800" dirty="0" err="1">
                <a:solidFill>
                  <a:srgbClr val="5F5F5F"/>
                </a:solidFill>
                <a:latin typeface="Times New Roman"/>
                <a:ea typeface="Times New Roman"/>
              </a:rPr>
              <a:t>mảng</a:t>
            </a:r>
            <a:r>
              <a:rPr lang="en-US" sz="2800" dirty="0">
                <a:solidFill>
                  <a:srgbClr val="5F5F5F"/>
                </a:solidFill>
                <a:latin typeface="Times New Roman"/>
                <a:ea typeface="Times New Roman"/>
              </a:rPr>
              <a:t> Âu-Á.</a:t>
            </a:r>
            <a:endParaRPr lang="en-US" sz="2800" dirty="0">
              <a:solidFill>
                <a:srgbClr val="5F5F5F"/>
              </a:solidFill>
            </a:endParaRPr>
          </a:p>
        </p:txBody>
      </p:sp>
      <p:sp>
        <p:nvSpPr>
          <p:cNvPr id="7" name="Rectangle 6"/>
          <p:cNvSpPr/>
          <p:nvPr/>
        </p:nvSpPr>
        <p:spPr>
          <a:xfrm>
            <a:off x="467544" y="188640"/>
            <a:ext cx="7992888" cy="72008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itchFamily="18" charset="0"/>
                <a:cs typeface="Times New Roman" pitchFamily="18" charset="0"/>
              </a:rPr>
              <a:t>II. CÁC MẢNG KIẾN TẠO:</a:t>
            </a:r>
            <a:endParaRPr lang="en-US" sz="3200" b="1">
              <a:solidFill>
                <a:srgbClr val="FF0000"/>
              </a:solidFill>
              <a:latin typeface="Times New Roman" pitchFamily="18" charset="0"/>
              <a:cs typeface="Times New Roman"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02113" y="513462"/>
            <a:ext cx="3528393" cy="5471040"/>
          </a:xfrm>
          <a:prstGeom prst="rect">
            <a:avLst/>
          </a:prstGeom>
        </p:spPr>
      </p:pic>
    </p:spTree>
    <p:extLst>
      <p:ext uri="{BB962C8B-B14F-4D97-AF65-F5344CB8AC3E}">
        <p14:creationId xmlns:p14="http://schemas.microsoft.com/office/powerpoint/2010/main" val="2988921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685825"/>
            <a:ext cx="8280862" cy="1358642"/>
          </a:xfrm>
          <a:prstGeom prst="rect">
            <a:avLst/>
          </a:prstGeom>
        </p:spPr>
        <p:txBody>
          <a:bodyPr wrap="square">
            <a:spAutoFit/>
          </a:bodyPr>
          <a:lstStyle/>
          <a:p>
            <a:pPr algn="just">
              <a:lnSpc>
                <a:spcPct val="110000"/>
              </a:lnSpc>
              <a:spcBef>
                <a:spcPts val="600"/>
              </a:spcBef>
            </a:pPr>
            <a:r>
              <a:rPr lang="vi-VN" sz="2400">
                <a:solidFill>
                  <a:srgbClr val="5F5F5F"/>
                </a:solidFill>
                <a:latin typeface="Times New Roman" pitchFamily="18" charset="0"/>
                <a:cs typeface="Times New Roman" pitchFamily="18" charset="0"/>
              </a:rPr>
              <a:t>Xác định nơi tiếp giáp giữa các mảng kiến tạo đang xô vào nhau và giữa các mảng đang tách xa </a:t>
            </a:r>
            <a:r>
              <a:rPr lang="vi-VN" sz="2400" smtClean="0">
                <a:solidFill>
                  <a:srgbClr val="5F5F5F"/>
                </a:solidFill>
                <a:latin typeface="Times New Roman" pitchFamily="18" charset="0"/>
                <a:cs typeface="Times New Roman" pitchFamily="18" charset="0"/>
              </a:rPr>
              <a:t>nhau</a:t>
            </a:r>
            <a:r>
              <a:rPr lang="en-US" sz="2400" smtClean="0">
                <a:solidFill>
                  <a:srgbClr val="5F5F5F"/>
                </a:solidFill>
                <a:latin typeface="Times New Roman" pitchFamily="18" charset="0"/>
                <a:cs typeface="Times New Roman" pitchFamily="18" charset="0"/>
              </a:rPr>
              <a:t>?</a:t>
            </a:r>
          </a:p>
          <a:p>
            <a:pPr algn="just">
              <a:lnSpc>
                <a:spcPct val="110000"/>
              </a:lnSpc>
              <a:spcBef>
                <a:spcPts val="600"/>
              </a:spcBef>
            </a:pPr>
            <a:endParaRPr lang="en-US" sz="2400">
              <a:solidFill>
                <a:srgbClr val="FF0000"/>
              </a:solidFill>
              <a:latin typeface="Times New Roman" pitchFamily="18" charset="0"/>
              <a:cs typeface="Times New Roman" pitchFamily="18" charset="0"/>
            </a:endParaRPr>
          </a:p>
        </p:txBody>
      </p:sp>
      <p:sp>
        <p:nvSpPr>
          <p:cNvPr id="8" name="Rectangle 7"/>
          <p:cNvSpPr/>
          <p:nvPr/>
        </p:nvSpPr>
        <p:spPr>
          <a:xfrm>
            <a:off x="467544" y="0"/>
            <a:ext cx="7992888" cy="720080"/>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smtClean="0">
                <a:solidFill>
                  <a:srgbClr val="FF0000"/>
                </a:solidFill>
                <a:latin typeface="Times New Roman" pitchFamily="18" charset="0"/>
                <a:cs typeface="Times New Roman" pitchFamily="18" charset="0"/>
              </a:rPr>
              <a:t>II. CÁC MẢNG KIẾN TẠO:</a:t>
            </a:r>
            <a:endParaRPr lang="en-US" sz="3200" b="1">
              <a:solidFill>
                <a:srgbClr val="FF0000"/>
              </a:solidFill>
              <a:latin typeface="Times New Roman" pitchFamily="18" charset="0"/>
              <a:cs typeface="Times New Roman"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35246" y="359102"/>
            <a:ext cx="4633164" cy="7184070"/>
          </a:xfrm>
          <a:prstGeom prst="rect">
            <a:avLst/>
          </a:prstGeom>
        </p:spPr>
      </p:pic>
      <p:sp>
        <p:nvSpPr>
          <p:cNvPr id="10" name="TextBox 9"/>
          <p:cNvSpPr txBox="1"/>
          <p:nvPr/>
        </p:nvSpPr>
        <p:spPr>
          <a:xfrm>
            <a:off x="1475656" y="6309320"/>
            <a:ext cx="6408712" cy="400110"/>
          </a:xfrm>
          <a:prstGeom prst="rect">
            <a:avLst/>
          </a:prstGeom>
          <a:noFill/>
        </p:spPr>
        <p:txBody>
          <a:bodyPr wrap="square" rtlCol="0">
            <a:spAutoFit/>
          </a:bodyPr>
          <a:lstStyle/>
          <a:p>
            <a:r>
              <a:rPr lang="en-US" sz="2000" b="1" smtClean="0"/>
              <a:t>Hình 9.3. Các mảng kiến tạo của lớp vỏ Trái Đất</a:t>
            </a:r>
            <a:endParaRPr lang="en-US" sz="2000" b="1"/>
          </a:p>
        </p:txBody>
      </p:sp>
    </p:spTree>
    <p:extLst>
      <p:ext uri="{BB962C8B-B14F-4D97-AF65-F5344CB8AC3E}">
        <p14:creationId xmlns:p14="http://schemas.microsoft.com/office/powerpoint/2010/main" val="2347182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TotalTime>
  <Words>585</Words>
  <Application>Microsoft Office PowerPoint</Application>
  <PresentationFormat>On-screen Show (4:3)</PresentationFormat>
  <Paragraphs>107</Paragraphs>
  <Slides>12</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12</vt:i4>
      </vt:variant>
    </vt:vector>
  </HeadingPairs>
  <TitlesOfParts>
    <vt:vector size="23" baseType="lpstr">
      <vt:lpstr>宋体</vt:lpstr>
      <vt:lpstr>Arial</vt:lpstr>
      <vt:lpstr>Calibri</vt:lpstr>
      <vt:lpstr>Calibri Light</vt:lpstr>
      <vt:lpstr>Lato Light</vt:lpstr>
      <vt:lpstr>Lato Regular</vt:lpstr>
      <vt:lpstr>Times New Roman</vt:lpstr>
      <vt:lpstr>1_Office Theme</vt:lpstr>
      <vt:lpstr>11_Office Theme</vt:lpstr>
      <vt:lpstr>9_Office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Win7-64 SP1</cp:lastModifiedBy>
  <cp:revision>64</cp:revision>
  <dcterms:created xsi:type="dcterms:W3CDTF">2021-08-08T01:26:13Z</dcterms:created>
  <dcterms:modified xsi:type="dcterms:W3CDTF">2022-09-11T10:56:02Z</dcterms:modified>
</cp:coreProperties>
</file>