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1" r:id="rId3"/>
    <p:sldId id="332" r:id="rId5"/>
    <p:sldId id="264" r:id="rId6"/>
    <p:sldId id="266" r:id="rId7"/>
    <p:sldId id="325" r:id="rId8"/>
    <p:sldId id="268" r:id="rId9"/>
    <p:sldId id="267" r:id="rId10"/>
    <p:sldId id="335" r:id="rId11"/>
    <p:sldId id="345" r:id="rId12"/>
    <p:sldId id="270" r:id="rId13"/>
    <p:sldId id="347" r:id="rId14"/>
    <p:sldId id="346" r:id="rId15"/>
    <p:sldId id="348" r:id="rId16"/>
    <p:sldId id="271" r:id="rId17"/>
    <p:sldId id="273" r:id="rId18"/>
    <p:sldId id="350" r:id="rId19"/>
  </p:sldIdLst>
  <p:sldSz cx="9144000" cy="5143500" type="screen16x9"/>
  <p:notesSz cx="6858000" cy="9144000"/>
  <p:custDataLst>
    <p:tags r:id="rId2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34" y="-90"/>
      </p:cViewPr>
      <p:guideLst>
        <p:guide orient="horz" pos="165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86" name="Shape 4986"/>
        <p:cNvGrpSpPr/>
        <p:nvPr/>
      </p:nvGrpSpPr>
      <p:grpSpPr>
        <a:xfrm>
          <a:off x="0" y="0"/>
          <a:ext cx="0" cy="0"/>
          <a:chOff x="0" y="0"/>
          <a:chExt cx="0" cy="0"/>
        </a:xfrm>
      </p:grpSpPr>
      <p:sp>
        <p:nvSpPr>
          <p:cNvPr id="4987" name="Google Shape;4987;gb0babbdd12_1_277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8" name="Google Shape;4988;gb0babbdd12_1_277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098" name="Shape 1098"/>
        <p:cNvGrpSpPr/>
        <p:nvPr/>
      </p:nvGrpSpPr>
      <p:grpSpPr>
        <a:xfrm>
          <a:off x="0" y="0"/>
          <a:ext cx="0" cy="0"/>
          <a:chOff x="0" y="0"/>
          <a:chExt cx="0" cy="0"/>
        </a:xfrm>
      </p:grpSpPr>
      <p:sp>
        <p:nvSpPr>
          <p:cNvPr id="1099" name="Google Shape;1099;p15"/>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01" name="Google Shape;1101;p15"/>
          <p:cNvGrpSpPr/>
          <p:nvPr/>
        </p:nvGrpSpPr>
        <p:grpSpPr>
          <a:xfrm>
            <a:off x="8341543" y="2282008"/>
            <a:ext cx="569676" cy="380612"/>
            <a:chOff x="8341543" y="2282008"/>
            <a:chExt cx="569676" cy="380612"/>
          </a:xfrm>
        </p:grpSpPr>
        <p:sp>
          <p:nvSpPr>
            <p:cNvPr id="1102" name="Google Shape;110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4" name="Google Shape;1104;p15"/>
          <p:cNvGrpSpPr/>
          <p:nvPr/>
        </p:nvGrpSpPr>
        <p:grpSpPr>
          <a:xfrm>
            <a:off x="8341543" y="1721094"/>
            <a:ext cx="569676" cy="380612"/>
            <a:chOff x="8341543" y="1721094"/>
            <a:chExt cx="569676" cy="380612"/>
          </a:xfrm>
        </p:grpSpPr>
        <p:sp>
          <p:nvSpPr>
            <p:cNvPr id="1105" name="Google Shape;1105;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7" name="Google Shape;1107;p15"/>
          <p:cNvGrpSpPr/>
          <p:nvPr/>
        </p:nvGrpSpPr>
        <p:grpSpPr>
          <a:xfrm>
            <a:off x="8346273" y="1183592"/>
            <a:ext cx="568486" cy="388014"/>
            <a:chOff x="8346273" y="1183592"/>
            <a:chExt cx="568486" cy="388014"/>
          </a:xfrm>
        </p:grpSpPr>
        <p:sp>
          <p:nvSpPr>
            <p:cNvPr id="1108" name="Google Shape;1108;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0" name="Google Shape;1110;p15"/>
          <p:cNvGrpSpPr/>
          <p:nvPr/>
        </p:nvGrpSpPr>
        <p:grpSpPr>
          <a:xfrm>
            <a:off x="8341543" y="606635"/>
            <a:ext cx="569676" cy="388014"/>
            <a:chOff x="8341543" y="606635"/>
            <a:chExt cx="569676" cy="388014"/>
          </a:xfrm>
        </p:grpSpPr>
        <p:sp>
          <p:nvSpPr>
            <p:cNvPr id="1111" name="Google Shape;1111;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3" name="Google Shape;1113;p15"/>
          <p:cNvGrpSpPr/>
          <p:nvPr/>
        </p:nvGrpSpPr>
        <p:grpSpPr>
          <a:xfrm>
            <a:off x="8341543" y="2842933"/>
            <a:ext cx="569676" cy="380612"/>
            <a:chOff x="8341543" y="2282008"/>
            <a:chExt cx="569676" cy="380612"/>
          </a:xfrm>
        </p:grpSpPr>
        <p:sp>
          <p:nvSpPr>
            <p:cNvPr id="1114" name="Google Shape;1114;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16" name="Google Shape;1116;p15"/>
          <p:cNvGrpSpPr/>
          <p:nvPr/>
        </p:nvGrpSpPr>
        <p:grpSpPr>
          <a:xfrm>
            <a:off x="8341543" y="3403858"/>
            <a:ext cx="569676" cy="380612"/>
            <a:chOff x="8341543" y="2282008"/>
            <a:chExt cx="569676" cy="380612"/>
          </a:xfrm>
        </p:grpSpPr>
        <p:sp>
          <p:nvSpPr>
            <p:cNvPr id="1117" name="Google Shape;1117;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19" name="Google Shape;1119;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15"/>
          <p:cNvSpPr txBox="1"/>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grpSp>
        <p:nvGrpSpPr>
          <p:cNvPr id="1173" name="Google Shape;1173;p15"/>
          <p:cNvGrpSpPr/>
          <p:nvPr/>
        </p:nvGrpSpPr>
        <p:grpSpPr>
          <a:xfrm>
            <a:off x="504088" y="319075"/>
            <a:ext cx="444275" cy="398525"/>
            <a:chOff x="2495125" y="2142250"/>
            <a:chExt cx="444275" cy="398525"/>
          </a:xfrm>
        </p:grpSpPr>
        <p:sp>
          <p:nvSpPr>
            <p:cNvPr id="1174" name="Google Shape;117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6" name="Google Shape;1176;p15"/>
          <p:cNvGrpSpPr/>
          <p:nvPr/>
        </p:nvGrpSpPr>
        <p:grpSpPr>
          <a:xfrm>
            <a:off x="7942288" y="4463763"/>
            <a:ext cx="291375" cy="281375"/>
            <a:chOff x="3243875" y="2372825"/>
            <a:chExt cx="291375" cy="281375"/>
          </a:xfrm>
        </p:grpSpPr>
        <p:sp>
          <p:nvSpPr>
            <p:cNvPr id="1177" name="Google Shape;117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7" name="Google Shape;1187;p15"/>
          <p:cNvGrpSpPr/>
          <p:nvPr/>
        </p:nvGrpSpPr>
        <p:grpSpPr>
          <a:xfrm>
            <a:off x="1236250" y="319063"/>
            <a:ext cx="166675" cy="168575"/>
            <a:chOff x="4954425" y="2036375"/>
            <a:chExt cx="166675" cy="168575"/>
          </a:xfrm>
        </p:grpSpPr>
        <p:sp>
          <p:nvSpPr>
            <p:cNvPr id="1188" name="Google Shape;118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0" name="Google Shape;119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2" name="Google Shape;1192;p15"/>
          <p:cNvGrpSpPr/>
          <p:nvPr/>
        </p:nvGrpSpPr>
        <p:grpSpPr>
          <a:xfrm>
            <a:off x="7442275" y="4651625"/>
            <a:ext cx="166675" cy="168575"/>
            <a:chOff x="4954425" y="2036375"/>
            <a:chExt cx="166675" cy="168575"/>
          </a:xfrm>
        </p:grpSpPr>
        <p:sp>
          <p:nvSpPr>
            <p:cNvPr id="1193" name="Google Shape;119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36" name="Shape 136"/>
        <p:cNvGrpSpPr/>
        <p:nvPr/>
      </p:nvGrpSpPr>
      <p:grpSpPr>
        <a:xfrm>
          <a:off x="0" y="0"/>
          <a:ext cx="0" cy="0"/>
          <a:chOff x="0" y="0"/>
          <a:chExt cx="0" cy="0"/>
        </a:xfrm>
      </p:grpSpPr>
      <p:sp>
        <p:nvSpPr>
          <p:cNvPr id="137" name="Google Shape;137;p15"/>
          <p:cNvSpPr txBox="1"/>
          <p:nvPr>
            <p:ph type="subTitle" idx="1"/>
          </p:nvPr>
        </p:nvSpPr>
        <p:spPr>
          <a:xfrm>
            <a:off x="4350519" y="2092325"/>
            <a:ext cx="3657900" cy="135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 name="Google Shape;138;p15"/>
          <p:cNvSpPr txBox="1"/>
          <p:nvPr>
            <p:ph type="title"/>
          </p:nvPr>
        </p:nvSpPr>
        <p:spPr>
          <a:xfrm>
            <a:off x="720000" y="2361600"/>
            <a:ext cx="3142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 name="Google Shape;139;p15"/>
          <p:cNvSpPr/>
          <p:nvPr/>
        </p:nvSpPr>
        <p:spPr>
          <a:xfrm rot="-5400000">
            <a:off x="808449" y="4571028"/>
            <a:ext cx="1326098" cy="117169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15"/>
          <p:cNvSpPr/>
          <p:nvPr/>
        </p:nvSpPr>
        <p:spPr>
          <a:xfrm>
            <a:off x="-200950" y="-1414875"/>
            <a:ext cx="2208237" cy="2497438"/>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15"/>
          <p:cNvSpPr/>
          <p:nvPr/>
        </p:nvSpPr>
        <p:spPr>
          <a:xfrm>
            <a:off x="-817363" y="-171432"/>
            <a:ext cx="2686852" cy="1202180"/>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15"/>
          <p:cNvSpPr/>
          <p:nvPr/>
        </p:nvSpPr>
        <p:spPr>
          <a:xfrm rot="-5400000" flipH="1">
            <a:off x="6470026" y="4618142"/>
            <a:ext cx="1969936" cy="184175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15"/>
          <p:cNvSpPr/>
          <p:nvPr/>
        </p:nvSpPr>
        <p:spPr>
          <a:xfrm rot="5890238">
            <a:off x="7982916" y="4187129"/>
            <a:ext cx="698461" cy="89932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15"/>
          <p:cNvSpPr/>
          <p:nvPr/>
        </p:nvSpPr>
        <p:spPr>
          <a:xfrm>
            <a:off x="5879636" y="-397734"/>
            <a:ext cx="1566852" cy="128195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15"/>
          <p:cNvSpPr/>
          <p:nvPr/>
        </p:nvSpPr>
        <p:spPr>
          <a:xfrm>
            <a:off x="-83928" y="3599110"/>
            <a:ext cx="721609" cy="97978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15"/>
          <p:cNvSpPr/>
          <p:nvPr/>
        </p:nvSpPr>
        <p:spPr>
          <a:xfrm rot="5276756">
            <a:off x="-645881" y="3325452"/>
            <a:ext cx="1283669" cy="158168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5"/>
          <p:cNvSpPr/>
          <p:nvPr/>
        </p:nvSpPr>
        <p:spPr>
          <a:xfrm rot="5400000" flipH="1">
            <a:off x="6266696" y="4761578"/>
            <a:ext cx="529711" cy="71922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15"/>
          <p:cNvSpPr/>
          <p:nvPr/>
        </p:nvSpPr>
        <p:spPr>
          <a:xfrm rot="-9594276" flipH="1">
            <a:off x="5174717" y="-766005"/>
            <a:ext cx="1447038" cy="178286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15"/>
          <p:cNvSpPr/>
          <p:nvPr/>
        </p:nvSpPr>
        <p:spPr>
          <a:xfrm rot="148401" flipH="1">
            <a:off x="5914067" y="4634097"/>
            <a:ext cx="1162884" cy="162379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B01F3CCC-7556-43B9-A4E8-CCA8CA544EA7}"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B01F3CCC-7556-43B9-A4E8-CCA8CA544EA7}"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slide" Target="slide1.xml"/><Relationship Id="rId1" Type="http://schemas.openxmlformats.org/officeDocument/2006/relationships/slide" Target="slide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GIF"/><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989" name="Shape 4989"/>
        <p:cNvGrpSpPr/>
        <p:nvPr/>
      </p:nvGrpSpPr>
      <p:grpSpPr>
        <a:xfrm>
          <a:off x="0" y="0"/>
          <a:ext cx="0" cy="0"/>
          <a:chOff x="0" y="0"/>
          <a:chExt cx="0" cy="0"/>
        </a:xfrm>
      </p:grpSpPr>
      <p:sp>
        <p:nvSpPr>
          <p:cNvPr id="4990" name="Google Shape;4990;p75"/>
          <p:cNvSpPr/>
          <p:nvPr/>
        </p:nvSpPr>
        <p:spPr>
          <a:xfrm>
            <a:off x="3337560" y="1748790"/>
            <a:ext cx="2753360" cy="235839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1" name="Google Shape;4991;p75"/>
          <p:cNvSpPr txBox="1"/>
          <p:nvPr>
            <p:ph type="title"/>
          </p:nvPr>
        </p:nvSpPr>
        <p:spPr>
          <a:xfrm>
            <a:off x="781685" y="242570"/>
            <a:ext cx="7691120" cy="10642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400">
                <a:solidFill>
                  <a:srgbClr val="FF0000"/>
                </a:solidFill>
                <a:latin typeface="Times New Roman" panose="02020603050405020304" pitchFamily="18" charset="0"/>
                <a:cs typeface="Times New Roman" panose="02020603050405020304" pitchFamily="18" charset="0"/>
              </a:rPr>
              <a:t>TRƯỜNG THCS VÂN ĐỒN</a:t>
            </a:r>
            <a:br>
              <a:rPr lang="en-US" altLang="en-GB" sz="2400">
                <a:solidFill>
                  <a:srgbClr val="FF0000"/>
                </a:solidFill>
                <a:latin typeface="Times New Roman" panose="02020603050405020304" pitchFamily="18" charset="0"/>
                <a:cs typeface="Times New Roman" panose="02020603050405020304" pitchFamily="18" charset="0"/>
              </a:rPr>
            </a:br>
            <a:r>
              <a:rPr lang="en-US" altLang="en-GB" sz="2400" i="1">
                <a:solidFill>
                  <a:schemeClr val="accent2">
                    <a:lumMod val="75000"/>
                  </a:schemeClr>
                </a:solidFill>
                <a:latin typeface="Times New Roman" panose="02020603050405020304" pitchFamily="18" charset="0"/>
                <a:cs typeface="Times New Roman" panose="02020603050405020304" pitchFamily="18" charset="0"/>
              </a:rPr>
              <a:t>TỔ: SỬ - ĐỊA - GDCD</a:t>
            </a:r>
            <a:br>
              <a:rPr lang="en-US" altLang="en-GB" sz="2400" i="1">
                <a:solidFill>
                  <a:schemeClr val="accent2">
                    <a:lumMod val="75000"/>
                  </a:schemeClr>
                </a:solidFill>
                <a:latin typeface="Times New Roman" panose="02020603050405020304" pitchFamily="18" charset="0"/>
                <a:cs typeface="Times New Roman" panose="02020603050405020304" pitchFamily="18" charset="0"/>
              </a:rPr>
            </a:br>
            <a:r>
              <a:rPr lang="en-US" altLang="en-GB" sz="2400" i="1">
                <a:solidFill>
                  <a:schemeClr val="accent2">
                    <a:lumMod val="75000"/>
                  </a:schemeClr>
                </a:solidFill>
                <a:latin typeface="Times New Roman" panose="02020603050405020304" pitchFamily="18" charset="0"/>
                <a:cs typeface="Times New Roman" panose="02020603050405020304" pitchFamily="18" charset="0"/>
              </a:rPr>
              <a:t>MÔN: GDCD 6</a:t>
            </a:r>
            <a:endParaRPr lang="en-US" altLang="en-GB" sz="2400" i="1">
              <a:solidFill>
                <a:schemeClr val="accent2">
                  <a:lumMod val="75000"/>
                </a:schemeClr>
              </a:solidFill>
              <a:latin typeface="Times New Roman" panose="02020603050405020304" pitchFamily="18" charset="0"/>
              <a:cs typeface="Times New Roman" panose="02020603050405020304" pitchFamily="18" charset="0"/>
            </a:endParaRPr>
          </a:p>
        </p:txBody>
      </p:sp>
      <p:grpSp>
        <p:nvGrpSpPr>
          <p:cNvPr id="4992" name="Google Shape;4992;p75"/>
          <p:cNvGrpSpPr/>
          <p:nvPr/>
        </p:nvGrpSpPr>
        <p:grpSpPr>
          <a:xfrm>
            <a:off x="3931770" y="1769733"/>
            <a:ext cx="1612981" cy="2358931"/>
            <a:chOff x="5797400" y="1777550"/>
            <a:chExt cx="1612981" cy="2358931"/>
          </a:xfrm>
        </p:grpSpPr>
        <p:sp>
          <p:nvSpPr>
            <p:cNvPr id="4993" name="Google Shape;4993;p75"/>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4" name="Google Shape;4994;p75"/>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5" name="Google Shape;4995;p75"/>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6" name="Google Shape;4996;p75"/>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7" name="Google Shape;4997;p75"/>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8" name="Google Shape;4998;p75"/>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9" name="Google Shape;4999;p75"/>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0" name="Google Shape;5000;p75"/>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1" name="Google Shape;5001;p75"/>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2" name="Google Shape;5002;p75"/>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3" name="Google Shape;5003;p75"/>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4" name="Google Shape;5004;p75"/>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5" name="Google Shape;5005;p75"/>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6" name="Google Shape;5006;p75"/>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7" name="Google Shape;5007;p75"/>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8" name="Google Shape;5008;p75"/>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9" name="Google Shape;5009;p75"/>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0" name="Google Shape;5010;p75"/>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1" name="Google Shape;5011;p75"/>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2" name="Google Shape;5012;p75"/>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3" name="Google Shape;5013;p75"/>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4" name="Google Shape;5014;p75"/>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5" name="Google Shape;5015;p75"/>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6" name="Google Shape;5016;p75"/>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7" name="Google Shape;5017;p75"/>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8" name="Google Shape;5018;p75"/>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9" name="Google Shape;5019;p75"/>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0" name="Google Shape;5020;p75"/>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1" name="Google Shape;5021;p75"/>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2" name="Google Shape;5022;p75"/>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3" name="Google Shape;5023;p75"/>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4" name="Google Shape;5024;p75"/>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5" name="Google Shape;5025;p75"/>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6" name="Google Shape;5026;p75"/>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7" name="Google Shape;5027;p75"/>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8" name="Google Shape;5028;p75"/>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9" name="Google Shape;5029;p75"/>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044" name="Google Shape;5044;p75"/>
          <p:cNvSpPr txBox="1"/>
          <p:nvPr/>
        </p:nvSpPr>
        <p:spPr>
          <a:xfrm>
            <a:off x="3370350" y="4252438"/>
            <a:ext cx="2403300" cy="3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i="1">
                <a:solidFill>
                  <a:schemeClr val="accent1"/>
                </a:solidFill>
                <a:latin typeface="Jua"/>
                <a:ea typeface="Jua"/>
                <a:cs typeface="Jua"/>
                <a:sym typeface="Jua"/>
              </a:rPr>
              <a:t>Wel</a:t>
            </a:r>
            <a:r>
              <a:rPr lang="en-US" altLang="en-GB" sz="2400" i="1">
                <a:solidFill>
                  <a:schemeClr val="accent1"/>
                </a:solidFill>
                <a:latin typeface="Jua"/>
                <a:ea typeface="Jua"/>
                <a:cs typeface="Jua"/>
                <a:sym typeface="Jua"/>
              </a:rPr>
              <a:t>COME</a:t>
            </a:r>
            <a:endParaRPr lang="en-US" altLang="en-GB" sz="2400" i="1">
              <a:solidFill>
                <a:schemeClr val="accent1"/>
              </a:solidFill>
              <a:latin typeface="Jua"/>
              <a:ea typeface="Jua"/>
              <a:cs typeface="Jua"/>
              <a:sym typeface="Jua"/>
            </a:endParaRPr>
          </a:p>
        </p:txBody>
      </p:sp>
      <p:grpSp>
        <p:nvGrpSpPr>
          <p:cNvPr id="5045" name="Google Shape;5045;p75"/>
          <p:cNvGrpSpPr/>
          <p:nvPr/>
        </p:nvGrpSpPr>
        <p:grpSpPr>
          <a:xfrm>
            <a:off x="8569288" y="4423863"/>
            <a:ext cx="194021" cy="191487"/>
            <a:chOff x="6232000" y="1435050"/>
            <a:chExt cx="488225" cy="481850"/>
          </a:xfrm>
        </p:grpSpPr>
        <p:sp>
          <p:nvSpPr>
            <p:cNvPr id="5046" name="Google Shape;5046;p75"/>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47" name="Google Shape;5047;p75"/>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48" name="Google Shape;5048;p75"/>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49" name="Google Shape;5049;p75"/>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50" name="Google Shape;5050;p75"/>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051" name="Google Shape;5051;p75">
            <a:hlinkClick r:id="" action="ppaction://noaction"/>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5052" name="Google Shape;5052;p75">
            <a:hlinkClick r:id="rId1"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5053" name="Google Shape;5053;p75">
            <a:hlinkClick r:id="" action="ppaction://noaction"/>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5054" name="Google Shape;5054;p75">
            <a:hlinkClick r:id="" action="ppaction://noaction"/>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5055" name="Google Shape;5055;p75">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5056" name="Google Shape;5056;p75">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5057" name="Google Shape;5057;p75">
            <a:hlinkClick r:id="rId2"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8" name="Google Shape;5058;p75">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9" name="Google Shape;5059;p75">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60" name="Google Shape;5060;p75"/>
          <p:cNvGrpSpPr/>
          <p:nvPr/>
        </p:nvGrpSpPr>
        <p:grpSpPr>
          <a:xfrm>
            <a:off x="3263265" y="1536700"/>
            <a:ext cx="2897505" cy="982345"/>
            <a:chOff x="1248037" y="989000"/>
            <a:chExt cx="3563994" cy="1287248"/>
          </a:xfrm>
        </p:grpSpPr>
        <p:sp>
          <p:nvSpPr>
            <p:cNvPr id="5061" name="Google Shape;5061;p75"/>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5062" name="Google Shape;5062;p75"/>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grpSp>
        <p:nvGrpSpPr>
          <p:cNvPr id="5370" name="Google Shape;5370;p85"/>
          <p:cNvGrpSpPr/>
          <p:nvPr/>
        </p:nvGrpSpPr>
        <p:grpSpPr>
          <a:xfrm>
            <a:off x="1073093" y="1205979"/>
            <a:ext cx="1215668" cy="1438519"/>
            <a:chOff x="4470230" y="2486130"/>
            <a:chExt cx="961382" cy="1137619"/>
          </a:xfrm>
        </p:grpSpPr>
        <p:sp>
          <p:nvSpPr>
            <p:cNvPr id="5371" name="Google Shape;5371;p85"/>
            <p:cNvSpPr/>
            <p:nvPr/>
          </p:nvSpPr>
          <p:spPr>
            <a:xfrm>
              <a:off x="4702166" y="3384016"/>
              <a:ext cx="493258" cy="153012"/>
            </a:xfrm>
            <a:custGeom>
              <a:avLst/>
              <a:gdLst/>
              <a:ahLst/>
              <a:cxnLst/>
              <a:rect l="l" t="t" r="r" b="b"/>
              <a:pathLst>
                <a:path w="22269" h="6908" extrusionOk="0">
                  <a:moveTo>
                    <a:pt x="8171" y="0"/>
                  </a:moveTo>
                  <a:cubicBezTo>
                    <a:pt x="6731" y="0"/>
                    <a:pt x="5456" y="232"/>
                    <a:pt x="4702" y="986"/>
                  </a:cubicBezTo>
                  <a:cubicBezTo>
                    <a:pt x="0" y="5688"/>
                    <a:pt x="6662" y="6864"/>
                    <a:pt x="9796" y="6864"/>
                  </a:cubicBezTo>
                  <a:cubicBezTo>
                    <a:pt x="10580" y="6864"/>
                    <a:pt x="11712" y="6907"/>
                    <a:pt x="12931" y="6907"/>
                  </a:cubicBezTo>
                  <a:cubicBezTo>
                    <a:pt x="15370" y="6907"/>
                    <a:pt x="18156" y="6733"/>
                    <a:pt x="19201" y="5688"/>
                  </a:cubicBezTo>
                  <a:cubicBezTo>
                    <a:pt x="22268" y="2621"/>
                    <a:pt x="19704" y="443"/>
                    <a:pt x="16406" y="443"/>
                  </a:cubicBezTo>
                  <a:cubicBezTo>
                    <a:pt x="15912" y="443"/>
                    <a:pt x="15401" y="492"/>
                    <a:pt x="14891" y="594"/>
                  </a:cubicBezTo>
                  <a:cubicBezTo>
                    <a:pt x="13203" y="594"/>
                    <a:pt x="10476" y="0"/>
                    <a:pt x="8171" y="0"/>
                  </a:cubicBezTo>
                  <a:close/>
                </a:path>
              </a:pathLst>
            </a:custGeom>
            <a:solidFill>
              <a:srgbClr val="00663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2" name="Google Shape;5372;p85"/>
            <p:cNvSpPr/>
            <p:nvPr/>
          </p:nvSpPr>
          <p:spPr>
            <a:xfrm>
              <a:off x="4682009" y="3551983"/>
              <a:ext cx="192727" cy="71766"/>
            </a:xfrm>
            <a:custGeom>
              <a:avLst/>
              <a:gdLst/>
              <a:ahLst/>
              <a:cxnLst/>
              <a:rect l="l" t="t" r="r" b="b"/>
              <a:pathLst>
                <a:path w="8701" h="3240" extrusionOk="0">
                  <a:moveTo>
                    <a:pt x="3139" y="0"/>
                  </a:moveTo>
                  <a:cubicBezTo>
                    <a:pt x="2458" y="0"/>
                    <a:pt x="1842" y="132"/>
                    <a:pt x="1459" y="535"/>
                  </a:cubicBezTo>
                  <a:cubicBezTo>
                    <a:pt x="1" y="2102"/>
                    <a:pt x="2242" y="3215"/>
                    <a:pt x="3622" y="3215"/>
                  </a:cubicBezTo>
                  <a:cubicBezTo>
                    <a:pt x="3967" y="3215"/>
                    <a:pt x="4522" y="3239"/>
                    <a:pt x="5130" y="3239"/>
                  </a:cubicBezTo>
                  <a:cubicBezTo>
                    <a:pt x="6480" y="3239"/>
                    <a:pt x="8093" y="3120"/>
                    <a:pt x="8277" y="2353"/>
                  </a:cubicBezTo>
                  <a:cubicBezTo>
                    <a:pt x="8700" y="535"/>
                    <a:pt x="5550" y="174"/>
                    <a:pt x="4390" y="111"/>
                  </a:cubicBezTo>
                  <a:cubicBezTo>
                    <a:pt x="3974" y="47"/>
                    <a:pt x="3545" y="0"/>
                    <a:pt x="3139" y="0"/>
                  </a:cubicBezTo>
                  <a:close/>
                </a:path>
              </a:pathLst>
            </a:custGeom>
            <a:solidFill>
              <a:srgbClr val="00663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3" name="Google Shape;5373;p85"/>
            <p:cNvSpPr/>
            <p:nvPr/>
          </p:nvSpPr>
          <p:spPr>
            <a:xfrm>
              <a:off x="4888251" y="3154472"/>
              <a:ext cx="144108" cy="318739"/>
            </a:xfrm>
            <a:custGeom>
              <a:avLst/>
              <a:gdLst/>
              <a:ahLst/>
              <a:cxnLst/>
              <a:rect l="l" t="t" r="r" b="b"/>
              <a:pathLst>
                <a:path w="6506" h="14390" extrusionOk="0">
                  <a:moveTo>
                    <a:pt x="0" y="941"/>
                  </a:moveTo>
                  <a:cubicBezTo>
                    <a:pt x="1474" y="1"/>
                    <a:pt x="2979" y="361"/>
                    <a:pt x="4405" y="298"/>
                  </a:cubicBezTo>
                  <a:cubicBezTo>
                    <a:pt x="5204" y="251"/>
                    <a:pt x="5408" y="941"/>
                    <a:pt x="5455" y="1646"/>
                  </a:cubicBezTo>
                  <a:cubicBezTo>
                    <a:pt x="5643" y="4374"/>
                    <a:pt x="5847" y="7101"/>
                    <a:pt x="6082" y="9828"/>
                  </a:cubicBezTo>
                  <a:cubicBezTo>
                    <a:pt x="6145" y="10706"/>
                    <a:pt x="6364" y="11552"/>
                    <a:pt x="6411" y="12430"/>
                  </a:cubicBezTo>
                  <a:cubicBezTo>
                    <a:pt x="6505" y="13982"/>
                    <a:pt x="6223" y="14296"/>
                    <a:pt x="4687" y="14343"/>
                  </a:cubicBezTo>
                  <a:cubicBezTo>
                    <a:pt x="3355" y="14390"/>
                    <a:pt x="2038" y="14358"/>
                    <a:pt x="580" y="14358"/>
                  </a:cubicBezTo>
                  <a:cubicBezTo>
                    <a:pt x="455" y="13622"/>
                    <a:pt x="283" y="12995"/>
                    <a:pt x="267" y="12383"/>
                  </a:cubicBezTo>
                  <a:cubicBezTo>
                    <a:pt x="220" y="9280"/>
                    <a:pt x="220" y="6192"/>
                    <a:pt x="189" y="3104"/>
                  </a:cubicBezTo>
                  <a:cubicBezTo>
                    <a:pt x="173" y="2367"/>
                    <a:pt x="63" y="1631"/>
                    <a:pt x="0" y="941"/>
                  </a:cubicBezTo>
                  <a:close/>
                </a:path>
              </a:pathLst>
            </a:custGeom>
            <a:solidFill>
              <a:srgbClr val="99734D"/>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4" name="Google Shape;5374;p85"/>
            <p:cNvSpPr/>
            <p:nvPr/>
          </p:nvSpPr>
          <p:spPr>
            <a:xfrm>
              <a:off x="4470230" y="2486130"/>
              <a:ext cx="961376" cy="783268"/>
            </a:xfrm>
            <a:custGeom>
              <a:avLst/>
              <a:gdLst/>
              <a:ahLst/>
              <a:cxnLst/>
              <a:rect l="l" t="t" r="r" b="b"/>
              <a:pathLst>
                <a:path w="43403" h="35362" extrusionOk="0">
                  <a:moveTo>
                    <a:pt x="38450" y="14860"/>
                  </a:moveTo>
                  <a:cubicBezTo>
                    <a:pt x="42462" y="15722"/>
                    <a:pt x="43403" y="19421"/>
                    <a:pt x="42964" y="22148"/>
                  </a:cubicBezTo>
                  <a:cubicBezTo>
                    <a:pt x="42525" y="24813"/>
                    <a:pt x="39516" y="27478"/>
                    <a:pt x="35895" y="26788"/>
                  </a:cubicBezTo>
                  <a:cubicBezTo>
                    <a:pt x="35926" y="27007"/>
                    <a:pt x="35926" y="27211"/>
                    <a:pt x="35957" y="27415"/>
                  </a:cubicBezTo>
                  <a:cubicBezTo>
                    <a:pt x="36349" y="29437"/>
                    <a:pt x="35848" y="30612"/>
                    <a:pt x="34280" y="31725"/>
                  </a:cubicBezTo>
                  <a:cubicBezTo>
                    <a:pt x="32368" y="33058"/>
                    <a:pt x="30283" y="33230"/>
                    <a:pt x="28105" y="32619"/>
                  </a:cubicBezTo>
                  <a:cubicBezTo>
                    <a:pt x="27650" y="32493"/>
                    <a:pt x="27258" y="32133"/>
                    <a:pt x="26866" y="31819"/>
                  </a:cubicBezTo>
                  <a:cubicBezTo>
                    <a:pt x="26678" y="31678"/>
                    <a:pt x="26584" y="31412"/>
                    <a:pt x="26349" y="31067"/>
                  </a:cubicBezTo>
                  <a:cubicBezTo>
                    <a:pt x="26130" y="31772"/>
                    <a:pt x="26067" y="32243"/>
                    <a:pt x="25879" y="32634"/>
                  </a:cubicBezTo>
                  <a:cubicBezTo>
                    <a:pt x="25377" y="33669"/>
                    <a:pt x="24484" y="34359"/>
                    <a:pt x="23434" y="34719"/>
                  </a:cubicBezTo>
                  <a:cubicBezTo>
                    <a:pt x="22321" y="35111"/>
                    <a:pt x="21161" y="35362"/>
                    <a:pt x="19938" y="35221"/>
                  </a:cubicBezTo>
                  <a:cubicBezTo>
                    <a:pt x="18731" y="35080"/>
                    <a:pt x="17713" y="34609"/>
                    <a:pt x="16897" y="33747"/>
                  </a:cubicBezTo>
                  <a:cubicBezTo>
                    <a:pt x="16537" y="33371"/>
                    <a:pt x="16318" y="32870"/>
                    <a:pt x="16004" y="32384"/>
                  </a:cubicBezTo>
                  <a:cubicBezTo>
                    <a:pt x="14593" y="33575"/>
                    <a:pt x="12822" y="33857"/>
                    <a:pt x="11067" y="33998"/>
                  </a:cubicBezTo>
                  <a:cubicBezTo>
                    <a:pt x="9280" y="34139"/>
                    <a:pt x="7603" y="33763"/>
                    <a:pt x="6286" y="32321"/>
                  </a:cubicBezTo>
                  <a:cubicBezTo>
                    <a:pt x="5440" y="31380"/>
                    <a:pt x="4969" y="30362"/>
                    <a:pt x="4907" y="29123"/>
                  </a:cubicBezTo>
                  <a:cubicBezTo>
                    <a:pt x="4844" y="27807"/>
                    <a:pt x="5126" y="26584"/>
                    <a:pt x="5863" y="25471"/>
                  </a:cubicBezTo>
                  <a:cubicBezTo>
                    <a:pt x="5957" y="25346"/>
                    <a:pt x="6051" y="25220"/>
                    <a:pt x="6129" y="25079"/>
                  </a:cubicBezTo>
                  <a:cubicBezTo>
                    <a:pt x="6145" y="25064"/>
                    <a:pt x="6129" y="25032"/>
                    <a:pt x="6114" y="24970"/>
                  </a:cubicBezTo>
                  <a:cubicBezTo>
                    <a:pt x="6051" y="24938"/>
                    <a:pt x="5972" y="24876"/>
                    <a:pt x="5894" y="24891"/>
                  </a:cubicBezTo>
                  <a:cubicBezTo>
                    <a:pt x="4483" y="25064"/>
                    <a:pt x="3292" y="24499"/>
                    <a:pt x="2211" y="23731"/>
                  </a:cubicBezTo>
                  <a:cubicBezTo>
                    <a:pt x="1380" y="23136"/>
                    <a:pt x="628" y="22368"/>
                    <a:pt x="298" y="21365"/>
                  </a:cubicBezTo>
                  <a:cubicBezTo>
                    <a:pt x="126" y="20847"/>
                    <a:pt x="1" y="20252"/>
                    <a:pt x="79" y="19734"/>
                  </a:cubicBezTo>
                  <a:cubicBezTo>
                    <a:pt x="486" y="16960"/>
                    <a:pt x="2148" y="14233"/>
                    <a:pt x="5549" y="13998"/>
                  </a:cubicBezTo>
                  <a:cubicBezTo>
                    <a:pt x="6035" y="13951"/>
                    <a:pt x="6537" y="13841"/>
                    <a:pt x="7085" y="13763"/>
                  </a:cubicBezTo>
                  <a:cubicBezTo>
                    <a:pt x="6067" y="10502"/>
                    <a:pt x="6176" y="7508"/>
                    <a:pt x="9499" y="5659"/>
                  </a:cubicBezTo>
                  <a:cubicBezTo>
                    <a:pt x="11991" y="4280"/>
                    <a:pt x="14578" y="4013"/>
                    <a:pt x="17117" y="5910"/>
                  </a:cubicBezTo>
                  <a:cubicBezTo>
                    <a:pt x="17211" y="5737"/>
                    <a:pt x="17336" y="5565"/>
                    <a:pt x="17399" y="5377"/>
                  </a:cubicBezTo>
                  <a:cubicBezTo>
                    <a:pt x="17963" y="3527"/>
                    <a:pt x="19358" y="2399"/>
                    <a:pt x="20863" y="1333"/>
                  </a:cubicBezTo>
                  <a:cubicBezTo>
                    <a:pt x="22242" y="361"/>
                    <a:pt x="23763" y="0"/>
                    <a:pt x="25377" y="0"/>
                  </a:cubicBezTo>
                  <a:cubicBezTo>
                    <a:pt x="26522" y="0"/>
                    <a:pt x="27666" y="251"/>
                    <a:pt x="28700" y="847"/>
                  </a:cubicBezTo>
                  <a:cubicBezTo>
                    <a:pt x="28998" y="1004"/>
                    <a:pt x="29265" y="1223"/>
                    <a:pt x="29578" y="1380"/>
                  </a:cubicBezTo>
                  <a:cubicBezTo>
                    <a:pt x="30252" y="1740"/>
                    <a:pt x="30675" y="2289"/>
                    <a:pt x="30957" y="2979"/>
                  </a:cubicBezTo>
                  <a:cubicBezTo>
                    <a:pt x="31334" y="3919"/>
                    <a:pt x="31631" y="4859"/>
                    <a:pt x="31537" y="5894"/>
                  </a:cubicBezTo>
                  <a:cubicBezTo>
                    <a:pt x="31522" y="6066"/>
                    <a:pt x="31553" y="6239"/>
                    <a:pt x="31569" y="6505"/>
                  </a:cubicBezTo>
                  <a:cubicBezTo>
                    <a:pt x="31866" y="6364"/>
                    <a:pt x="32102" y="6286"/>
                    <a:pt x="32305" y="6145"/>
                  </a:cubicBezTo>
                  <a:cubicBezTo>
                    <a:pt x="33324" y="5408"/>
                    <a:pt x="34453" y="5408"/>
                    <a:pt x="35613" y="5581"/>
                  </a:cubicBezTo>
                  <a:cubicBezTo>
                    <a:pt x="36710" y="5737"/>
                    <a:pt x="37650" y="6270"/>
                    <a:pt x="38450" y="6960"/>
                  </a:cubicBezTo>
                  <a:cubicBezTo>
                    <a:pt x="39798" y="8151"/>
                    <a:pt x="40237" y="9703"/>
                    <a:pt x="39892" y="11458"/>
                  </a:cubicBezTo>
                  <a:cubicBezTo>
                    <a:pt x="39829" y="11741"/>
                    <a:pt x="39798" y="12023"/>
                    <a:pt x="39704" y="12289"/>
                  </a:cubicBezTo>
                  <a:cubicBezTo>
                    <a:pt x="39437" y="13167"/>
                    <a:pt x="39218" y="14092"/>
                    <a:pt x="38450" y="14860"/>
                  </a:cubicBezTo>
                  <a:close/>
                </a:path>
              </a:pathLst>
            </a:custGeom>
            <a:solidFill>
              <a:srgbClr val="ABD16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5" name="Google Shape;5375;p85"/>
            <p:cNvSpPr/>
            <p:nvPr/>
          </p:nvSpPr>
          <p:spPr>
            <a:xfrm>
              <a:off x="4860474" y="2486130"/>
              <a:ext cx="571138" cy="662794"/>
            </a:xfrm>
            <a:custGeom>
              <a:avLst/>
              <a:gdLst/>
              <a:ahLst/>
              <a:cxnLst/>
              <a:rect l="l" t="t" r="r" b="b"/>
              <a:pathLst>
                <a:path w="25785" h="29923" extrusionOk="0">
                  <a:moveTo>
                    <a:pt x="7759" y="0"/>
                  </a:moveTo>
                  <a:cubicBezTo>
                    <a:pt x="6145" y="0"/>
                    <a:pt x="4624" y="361"/>
                    <a:pt x="3245" y="1333"/>
                  </a:cubicBezTo>
                  <a:cubicBezTo>
                    <a:pt x="1897" y="2289"/>
                    <a:pt x="643" y="3292"/>
                    <a:pt x="1" y="4812"/>
                  </a:cubicBezTo>
                  <a:cubicBezTo>
                    <a:pt x="298" y="6521"/>
                    <a:pt x="1223" y="7869"/>
                    <a:pt x="2869" y="8950"/>
                  </a:cubicBezTo>
                  <a:cubicBezTo>
                    <a:pt x="4264" y="9875"/>
                    <a:pt x="5910" y="10706"/>
                    <a:pt x="6835" y="12179"/>
                  </a:cubicBezTo>
                  <a:cubicBezTo>
                    <a:pt x="7869" y="13841"/>
                    <a:pt x="7885" y="15706"/>
                    <a:pt x="7320" y="17524"/>
                  </a:cubicBezTo>
                  <a:cubicBezTo>
                    <a:pt x="7148" y="18136"/>
                    <a:pt x="6631" y="19170"/>
                    <a:pt x="7524" y="19405"/>
                  </a:cubicBezTo>
                  <a:cubicBezTo>
                    <a:pt x="8079" y="19544"/>
                    <a:pt x="8709" y="19618"/>
                    <a:pt x="9340" y="19618"/>
                  </a:cubicBezTo>
                  <a:cubicBezTo>
                    <a:pt x="10065" y="19618"/>
                    <a:pt x="10792" y="19521"/>
                    <a:pt x="11411" y="19311"/>
                  </a:cubicBezTo>
                  <a:cubicBezTo>
                    <a:pt x="12858" y="18821"/>
                    <a:pt x="14751" y="17620"/>
                    <a:pt x="16459" y="17620"/>
                  </a:cubicBezTo>
                  <a:cubicBezTo>
                    <a:pt x="16990" y="17620"/>
                    <a:pt x="17503" y="17736"/>
                    <a:pt x="17979" y="18026"/>
                  </a:cubicBezTo>
                  <a:cubicBezTo>
                    <a:pt x="18857" y="18559"/>
                    <a:pt x="19186" y="19703"/>
                    <a:pt x="18637" y="20549"/>
                  </a:cubicBezTo>
                  <a:cubicBezTo>
                    <a:pt x="17948" y="21615"/>
                    <a:pt x="16788" y="22321"/>
                    <a:pt x="15785" y="23057"/>
                  </a:cubicBezTo>
                  <a:cubicBezTo>
                    <a:pt x="14844" y="23747"/>
                    <a:pt x="13151" y="24844"/>
                    <a:pt x="13136" y="26177"/>
                  </a:cubicBezTo>
                  <a:cubicBezTo>
                    <a:pt x="13104" y="27838"/>
                    <a:pt x="15236" y="29343"/>
                    <a:pt x="16694" y="29672"/>
                  </a:cubicBezTo>
                  <a:cubicBezTo>
                    <a:pt x="17211" y="29782"/>
                    <a:pt x="17712" y="29860"/>
                    <a:pt x="18230" y="29923"/>
                  </a:cubicBezTo>
                  <a:cubicBezTo>
                    <a:pt x="18512" y="29233"/>
                    <a:pt x="18543" y="28434"/>
                    <a:pt x="18339" y="27415"/>
                  </a:cubicBezTo>
                  <a:cubicBezTo>
                    <a:pt x="18308" y="27211"/>
                    <a:pt x="18308" y="27007"/>
                    <a:pt x="18277" y="26788"/>
                  </a:cubicBezTo>
                  <a:lnTo>
                    <a:pt x="18277" y="26788"/>
                  </a:lnTo>
                  <a:cubicBezTo>
                    <a:pt x="18670" y="26863"/>
                    <a:pt x="19057" y="26898"/>
                    <a:pt x="19433" y="26898"/>
                  </a:cubicBezTo>
                  <a:cubicBezTo>
                    <a:pt x="22521" y="26898"/>
                    <a:pt x="24955" y="24523"/>
                    <a:pt x="25346" y="22148"/>
                  </a:cubicBezTo>
                  <a:cubicBezTo>
                    <a:pt x="25785" y="19421"/>
                    <a:pt x="24844" y="15722"/>
                    <a:pt x="20832" y="14860"/>
                  </a:cubicBezTo>
                  <a:cubicBezTo>
                    <a:pt x="21600" y="14092"/>
                    <a:pt x="21819" y="13167"/>
                    <a:pt x="22086" y="12289"/>
                  </a:cubicBezTo>
                  <a:cubicBezTo>
                    <a:pt x="22180" y="12023"/>
                    <a:pt x="22211" y="11741"/>
                    <a:pt x="22274" y="11458"/>
                  </a:cubicBezTo>
                  <a:cubicBezTo>
                    <a:pt x="22634" y="9703"/>
                    <a:pt x="22180" y="8151"/>
                    <a:pt x="20832" y="6960"/>
                  </a:cubicBezTo>
                  <a:cubicBezTo>
                    <a:pt x="20032" y="6270"/>
                    <a:pt x="19092" y="5737"/>
                    <a:pt x="17995" y="5581"/>
                  </a:cubicBezTo>
                  <a:cubicBezTo>
                    <a:pt x="17616" y="5524"/>
                    <a:pt x="17242" y="5486"/>
                    <a:pt x="16873" y="5486"/>
                  </a:cubicBezTo>
                  <a:cubicBezTo>
                    <a:pt x="16110" y="5486"/>
                    <a:pt x="15374" y="5648"/>
                    <a:pt x="14687" y="6145"/>
                  </a:cubicBezTo>
                  <a:cubicBezTo>
                    <a:pt x="14484" y="6286"/>
                    <a:pt x="14248" y="6364"/>
                    <a:pt x="13951" y="6505"/>
                  </a:cubicBezTo>
                  <a:cubicBezTo>
                    <a:pt x="13935" y="6239"/>
                    <a:pt x="13904" y="6066"/>
                    <a:pt x="13919" y="5894"/>
                  </a:cubicBezTo>
                  <a:cubicBezTo>
                    <a:pt x="14013" y="4859"/>
                    <a:pt x="13716" y="3903"/>
                    <a:pt x="13339" y="2979"/>
                  </a:cubicBezTo>
                  <a:cubicBezTo>
                    <a:pt x="13057" y="2289"/>
                    <a:pt x="12634" y="1740"/>
                    <a:pt x="11960" y="1380"/>
                  </a:cubicBezTo>
                  <a:cubicBezTo>
                    <a:pt x="11647" y="1223"/>
                    <a:pt x="11380" y="1004"/>
                    <a:pt x="11082" y="847"/>
                  </a:cubicBezTo>
                  <a:cubicBezTo>
                    <a:pt x="10048" y="251"/>
                    <a:pt x="8904" y="0"/>
                    <a:pt x="7759" y="0"/>
                  </a:cubicBezTo>
                  <a:close/>
                </a:path>
              </a:pathLst>
            </a:custGeom>
            <a:solidFill>
              <a:schemeClr val="dk1">
                <a:alpha val="8940"/>
              </a:schemeClr>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6" name="Google Shape;5376;p85"/>
            <p:cNvSpPr/>
            <p:nvPr/>
          </p:nvSpPr>
          <p:spPr>
            <a:xfrm>
              <a:off x="4889646" y="3017340"/>
              <a:ext cx="48265" cy="37500"/>
            </a:xfrm>
            <a:custGeom>
              <a:avLst/>
              <a:gdLst/>
              <a:ahLst/>
              <a:cxnLst/>
              <a:rect l="l" t="t" r="r" b="b"/>
              <a:pathLst>
                <a:path w="2179" h="1693" extrusionOk="0">
                  <a:moveTo>
                    <a:pt x="1097" y="0"/>
                  </a:moveTo>
                  <a:cubicBezTo>
                    <a:pt x="0" y="0"/>
                    <a:pt x="0" y="1693"/>
                    <a:pt x="1097" y="1693"/>
                  </a:cubicBezTo>
                  <a:cubicBezTo>
                    <a:pt x="2179" y="1693"/>
                    <a:pt x="2179" y="0"/>
                    <a:pt x="1097" y="0"/>
                  </a:cubicBezTo>
                  <a:close/>
                </a:path>
              </a:pathLst>
            </a:custGeom>
            <a:solidFill>
              <a:srgbClr val="634E4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7" name="Google Shape;5377;p85"/>
            <p:cNvSpPr/>
            <p:nvPr/>
          </p:nvSpPr>
          <p:spPr>
            <a:xfrm>
              <a:off x="4989987" y="3013508"/>
              <a:ext cx="48265" cy="37522"/>
            </a:xfrm>
            <a:custGeom>
              <a:avLst/>
              <a:gdLst/>
              <a:ahLst/>
              <a:cxnLst/>
              <a:rect l="l" t="t" r="r" b="b"/>
              <a:pathLst>
                <a:path w="2179" h="1694" extrusionOk="0">
                  <a:moveTo>
                    <a:pt x="1097" y="1"/>
                  </a:moveTo>
                  <a:cubicBezTo>
                    <a:pt x="0" y="1"/>
                    <a:pt x="0" y="1694"/>
                    <a:pt x="1097" y="1694"/>
                  </a:cubicBezTo>
                  <a:cubicBezTo>
                    <a:pt x="2179" y="1694"/>
                    <a:pt x="2179" y="1"/>
                    <a:pt x="1097" y="1"/>
                  </a:cubicBezTo>
                  <a:close/>
                </a:path>
              </a:pathLst>
            </a:custGeom>
            <a:solidFill>
              <a:srgbClr val="634E4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8" name="Google Shape;5378;p85"/>
            <p:cNvSpPr/>
            <p:nvPr/>
          </p:nvSpPr>
          <p:spPr>
            <a:xfrm>
              <a:off x="4934080" y="3061817"/>
              <a:ext cx="69462" cy="46515"/>
            </a:xfrm>
            <a:custGeom>
              <a:avLst/>
              <a:gdLst/>
              <a:ahLst/>
              <a:cxnLst/>
              <a:rect l="l" t="t" r="r" b="b"/>
              <a:pathLst>
                <a:path w="3136" h="2100" extrusionOk="0">
                  <a:moveTo>
                    <a:pt x="2774" y="0"/>
                  </a:moveTo>
                  <a:cubicBezTo>
                    <a:pt x="2611" y="0"/>
                    <a:pt x="2454" y="102"/>
                    <a:pt x="2461" y="312"/>
                  </a:cubicBezTo>
                  <a:cubicBezTo>
                    <a:pt x="2477" y="861"/>
                    <a:pt x="2226" y="1393"/>
                    <a:pt x="1631" y="1441"/>
                  </a:cubicBezTo>
                  <a:cubicBezTo>
                    <a:pt x="1606" y="1443"/>
                    <a:pt x="1582" y="1443"/>
                    <a:pt x="1558" y="1443"/>
                  </a:cubicBezTo>
                  <a:cubicBezTo>
                    <a:pt x="1023" y="1443"/>
                    <a:pt x="719" y="948"/>
                    <a:pt x="674" y="453"/>
                  </a:cubicBezTo>
                  <a:cubicBezTo>
                    <a:pt x="659" y="241"/>
                    <a:pt x="486" y="136"/>
                    <a:pt x="322" y="136"/>
                  </a:cubicBezTo>
                  <a:cubicBezTo>
                    <a:pt x="157" y="136"/>
                    <a:pt x="0" y="241"/>
                    <a:pt x="16" y="453"/>
                  </a:cubicBezTo>
                  <a:cubicBezTo>
                    <a:pt x="94" y="1337"/>
                    <a:pt x="663" y="2099"/>
                    <a:pt x="1602" y="2099"/>
                  </a:cubicBezTo>
                  <a:cubicBezTo>
                    <a:pt x="1611" y="2099"/>
                    <a:pt x="1621" y="2099"/>
                    <a:pt x="1631" y="2099"/>
                  </a:cubicBezTo>
                  <a:cubicBezTo>
                    <a:pt x="2587" y="2083"/>
                    <a:pt x="3135" y="1190"/>
                    <a:pt x="3120" y="312"/>
                  </a:cubicBezTo>
                  <a:cubicBezTo>
                    <a:pt x="3112" y="106"/>
                    <a:pt x="2940" y="0"/>
                    <a:pt x="2774" y="0"/>
                  </a:cubicBezTo>
                  <a:close/>
                </a:path>
              </a:pathLst>
            </a:custGeom>
            <a:solidFill>
              <a:srgbClr val="634E42"/>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79" name="Google Shape;5379;p85"/>
            <p:cNvSpPr/>
            <p:nvPr/>
          </p:nvSpPr>
          <p:spPr>
            <a:xfrm>
              <a:off x="4856997" y="3059004"/>
              <a:ext cx="55929" cy="35772"/>
            </a:xfrm>
            <a:custGeom>
              <a:avLst/>
              <a:gdLst/>
              <a:ahLst/>
              <a:cxnLst/>
              <a:rect l="l" t="t" r="r" b="b"/>
              <a:pathLst>
                <a:path w="2525" h="1615" extrusionOk="0">
                  <a:moveTo>
                    <a:pt x="2524" y="815"/>
                  </a:moveTo>
                  <a:cubicBezTo>
                    <a:pt x="2524" y="1254"/>
                    <a:pt x="1960" y="1615"/>
                    <a:pt x="1255" y="1615"/>
                  </a:cubicBezTo>
                  <a:cubicBezTo>
                    <a:pt x="565" y="1615"/>
                    <a:pt x="1" y="1254"/>
                    <a:pt x="1" y="815"/>
                  </a:cubicBezTo>
                  <a:cubicBezTo>
                    <a:pt x="1" y="361"/>
                    <a:pt x="565" y="0"/>
                    <a:pt x="1255"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0" name="Google Shape;5380;p85"/>
            <p:cNvSpPr/>
            <p:nvPr/>
          </p:nvSpPr>
          <p:spPr>
            <a:xfrm>
              <a:off x="5024697" y="3059004"/>
              <a:ext cx="55929" cy="35772"/>
            </a:xfrm>
            <a:custGeom>
              <a:avLst/>
              <a:gdLst/>
              <a:ahLst/>
              <a:cxnLst/>
              <a:rect l="l" t="t" r="r" b="b"/>
              <a:pathLst>
                <a:path w="2525" h="1615" extrusionOk="0">
                  <a:moveTo>
                    <a:pt x="2524" y="815"/>
                  </a:moveTo>
                  <a:cubicBezTo>
                    <a:pt x="2524" y="1254"/>
                    <a:pt x="1960" y="1615"/>
                    <a:pt x="1270" y="1615"/>
                  </a:cubicBezTo>
                  <a:cubicBezTo>
                    <a:pt x="565" y="1615"/>
                    <a:pt x="0" y="1254"/>
                    <a:pt x="0" y="815"/>
                  </a:cubicBezTo>
                  <a:cubicBezTo>
                    <a:pt x="0" y="361"/>
                    <a:pt x="565" y="0"/>
                    <a:pt x="1270"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1" name="Google Shape;5381;p85"/>
            <p:cNvSpPr/>
            <p:nvPr/>
          </p:nvSpPr>
          <p:spPr>
            <a:xfrm>
              <a:off x="4710140" y="3069747"/>
              <a:ext cx="77791" cy="77459"/>
            </a:xfrm>
            <a:custGeom>
              <a:avLst/>
              <a:gdLst/>
              <a:ahLst/>
              <a:cxnLst/>
              <a:rect l="l" t="t" r="r" b="b"/>
              <a:pathLst>
                <a:path w="3512" h="3497" extrusionOk="0">
                  <a:moveTo>
                    <a:pt x="1411" y="2744"/>
                  </a:moveTo>
                  <a:cubicBezTo>
                    <a:pt x="1223" y="2791"/>
                    <a:pt x="1019" y="2885"/>
                    <a:pt x="816" y="2901"/>
                  </a:cubicBezTo>
                  <a:cubicBezTo>
                    <a:pt x="643" y="2916"/>
                    <a:pt x="408" y="2916"/>
                    <a:pt x="298" y="2822"/>
                  </a:cubicBezTo>
                  <a:cubicBezTo>
                    <a:pt x="110" y="2650"/>
                    <a:pt x="1" y="2383"/>
                    <a:pt x="173" y="2133"/>
                  </a:cubicBezTo>
                  <a:cubicBezTo>
                    <a:pt x="298" y="1929"/>
                    <a:pt x="439" y="1757"/>
                    <a:pt x="612" y="1537"/>
                  </a:cubicBezTo>
                  <a:cubicBezTo>
                    <a:pt x="392" y="1098"/>
                    <a:pt x="189" y="597"/>
                    <a:pt x="769" y="189"/>
                  </a:cubicBezTo>
                  <a:cubicBezTo>
                    <a:pt x="1051" y="1"/>
                    <a:pt x="1380" y="158"/>
                    <a:pt x="1803" y="675"/>
                  </a:cubicBezTo>
                  <a:cubicBezTo>
                    <a:pt x="2399" y="236"/>
                    <a:pt x="2791" y="220"/>
                    <a:pt x="3135" y="612"/>
                  </a:cubicBezTo>
                  <a:cubicBezTo>
                    <a:pt x="3512" y="1035"/>
                    <a:pt x="3465" y="1380"/>
                    <a:pt x="2947" y="1929"/>
                  </a:cubicBezTo>
                  <a:cubicBezTo>
                    <a:pt x="3229" y="2525"/>
                    <a:pt x="3167" y="3026"/>
                    <a:pt x="2806" y="3230"/>
                  </a:cubicBezTo>
                  <a:cubicBezTo>
                    <a:pt x="2305" y="3496"/>
                    <a:pt x="1866" y="3355"/>
                    <a:pt x="1411" y="2744"/>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2" name="Google Shape;5382;p85"/>
            <p:cNvSpPr/>
            <p:nvPr/>
          </p:nvSpPr>
          <p:spPr>
            <a:xfrm>
              <a:off x="4729234" y="3093714"/>
              <a:ext cx="38209" cy="29526"/>
            </a:xfrm>
            <a:custGeom>
              <a:avLst/>
              <a:gdLst/>
              <a:ahLst/>
              <a:cxnLst/>
              <a:rect l="l" t="t" r="r" b="b"/>
              <a:pathLst>
                <a:path w="1725" h="1333" extrusionOk="0">
                  <a:moveTo>
                    <a:pt x="863" y="1"/>
                  </a:moveTo>
                  <a:cubicBezTo>
                    <a:pt x="1" y="1"/>
                    <a:pt x="1" y="1333"/>
                    <a:pt x="863" y="1333"/>
                  </a:cubicBezTo>
                  <a:cubicBezTo>
                    <a:pt x="1725" y="1333"/>
                    <a:pt x="1725" y="1"/>
                    <a:pt x="863"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3" name="Google Shape;5383;p85"/>
            <p:cNvSpPr/>
            <p:nvPr/>
          </p:nvSpPr>
          <p:spPr>
            <a:xfrm>
              <a:off x="5034066" y="2851035"/>
              <a:ext cx="93761" cy="87515"/>
            </a:xfrm>
            <a:custGeom>
              <a:avLst/>
              <a:gdLst/>
              <a:ahLst/>
              <a:cxnLst/>
              <a:rect l="l" t="t" r="r" b="b"/>
              <a:pathLst>
                <a:path w="4233" h="3951" extrusionOk="0">
                  <a:moveTo>
                    <a:pt x="2681" y="1050"/>
                  </a:moveTo>
                  <a:cubicBezTo>
                    <a:pt x="2916" y="1035"/>
                    <a:pt x="3151" y="1003"/>
                    <a:pt x="3386" y="1003"/>
                  </a:cubicBezTo>
                  <a:cubicBezTo>
                    <a:pt x="3794" y="1019"/>
                    <a:pt x="4107" y="1254"/>
                    <a:pt x="4154" y="1536"/>
                  </a:cubicBezTo>
                  <a:cubicBezTo>
                    <a:pt x="4233" y="1897"/>
                    <a:pt x="4013" y="2320"/>
                    <a:pt x="3653" y="2492"/>
                  </a:cubicBezTo>
                  <a:cubicBezTo>
                    <a:pt x="3465" y="2571"/>
                    <a:pt x="3261" y="2618"/>
                    <a:pt x="3073" y="2696"/>
                  </a:cubicBezTo>
                  <a:cubicBezTo>
                    <a:pt x="2932" y="3511"/>
                    <a:pt x="2681" y="3856"/>
                    <a:pt x="2164" y="3903"/>
                  </a:cubicBezTo>
                  <a:cubicBezTo>
                    <a:pt x="1709" y="3950"/>
                    <a:pt x="1474" y="3731"/>
                    <a:pt x="1223" y="3010"/>
                  </a:cubicBezTo>
                  <a:cubicBezTo>
                    <a:pt x="1051" y="2994"/>
                    <a:pt x="878" y="2978"/>
                    <a:pt x="690" y="2963"/>
                  </a:cubicBezTo>
                  <a:cubicBezTo>
                    <a:pt x="267" y="2931"/>
                    <a:pt x="79" y="2790"/>
                    <a:pt x="48" y="2492"/>
                  </a:cubicBezTo>
                  <a:cubicBezTo>
                    <a:pt x="1" y="2179"/>
                    <a:pt x="189" y="1865"/>
                    <a:pt x="502" y="1724"/>
                  </a:cubicBezTo>
                  <a:cubicBezTo>
                    <a:pt x="659" y="1662"/>
                    <a:pt x="816" y="1630"/>
                    <a:pt x="972" y="1583"/>
                  </a:cubicBezTo>
                  <a:cubicBezTo>
                    <a:pt x="988" y="1301"/>
                    <a:pt x="972" y="1035"/>
                    <a:pt x="1004" y="768"/>
                  </a:cubicBezTo>
                  <a:cubicBezTo>
                    <a:pt x="1051" y="376"/>
                    <a:pt x="1255" y="126"/>
                    <a:pt x="1552" y="79"/>
                  </a:cubicBezTo>
                  <a:cubicBezTo>
                    <a:pt x="1913" y="0"/>
                    <a:pt x="2195" y="126"/>
                    <a:pt x="2415" y="470"/>
                  </a:cubicBezTo>
                  <a:cubicBezTo>
                    <a:pt x="2524" y="643"/>
                    <a:pt x="2587" y="847"/>
                    <a:pt x="2681" y="105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4" name="Google Shape;5384;p85"/>
            <p:cNvSpPr/>
            <p:nvPr/>
          </p:nvSpPr>
          <p:spPr>
            <a:xfrm>
              <a:off x="5060802" y="2879498"/>
              <a:ext cx="37876" cy="29526"/>
            </a:xfrm>
            <a:custGeom>
              <a:avLst/>
              <a:gdLst/>
              <a:ahLst/>
              <a:cxnLst/>
              <a:rect l="l" t="t" r="r" b="b"/>
              <a:pathLst>
                <a:path w="1710" h="1333" extrusionOk="0">
                  <a:moveTo>
                    <a:pt x="863" y="0"/>
                  </a:moveTo>
                  <a:cubicBezTo>
                    <a:pt x="1" y="0"/>
                    <a:pt x="1" y="1333"/>
                    <a:pt x="863" y="1333"/>
                  </a:cubicBezTo>
                  <a:cubicBezTo>
                    <a:pt x="1709" y="1333"/>
                    <a:pt x="1709" y="0"/>
                    <a:pt x="863"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5" name="Google Shape;5385;p85"/>
            <p:cNvSpPr/>
            <p:nvPr/>
          </p:nvSpPr>
          <p:spPr>
            <a:xfrm>
              <a:off x="4724383" y="2689581"/>
              <a:ext cx="80914" cy="73981"/>
            </a:xfrm>
            <a:custGeom>
              <a:avLst/>
              <a:gdLst/>
              <a:ahLst/>
              <a:cxnLst/>
              <a:rect l="l" t="t" r="r" b="b"/>
              <a:pathLst>
                <a:path w="3653" h="3340" extrusionOk="0">
                  <a:moveTo>
                    <a:pt x="3166" y="1615"/>
                  </a:moveTo>
                  <a:cubicBezTo>
                    <a:pt x="3511" y="2242"/>
                    <a:pt x="3496" y="2775"/>
                    <a:pt x="3166" y="3041"/>
                  </a:cubicBezTo>
                  <a:cubicBezTo>
                    <a:pt x="2790" y="3339"/>
                    <a:pt x="2163" y="3261"/>
                    <a:pt x="1630" y="2838"/>
                  </a:cubicBezTo>
                  <a:cubicBezTo>
                    <a:pt x="1442" y="2916"/>
                    <a:pt x="1207" y="2979"/>
                    <a:pt x="1003" y="3088"/>
                  </a:cubicBezTo>
                  <a:cubicBezTo>
                    <a:pt x="674" y="3245"/>
                    <a:pt x="455" y="3151"/>
                    <a:pt x="235" y="2869"/>
                  </a:cubicBezTo>
                  <a:cubicBezTo>
                    <a:pt x="32" y="2587"/>
                    <a:pt x="0" y="2352"/>
                    <a:pt x="204" y="2070"/>
                  </a:cubicBezTo>
                  <a:cubicBezTo>
                    <a:pt x="298" y="1929"/>
                    <a:pt x="423" y="1819"/>
                    <a:pt x="533" y="1693"/>
                  </a:cubicBezTo>
                  <a:cubicBezTo>
                    <a:pt x="173" y="988"/>
                    <a:pt x="188" y="581"/>
                    <a:pt x="596" y="267"/>
                  </a:cubicBezTo>
                  <a:cubicBezTo>
                    <a:pt x="941" y="1"/>
                    <a:pt x="1411" y="110"/>
                    <a:pt x="1912" y="596"/>
                  </a:cubicBezTo>
                  <a:cubicBezTo>
                    <a:pt x="2524" y="95"/>
                    <a:pt x="2978" y="16"/>
                    <a:pt x="3307" y="361"/>
                  </a:cubicBezTo>
                  <a:cubicBezTo>
                    <a:pt x="3652" y="722"/>
                    <a:pt x="3621" y="1035"/>
                    <a:pt x="3166" y="1615"/>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6" name="Google Shape;5386;p85"/>
            <p:cNvSpPr/>
            <p:nvPr/>
          </p:nvSpPr>
          <p:spPr>
            <a:xfrm>
              <a:off x="4744517" y="2712506"/>
              <a:ext cx="38209" cy="29526"/>
            </a:xfrm>
            <a:custGeom>
              <a:avLst/>
              <a:gdLst/>
              <a:ahLst/>
              <a:cxnLst/>
              <a:rect l="l" t="t" r="r" b="b"/>
              <a:pathLst>
                <a:path w="1725" h="1333" extrusionOk="0">
                  <a:moveTo>
                    <a:pt x="862" y="0"/>
                  </a:moveTo>
                  <a:cubicBezTo>
                    <a:pt x="0" y="0"/>
                    <a:pt x="0" y="1332"/>
                    <a:pt x="862" y="1332"/>
                  </a:cubicBezTo>
                  <a:cubicBezTo>
                    <a:pt x="1724" y="1332"/>
                    <a:pt x="1724" y="0"/>
                    <a:pt x="862"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7" name="Google Shape;5387;p85"/>
            <p:cNvSpPr/>
            <p:nvPr/>
          </p:nvSpPr>
          <p:spPr>
            <a:xfrm>
              <a:off x="4552873" y="2860404"/>
              <a:ext cx="80914" cy="73959"/>
            </a:xfrm>
            <a:custGeom>
              <a:avLst/>
              <a:gdLst/>
              <a:ahLst/>
              <a:cxnLst/>
              <a:rect l="l" t="t" r="r" b="b"/>
              <a:pathLst>
                <a:path w="3653" h="3339" extrusionOk="0">
                  <a:moveTo>
                    <a:pt x="3166" y="1615"/>
                  </a:moveTo>
                  <a:cubicBezTo>
                    <a:pt x="3511" y="2242"/>
                    <a:pt x="3511" y="2775"/>
                    <a:pt x="3166" y="3041"/>
                  </a:cubicBezTo>
                  <a:cubicBezTo>
                    <a:pt x="2790" y="3339"/>
                    <a:pt x="2163" y="3261"/>
                    <a:pt x="1630" y="2837"/>
                  </a:cubicBezTo>
                  <a:cubicBezTo>
                    <a:pt x="1442" y="2916"/>
                    <a:pt x="1223" y="2978"/>
                    <a:pt x="1019" y="3088"/>
                  </a:cubicBezTo>
                  <a:cubicBezTo>
                    <a:pt x="690" y="3245"/>
                    <a:pt x="455" y="3151"/>
                    <a:pt x="251" y="2884"/>
                  </a:cubicBezTo>
                  <a:cubicBezTo>
                    <a:pt x="31" y="2587"/>
                    <a:pt x="0" y="2352"/>
                    <a:pt x="204" y="2069"/>
                  </a:cubicBezTo>
                  <a:cubicBezTo>
                    <a:pt x="298" y="1928"/>
                    <a:pt x="423" y="1819"/>
                    <a:pt x="533" y="1709"/>
                  </a:cubicBezTo>
                  <a:cubicBezTo>
                    <a:pt x="172" y="988"/>
                    <a:pt x="188" y="580"/>
                    <a:pt x="596" y="267"/>
                  </a:cubicBezTo>
                  <a:cubicBezTo>
                    <a:pt x="956" y="0"/>
                    <a:pt x="1426" y="110"/>
                    <a:pt x="1928" y="596"/>
                  </a:cubicBezTo>
                  <a:cubicBezTo>
                    <a:pt x="2539" y="94"/>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8" name="Google Shape;5388;p85"/>
            <p:cNvSpPr/>
            <p:nvPr/>
          </p:nvSpPr>
          <p:spPr>
            <a:xfrm>
              <a:off x="4573007" y="2883308"/>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9" name="Google Shape;5389;p85"/>
            <p:cNvSpPr/>
            <p:nvPr/>
          </p:nvSpPr>
          <p:spPr>
            <a:xfrm>
              <a:off x="4812918" y="2834710"/>
              <a:ext cx="80914" cy="73981"/>
            </a:xfrm>
            <a:custGeom>
              <a:avLst/>
              <a:gdLst/>
              <a:ahLst/>
              <a:cxnLst/>
              <a:rect l="l" t="t" r="r" b="b"/>
              <a:pathLst>
                <a:path w="3653" h="3340" extrusionOk="0">
                  <a:moveTo>
                    <a:pt x="3166" y="1615"/>
                  </a:moveTo>
                  <a:cubicBezTo>
                    <a:pt x="3511" y="2242"/>
                    <a:pt x="3495" y="2775"/>
                    <a:pt x="3166" y="3041"/>
                  </a:cubicBezTo>
                  <a:cubicBezTo>
                    <a:pt x="2790" y="3339"/>
                    <a:pt x="2163" y="3261"/>
                    <a:pt x="1630" y="2838"/>
                  </a:cubicBezTo>
                  <a:cubicBezTo>
                    <a:pt x="1442" y="2916"/>
                    <a:pt x="1223" y="2994"/>
                    <a:pt x="1019" y="3088"/>
                  </a:cubicBezTo>
                  <a:cubicBezTo>
                    <a:pt x="690" y="3261"/>
                    <a:pt x="455" y="3167"/>
                    <a:pt x="251" y="2885"/>
                  </a:cubicBezTo>
                  <a:cubicBezTo>
                    <a:pt x="31" y="2587"/>
                    <a:pt x="0" y="2352"/>
                    <a:pt x="204" y="2069"/>
                  </a:cubicBezTo>
                  <a:cubicBezTo>
                    <a:pt x="298" y="1928"/>
                    <a:pt x="423" y="1819"/>
                    <a:pt x="533" y="1709"/>
                  </a:cubicBezTo>
                  <a:cubicBezTo>
                    <a:pt x="173" y="1004"/>
                    <a:pt x="188" y="596"/>
                    <a:pt x="596" y="283"/>
                  </a:cubicBezTo>
                  <a:cubicBezTo>
                    <a:pt x="956" y="0"/>
                    <a:pt x="1426" y="110"/>
                    <a:pt x="1928" y="596"/>
                  </a:cubicBezTo>
                  <a:cubicBezTo>
                    <a:pt x="2524" y="95"/>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0" name="Google Shape;5390;p85"/>
            <p:cNvSpPr/>
            <p:nvPr/>
          </p:nvSpPr>
          <p:spPr>
            <a:xfrm>
              <a:off x="4833052" y="2857613"/>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1" name="Google Shape;5391;p85"/>
            <p:cNvSpPr/>
            <p:nvPr/>
          </p:nvSpPr>
          <p:spPr>
            <a:xfrm>
              <a:off x="5144131" y="2999619"/>
              <a:ext cx="81268" cy="73627"/>
            </a:xfrm>
            <a:custGeom>
              <a:avLst/>
              <a:gdLst/>
              <a:ahLst/>
              <a:cxnLst/>
              <a:rect l="l" t="t" r="r" b="b"/>
              <a:pathLst>
                <a:path w="3669" h="3324" extrusionOk="0">
                  <a:moveTo>
                    <a:pt x="3167" y="1615"/>
                  </a:moveTo>
                  <a:cubicBezTo>
                    <a:pt x="3511" y="2242"/>
                    <a:pt x="3511" y="2775"/>
                    <a:pt x="3182" y="3026"/>
                  </a:cubicBezTo>
                  <a:cubicBezTo>
                    <a:pt x="2790" y="3324"/>
                    <a:pt x="2179" y="3261"/>
                    <a:pt x="1646" y="2838"/>
                  </a:cubicBezTo>
                  <a:cubicBezTo>
                    <a:pt x="1442" y="2916"/>
                    <a:pt x="1223" y="2979"/>
                    <a:pt x="1019" y="3089"/>
                  </a:cubicBezTo>
                  <a:cubicBezTo>
                    <a:pt x="690" y="3245"/>
                    <a:pt x="455" y="3151"/>
                    <a:pt x="251" y="2869"/>
                  </a:cubicBezTo>
                  <a:cubicBezTo>
                    <a:pt x="32" y="2587"/>
                    <a:pt x="0" y="2352"/>
                    <a:pt x="204" y="2070"/>
                  </a:cubicBezTo>
                  <a:cubicBezTo>
                    <a:pt x="298" y="1929"/>
                    <a:pt x="424" y="1819"/>
                    <a:pt x="533" y="1694"/>
                  </a:cubicBezTo>
                  <a:cubicBezTo>
                    <a:pt x="173" y="988"/>
                    <a:pt x="204" y="581"/>
                    <a:pt x="596" y="267"/>
                  </a:cubicBezTo>
                  <a:cubicBezTo>
                    <a:pt x="957" y="1"/>
                    <a:pt x="1427" y="110"/>
                    <a:pt x="1928" y="596"/>
                  </a:cubicBezTo>
                  <a:cubicBezTo>
                    <a:pt x="2540" y="95"/>
                    <a:pt x="2979" y="16"/>
                    <a:pt x="3308" y="361"/>
                  </a:cubicBezTo>
                  <a:cubicBezTo>
                    <a:pt x="3668" y="706"/>
                    <a:pt x="3637" y="1035"/>
                    <a:pt x="3167" y="1615"/>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2" name="Google Shape;5392;p85"/>
            <p:cNvSpPr/>
            <p:nvPr/>
          </p:nvSpPr>
          <p:spPr>
            <a:xfrm>
              <a:off x="5164620" y="3022190"/>
              <a:ext cx="37854" cy="29526"/>
            </a:xfrm>
            <a:custGeom>
              <a:avLst/>
              <a:gdLst/>
              <a:ahLst/>
              <a:cxnLst/>
              <a:rect l="l" t="t" r="r" b="b"/>
              <a:pathLst>
                <a:path w="1709" h="1333" extrusionOk="0">
                  <a:moveTo>
                    <a:pt x="847" y="1"/>
                  </a:moveTo>
                  <a:cubicBezTo>
                    <a:pt x="0" y="1"/>
                    <a:pt x="0" y="1333"/>
                    <a:pt x="847" y="1333"/>
                  </a:cubicBezTo>
                  <a:cubicBezTo>
                    <a:pt x="1709" y="1333"/>
                    <a:pt x="1709" y="1"/>
                    <a:pt x="847"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3" name="Google Shape;5393;p85"/>
            <p:cNvSpPr/>
            <p:nvPr/>
          </p:nvSpPr>
          <p:spPr>
            <a:xfrm>
              <a:off x="4992402" y="2571187"/>
              <a:ext cx="77459" cy="77459"/>
            </a:xfrm>
            <a:custGeom>
              <a:avLst/>
              <a:gdLst/>
              <a:ahLst/>
              <a:cxnLst/>
              <a:rect l="l" t="t" r="r" b="b"/>
              <a:pathLst>
                <a:path w="3497" h="3497" extrusionOk="0">
                  <a:moveTo>
                    <a:pt x="1411" y="2728"/>
                  </a:moveTo>
                  <a:cubicBezTo>
                    <a:pt x="1208" y="2791"/>
                    <a:pt x="1020" y="2869"/>
                    <a:pt x="816" y="2885"/>
                  </a:cubicBezTo>
                  <a:cubicBezTo>
                    <a:pt x="643" y="2916"/>
                    <a:pt x="408" y="2916"/>
                    <a:pt x="299" y="2806"/>
                  </a:cubicBezTo>
                  <a:cubicBezTo>
                    <a:pt x="110" y="2650"/>
                    <a:pt x="1" y="2383"/>
                    <a:pt x="157" y="2117"/>
                  </a:cubicBezTo>
                  <a:cubicBezTo>
                    <a:pt x="283" y="1929"/>
                    <a:pt x="440" y="1756"/>
                    <a:pt x="612" y="1521"/>
                  </a:cubicBezTo>
                  <a:cubicBezTo>
                    <a:pt x="393" y="1082"/>
                    <a:pt x="173" y="581"/>
                    <a:pt x="769" y="189"/>
                  </a:cubicBezTo>
                  <a:cubicBezTo>
                    <a:pt x="1035" y="1"/>
                    <a:pt x="1380" y="157"/>
                    <a:pt x="1803" y="659"/>
                  </a:cubicBezTo>
                  <a:cubicBezTo>
                    <a:pt x="2383" y="236"/>
                    <a:pt x="2791" y="204"/>
                    <a:pt x="3136" y="612"/>
                  </a:cubicBezTo>
                  <a:cubicBezTo>
                    <a:pt x="3496" y="1019"/>
                    <a:pt x="3449" y="1364"/>
                    <a:pt x="2948" y="1929"/>
                  </a:cubicBezTo>
                  <a:cubicBezTo>
                    <a:pt x="3214" y="2509"/>
                    <a:pt x="3167" y="3026"/>
                    <a:pt x="2791" y="3214"/>
                  </a:cubicBezTo>
                  <a:cubicBezTo>
                    <a:pt x="2305" y="3496"/>
                    <a:pt x="1866" y="3339"/>
                    <a:pt x="1411" y="2728"/>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4" name="Google Shape;5394;p85"/>
            <p:cNvSpPr/>
            <p:nvPr/>
          </p:nvSpPr>
          <p:spPr>
            <a:xfrm>
              <a:off x="5011163" y="2595154"/>
              <a:ext cx="38209" cy="29526"/>
            </a:xfrm>
            <a:custGeom>
              <a:avLst/>
              <a:gdLst/>
              <a:ahLst/>
              <a:cxnLst/>
              <a:rect l="l" t="t" r="r" b="b"/>
              <a:pathLst>
                <a:path w="1725" h="1333" extrusionOk="0">
                  <a:moveTo>
                    <a:pt x="862" y="0"/>
                  </a:moveTo>
                  <a:cubicBezTo>
                    <a:pt x="0" y="0"/>
                    <a:pt x="0" y="1333"/>
                    <a:pt x="862" y="1333"/>
                  </a:cubicBezTo>
                  <a:cubicBezTo>
                    <a:pt x="1724" y="1333"/>
                    <a:pt x="1724" y="0"/>
                    <a:pt x="862" y="0"/>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5" name="Google Shape;5395;p85"/>
            <p:cNvSpPr/>
            <p:nvPr/>
          </p:nvSpPr>
          <p:spPr>
            <a:xfrm>
              <a:off x="5167035" y="2698618"/>
              <a:ext cx="80936" cy="73959"/>
            </a:xfrm>
            <a:custGeom>
              <a:avLst/>
              <a:gdLst/>
              <a:ahLst/>
              <a:cxnLst/>
              <a:rect l="l" t="t" r="r" b="b"/>
              <a:pathLst>
                <a:path w="3654" h="3339" extrusionOk="0">
                  <a:moveTo>
                    <a:pt x="3167" y="1630"/>
                  </a:moveTo>
                  <a:cubicBezTo>
                    <a:pt x="3512" y="2257"/>
                    <a:pt x="3512" y="2790"/>
                    <a:pt x="3167" y="3041"/>
                  </a:cubicBezTo>
                  <a:cubicBezTo>
                    <a:pt x="2791" y="3339"/>
                    <a:pt x="2164" y="3276"/>
                    <a:pt x="1631" y="2853"/>
                  </a:cubicBezTo>
                  <a:cubicBezTo>
                    <a:pt x="1443" y="2931"/>
                    <a:pt x="1224" y="2994"/>
                    <a:pt x="1020" y="3104"/>
                  </a:cubicBezTo>
                  <a:cubicBezTo>
                    <a:pt x="691" y="3260"/>
                    <a:pt x="455" y="3166"/>
                    <a:pt x="252" y="2884"/>
                  </a:cubicBezTo>
                  <a:cubicBezTo>
                    <a:pt x="32" y="2586"/>
                    <a:pt x="1" y="2367"/>
                    <a:pt x="205" y="2069"/>
                  </a:cubicBezTo>
                  <a:cubicBezTo>
                    <a:pt x="299" y="1944"/>
                    <a:pt x="424" y="1834"/>
                    <a:pt x="534" y="1709"/>
                  </a:cubicBezTo>
                  <a:cubicBezTo>
                    <a:pt x="173" y="1003"/>
                    <a:pt x="189" y="596"/>
                    <a:pt x="597" y="282"/>
                  </a:cubicBezTo>
                  <a:cubicBezTo>
                    <a:pt x="957" y="0"/>
                    <a:pt x="1427" y="126"/>
                    <a:pt x="1929" y="611"/>
                  </a:cubicBezTo>
                  <a:cubicBezTo>
                    <a:pt x="2540" y="110"/>
                    <a:pt x="2979" y="31"/>
                    <a:pt x="3308" y="361"/>
                  </a:cubicBezTo>
                  <a:cubicBezTo>
                    <a:pt x="3653" y="721"/>
                    <a:pt x="3622" y="1050"/>
                    <a:pt x="3167" y="1630"/>
                  </a:cubicBezTo>
                  <a:close/>
                </a:path>
              </a:pathLst>
            </a:custGeom>
            <a:solidFill>
              <a:schemeClr val="accent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6" name="Google Shape;5396;p85"/>
            <p:cNvSpPr/>
            <p:nvPr/>
          </p:nvSpPr>
          <p:spPr>
            <a:xfrm>
              <a:off x="5187192" y="2721522"/>
              <a:ext cx="38209" cy="29526"/>
            </a:xfrm>
            <a:custGeom>
              <a:avLst/>
              <a:gdLst/>
              <a:ahLst/>
              <a:cxnLst/>
              <a:rect l="l" t="t" r="r" b="b"/>
              <a:pathLst>
                <a:path w="1725" h="1333"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1" name="Google Shape;5370;p85"/>
          <p:cNvGrpSpPr/>
          <p:nvPr/>
        </p:nvGrpSpPr>
        <p:grpSpPr>
          <a:xfrm>
            <a:off x="6776663" y="2718549"/>
            <a:ext cx="1215668" cy="1438519"/>
            <a:chOff x="4470230" y="2486130"/>
            <a:chExt cx="961382" cy="1137619"/>
          </a:xfrm>
        </p:grpSpPr>
        <p:sp>
          <p:nvSpPr>
            <p:cNvPr id="2" name="Google Shape;5371;p85"/>
            <p:cNvSpPr/>
            <p:nvPr/>
          </p:nvSpPr>
          <p:spPr>
            <a:xfrm>
              <a:off x="4702166" y="3384016"/>
              <a:ext cx="493258" cy="153012"/>
            </a:xfrm>
            <a:custGeom>
              <a:avLst/>
              <a:gdLst/>
              <a:ahLst/>
              <a:cxnLst/>
              <a:rect l="l" t="t" r="r" b="b"/>
              <a:pathLst>
                <a:path w="22269" h="6908" extrusionOk="0">
                  <a:moveTo>
                    <a:pt x="8171" y="0"/>
                  </a:moveTo>
                  <a:cubicBezTo>
                    <a:pt x="6731" y="0"/>
                    <a:pt x="5456" y="232"/>
                    <a:pt x="4702" y="986"/>
                  </a:cubicBezTo>
                  <a:cubicBezTo>
                    <a:pt x="0" y="5688"/>
                    <a:pt x="6662" y="6864"/>
                    <a:pt x="9796" y="6864"/>
                  </a:cubicBezTo>
                  <a:cubicBezTo>
                    <a:pt x="10580" y="6864"/>
                    <a:pt x="11712" y="6907"/>
                    <a:pt x="12931" y="6907"/>
                  </a:cubicBezTo>
                  <a:cubicBezTo>
                    <a:pt x="15370" y="6907"/>
                    <a:pt x="18156" y="6733"/>
                    <a:pt x="19201" y="5688"/>
                  </a:cubicBezTo>
                  <a:cubicBezTo>
                    <a:pt x="22268" y="2621"/>
                    <a:pt x="19704" y="443"/>
                    <a:pt x="16406" y="443"/>
                  </a:cubicBezTo>
                  <a:cubicBezTo>
                    <a:pt x="15912" y="443"/>
                    <a:pt x="15401" y="492"/>
                    <a:pt x="14891" y="594"/>
                  </a:cubicBezTo>
                  <a:cubicBezTo>
                    <a:pt x="13203" y="594"/>
                    <a:pt x="10476" y="0"/>
                    <a:pt x="8171" y="0"/>
                  </a:cubicBezTo>
                  <a:close/>
                </a:path>
              </a:pathLst>
            </a:custGeom>
            <a:solidFill>
              <a:srgbClr val="00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 name="Google Shape;5372;p85"/>
            <p:cNvSpPr/>
            <p:nvPr/>
          </p:nvSpPr>
          <p:spPr>
            <a:xfrm>
              <a:off x="4682009" y="3551983"/>
              <a:ext cx="192727" cy="71766"/>
            </a:xfrm>
            <a:custGeom>
              <a:avLst/>
              <a:gdLst/>
              <a:ahLst/>
              <a:cxnLst/>
              <a:rect l="l" t="t" r="r" b="b"/>
              <a:pathLst>
                <a:path w="8701" h="3240" extrusionOk="0">
                  <a:moveTo>
                    <a:pt x="3139" y="0"/>
                  </a:moveTo>
                  <a:cubicBezTo>
                    <a:pt x="2458" y="0"/>
                    <a:pt x="1842" y="132"/>
                    <a:pt x="1459" y="535"/>
                  </a:cubicBezTo>
                  <a:cubicBezTo>
                    <a:pt x="1" y="2102"/>
                    <a:pt x="2242" y="3215"/>
                    <a:pt x="3622" y="3215"/>
                  </a:cubicBezTo>
                  <a:cubicBezTo>
                    <a:pt x="3967" y="3215"/>
                    <a:pt x="4522" y="3239"/>
                    <a:pt x="5130" y="3239"/>
                  </a:cubicBezTo>
                  <a:cubicBezTo>
                    <a:pt x="6480" y="3239"/>
                    <a:pt x="8093" y="3120"/>
                    <a:pt x="8277" y="2353"/>
                  </a:cubicBezTo>
                  <a:cubicBezTo>
                    <a:pt x="8700" y="535"/>
                    <a:pt x="5550" y="174"/>
                    <a:pt x="4390" y="111"/>
                  </a:cubicBezTo>
                  <a:cubicBezTo>
                    <a:pt x="3974" y="47"/>
                    <a:pt x="3545" y="0"/>
                    <a:pt x="3139" y="0"/>
                  </a:cubicBezTo>
                  <a:close/>
                </a:path>
              </a:pathLst>
            </a:custGeom>
            <a:solidFill>
              <a:srgbClr val="00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 name="Google Shape;5373;p85"/>
            <p:cNvSpPr/>
            <p:nvPr/>
          </p:nvSpPr>
          <p:spPr>
            <a:xfrm>
              <a:off x="4888251" y="3154472"/>
              <a:ext cx="144108" cy="318739"/>
            </a:xfrm>
            <a:custGeom>
              <a:avLst/>
              <a:gdLst/>
              <a:ahLst/>
              <a:cxnLst/>
              <a:rect l="l" t="t" r="r" b="b"/>
              <a:pathLst>
                <a:path w="6506" h="14390" extrusionOk="0">
                  <a:moveTo>
                    <a:pt x="0" y="941"/>
                  </a:moveTo>
                  <a:cubicBezTo>
                    <a:pt x="1474" y="1"/>
                    <a:pt x="2979" y="361"/>
                    <a:pt x="4405" y="298"/>
                  </a:cubicBezTo>
                  <a:cubicBezTo>
                    <a:pt x="5204" y="251"/>
                    <a:pt x="5408" y="941"/>
                    <a:pt x="5455" y="1646"/>
                  </a:cubicBezTo>
                  <a:cubicBezTo>
                    <a:pt x="5643" y="4374"/>
                    <a:pt x="5847" y="7101"/>
                    <a:pt x="6082" y="9828"/>
                  </a:cubicBezTo>
                  <a:cubicBezTo>
                    <a:pt x="6145" y="10706"/>
                    <a:pt x="6364" y="11552"/>
                    <a:pt x="6411" y="12430"/>
                  </a:cubicBezTo>
                  <a:cubicBezTo>
                    <a:pt x="6505" y="13982"/>
                    <a:pt x="6223" y="14296"/>
                    <a:pt x="4687" y="14343"/>
                  </a:cubicBezTo>
                  <a:cubicBezTo>
                    <a:pt x="3355" y="14390"/>
                    <a:pt x="2038" y="14358"/>
                    <a:pt x="580" y="14358"/>
                  </a:cubicBezTo>
                  <a:cubicBezTo>
                    <a:pt x="455" y="13622"/>
                    <a:pt x="283" y="12995"/>
                    <a:pt x="267" y="12383"/>
                  </a:cubicBezTo>
                  <a:cubicBezTo>
                    <a:pt x="220" y="9280"/>
                    <a:pt x="220" y="6192"/>
                    <a:pt x="189" y="3104"/>
                  </a:cubicBezTo>
                  <a:cubicBezTo>
                    <a:pt x="173" y="2367"/>
                    <a:pt x="63" y="1631"/>
                    <a:pt x="0" y="941"/>
                  </a:cubicBezTo>
                  <a:close/>
                </a:path>
              </a:pathLst>
            </a:custGeom>
            <a:solidFill>
              <a:srgbClr val="997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5374;p85"/>
            <p:cNvSpPr/>
            <p:nvPr/>
          </p:nvSpPr>
          <p:spPr>
            <a:xfrm>
              <a:off x="4470230" y="2486130"/>
              <a:ext cx="961376" cy="783268"/>
            </a:xfrm>
            <a:custGeom>
              <a:avLst/>
              <a:gdLst/>
              <a:ahLst/>
              <a:cxnLst/>
              <a:rect l="l" t="t" r="r" b="b"/>
              <a:pathLst>
                <a:path w="43403" h="35362" extrusionOk="0">
                  <a:moveTo>
                    <a:pt x="38450" y="14860"/>
                  </a:moveTo>
                  <a:cubicBezTo>
                    <a:pt x="42462" y="15722"/>
                    <a:pt x="43403" y="19421"/>
                    <a:pt x="42964" y="22148"/>
                  </a:cubicBezTo>
                  <a:cubicBezTo>
                    <a:pt x="42525" y="24813"/>
                    <a:pt x="39516" y="27478"/>
                    <a:pt x="35895" y="26788"/>
                  </a:cubicBezTo>
                  <a:cubicBezTo>
                    <a:pt x="35926" y="27007"/>
                    <a:pt x="35926" y="27211"/>
                    <a:pt x="35957" y="27415"/>
                  </a:cubicBezTo>
                  <a:cubicBezTo>
                    <a:pt x="36349" y="29437"/>
                    <a:pt x="35848" y="30612"/>
                    <a:pt x="34280" y="31725"/>
                  </a:cubicBezTo>
                  <a:cubicBezTo>
                    <a:pt x="32368" y="33058"/>
                    <a:pt x="30283" y="33230"/>
                    <a:pt x="28105" y="32619"/>
                  </a:cubicBezTo>
                  <a:cubicBezTo>
                    <a:pt x="27650" y="32493"/>
                    <a:pt x="27258" y="32133"/>
                    <a:pt x="26866" y="31819"/>
                  </a:cubicBezTo>
                  <a:cubicBezTo>
                    <a:pt x="26678" y="31678"/>
                    <a:pt x="26584" y="31412"/>
                    <a:pt x="26349" y="31067"/>
                  </a:cubicBezTo>
                  <a:cubicBezTo>
                    <a:pt x="26130" y="31772"/>
                    <a:pt x="26067" y="32243"/>
                    <a:pt x="25879" y="32634"/>
                  </a:cubicBezTo>
                  <a:cubicBezTo>
                    <a:pt x="25377" y="33669"/>
                    <a:pt x="24484" y="34359"/>
                    <a:pt x="23434" y="34719"/>
                  </a:cubicBezTo>
                  <a:cubicBezTo>
                    <a:pt x="22321" y="35111"/>
                    <a:pt x="21161" y="35362"/>
                    <a:pt x="19938" y="35221"/>
                  </a:cubicBezTo>
                  <a:cubicBezTo>
                    <a:pt x="18731" y="35080"/>
                    <a:pt x="17713" y="34609"/>
                    <a:pt x="16897" y="33747"/>
                  </a:cubicBezTo>
                  <a:cubicBezTo>
                    <a:pt x="16537" y="33371"/>
                    <a:pt x="16318" y="32870"/>
                    <a:pt x="16004" y="32384"/>
                  </a:cubicBezTo>
                  <a:cubicBezTo>
                    <a:pt x="14593" y="33575"/>
                    <a:pt x="12822" y="33857"/>
                    <a:pt x="11067" y="33998"/>
                  </a:cubicBezTo>
                  <a:cubicBezTo>
                    <a:pt x="9280" y="34139"/>
                    <a:pt x="7603" y="33763"/>
                    <a:pt x="6286" y="32321"/>
                  </a:cubicBezTo>
                  <a:cubicBezTo>
                    <a:pt x="5440" y="31380"/>
                    <a:pt x="4969" y="30362"/>
                    <a:pt x="4907" y="29123"/>
                  </a:cubicBezTo>
                  <a:cubicBezTo>
                    <a:pt x="4844" y="27807"/>
                    <a:pt x="5126" y="26584"/>
                    <a:pt x="5863" y="25471"/>
                  </a:cubicBezTo>
                  <a:cubicBezTo>
                    <a:pt x="5957" y="25346"/>
                    <a:pt x="6051" y="25220"/>
                    <a:pt x="6129" y="25079"/>
                  </a:cubicBezTo>
                  <a:cubicBezTo>
                    <a:pt x="6145" y="25064"/>
                    <a:pt x="6129" y="25032"/>
                    <a:pt x="6114" y="24970"/>
                  </a:cubicBezTo>
                  <a:cubicBezTo>
                    <a:pt x="6051" y="24938"/>
                    <a:pt x="5972" y="24876"/>
                    <a:pt x="5894" y="24891"/>
                  </a:cubicBezTo>
                  <a:cubicBezTo>
                    <a:pt x="4483" y="25064"/>
                    <a:pt x="3292" y="24499"/>
                    <a:pt x="2211" y="23731"/>
                  </a:cubicBezTo>
                  <a:cubicBezTo>
                    <a:pt x="1380" y="23136"/>
                    <a:pt x="628" y="22368"/>
                    <a:pt x="298" y="21365"/>
                  </a:cubicBezTo>
                  <a:cubicBezTo>
                    <a:pt x="126" y="20847"/>
                    <a:pt x="1" y="20252"/>
                    <a:pt x="79" y="19734"/>
                  </a:cubicBezTo>
                  <a:cubicBezTo>
                    <a:pt x="486" y="16960"/>
                    <a:pt x="2148" y="14233"/>
                    <a:pt x="5549" y="13998"/>
                  </a:cubicBezTo>
                  <a:cubicBezTo>
                    <a:pt x="6035" y="13951"/>
                    <a:pt x="6537" y="13841"/>
                    <a:pt x="7085" y="13763"/>
                  </a:cubicBezTo>
                  <a:cubicBezTo>
                    <a:pt x="6067" y="10502"/>
                    <a:pt x="6176" y="7508"/>
                    <a:pt x="9499" y="5659"/>
                  </a:cubicBezTo>
                  <a:cubicBezTo>
                    <a:pt x="11991" y="4280"/>
                    <a:pt x="14578" y="4013"/>
                    <a:pt x="17117" y="5910"/>
                  </a:cubicBezTo>
                  <a:cubicBezTo>
                    <a:pt x="17211" y="5737"/>
                    <a:pt x="17336" y="5565"/>
                    <a:pt x="17399" y="5377"/>
                  </a:cubicBezTo>
                  <a:cubicBezTo>
                    <a:pt x="17963" y="3527"/>
                    <a:pt x="19358" y="2399"/>
                    <a:pt x="20863" y="1333"/>
                  </a:cubicBezTo>
                  <a:cubicBezTo>
                    <a:pt x="22242" y="361"/>
                    <a:pt x="23763" y="0"/>
                    <a:pt x="25377" y="0"/>
                  </a:cubicBezTo>
                  <a:cubicBezTo>
                    <a:pt x="26522" y="0"/>
                    <a:pt x="27666" y="251"/>
                    <a:pt x="28700" y="847"/>
                  </a:cubicBezTo>
                  <a:cubicBezTo>
                    <a:pt x="28998" y="1004"/>
                    <a:pt x="29265" y="1223"/>
                    <a:pt x="29578" y="1380"/>
                  </a:cubicBezTo>
                  <a:cubicBezTo>
                    <a:pt x="30252" y="1740"/>
                    <a:pt x="30675" y="2289"/>
                    <a:pt x="30957" y="2979"/>
                  </a:cubicBezTo>
                  <a:cubicBezTo>
                    <a:pt x="31334" y="3919"/>
                    <a:pt x="31631" y="4859"/>
                    <a:pt x="31537" y="5894"/>
                  </a:cubicBezTo>
                  <a:cubicBezTo>
                    <a:pt x="31522" y="6066"/>
                    <a:pt x="31553" y="6239"/>
                    <a:pt x="31569" y="6505"/>
                  </a:cubicBezTo>
                  <a:cubicBezTo>
                    <a:pt x="31866" y="6364"/>
                    <a:pt x="32102" y="6286"/>
                    <a:pt x="32305" y="6145"/>
                  </a:cubicBezTo>
                  <a:cubicBezTo>
                    <a:pt x="33324" y="5408"/>
                    <a:pt x="34453" y="5408"/>
                    <a:pt x="35613" y="5581"/>
                  </a:cubicBezTo>
                  <a:cubicBezTo>
                    <a:pt x="36710" y="5737"/>
                    <a:pt x="37650" y="6270"/>
                    <a:pt x="38450" y="6960"/>
                  </a:cubicBezTo>
                  <a:cubicBezTo>
                    <a:pt x="39798" y="8151"/>
                    <a:pt x="40237" y="9703"/>
                    <a:pt x="39892" y="11458"/>
                  </a:cubicBezTo>
                  <a:cubicBezTo>
                    <a:pt x="39829" y="11741"/>
                    <a:pt x="39798" y="12023"/>
                    <a:pt x="39704" y="12289"/>
                  </a:cubicBezTo>
                  <a:cubicBezTo>
                    <a:pt x="39437" y="13167"/>
                    <a:pt x="39218" y="14092"/>
                    <a:pt x="38450" y="1486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5375;p85"/>
            <p:cNvSpPr/>
            <p:nvPr/>
          </p:nvSpPr>
          <p:spPr>
            <a:xfrm>
              <a:off x="4860474" y="2486130"/>
              <a:ext cx="571138" cy="662794"/>
            </a:xfrm>
            <a:custGeom>
              <a:avLst/>
              <a:gdLst/>
              <a:ahLst/>
              <a:cxnLst/>
              <a:rect l="l" t="t" r="r" b="b"/>
              <a:pathLst>
                <a:path w="25785" h="29923" extrusionOk="0">
                  <a:moveTo>
                    <a:pt x="7759" y="0"/>
                  </a:moveTo>
                  <a:cubicBezTo>
                    <a:pt x="6145" y="0"/>
                    <a:pt x="4624" y="361"/>
                    <a:pt x="3245" y="1333"/>
                  </a:cubicBezTo>
                  <a:cubicBezTo>
                    <a:pt x="1897" y="2289"/>
                    <a:pt x="643" y="3292"/>
                    <a:pt x="1" y="4812"/>
                  </a:cubicBezTo>
                  <a:cubicBezTo>
                    <a:pt x="298" y="6521"/>
                    <a:pt x="1223" y="7869"/>
                    <a:pt x="2869" y="8950"/>
                  </a:cubicBezTo>
                  <a:cubicBezTo>
                    <a:pt x="4264" y="9875"/>
                    <a:pt x="5910" y="10706"/>
                    <a:pt x="6835" y="12179"/>
                  </a:cubicBezTo>
                  <a:cubicBezTo>
                    <a:pt x="7869" y="13841"/>
                    <a:pt x="7885" y="15706"/>
                    <a:pt x="7320" y="17524"/>
                  </a:cubicBezTo>
                  <a:cubicBezTo>
                    <a:pt x="7148" y="18136"/>
                    <a:pt x="6631" y="19170"/>
                    <a:pt x="7524" y="19405"/>
                  </a:cubicBezTo>
                  <a:cubicBezTo>
                    <a:pt x="8079" y="19544"/>
                    <a:pt x="8709" y="19618"/>
                    <a:pt x="9340" y="19618"/>
                  </a:cubicBezTo>
                  <a:cubicBezTo>
                    <a:pt x="10065" y="19618"/>
                    <a:pt x="10792" y="19521"/>
                    <a:pt x="11411" y="19311"/>
                  </a:cubicBezTo>
                  <a:cubicBezTo>
                    <a:pt x="12858" y="18821"/>
                    <a:pt x="14751" y="17620"/>
                    <a:pt x="16459" y="17620"/>
                  </a:cubicBezTo>
                  <a:cubicBezTo>
                    <a:pt x="16990" y="17620"/>
                    <a:pt x="17503" y="17736"/>
                    <a:pt x="17979" y="18026"/>
                  </a:cubicBezTo>
                  <a:cubicBezTo>
                    <a:pt x="18857" y="18559"/>
                    <a:pt x="19186" y="19703"/>
                    <a:pt x="18637" y="20549"/>
                  </a:cubicBezTo>
                  <a:cubicBezTo>
                    <a:pt x="17948" y="21615"/>
                    <a:pt x="16788" y="22321"/>
                    <a:pt x="15785" y="23057"/>
                  </a:cubicBezTo>
                  <a:cubicBezTo>
                    <a:pt x="14844" y="23747"/>
                    <a:pt x="13151" y="24844"/>
                    <a:pt x="13136" y="26177"/>
                  </a:cubicBezTo>
                  <a:cubicBezTo>
                    <a:pt x="13104" y="27838"/>
                    <a:pt x="15236" y="29343"/>
                    <a:pt x="16694" y="29672"/>
                  </a:cubicBezTo>
                  <a:cubicBezTo>
                    <a:pt x="17211" y="29782"/>
                    <a:pt x="17712" y="29860"/>
                    <a:pt x="18230" y="29923"/>
                  </a:cubicBezTo>
                  <a:cubicBezTo>
                    <a:pt x="18512" y="29233"/>
                    <a:pt x="18543" y="28434"/>
                    <a:pt x="18339" y="27415"/>
                  </a:cubicBezTo>
                  <a:cubicBezTo>
                    <a:pt x="18308" y="27211"/>
                    <a:pt x="18308" y="27007"/>
                    <a:pt x="18277" y="26788"/>
                  </a:cubicBezTo>
                  <a:lnTo>
                    <a:pt x="18277" y="26788"/>
                  </a:lnTo>
                  <a:cubicBezTo>
                    <a:pt x="18670" y="26863"/>
                    <a:pt x="19057" y="26898"/>
                    <a:pt x="19433" y="26898"/>
                  </a:cubicBezTo>
                  <a:cubicBezTo>
                    <a:pt x="22521" y="26898"/>
                    <a:pt x="24955" y="24523"/>
                    <a:pt x="25346" y="22148"/>
                  </a:cubicBezTo>
                  <a:cubicBezTo>
                    <a:pt x="25785" y="19421"/>
                    <a:pt x="24844" y="15722"/>
                    <a:pt x="20832" y="14860"/>
                  </a:cubicBezTo>
                  <a:cubicBezTo>
                    <a:pt x="21600" y="14092"/>
                    <a:pt x="21819" y="13167"/>
                    <a:pt x="22086" y="12289"/>
                  </a:cubicBezTo>
                  <a:cubicBezTo>
                    <a:pt x="22180" y="12023"/>
                    <a:pt x="22211" y="11741"/>
                    <a:pt x="22274" y="11458"/>
                  </a:cubicBezTo>
                  <a:cubicBezTo>
                    <a:pt x="22634" y="9703"/>
                    <a:pt x="22180" y="8151"/>
                    <a:pt x="20832" y="6960"/>
                  </a:cubicBezTo>
                  <a:cubicBezTo>
                    <a:pt x="20032" y="6270"/>
                    <a:pt x="19092" y="5737"/>
                    <a:pt x="17995" y="5581"/>
                  </a:cubicBezTo>
                  <a:cubicBezTo>
                    <a:pt x="17616" y="5524"/>
                    <a:pt x="17242" y="5486"/>
                    <a:pt x="16873" y="5486"/>
                  </a:cubicBezTo>
                  <a:cubicBezTo>
                    <a:pt x="16110" y="5486"/>
                    <a:pt x="15374" y="5648"/>
                    <a:pt x="14687" y="6145"/>
                  </a:cubicBezTo>
                  <a:cubicBezTo>
                    <a:pt x="14484" y="6286"/>
                    <a:pt x="14248" y="6364"/>
                    <a:pt x="13951" y="6505"/>
                  </a:cubicBezTo>
                  <a:cubicBezTo>
                    <a:pt x="13935" y="6239"/>
                    <a:pt x="13904" y="6066"/>
                    <a:pt x="13919" y="5894"/>
                  </a:cubicBezTo>
                  <a:cubicBezTo>
                    <a:pt x="14013" y="4859"/>
                    <a:pt x="13716" y="3903"/>
                    <a:pt x="13339" y="2979"/>
                  </a:cubicBezTo>
                  <a:cubicBezTo>
                    <a:pt x="13057" y="2289"/>
                    <a:pt x="12634" y="1740"/>
                    <a:pt x="11960" y="1380"/>
                  </a:cubicBezTo>
                  <a:cubicBezTo>
                    <a:pt x="11647" y="1223"/>
                    <a:pt x="11380" y="1004"/>
                    <a:pt x="11082" y="847"/>
                  </a:cubicBezTo>
                  <a:cubicBezTo>
                    <a:pt x="10048" y="251"/>
                    <a:pt x="8904" y="0"/>
                    <a:pt x="7759" y="0"/>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5376;p85"/>
            <p:cNvSpPr/>
            <p:nvPr/>
          </p:nvSpPr>
          <p:spPr>
            <a:xfrm>
              <a:off x="4889646" y="3017340"/>
              <a:ext cx="48265" cy="37500"/>
            </a:xfrm>
            <a:custGeom>
              <a:avLst/>
              <a:gdLst/>
              <a:ahLst/>
              <a:cxnLst/>
              <a:rect l="l" t="t" r="r" b="b"/>
              <a:pathLst>
                <a:path w="2179" h="1693" extrusionOk="0">
                  <a:moveTo>
                    <a:pt x="1097" y="0"/>
                  </a:moveTo>
                  <a:cubicBezTo>
                    <a:pt x="0" y="0"/>
                    <a:pt x="0" y="1693"/>
                    <a:pt x="1097" y="1693"/>
                  </a:cubicBezTo>
                  <a:cubicBezTo>
                    <a:pt x="2179" y="1693"/>
                    <a:pt x="2179" y="0"/>
                    <a:pt x="1097" y="0"/>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5377;p85"/>
            <p:cNvSpPr/>
            <p:nvPr/>
          </p:nvSpPr>
          <p:spPr>
            <a:xfrm>
              <a:off x="4989987" y="3013508"/>
              <a:ext cx="48265" cy="37522"/>
            </a:xfrm>
            <a:custGeom>
              <a:avLst/>
              <a:gdLst/>
              <a:ahLst/>
              <a:cxnLst/>
              <a:rect l="l" t="t" r="r" b="b"/>
              <a:pathLst>
                <a:path w="2179" h="1694" extrusionOk="0">
                  <a:moveTo>
                    <a:pt x="1097" y="1"/>
                  </a:moveTo>
                  <a:cubicBezTo>
                    <a:pt x="0" y="1"/>
                    <a:pt x="0" y="1694"/>
                    <a:pt x="1097" y="1694"/>
                  </a:cubicBezTo>
                  <a:cubicBezTo>
                    <a:pt x="2179" y="1694"/>
                    <a:pt x="2179" y="1"/>
                    <a:pt x="1097" y="1"/>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5378;p85"/>
            <p:cNvSpPr/>
            <p:nvPr/>
          </p:nvSpPr>
          <p:spPr>
            <a:xfrm>
              <a:off x="4934080" y="3061817"/>
              <a:ext cx="69462" cy="46515"/>
            </a:xfrm>
            <a:custGeom>
              <a:avLst/>
              <a:gdLst/>
              <a:ahLst/>
              <a:cxnLst/>
              <a:rect l="l" t="t" r="r" b="b"/>
              <a:pathLst>
                <a:path w="3136" h="2100" extrusionOk="0">
                  <a:moveTo>
                    <a:pt x="2774" y="0"/>
                  </a:moveTo>
                  <a:cubicBezTo>
                    <a:pt x="2611" y="0"/>
                    <a:pt x="2454" y="102"/>
                    <a:pt x="2461" y="312"/>
                  </a:cubicBezTo>
                  <a:cubicBezTo>
                    <a:pt x="2477" y="861"/>
                    <a:pt x="2226" y="1393"/>
                    <a:pt x="1631" y="1441"/>
                  </a:cubicBezTo>
                  <a:cubicBezTo>
                    <a:pt x="1606" y="1443"/>
                    <a:pt x="1582" y="1443"/>
                    <a:pt x="1558" y="1443"/>
                  </a:cubicBezTo>
                  <a:cubicBezTo>
                    <a:pt x="1023" y="1443"/>
                    <a:pt x="719" y="948"/>
                    <a:pt x="674" y="453"/>
                  </a:cubicBezTo>
                  <a:cubicBezTo>
                    <a:pt x="659" y="241"/>
                    <a:pt x="486" y="136"/>
                    <a:pt x="322" y="136"/>
                  </a:cubicBezTo>
                  <a:cubicBezTo>
                    <a:pt x="157" y="136"/>
                    <a:pt x="0" y="241"/>
                    <a:pt x="16" y="453"/>
                  </a:cubicBezTo>
                  <a:cubicBezTo>
                    <a:pt x="94" y="1337"/>
                    <a:pt x="663" y="2099"/>
                    <a:pt x="1602" y="2099"/>
                  </a:cubicBezTo>
                  <a:cubicBezTo>
                    <a:pt x="1611" y="2099"/>
                    <a:pt x="1621" y="2099"/>
                    <a:pt x="1631" y="2099"/>
                  </a:cubicBezTo>
                  <a:cubicBezTo>
                    <a:pt x="2587" y="2083"/>
                    <a:pt x="3135" y="1190"/>
                    <a:pt x="3120" y="312"/>
                  </a:cubicBezTo>
                  <a:cubicBezTo>
                    <a:pt x="3112" y="106"/>
                    <a:pt x="2940" y="0"/>
                    <a:pt x="2774" y="0"/>
                  </a:cubicBezTo>
                  <a:close/>
                </a:path>
              </a:pathLst>
            </a:custGeom>
            <a:solidFill>
              <a:srgbClr val="634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5379;p85"/>
            <p:cNvSpPr/>
            <p:nvPr/>
          </p:nvSpPr>
          <p:spPr>
            <a:xfrm>
              <a:off x="4856997" y="3059004"/>
              <a:ext cx="55929" cy="35772"/>
            </a:xfrm>
            <a:custGeom>
              <a:avLst/>
              <a:gdLst/>
              <a:ahLst/>
              <a:cxnLst/>
              <a:rect l="l" t="t" r="r" b="b"/>
              <a:pathLst>
                <a:path w="2525" h="1615" extrusionOk="0">
                  <a:moveTo>
                    <a:pt x="2524" y="815"/>
                  </a:moveTo>
                  <a:cubicBezTo>
                    <a:pt x="2524" y="1254"/>
                    <a:pt x="1960" y="1615"/>
                    <a:pt x="1255" y="1615"/>
                  </a:cubicBezTo>
                  <a:cubicBezTo>
                    <a:pt x="565" y="1615"/>
                    <a:pt x="1" y="1254"/>
                    <a:pt x="1" y="815"/>
                  </a:cubicBezTo>
                  <a:cubicBezTo>
                    <a:pt x="1" y="361"/>
                    <a:pt x="565" y="0"/>
                    <a:pt x="1255"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5380;p85"/>
            <p:cNvSpPr/>
            <p:nvPr/>
          </p:nvSpPr>
          <p:spPr>
            <a:xfrm>
              <a:off x="5024697" y="3059004"/>
              <a:ext cx="55929" cy="35772"/>
            </a:xfrm>
            <a:custGeom>
              <a:avLst/>
              <a:gdLst/>
              <a:ahLst/>
              <a:cxnLst/>
              <a:rect l="l" t="t" r="r" b="b"/>
              <a:pathLst>
                <a:path w="2525" h="1615" extrusionOk="0">
                  <a:moveTo>
                    <a:pt x="2524" y="815"/>
                  </a:moveTo>
                  <a:cubicBezTo>
                    <a:pt x="2524" y="1254"/>
                    <a:pt x="1960" y="1615"/>
                    <a:pt x="1270" y="1615"/>
                  </a:cubicBezTo>
                  <a:cubicBezTo>
                    <a:pt x="565" y="1615"/>
                    <a:pt x="0" y="1254"/>
                    <a:pt x="0" y="815"/>
                  </a:cubicBezTo>
                  <a:cubicBezTo>
                    <a:pt x="0" y="361"/>
                    <a:pt x="565" y="0"/>
                    <a:pt x="1270" y="0"/>
                  </a:cubicBezTo>
                  <a:cubicBezTo>
                    <a:pt x="1960" y="0"/>
                    <a:pt x="2524" y="361"/>
                    <a:pt x="2524" y="8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5381;p85"/>
            <p:cNvSpPr/>
            <p:nvPr/>
          </p:nvSpPr>
          <p:spPr>
            <a:xfrm>
              <a:off x="4710140" y="3069747"/>
              <a:ext cx="77791" cy="77459"/>
            </a:xfrm>
            <a:custGeom>
              <a:avLst/>
              <a:gdLst/>
              <a:ahLst/>
              <a:cxnLst/>
              <a:rect l="l" t="t" r="r" b="b"/>
              <a:pathLst>
                <a:path w="3512" h="3497" extrusionOk="0">
                  <a:moveTo>
                    <a:pt x="1411" y="2744"/>
                  </a:moveTo>
                  <a:cubicBezTo>
                    <a:pt x="1223" y="2791"/>
                    <a:pt x="1019" y="2885"/>
                    <a:pt x="816" y="2901"/>
                  </a:cubicBezTo>
                  <a:cubicBezTo>
                    <a:pt x="643" y="2916"/>
                    <a:pt x="408" y="2916"/>
                    <a:pt x="298" y="2822"/>
                  </a:cubicBezTo>
                  <a:cubicBezTo>
                    <a:pt x="110" y="2650"/>
                    <a:pt x="1" y="2383"/>
                    <a:pt x="173" y="2133"/>
                  </a:cubicBezTo>
                  <a:cubicBezTo>
                    <a:pt x="298" y="1929"/>
                    <a:pt x="439" y="1757"/>
                    <a:pt x="612" y="1537"/>
                  </a:cubicBezTo>
                  <a:cubicBezTo>
                    <a:pt x="392" y="1098"/>
                    <a:pt x="189" y="597"/>
                    <a:pt x="769" y="189"/>
                  </a:cubicBezTo>
                  <a:cubicBezTo>
                    <a:pt x="1051" y="1"/>
                    <a:pt x="1380" y="158"/>
                    <a:pt x="1803" y="675"/>
                  </a:cubicBezTo>
                  <a:cubicBezTo>
                    <a:pt x="2399" y="236"/>
                    <a:pt x="2791" y="220"/>
                    <a:pt x="3135" y="612"/>
                  </a:cubicBezTo>
                  <a:cubicBezTo>
                    <a:pt x="3512" y="1035"/>
                    <a:pt x="3465" y="1380"/>
                    <a:pt x="2947" y="1929"/>
                  </a:cubicBezTo>
                  <a:cubicBezTo>
                    <a:pt x="3229" y="2525"/>
                    <a:pt x="3167" y="3026"/>
                    <a:pt x="2806" y="3230"/>
                  </a:cubicBezTo>
                  <a:cubicBezTo>
                    <a:pt x="2305" y="3496"/>
                    <a:pt x="1866" y="3355"/>
                    <a:pt x="1411" y="27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5382;p85"/>
            <p:cNvSpPr/>
            <p:nvPr/>
          </p:nvSpPr>
          <p:spPr>
            <a:xfrm>
              <a:off x="4729234" y="3093714"/>
              <a:ext cx="38209" cy="29526"/>
            </a:xfrm>
            <a:custGeom>
              <a:avLst/>
              <a:gdLst/>
              <a:ahLst/>
              <a:cxnLst/>
              <a:rect l="l" t="t" r="r" b="b"/>
              <a:pathLst>
                <a:path w="1725" h="1333" extrusionOk="0">
                  <a:moveTo>
                    <a:pt x="863" y="1"/>
                  </a:moveTo>
                  <a:cubicBezTo>
                    <a:pt x="1" y="1"/>
                    <a:pt x="1" y="1333"/>
                    <a:pt x="863" y="1333"/>
                  </a:cubicBezTo>
                  <a:cubicBezTo>
                    <a:pt x="1725" y="1333"/>
                    <a:pt x="1725" y="1"/>
                    <a:pt x="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5383;p85"/>
            <p:cNvSpPr/>
            <p:nvPr/>
          </p:nvSpPr>
          <p:spPr>
            <a:xfrm>
              <a:off x="5034066" y="2851035"/>
              <a:ext cx="93761" cy="87515"/>
            </a:xfrm>
            <a:custGeom>
              <a:avLst/>
              <a:gdLst/>
              <a:ahLst/>
              <a:cxnLst/>
              <a:rect l="l" t="t" r="r" b="b"/>
              <a:pathLst>
                <a:path w="4233" h="3951" extrusionOk="0">
                  <a:moveTo>
                    <a:pt x="2681" y="1050"/>
                  </a:moveTo>
                  <a:cubicBezTo>
                    <a:pt x="2916" y="1035"/>
                    <a:pt x="3151" y="1003"/>
                    <a:pt x="3386" y="1003"/>
                  </a:cubicBezTo>
                  <a:cubicBezTo>
                    <a:pt x="3794" y="1019"/>
                    <a:pt x="4107" y="1254"/>
                    <a:pt x="4154" y="1536"/>
                  </a:cubicBezTo>
                  <a:cubicBezTo>
                    <a:pt x="4233" y="1897"/>
                    <a:pt x="4013" y="2320"/>
                    <a:pt x="3653" y="2492"/>
                  </a:cubicBezTo>
                  <a:cubicBezTo>
                    <a:pt x="3465" y="2571"/>
                    <a:pt x="3261" y="2618"/>
                    <a:pt x="3073" y="2696"/>
                  </a:cubicBezTo>
                  <a:cubicBezTo>
                    <a:pt x="2932" y="3511"/>
                    <a:pt x="2681" y="3856"/>
                    <a:pt x="2164" y="3903"/>
                  </a:cubicBezTo>
                  <a:cubicBezTo>
                    <a:pt x="1709" y="3950"/>
                    <a:pt x="1474" y="3731"/>
                    <a:pt x="1223" y="3010"/>
                  </a:cubicBezTo>
                  <a:cubicBezTo>
                    <a:pt x="1051" y="2994"/>
                    <a:pt x="878" y="2978"/>
                    <a:pt x="690" y="2963"/>
                  </a:cubicBezTo>
                  <a:cubicBezTo>
                    <a:pt x="267" y="2931"/>
                    <a:pt x="79" y="2790"/>
                    <a:pt x="48" y="2492"/>
                  </a:cubicBezTo>
                  <a:cubicBezTo>
                    <a:pt x="1" y="2179"/>
                    <a:pt x="189" y="1865"/>
                    <a:pt x="502" y="1724"/>
                  </a:cubicBezTo>
                  <a:cubicBezTo>
                    <a:pt x="659" y="1662"/>
                    <a:pt x="816" y="1630"/>
                    <a:pt x="972" y="1583"/>
                  </a:cubicBezTo>
                  <a:cubicBezTo>
                    <a:pt x="988" y="1301"/>
                    <a:pt x="972" y="1035"/>
                    <a:pt x="1004" y="768"/>
                  </a:cubicBezTo>
                  <a:cubicBezTo>
                    <a:pt x="1051" y="376"/>
                    <a:pt x="1255" y="126"/>
                    <a:pt x="1552" y="79"/>
                  </a:cubicBezTo>
                  <a:cubicBezTo>
                    <a:pt x="1913" y="0"/>
                    <a:pt x="2195" y="126"/>
                    <a:pt x="2415" y="470"/>
                  </a:cubicBezTo>
                  <a:cubicBezTo>
                    <a:pt x="2524" y="643"/>
                    <a:pt x="2587" y="847"/>
                    <a:pt x="2681" y="10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5384;p85"/>
            <p:cNvSpPr/>
            <p:nvPr/>
          </p:nvSpPr>
          <p:spPr>
            <a:xfrm>
              <a:off x="5060802" y="2879498"/>
              <a:ext cx="37876" cy="29526"/>
            </a:xfrm>
            <a:custGeom>
              <a:avLst/>
              <a:gdLst/>
              <a:ahLst/>
              <a:cxnLst/>
              <a:rect l="l" t="t" r="r" b="b"/>
              <a:pathLst>
                <a:path w="1710" h="1333" extrusionOk="0">
                  <a:moveTo>
                    <a:pt x="863" y="0"/>
                  </a:moveTo>
                  <a:cubicBezTo>
                    <a:pt x="1" y="0"/>
                    <a:pt x="1" y="1333"/>
                    <a:pt x="863" y="1333"/>
                  </a:cubicBezTo>
                  <a:cubicBezTo>
                    <a:pt x="1709" y="1333"/>
                    <a:pt x="1709" y="0"/>
                    <a:pt x="8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5385;p85"/>
            <p:cNvSpPr/>
            <p:nvPr/>
          </p:nvSpPr>
          <p:spPr>
            <a:xfrm>
              <a:off x="4724383" y="2689581"/>
              <a:ext cx="80914" cy="73981"/>
            </a:xfrm>
            <a:custGeom>
              <a:avLst/>
              <a:gdLst/>
              <a:ahLst/>
              <a:cxnLst/>
              <a:rect l="l" t="t" r="r" b="b"/>
              <a:pathLst>
                <a:path w="3653" h="3340" extrusionOk="0">
                  <a:moveTo>
                    <a:pt x="3166" y="1615"/>
                  </a:moveTo>
                  <a:cubicBezTo>
                    <a:pt x="3511" y="2242"/>
                    <a:pt x="3496" y="2775"/>
                    <a:pt x="3166" y="3041"/>
                  </a:cubicBezTo>
                  <a:cubicBezTo>
                    <a:pt x="2790" y="3339"/>
                    <a:pt x="2163" y="3261"/>
                    <a:pt x="1630" y="2838"/>
                  </a:cubicBezTo>
                  <a:cubicBezTo>
                    <a:pt x="1442" y="2916"/>
                    <a:pt x="1207" y="2979"/>
                    <a:pt x="1003" y="3088"/>
                  </a:cubicBezTo>
                  <a:cubicBezTo>
                    <a:pt x="674" y="3245"/>
                    <a:pt x="455" y="3151"/>
                    <a:pt x="235" y="2869"/>
                  </a:cubicBezTo>
                  <a:cubicBezTo>
                    <a:pt x="32" y="2587"/>
                    <a:pt x="0" y="2352"/>
                    <a:pt x="204" y="2070"/>
                  </a:cubicBezTo>
                  <a:cubicBezTo>
                    <a:pt x="298" y="1929"/>
                    <a:pt x="423" y="1819"/>
                    <a:pt x="533" y="1693"/>
                  </a:cubicBezTo>
                  <a:cubicBezTo>
                    <a:pt x="173" y="988"/>
                    <a:pt x="188" y="581"/>
                    <a:pt x="596" y="267"/>
                  </a:cubicBezTo>
                  <a:cubicBezTo>
                    <a:pt x="941" y="1"/>
                    <a:pt x="1411" y="110"/>
                    <a:pt x="1912" y="596"/>
                  </a:cubicBezTo>
                  <a:cubicBezTo>
                    <a:pt x="2524" y="95"/>
                    <a:pt x="2978" y="16"/>
                    <a:pt x="3307" y="361"/>
                  </a:cubicBezTo>
                  <a:cubicBezTo>
                    <a:pt x="3652" y="722"/>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5386;p85"/>
            <p:cNvSpPr/>
            <p:nvPr/>
          </p:nvSpPr>
          <p:spPr>
            <a:xfrm>
              <a:off x="4744517" y="2712506"/>
              <a:ext cx="38209" cy="29526"/>
            </a:xfrm>
            <a:custGeom>
              <a:avLst/>
              <a:gdLst/>
              <a:ahLst/>
              <a:cxnLst/>
              <a:rect l="l" t="t" r="r" b="b"/>
              <a:pathLst>
                <a:path w="1725" h="1333" extrusionOk="0">
                  <a:moveTo>
                    <a:pt x="862" y="0"/>
                  </a:moveTo>
                  <a:cubicBezTo>
                    <a:pt x="0" y="0"/>
                    <a:pt x="0" y="1332"/>
                    <a:pt x="862" y="1332"/>
                  </a:cubicBezTo>
                  <a:cubicBezTo>
                    <a:pt x="1724" y="1332"/>
                    <a:pt x="1724" y="0"/>
                    <a:pt x="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5387;p85"/>
            <p:cNvSpPr/>
            <p:nvPr/>
          </p:nvSpPr>
          <p:spPr>
            <a:xfrm>
              <a:off x="4552873" y="2860404"/>
              <a:ext cx="80914" cy="73959"/>
            </a:xfrm>
            <a:custGeom>
              <a:avLst/>
              <a:gdLst/>
              <a:ahLst/>
              <a:cxnLst/>
              <a:rect l="l" t="t" r="r" b="b"/>
              <a:pathLst>
                <a:path w="3653" h="3339" extrusionOk="0">
                  <a:moveTo>
                    <a:pt x="3166" y="1615"/>
                  </a:moveTo>
                  <a:cubicBezTo>
                    <a:pt x="3511" y="2242"/>
                    <a:pt x="3511" y="2775"/>
                    <a:pt x="3166" y="3041"/>
                  </a:cubicBezTo>
                  <a:cubicBezTo>
                    <a:pt x="2790" y="3339"/>
                    <a:pt x="2163" y="3261"/>
                    <a:pt x="1630" y="2837"/>
                  </a:cubicBezTo>
                  <a:cubicBezTo>
                    <a:pt x="1442" y="2916"/>
                    <a:pt x="1223" y="2978"/>
                    <a:pt x="1019" y="3088"/>
                  </a:cubicBezTo>
                  <a:cubicBezTo>
                    <a:pt x="690" y="3245"/>
                    <a:pt x="455" y="3151"/>
                    <a:pt x="251" y="2884"/>
                  </a:cubicBezTo>
                  <a:cubicBezTo>
                    <a:pt x="31" y="2587"/>
                    <a:pt x="0" y="2352"/>
                    <a:pt x="204" y="2069"/>
                  </a:cubicBezTo>
                  <a:cubicBezTo>
                    <a:pt x="298" y="1928"/>
                    <a:pt x="423" y="1819"/>
                    <a:pt x="533" y="1709"/>
                  </a:cubicBezTo>
                  <a:cubicBezTo>
                    <a:pt x="172" y="988"/>
                    <a:pt x="188" y="580"/>
                    <a:pt x="596" y="267"/>
                  </a:cubicBezTo>
                  <a:cubicBezTo>
                    <a:pt x="956" y="0"/>
                    <a:pt x="1426" y="110"/>
                    <a:pt x="1928" y="596"/>
                  </a:cubicBezTo>
                  <a:cubicBezTo>
                    <a:pt x="2539" y="94"/>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5388;p85"/>
            <p:cNvSpPr/>
            <p:nvPr/>
          </p:nvSpPr>
          <p:spPr>
            <a:xfrm>
              <a:off x="4573007" y="2883308"/>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5389;p85"/>
            <p:cNvSpPr/>
            <p:nvPr/>
          </p:nvSpPr>
          <p:spPr>
            <a:xfrm>
              <a:off x="4812918" y="2834710"/>
              <a:ext cx="80914" cy="73981"/>
            </a:xfrm>
            <a:custGeom>
              <a:avLst/>
              <a:gdLst/>
              <a:ahLst/>
              <a:cxnLst/>
              <a:rect l="l" t="t" r="r" b="b"/>
              <a:pathLst>
                <a:path w="3653" h="3340" extrusionOk="0">
                  <a:moveTo>
                    <a:pt x="3166" y="1615"/>
                  </a:moveTo>
                  <a:cubicBezTo>
                    <a:pt x="3511" y="2242"/>
                    <a:pt x="3495" y="2775"/>
                    <a:pt x="3166" y="3041"/>
                  </a:cubicBezTo>
                  <a:cubicBezTo>
                    <a:pt x="2790" y="3339"/>
                    <a:pt x="2163" y="3261"/>
                    <a:pt x="1630" y="2838"/>
                  </a:cubicBezTo>
                  <a:cubicBezTo>
                    <a:pt x="1442" y="2916"/>
                    <a:pt x="1223" y="2994"/>
                    <a:pt x="1019" y="3088"/>
                  </a:cubicBezTo>
                  <a:cubicBezTo>
                    <a:pt x="690" y="3261"/>
                    <a:pt x="455" y="3167"/>
                    <a:pt x="251" y="2885"/>
                  </a:cubicBezTo>
                  <a:cubicBezTo>
                    <a:pt x="31" y="2587"/>
                    <a:pt x="0" y="2352"/>
                    <a:pt x="204" y="2069"/>
                  </a:cubicBezTo>
                  <a:cubicBezTo>
                    <a:pt x="298" y="1928"/>
                    <a:pt x="423" y="1819"/>
                    <a:pt x="533" y="1709"/>
                  </a:cubicBezTo>
                  <a:cubicBezTo>
                    <a:pt x="173" y="1004"/>
                    <a:pt x="188" y="596"/>
                    <a:pt x="596" y="283"/>
                  </a:cubicBezTo>
                  <a:cubicBezTo>
                    <a:pt x="956" y="0"/>
                    <a:pt x="1426" y="110"/>
                    <a:pt x="1928" y="596"/>
                  </a:cubicBezTo>
                  <a:cubicBezTo>
                    <a:pt x="2524" y="95"/>
                    <a:pt x="2978" y="16"/>
                    <a:pt x="3307" y="361"/>
                  </a:cubicBezTo>
                  <a:cubicBezTo>
                    <a:pt x="3652" y="721"/>
                    <a:pt x="3621" y="1035"/>
                    <a:pt x="3166"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5390;p85"/>
            <p:cNvSpPr/>
            <p:nvPr/>
          </p:nvSpPr>
          <p:spPr>
            <a:xfrm>
              <a:off x="4833052" y="2857613"/>
              <a:ext cx="38209" cy="29548"/>
            </a:xfrm>
            <a:custGeom>
              <a:avLst/>
              <a:gdLst/>
              <a:ahLst/>
              <a:cxnLst/>
              <a:rect l="l" t="t" r="r" b="b"/>
              <a:pathLst>
                <a:path w="1725" h="1334"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5391;p85"/>
            <p:cNvSpPr/>
            <p:nvPr/>
          </p:nvSpPr>
          <p:spPr>
            <a:xfrm>
              <a:off x="5144131" y="2999619"/>
              <a:ext cx="81268" cy="73627"/>
            </a:xfrm>
            <a:custGeom>
              <a:avLst/>
              <a:gdLst/>
              <a:ahLst/>
              <a:cxnLst/>
              <a:rect l="l" t="t" r="r" b="b"/>
              <a:pathLst>
                <a:path w="3669" h="3324" extrusionOk="0">
                  <a:moveTo>
                    <a:pt x="3167" y="1615"/>
                  </a:moveTo>
                  <a:cubicBezTo>
                    <a:pt x="3511" y="2242"/>
                    <a:pt x="3511" y="2775"/>
                    <a:pt x="3182" y="3026"/>
                  </a:cubicBezTo>
                  <a:cubicBezTo>
                    <a:pt x="2790" y="3324"/>
                    <a:pt x="2179" y="3261"/>
                    <a:pt x="1646" y="2838"/>
                  </a:cubicBezTo>
                  <a:cubicBezTo>
                    <a:pt x="1442" y="2916"/>
                    <a:pt x="1223" y="2979"/>
                    <a:pt x="1019" y="3089"/>
                  </a:cubicBezTo>
                  <a:cubicBezTo>
                    <a:pt x="690" y="3245"/>
                    <a:pt x="455" y="3151"/>
                    <a:pt x="251" y="2869"/>
                  </a:cubicBezTo>
                  <a:cubicBezTo>
                    <a:pt x="32" y="2587"/>
                    <a:pt x="0" y="2352"/>
                    <a:pt x="204" y="2070"/>
                  </a:cubicBezTo>
                  <a:cubicBezTo>
                    <a:pt x="298" y="1929"/>
                    <a:pt x="424" y="1819"/>
                    <a:pt x="533" y="1694"/>
                  </a:cubicBezTo>
                  <a:cubicBezTo>
                    <a:pt x="173" y="988"/>
                    <a:pt x="204" y="581"/>
                    <a:pt x="596" y="267"/>
                  </a:cubicBezTo>
                  <a:cubicBezTo>
                    <a:pt x="957" y="1"/>
                    <a:pt x="1427" y="110"/>
                    <a:pt x="1928" y="596"/>
                  </a:cubicBezTo>
                  <a:cubicBezTo>
                    <a:pt x="2540" y="95"/>
                    <a:pt x="2979" y="16"/>
                    <a:pt x="3308" y="361"/>
                  </a:cubicBezTo>
                  <a:cubicBezTo>
                    <a:pt x="3668" y="706"/>
                    <a:pt x="3637" y="1035"/>
                    <a:pt x="3167" y="1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5392;p85"/>
            <p:cNvSpPr/>
            <p:nvPr/>
          </p:nvSpPr>
          <p:spPr>
            <a:xfrm>
              <a:off x="5164620" y="3022190"/>
              <a:ext cx="37854" cy="29526"/>
            </a:xfrm>
            <a:custGeom>
              <a:avLst/>
              <a:gdLst/>
              <a:ahLst/>
              <a:cxnLst/>
              <a:rect l="l" t="t" r="r" b="b"/>
              <a:pathLst>
                <a:path w="1709" h="1333" extrusionOk="0">
                  <a:moveTo>
                    <a:pt x="847" y="1"/>
                  </a:moveTo>
                  <a:cubicBezTo>
                    <a:pt x="0" y="1"/>
                    <a:pt x="0" y="1333"/>
                    <a:pt x="847" y="1333"/>
                  </a:cubicBezTo>
                  <a:cubicBezTo>
                    <a:pt x="1709" y="1333"/>
                    <a:pt x="1709"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5393;p85"/>
            <p:cNvSpPr/>
            <p:nvPr/>
          </p:nvSpPr>
          <p:spPr>
            <a:xfrm>
              <a:off x="4992402" y="2571187"/>
              <a:ext cx="77459" cy="77459"/>
            </a:xfrm>
            <a:custGeom>
              <a:avLst/>
              <a:gdLst/>
              <a:ahLst/>
              <a:cxnLst/>
              <a:rect l="l" t="t" r="r" b="b"/>
              <a:pathLst>
                <a:path w="3497" h="3497" extrusionOk="0">
                  <a:moveTo>
                    <a:pt x="1411" y="2728"/>
                  </a:moveTo>
                  <a:cubicBezTo>
                    <a:pt x="1208" y="2791"/>
                    <a:pt x="1020" y="2869"/>
                    <a:pt x="816" y="2885"/>
                  </a:cubicBezTo>
                  <a:cubicBezTo>
                    <a:pt x="643" y="2916"/>
                    <a:pt x="408" y="2916"/>
                    <a:pt x="299" y="2806"/>
                  </a:cubicBezTo>
                  <a:cubicBezTo>
                    <a:pt x="110" y="2650"/>
                    <a:pt x="1" y="2383"/>
                    <a:pt x="157" y="2117"/>
                  </a:cubicBezTo>
                  <a:cubicBezTo>
                    <a:pt x="283" y="1929"/>
                    <a:pt x="440" y="1756"/>
                    <a:pt x="612" y="1521"/>
                  </a:cubicBezTo>
                  <a:cubicBezTo>
                    <a:pt x="393" y="1082"/>
                    <a:pt x="173" y="581"/>
                    <a:pt x="769" y="189"/>
                  </a:cubicBezTo>
                  <a:cubicBezTo>
                    <a:pt x="1035" y="1"/>
                    <a:pt x="1380" y="157"/>
                    <a:pt x="1803" y="659"/>
                  </a:cubicBezTo>
                  <a:cubicBezTo>
                    <a:pt x="2383" y="236"/>
                    <a:pt x="2791" y="204"/>
                    <a:pt x="3136" y="612"/>
                  </a:cubicBezTo>
                  <a:cubicBezTo>
                    <a:pt x="3496" y="1019"/>
                    <a:pt x="3449" y="1364"/>
                    <a:pt x="2948" y="1929"/>
                  </a:cubicBezTo>
                  <a:cubicBezTo>
                    <a:pt x="3214" y="2509"/>
                    <a:pt x="3167" y="3026"/>
                    <a:pt x="2791" y="3214"/>
                  </a:cubicBezTo>
                  <a:cubicBezTo>
                    <a:pt x="2305" y="3496"/>
                    <a:pt x="1866" y="3339"/>
                    <a:pt x="1411" y="27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5394;p85"/>
            <p:cNvSpPr/>
            <p:nvPr/>
          </p:nvSpPr>
          <p:spPr>
            <a:xfrm>
              <a:off x="5011163" y="2595154"/>
              <a:ext cx="38209" cy="29526"/>
            </a:xfrm>
            <a:custGeom>
              <a:avLst/>
              <a:gdLst/>
              <a:ahLst/>
              <a:cxnLst/>
              <a:rect l="l" t="t" r="r" b="b"/>
              <a:pathLst>
                <a:path w="1725" h="1333" extrusionOk="0">
                  <a:moveTo>
                    <a:pt x="862" y="0"/>
                  </a:moveTo>
                  <a:cubicBezTo>
                    <a:pt x="0" y="0"/>
                    <a:pt x="0" y="1333"/>
                    <a:pt x="862" y="1333"/>
                  </a:cubicBezTo>
                  <a:cubicBezTo>
                    <a:pt x="1724" y="1333"/>
                    <a:pt x="1724" y="0"/>
                    <a:pt x="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5395;p85"/>
            <p:cNvSpPr/>
            <p:nvPr/>
          </p:nvSpPr>
          <p:spPr>
            <a:xfrm>
              <a:off x="5167035" y="2698618"/>
              <a:ext cx="80936" cy="73959"/>
            </a:xfrm>
            <a:custGeom>
              <a:avLst/>
              <a:gdLst/>
              <a:ahLst/>
              <a:cxnLst/>
              <a:rect l="l" t="t" r="r" b="b"/>
              <a:pathLst>
                <a:path w="3654" h="3339" extrusionOk="0">
                  <a:moveTo>
                    <a:pt x="3167" y="1630"/>
                  </a:moveTo>
                  <a:cubicBezTo>
                    <a:pt x="3512" y="2257"/>
                    <a:pt x="3512" y="2790"/>
                    <a:pt x="3167" y="3041"/>
                  </a:cubicBezTo>
                  <a:cubicBezTo>
                    <a:pt x="2791" y="3339"/>
                    <a:pt x="2164" y="3276"/>
                    <a:pt x="1631" y="2853"/>
                  </a:cubicBezTo>
                  <a:cubicBezTo>
                    <a:pt x="1443" y="2931"/>
                    <a:pt x="1224" y="2994"/>
                    <a:pt x="1020" y="3104"/>
                  </a:cubicBezTo>
                  <a:cubicBezTo>
                    <a:pt x="691" y="3260"/>
                    <a:pt x="455" y="3166"/>
                    <a:pt x="252" y="2884"/>
                  </a:cubicBezTo>
                  <a:cubicBezTo>
                    <a:pt x="32" y="2586"/>
                    <a:pt x="1" y="2367"/>
                    <a:pt x="205" y="2069"/>
                  </a:cubicBezTo>
                  <a:cubicBezTo>
                    <a:pt x="299" y="1944"/>
                    <a:pt x="424" y="1834"/>
                    <a:pt x="534" y="1709"/>
                  </a:cubicBezTo>
                  <a:cubicBezTo>
                    <a:pt x="173" y="1003"/>
                    <a:pt x="189" y="596"/>
                    <a:pt x="597" y="282"/>
                  </a:cubicBezTo>
                  <a:cubicBezTo>
                    <a:pt x="957" y="0"/>
                    <a:pt x="1427" y="126"/>
                    <a:pt x="1929" y="611"/>
                  </a:cubicBezTo>
                  <a:cubicBezTo>
                    <a:pt x="2540" y="110"/>
                    <a:pt x="2979" y="31"/>
                    <a:pt x="3308" y="361"/>
                  </a:cubicBezTo>
                  <a:cubicBezTo>
                    <a:pt x="3653" y="721"/>
                    <a:pt x="3622" y="1050"/>
                    <a:pt x="3167" y="16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5396;p85"/>
            <p:cNvSpPr/>
            <p:nvPr/>
          </p:nvSpPr>
          <p:spPr>
            <a:xfrm>
              <a:off x="5187192" y="2721522"/>
              <a:ext cx="38209" cy="29526"/>
            </a:xfrm>
            <a:custGeom>
              <a:avLst/>
              <a:gdLst/>
              <a:ahLst/>
              <a:cxnLst/>
              <a:rect l="l" t="t" r="r" b="b"/>
              <a:pathLst>
                <a:path w="1725" h="1333" extrusionOk="0">
                  <a:moveTo>
                    <a:pt x="862" y="1"/>
                  </a:moveTo>
                  <a:cubicBezTo>
                    <a:pt x="0" y="1"/>
                    <a:pt x="0" y="1333"/>
                    <a:pt x="862" y="1333"/>
                  </a:cubicBezTo>
                  <a:cubicBezTo>
                    <a:pt x="1724" y="1333"/>
                    <a:pt x="1724" y="1"/>
                    <a:pt x="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endPar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a:off x="3014188" y="69464"/>
            <a:ext cx="5450502" cy="3046095"/>
          </a:xfrm>
          <a:prstGeom prst="rect">
            <a:avLst/>
          </a:prstGeom>
          <a:noFill/>
        </p:spPr>
        <p:txBody>
          <a:bodyPr wrap="square" rtlCol="0">
            <a:spAutoFit/>
          </a:bodyPr>
          <a:lstStyle/>
          <a:p>
            <a:endParaRPr lang="vi-VN" sz="2400" dirty="0" smtClean="0">
              <a:latin typeface="+mj-lt"/>
            </a:endParaRPr>
          </a:p>
          <a:p>
            <a:r>
              <a:rPr lang="vi-VN" sz="2400" dirty="0" smtClean="0">
                <a:latin typeface="+mj-lt"/>
              </a:rPr>
              <a:t> Viết </a:t>
            </a:r>
            <a:r>
              <a:rPr lang="en-US" altLang="vi-VN" sz="2400" dirty="0" smtClean="0">
                <a:latin typeface="+mj-lt"/>
              </a:rPr>
              <a:t>suy nghĩ</a:t>
            </a:r>
            <a:r>
              <a:rPr lang="vi-VN" sz="2400" dirty="0" smtClean="0">
                <a:latin typeface="+mj-lt"/>
              </a:rPr>
              <a:t> của em về </a:t>
            </a:r>
            <a:r>
              <a:rPr lang="en-US" altLang="vi-VN" sz="2400" dirty="0" smtClean="0">
                <a:latin typeface="+mj-lt"/>
              </a:rPr>
              <a:t>1</a:t>
            </a:r>
            <a:r>
              <a:rPr lang="vi-VN" sz="2400" dirty="0" smtClean="0">
                <a:latin typeface="+mj-lt"/>
              </a:rPr>
              <a:t> trong 2 câu ca dao:</a:t>
            </a:r>
            <a:endParaRPr lang="vi-VN" sz="2400" dirty="0" smtClean="0">
              <a:latin typeface="+mj-lt"/>
            </a:endParaRPr>
          </a:p>
          <a:p>
            <a:pPr algn="ctr"/>
            <a:r>
              <a:rPr lang="vi-VN" sz="2400" dirty="0" smtClean="0">
                <a:latin typeface="+mj-lt"/>
              </a:rPr>
              <a:t>           1.  Những người tính nết thật thà</a:t>
            </a:r>
            <a:endParaRPr lang="vi-VN" sz="2400" dirty="0" smtClean="0">
              <a:latin typeface="+mj-lt"/>
            </a:endParaRPr>
          </a:p>
          <a:p>
            <a:pPr algn="ctr"/>
            <a:r>
              <a:rPr lang="vi-VN" sz="2400" dirty="0" smtClean="0">
                <a:latin typeface="+mj-lt"/>
              </a:rPr>
              <a:t>            Đi đâu cũng được người ta tin dùng</a:t>
            </a:r>
            <a:endParaRPr lang="vi-VN" sz="2400" dirty="0" smtClean="0">
              <a:latin typeface="+mj-lt"/>
            </a:endParaRPr>
          </a:p>
          <a:p>
            <a:pPr algn="ctr"/>
            <a:r>
              <a:rPr lang="vi-VN" sz="2400" dirty="0" smtClean="0">
                <a:latin typeface="+mj-lt"/>
              </a:rPr>
              <a:t>2. Của phi nghĩa có giàu đâu</a:t>
            </a:r>
            <a:endParaRPr lang="vi-VN" sz="2400" dirty="0" smtClean="0">
              <a:latin typeface="+mj-lt"/>
            </a:endParaRPr>
          </a:p>
          <a:p>
            <a:pPr algn="ctr"/>
            <a:r>
              <a:rPr lang="vi-VN" sz="2400" dirty="0" smtClean="0">
                <a:latin typeface="+mj-lt"/>
              </a:rPr>
              <a:t>Ở cho ngay thẳng giàu sau mới bền.</a:t>
            </a:r>
            <a:endParaRPr lang="vi-VN" sz="2400" dirty="0" smtClean="0">
              <a:latin typeface="+mj-lt"/>
            </a:endParaRPr>
          </a:p>
          <a:p>
            <a:endParaRPr lang="vi-VN" sz="2400" dirty="0" smtClean="0">
              <a:latin typeface="+mj-lt"/>
            </a:endParaRPr>
          </a:p>
        </p:txBody>
      </p:sp>
      <p:sp>
        <p:nvSpPr>
          <p:cNvPr id="2" name="Rectangle 1"/>
          <p:cNvSpPr/>
          <p:nvPr/>
        </p:nvSpPr>
        <p:spPr>
          <a:xfrm>
            <a:off x="5336469" y="3795886"/>
            <a:ext cx="2527935" cy="521970"/>
          </a:xfrm>
          <a:prstGeom prst="rect">
            <a:avLst/>
          </a:prstGeom>
          <a:noFill/>
        </p:spPr>
        <p:txBody>
          <a:bodyPr wrap="none" lIns="91440" tIns="45720" rIns="91440" bIns="45720">
            <a:spAutoFit/>
          </a:bodyPr>
          <a:lstStyle/>
          <a:p>
            <a:pPr algn="ctr"/>
            <a:r>
              <a:rPr lang="vi-VN"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Làm t</a:t>
            </a:r>
            <a:r>
              <a:rPr lang="en-US" altLang="vi-VN"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ẠI</a:t>
            </a:r>
            <a:r>
              <a:rPr lang="vi-VN"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lớp </a:t>
            </a:r>
            <a:r>
              <a:rPr lang="en-US" altLang="vi-VN"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endParaRPr lang="en-US" altLang="vi-VN"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15" name="Content Placeholder 14" descr="icons.png"/>
          <p:cNvPicPr>
            <a:picLocks noChangeAspect="1"/>
          </p:cNvPicPr>
          <p:nvPr>
            <p:ph idx="1"/>
          </p:nvPr>
        </p:nvPicPr>
        <p:blipFill>
          <a:blip r:embed="rId1" cstate="print"/>
          <a:stretch>
            <a:fillRect/>
          </a:stretch>
        </p:blipFill>
        <p:spPr>
          <a:xfrm>
            <a:off x="3810" y="541655"/>
            <a:ext cx="3768090" cy="45377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2625725"/>
            <a:ext cx="9144000" cy="2656840"/>
          </a:xfrm>
        </p:spPr>
      </p:pic>
      <p:sp>
        <p:nvSpPr>
          <p:cNvPr id="3" name="Text Box 2"/>
          <p:cNvSpPr txBox="1"/>
          <p:nvPr/>
        </p:nvSpPr>
        <p:spPr>
          <a:xfrm>
            <a:off x="1222375" y="296545"/>
            <a:ext cx="6175375" cy="4707890"/>
          </a:xfrm>
          <a:prstGeom prst="rect">
            <a:avLst/>
          </a:prstGeom>
          <a:noFill/>
        </p:spPr>
        <p:txBody>
          <a:bodyPr wrap="square" rtlCol="0" anchor="t">
            <a:spAutoFit/>
          </a:bodyPr>
          <a:p>
            <a:pPr algn="ctr"/>
            <a:endParaRPr lang="en-US" sz="2000">
              <a:solidFill>
                <a:schemeClr val="tx2"/>
              </a:solidFill>
              <a:latin typeface="Times New Roman" panose="02020603050405020304" pitchFamily="18" charset="0"/>
              <a:cs typeface="Times New Roman" panose="02020603050405020304" pitchFamily="18" charset="0"/>
            </a:endParaRPr>
          </a:p>
          <a:p>
            <a:pPr algn="ctr"/>
            <a:r>
              <a:rPr lang="en-US" sz="2000">
                <a:solidFill>
                  <a:schemeClr val="tx2"/>
                </a:solidFill>
                <a:latin typeface="Times New Roman" panose="02020603050405020304" pitchFamily="18" charset="0"/>
                <a:cs typeface="Times New Roman" panose="02020603050405020304" pitchFamily="18" charset="0"/>
              </a:rPr>
              <a:t>Chọn câu trả lời đúng</a:t>
            </a:r>
            <a:endParaRPr lang="en-US" sz="2000">
              <a:solidFill>
                <a:schemeClr val="tx2"/>
              </a:solidFill>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Câu 1. Những nội dung nào dưới đây KHÔNG là biểu hiện của tôn trọng sự thật?</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A. Nói một phần sự thật</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Sẵn sàng bảo vệ sự thật</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C. Không che giấu sự thật</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D. Không nói sai sự thật</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2" name="Rectangles 1"/>
          <p:cNvSpPr/>
          <p:nvPr/>
        </p:nvSpPr>
        <p:spPr>
          <a:xfrm>
            <a:off x="2845753" y="154305"/>
            <a:ext cx="2800985" cy="521970"/>
          </a:xfrm>
          <a:prstGeom prst="rect">
            <a:avLst/>
          </a:prstGeom>
          <a:noFill/>
          <a:ln>
            <a:noFill/>
          </a:ln>
        </p:spPr>
        <p:txBody>
          <a:bodyPr wrap="none" rtlCol="0" anchor="t">
            <a:spAutoFit/>
          </a:bodyPr>
          <a:p>
            <a:pPr algn="ctr"/>
            <a:r>
              <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TRẮC NGHIỆM</a:t>
            </a:r>
            <a:endPar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2625725"/>
            <a:ext cx="9144000" cy="2656840"/>
          </a:xfrm>
        </p:spPr>
      </p:pic>
      <p:sp>
        <p:nvSpPr>
          <p:cNvPr id="3" name="Text Box 2"/>
          <p:cNvSpPr txBox="1"/>
          <p:nvPr/>
        </p:nvSpPr>
        <p:spPr>
          <a:xfrm>
            <a:off x="1294130" y="526415"/>
            <a:ext cx="6975475" cy="4523105"/>
          </a:xfrm>
          <a:prstGeom prst="rect">
            <a:avLst/>
          </a:prstGeom>
          <a:noFill/>
        </p:spPr>
        <p:txBody>
          <a:bodyPr wrap="square" rtlCol="0" anchor="t">
            <a:spAutoFit/>
          </a:bodyPr>
          <a:p>
            <a:endParaRPr lang="en-US" sz="2400">
              <a:latin typeface="Times New Roman" panose="02020603050405020304" pitchFamily="18" charset="0"/>
              <a:cs typeface="Times New Roman" panose="02020603050405020304" pitchFamily="18" charset="0"/>
            </a:endParaRPr>
          </a:p>
          <a:p>
            <a:pPr algn="just"/>
            <a:r>
              <a:rPr lang="en-US" sz="2400" b="1">
                <a:solidFill>
                  <a:schemeClr val="accent2"/>
                </a:solidFill>
                <a:latin typeface="Times New Roman" panose="02020603050405020304" pitchFamily="18" charset="0"/>
                <a:cs typeface="Times New Roman" panose="02020603050405020304" pitchFamily="18" charset="0"/>
              </a:rPr>
              <a:t>Câu 2. Những nội dung nào dưới đây không phải là biểu hiện của tôn trọng sự thật?</a:t>
            </a:r>
            <a:endParaRPr lang="en-US" sz="2400" b="1">
              <a:solidFill>
                <a:schemeClr val="accent2"/>
              </a:solidFill>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 Sẵn sàng vệ sự thật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 Chối bỏ sự thật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C. Luôn nói đúng sự thật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D. Che giấu sự thật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2625725"/>
            <a:ext cx="9144000" cy="2656840"/>
          </a:xfrm>
        </p:spPr>
      </p:pic>
      <p:sp>
        <p:nvSpPr>
          <p:cNvPr id="3" name="Text Box 2"/>
          <p:cNvSpPr txBox="1"/>
          <p:nvPr/>
        </p:nvSpPr>
        <p:spPr>
          <a:xfrm>
            <a:off x="1151255" y="391160"/>
            <a:ext cx="7540625" cy="5323205"/>
          </a:xfrm>
          <a:prstGeom prst="rect">
            <a:avLst/>
          </a:prstGeom>
          <a:noFill/>
        </p:spPr>
        <p:txBody>
          <a:bodyPr wrap="square" rtlCol="0" anchor="t">
            <a:spAutoFit/>
          </a:bodyPr>
          <a:p>
            <a:pPr algn="just"/>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Câu 3. Hành vi, việc làm nào dưới đây thể hiện không tôn trọng sự thật?</a:t>
            </a:r>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A. Dương đã nói với bác tài xế xe buýt về hành vi của kẻ gian trên xe.</a:t>
            </a:r>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B. Mai nói với cô giáo về hành vi quay cóp bài trong giờ kiểm tra của Long.</a:t>
            </a:r>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C. Biết bác Lan bán rau bẩn nhưng Chi không nói với ai vì bác Lan là bác ruột của Chi.</a:t>
            </a:r>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D. Biết chị Dung bán mỹ phẩm giả nên nhiều lần Hồng đã khuyên chị nên dừng bán và xin lỗi mọi người.</a:t>
            </a:r>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a:p>
            <a:pPr algn="just"/>
            <a:endParaRPr lang="en-US" sz="2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endPar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pPr algn="just"/>
            <a:endParaRPr lang="vi-VN" sz="2400" dirty="0" smtClean="0">
              <a:latin typeface="+mj-lt"/>
            </a:endParaRPr>
          </a:p>
          <a:p>
            <a:pPr algn="just"/>
            <a:r>
              <a:rPr lang="vi-VN" sz="3200" b="1" dirty="0" smtClean="0">
                <a:solidFill>
                  <a:srgbClr val="002060"/>
                </a:solidFill>
                <a:latin typeface="+mj-lt"/>
              </a:rPr>
              <a:t>Hoạt động vận dụng:</a:t>
            </a:r>
            <a:endParaRPr lang="vi-VN" sz="2400" dirty="0" smtClean="0">
              <a:latin typeface="+mj-lt"/>
            </a:endParaRPr>
          </a:p>
          <a:p>
            <a:pPr algn="just"/>
            <a:r>
              <a:rPr lang="vi-VN" sz="2400" dirty="0" smtClean="0">
                <a:latin typeface="+mj-lt"/>
              </a:rPr>
              <a:t> </a:t>
            </a:r>
            <a:r>
              <a:rPr lang="vi-VN" sz="2800" b="1" dirty="0">
                <a:latin typeface="+mj-lt"/>
              </a:rPr>
              <a:t>Em hãy thiết kế tấm thiệp và cam kết thực hiện thông điệp trong tấm thiệp đó</a:t>
            </a:r>
            <a:r>
              <a:rPr lang="vi-VN" sz="2800" b="1" dirty="0" smtClean="0">
                <a:latin typeface="+mj-lt"/>
              </a:rPr>
              <a:t>.</a:t>
            </a:r>
            <a:endParaRPr lang="vi-VN" sz="2800" b="1" dirty="0" smtClean="0">
              <a:latin typeface="+mj-lt"/>
            </a:endParaRPr>
          </a:p>
          <a:p>
            <a:pPr marL="457200" indent="-457200" algn="just">
              <a:buFontTx/>
              <a:buChar char="-"/>
            </a:pPr>
            <a:r>
              <a:rPr lang="vi-VN" sz="2800" b="1" dirty="0" smtClean="0">
                <a:latin typeface="+mj-lt"/>
              </a:rPr>
              <a:t>Hình thức tự do sáng tạo</a:t>
            </a:r>
            <a:endParaRPr lang="vi-VN" sz="2800" b="1" dirty="0" smtClean="0">
              <a:latin typeface="+mj-lt"/>
            </a:endParaRPr>
          </a:p>
          <a:p>
            <a:pPr marL="457200" indent="-457200" algn="just">
              <a:buFontTx/>
              <a:buChar char="-"/>
            </a:pPr>
            <a:r>
              <a:rPr lang="vi-VN" sz="2800" b="1" dirty="0" smtClean="0">
                <a:latin typeface="+mj-lt"/>
              </a:rPr>
              <a:t>Có thể làm thiệp thủ công hoặc thiệp điện tử</a:t>
            </a:r>
            <a:endParaRPr lang="vi-VN" sz="2800" b="1" dirty="0" smtClean="0">
              <a:latin typeface="+mj-lt"/>
            </a:endParaRPr>
          </a:p>
          <a:p>
            <a:pPr marL="457200" indent="-457200" algn="just">
              <a:buFontTx/>
              <a:buChar char="-"/>
            </a:pPr>
            <a:r>
              <a:rPr lang="vi-VN" sz="2800" b="1" i="1" dirty="0" smtClean="0">
                <a:latin typeface="+mj-lt"/>
              </a:rPr>
              <a:t>Thời gian nộp: Tiết sau</a:t>
            </a:r>
            <a:endParaRPr lang="vi-VN" sz="2800" b="1" i="1" dirty="0">
              <a:latin typeface="+mj-lt"/>
            </a:endParaRPr>
          </a:p>
          <a:p>
            <a:pPr algn="just"/>
            <a:endParaRPr lang="vi-VN" sz="2400" dirty="0" smtClean="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000" dirty="0" smtClean="0">
                <a:latin typeface="Times New Roman" panose="02020603050405020304" pitchFamily="18" charset="0"/>
                <a:cs typeface="Times New Roman" panose="02020603050405020304" pitchFamily="18" charset="0"/>
              </a:rPr>
              <a:t>TÔN TRỌNG SỰ THẬT</a:t>
            </a:r>
            <a:endParaRPr lang="vi-VN" sz="20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107504" y="1059582"/>
            <a:ext cx="1512168" cy="43204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000" dirty="0" smtClean="0">
                <a:solidFill>
                  <a:schemeClr val="tx1"/>
                </a:solidFill>
                <a:latin typeface="Times New Roman" panose="02020603050405020304" pitchFamily="18" charset="0"/>
                <a:cs typeface="Times New Roman" panose="02020603050405020304" pitchFamily="18" charset="0"/>
              </a:rPr>
              <a:t>Khái niệm</a:t>
            </a:r>
            <a:endParaRPr lang="vi-VN" sz="2000"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15716" y="1060385"/>
            <a:ext cx="1512168" cy="43204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000" dirty="0" smtClean="0">
                <a:solidFill>
                  <a:schemeClr val="tx1"/>
                </a:solidFill>
                <a:latin typeface="Times New Roman" panose="02020603050405020304" pitchFamily="18" charset="0"/>
                <a:cs typeface="Times New Roman" panose="02020603050405020304" pitchFamily="18" charset="0"/>
              </a:rPr>
              <a:t>Biểu hiện</a:t>
            </a:r>
            <a:endParaRPr lang="vi-VN" sz="2000" dirty="0" smtClean="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4572000" y="1060385"/>
            <a:ext cx="1512168" cy="43204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000" dirty="0">
                <a:latin typeface="Times New Roman" panose="02020603050405020304" pitchFamily="18" charset="0"/>
                <a:cs typeface="Times New Roman" panose="02020603050405020304" pitchFamily="18" charset="0"/>
              </a:rPr>
              <a:t>Ý</a:t>
            </a:r>
            <a:r>
              <a:rPr lang="vi-VN" sz="2000" dirty="0" smtClean="0">
                <a:latin typeface="Times New Roman" panose="02020603050405020304" pitchFamily="18" charset="0"/>
                <a:cs typeface="Times New Roman" panose="02020603050405020304" pitchFamily="18" charset="0"/>
              </a:rPr>
              <a:t> nghĩa</a:t>
            </a:r>
            <a:endParaRPr lang="vi-VN"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6850530" y="1060385"/>
            <a:ext cx="1800200" cy="43204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vi-VN" sz="2000" dirty="0">
                <a:solidFill>
                  <a:schemeClr val="tx1"/>
                </a:solidFill>
                <a:latin typeface="Times New Roman" panose="02020603050405020304" pitchFamily="18" charset="0"/>
                <a:cs typeface="Times New Roman" panose="02020603050405020304" pitchFamily="18" charset="0"/>
              </a:rPr>
              <a:t>Trách nhiệm</a:t>
            </a:r>
            <a:endParaRPr lang="en-US" altLang="vi-VN" sz="20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125095" y="1918970"/>
            <a:ext cx="1475740" cy="223139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000" dirty="0">
                <a:solidFill>
                  <a:schemeClr val="tx1"/>
                </a:solidFill>
                <a:latin typeface="Times New Roman" panose="02020603050405020304" pitchFamily="18" charset="0"/>
                <a:cs typeface="Times New Roman" panose="02020603050405020304" pitchFamily="18" charset="0"/>
              </a:rPr>
              <a:t>Tôn trọng sự thật là suy nghĩ, nói và làm theo đúng sự thật, bảo vệ </a:t>
            </a:r>
            <a:r>
              <a:rPr lang="vi-VN" sz="2000" dirty="0" smtClean="0">
                <a:solidFill>
                  <a:schemeClr val="tx1"/>
                </a:solidFill>
                <a:latin typeface="Times New Roman" panose="02020603050405020304" pitchFamily="18" charset="0"/>
                <a:cs typeface="Times New Roman" panose="02020603050405020304" pitchFamily="18" charset="0"/>
              </a:rPr>
              <a:t>sự thật</a:t>
            </a:r>
            <a:r>
              <a:rPr lang="vi-VN" sz="2000" i="1" dirty="0">
                <a:solidFill>
                  <a:schemeClr val="tx1"/>
                </a:solidFill>
                <a:latin typeface="Times New Roman" panose="02020603050405020304" pitchFamily="18" charset="0"/>
                <a:cs typeface="Times New Roman" panose="02020603050405020304" pitchFamily="18" charset="0"/>
              </a:rPr>
              <a:t>.</a:t>
            </a:r>
            <a:endParaRPr lang="vi-VN" sz="2000" dirty="0">
              <a:solidFill>
                <a:schemeClr val="tx1"/>
              </a:solidFill>
              <a:latin typeface="Times New Roman" panose="02020603050405020304" pitchFamily="18" charset="0"/>
              <a:cs typeface="Times New Roman" panose="02020603050405020304" pitchFamily="18" charset="0"/>
            </a:endParaRPr>
          </a:p>
          <a:p>
            <a:pPr algn="ct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015490" y="1918335"/>
            <a:ext cx="1475740" cy="203136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000" dirty="0" smtClean="0">
                <a:solidFill>
                  <a:schemeClr val="tx1"/>
                </a:solidFill>
                <a:latin typeface="Times New Roman" panose="02020603050405020304" pitchFamily="18" charset="0"/>
                <a:cs typeface="Times New Roman" panose="02020603050405020304" pitchFamily="18" charset="0"/>
              </a:rPr>
              <a:t>Là người sống ngay thẳng, thật thà, nhận lỗi khi có khuyết điểm.</a:t>
            </a:r>
            <a:endParaRPr lang="vi-VN" sz="2000" dirty="0" smtClean="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146550" y="2134870"/>
            <a:ext cx="648335" cy="223202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000" dirty="0" smtClean="0">
                <a:latin typeface="Times New Roman" panose="02020603050405020304" pitchFamily="18" charset="0"/>
                <a:cs typeface="Times New Roman" panose="02020603050405020304" pitchFamily="18" charset="0"/>
              </a:rPr>
              <a:t>Là đức tính cần thiết, quý báu</a:t>
            </a:r>
            <a:endParaRPr lang="vi-VN" sz="2000" dirty="0" smtClean="0">
              <a:latin typeface="Times New Roman" panose="02020603050405020304" pitchFamily="18" charset="0"/>
              <a:cs typeface="Times New Roman" panose="02020603050405020304" pitchFamily="18" charset="0"/>
            </a:endParaRPr>
          </a:p>
        </p:txBody>
      </p:sp>
      <p:sp>
        <p:nvSpPr>
          <p:cNvPr id="13" name="Rectangle 12"/>
          <p:cNvSpPr/>
          <p:nvPr/>
        </p:nvSpPr>
        <p:spPr>
          <a:xfrm>
            <a:off x="4938675" y="2135069"/>
            <a:ext cx="648072" cy="295232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000" dirty="0" smtClean="0">
                <a:latin typeface="Times New Roman" panose="02020603050405020304" pitchFamily="18" charset="0"/>
                <a:cs typeface="Times New Roman" panose="02020603050405020304" pitchFamily="18" charset="0"/>
              </a:rPr>
              <a:t>Tạo ra các mối quan hệ xã hội tốt đẹp</a:t>
            </a:r>
            <a:endParaRPr lang="vi-VN" sz="2000" dirty="0" smtClean="0">
              <a:latin typeface="Times New Roman" panose="02020603050405020304" pitchFamily="18" charset="0"/>
              <a:cs typeface="Times New Roman" panose="02020603050405020304" pitchFamily="18" charset="0"/>
            </a:endParaRPr>
          </a:p>
        </p:txBody>
      </p:sp>
      <p:sp>
        <p:nvSpPr>
          <p:cNvPr id="14" name="Rectangle 13"/>
          <p:cNvSpPr/>
          <p:nvPr/>
        </p:nvSpPr>
        <p:spPr>
          <a:xfrm>
            <a:off x="5730763" y="2135069"/>
            <a:ext cx="720080" cy="2952328"/>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000" dirty="0">
                <a:latin typeface="Times New Roman" panose="02020603050405020304" pitchFamily="18" charset="0"/>
                <a:cs typeface="Times New Roman" panose="02020603050405020304" pitchFamily="18" charset="0"/>
              </a:rPr>
              <a:t>Đ</a:t>
            </a:r>
            <a:r>
              <a:rPr lang="vi-VN" sz="2000" dirty="0" smtClean="0">
                <a:latin typeface="Times New Roman" panose="02020603050405020304" pitchFamily="18" charset="0"/>
                <a:cs typeface="Times New Roman" panose="02020603050405020304" pitchFamily="18" charset="0"/>
              </a:rPr>
              <a:t>ượ</a:t>
            </a:r>
            <a:r>
              <a:rPr lang="en-US" altLang="vi-VN" sz="2000" dirty="0" smtClean="0">
                <a:latin typeface="Times New Roman" panose="02020603050405020304" pitchFamily="18" charset="0"/>
                <a:cs typeface="Times New Roman" panose="02020603050405020304" pitchFamily="18" charset="0"/>
              </a:rPr>
              <a:t>c</a:t>
            </a:r>
            <a:r>
              <a:rPr lang="vi-VN" sz="2000" dirty="0" smtClean="0">
                <a:latin typeface="Times New Roman" panose="02020603050405020304" pitchFamily="18" charset="0"/>
                <a:cs typeface="Times New Roman" panose="02020603050405020304" pitchFamily="18" charset="0"/>
              </a:rPr>
              <a:t> mọi người tin yêu, quý trọng.</a:t>
            </a:r>
            <a:endParaRPr lang="vi-VN" sz="2000" dirty="0" smtClean="0">
              <a:latin typeface="Times New Roman" panose="02020603050405020304" pitchFamily="18" charset="0"/>
              <a:cs typeface="Times New Roman" panose="02020603050405020304" pitchFamily="18" charset="0"/>
            </a:endParaRPr>
          </a:p>
        </p:txBody>
      </p:sp>
      <p:sp>
        <p:nvSpPr>
          <p:cNvPr id="16" name="Rectangle 15"/>
          <p:cNvSpPr/>
          <p:nvPr/>
        </p:nvSpPr>
        <p:spPr>
          <a:xfrm>
            <a:off x="6821829" y="2135068"/>
            <a:ext cx="792088" cy="868729"/>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000" dirty="0" smtClean="0">
                <a:solidFill>
                  <a:schemeClr val="tx1"/>
                </a:solidFill>
                <a:latin typeface="Times New Roman" panose="02020603050405020304" pitchFamily="18" charset="0"/>
                <a:cs typeface="Times New Roman" panose="02020603050405020304" pitchFamily="18" charset="0"/>
              </a:rPr>
              <a:t>Nhận thức đúng</a:t>
            </a:r>
            <a:endParaRPr lang="vi-VN" sz="2000" dirty="0" smtClean="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819927" y="3179184"/>
            <a:ext cx="792088" cy="86409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000" dirty="0" smtClean="0">
                <a:solidFill>
                  <a:schemeClr val="tx1"/>
                </a:solidFill>
                <a:latin typeface="Times New Roman" panose="02020603050405020304" pitchFamily="18" charset="0"/>
                <a:cs typeface="Times New Roman" panose="02020603050405020304" pitchFamily="18" charset="0"/>
              </a:rPr>
              <a:t>Hành động</a:t>
            </a:r>
            <a:endParaRPr lang="vi-VN" sz="2000" dirty="0" smtClean="0">
              <a:solidFill>
                <a:schemeClr val="tx1"/>
              </a:solidFill>
              <a:latin typeface="Times New Roman" panose="02020603050405020304" pitchFamily="18" charset="0"/>
              <a:cs typeface="Times New Roman" panose="02020603050405020304" pitchFamily="18" charset="0"/>
            </a:endParaRPr>
          </a:p>
          <a:p>
            <a:pPr algn="ctr"/>
            <a:r>
              <a:rPr lang="vi-VN" sz="2000" dirty="0" smtClean="0">
                <a:solidFill>
                  <a:schemeClr val="tx1"/>
                </a:solidFill>
                <a:latin typeface="Times New Roman" panose="02020603050405020304" pitchFamily="18" charset="0"/>
                <a:cs typeface="Times New Roman" panose="02020603050405020304" pitchFamily="18" charset="0"/>
              </a:rPr>
              <a:t>đúng</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821829" y="4257327"/>
            <a:ext cx="792088" cy="86409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000" dirty="0" smtClean="0">
                <a:solidFill>
                  <a:schemeClr val="tx1"/>
                </a:solidFill>
                <a:latin typeface="Times New Roman" panose="02020603050405020304" pitchFamily="18" charset="0"/>
                <a:cs typeface="Times New Roman" panose="02020603050405020304" pitchFamily="18" charset="0"/>
              </a:rPr>
              <a:t>Thái độ</a:t>
            </a:r>
            <a:endParaRPr lang="vi-VN" sz="2000" dirty="0" smtClean="0">
              <a:solidFill>
                <a:schemeClr val="tx1"/>
              </a:solidFill>
              <a:latin typeface="Times New Roman" panose="02020603050405020304" pitchFamily="18" charset="0"/>
              <a:cs typeface="Times New Roman" panose="02020603050405020304" pitchFamily="18" charset="0"/>
            </a:endParaRPr>
          </a:p>
          <a:p>
            <a:pPr algn="ctr"/>
            <a:r>
              <a:rPr lang="vi-VN" sz="2000" dirty="0" smtClean="0">
                <a:solidFill>
                  <a:schemeClr val="tx1"/>
                </a:solidFill>
                <a:latin typeface="Times New Roman" panose="02020603050405020304" pitchFamily="18" charset="0"/>
                <a:cs typeface="Times New Roman" panose="02020603050405020304" pitchFamily="18" charset="0"/>
              </a:rPr>
              <a:t>đúng</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066290" y="2135069"/>
            <a:ext cx="792088" cy="868729"/>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vi-VN" sz="2000" dirty="0" smtClean="0">
                <a:solidFill>
                  <a:schemeClr val="tx1"/>
                </a:solidFill>
                <a:latin typeface="Times New Roman" panose="02020603050405020304" pitchFamily="18" charset="0"/>
                <a:cs typeface="Times New Roman" panose="02020603050405020304" pitchFamily="18" charset="0"/>
              </a:rPr>
              <a:t>Bảo vệ sự thật</a:t>
            </a:r>
            <a:endParaRPr lang="vi-VN" sz="2000" dirty="0" smtClean="0">
              <a:solidFill>
                <a:schemeClr val="tx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8066405" y="3179445"/>
            <a:ext cx="791845" cy="194183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vi-VN" sz="2000" dirty="0" smtClean="0">
                <a:solidFill>
                  <a:schemeClr val="tx1"/>
                </a:solidFill>
                <a:latin typeface="Times New Roman" panose="02020603050405020304" pitchFamily="18" charset="0"/>
                <a:cs typeface="Times New Roman" panose="02020603050405020304" pitchFamily="18" charset="0"/>
              </a:rPr>
              <a:t>Lên án, phê phán điều sai</a:t>
            </a:r>
            <a:endParaRPr lang="vi-VN" sz="2000" dirty="0" smtClean="0">
              <a:solidFill>
                <a:schemeClr val="tx1"/>
              </a:solidFill>
              <a:latin typeface="Times New Roman" panose="02020603050405020304" pitchFamily="18" charset="0"/>
              <a:cs typeface="Times New Roman" panose="02020603050405020304" pitchFamily="18" charset="0"/>
            </a:endParaRPr>
          </a:p>
          <a:p>
            <a:pPr algn="ctr"/>
            <a:r>
              <a:rPr lang="vi-VN" sz="2000" dirty="0" smtClean="0">
                <a:solidFill>
                  <a:schemeClr val="tx1"/>
                </a:solidFill>
                <a:latin typeface="Times New Roman" panose="02020603050405020304" pitchFamily="18" charset="0"/>
                <a:cs typeface="Times New Roman" panose="02020603050405020304" pitchFamily="18" charset="0"/>
              </a:rPr>
              <a:t>trái</a:t>
            </a:r>
            <a:r>
              <a:rPr lang="en-US" altLang="vi-VN" sz="2000" dirty="0" smtClean="0">
                <a:solidFill>
                  <a:schemeClr val="tx1"/>
                </a:solidFill>
                <a:latin typeface="Times New Roman" panose="02020603050405020304" pitchFamily="18" charset="0"/>
                <a:cs typeface="Times New Roman" panose="02020603050405020304" pitchFamily="18" charset="0"/>
              </a:rPr>
              <a:t>.</a:t>
            </a:r>
            <a:endParaRPr lang="en-US" altLang="vi-VN" sz="2000" dirty="0" smtClean="0">
              <a:solidFill>
                <a:schemeClr val="tx1"/>
              </a:solidFill>
              <a:latin typeface="Times New Roman" panose="02020603050405020304" pitchFamily="18" charset="0"/>
              <a:cs typeface="Times New Roman" panose="02020603050405020304" pitchFamily="18" charset="0"/>
            </a:endParaRPr>
          </a:p>
        </p:txBody>
      </p:sp>
      <p:cxnSp>
        <p:nvCxnSpPr>
          <p:cNvPr id="24" name="Straight Arrow Connector 23"/>
          <p:cNvCxnSpPr>
            <a:stCxn id="4" idx="2"/>
            <a:endCxn id="7" idx="0"/>
          </p:cNvCxnSpPr>
          <p:nvPr/>
        </p:nvCxnSpPr>
        <p:spPr>
          <a:xfrm>
            <a:off x="4427984" y="483518"/>
            <a:ext cx="900100" cy="576867"/>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26" name="Straight Arrow Connector 25"/>
          <p:cNvCxnSpPr/>
          <p:nvPr/>
        </p:nvCxnSpPr>
        <p:spPr>
          <a:xfrm>
            <a:off x="4433037" y="485410"/>
            <a:ext cx="3280007" cy="574975"/>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28" name="Straight Arrow Connector 27"/>
          <p:cNvCxnSpPr>
            <a:stCxn id="4" idx="2"/>
            <a:endCxn id="6" idx="0"/>
          </p:cNvCxnSpPr>
          <p:nvPr/>
        </p:nvCxnSpPr>
        <p:spPr>
          <a:xfrm flipH="1">
            <a:off x="2771800" y="483518"/>
            <a:ext cx="1656184" cy="576867"/>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31" name="Straight Arrow Connector 30"/>
          <p:cNvCxnSpPr>
            <a:endCxn id="5" idx="0"/>
          </p:cNvCxnSpPr>
          <p:nvPr/>
        </p:nvCxnSpPr>
        <p:spPr>
          <a:xfrm flipH="1">
            <a:off x="863588" y="482715"/>
            <a:ext cx="3532704" cy="576867"/>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34" name="Straight Arrow Connector 33"/>
          <p:cNvCxnSpPr>
            <a:stCxn id="5" idx="2"/>
          </p:cNvCxnSpPr>
          <p:nvPr/>
        </p:nvCxnSpPr>
        <p:spPr>
          <a:xfrm>
            <a:off x="863588" y="1491630"/>
            <a:ext cx="0" cy="427415"/>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35" name="Straight Arrow Connector 34"/>
          <p:cNvCxnSpPr/>
          <p:nvPr/>
        </p:nvCxnSpPr>
        <p:spPr>
          <a:xfrm>
            <a:off x="2741233" y="1522171"/>
            <a:ext cx="0" cy="427415"/>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36" name="Straight Arrow Connector 35"/>
          <p:cNvCxnSpPr>
            <a:stCxn id="7" idx="2"/>
          </p:cNvCxnSpPr>
          <p:nvPr/>
        </p:nvCxnSpPr>
        <p:spPr>
          <a:xfrm flipH="1">
            <a:off x="5279995" y="1492433"/>
            <a:ext cx="48089" cy="642635"/>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38" name="Straight Arrow Connector 37"/>
          <p:cNvCxnSpPr>
            <a:stCxn id="7" idx="2"/>
            <a:endCxn id="12" idx="0"/>
          </p:cNvCxnSpPr>
          <p:nvPr/>
        </p:nvCxnSpPr>
        <p:spPr>
          <a:xfrm flipH="1">
            <a:off x="4470834" y="1492433"/>
            <a:ext cx="857250" cy="642620"/>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41" name="Straight Arrow Connector 40"/>
          <p:cNvCxnSpPr>
            <a:stCxn id="7" idx="2"/>
            <a:endCxn id="14" idx="0"/>
          </p:cNvCxnSpPr>
          <p:nvPr/>
        </p:nvCxnSpPr>
        <p:spPr>
          <a:xfrm>
            <a:off x="5328084" y="1492433"/>
            <a:ext cx="762719" cy="642636"/>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45" name="Straight Arrow Connector 44"/>
          <p:cNvCxnSpPr>
            <a:endCxn id="16" idx="0"/>
          </p:cNvCxnSpPr>
          <p:nvPr/>
        </p:nvCxnSpPr>
        <p:spPr>
          <a:xfrm flipH="1">
            <a:off x="7217873" y="1497497"/>
            <a:ext cx="580847" cy="637571"/>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47" name="Straight Arrow Connector 46"/>
          <p:cNvCxnSpPr>
            <a:endCxn id="21" idx="0"/>
          </p:cNvCxnSpPr>
          <p:nvPr/>
        </p:nvCxnSpPr>
        <p:spPr>
          <a:xfrm>
            <a:off x="7802451" y="1492433"/>
            <a:ext cx="659883" cy="642636"/>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50" name="Straight Arrow Connector 49"/>
          <p:cNvCxnSpPr>
            <a:stCxn id="16" idx="2"/>
            <a:endCxn id="19" idx="0"/>
          </p:cNvCxnSpPr>
          <p:nvPr/>
        </p:nvCxnSpPr>
        <p:spPr>
          <a:xfrm flipH="1">
            <a:off x="7215971" y="3003797"/>
            <a:ext cx="1902" cy="175387"/>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51" name="Straight Arrow Connector 50"/>
          <p:cNvCxnSpPr/>
          <p:nvPr/>
        </p:nvCxnSpPr>
        <p:spPr>
          <a:xfrm flipH="1">
            <a:off x="7215971" y="4074095"/>
            <a:ext cx="1902" cy="175387"/>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cxnSp>
        <p:nvCxnSpPr>
          <p:cNvPr id="52" name="Straight Arrow Connector 51"/>
          <p:cNvCxnSpPr/>
          <p:nvPr/>
        </p:nvCxnSpPr>
        <p:spPr>
          <a:xfrm flipH="1">
            <a:off x="8447830" y="3003798"/>
            <a:ext cx="1902" cy="175387"/>
          </a:xfrm>
          <a:prstGeom prst="straightConnector1">
            <a:avLst/>
          </a:prstGeom>
          <a:ln>
            <a:tailEnd type="arrow" w="med" len="med"/>
          </a:ln>
        </p:spPr>
        <p:style>
          <a:lnRef idx="2">
            <a:schemeClr val="accent3"/>
          </a:lnRef>
          <a:fillRef idx="1">
            <a:schemeClr val="lt1"/>
          </a:fillRef>
          <a:effectRef idx="0">
            <a:schemeClr val="accent3"/>
          </a:effectRef>
          <a:fontRef idx="minor">
            <a:schemeClr val="dk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ircle(in)">
                                      <p:cBhvr>
                                        <p:cTn id="95" dur="20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fill="hold"/>
                                        <p:tgtEl>
                                          <p:spTgt spid="19"/>
                                        </p:tgtEl>
                                        <p:attrNameLst>
                                          <p:attrName>ppt_x</p:attrName>
                                        </p:attrNameLst>
                                      </p:cBhvr>
                                      <p:tavLst>
                                        <p:tav tm="0">
                                          <p:val>
                                            <p:strVal val="#ppt_x"/>
                                          </p:val>
                                        </p:tav>
                                        <p:tav tm="100000">
                                          <p:val>
                                            <p:strVal val="#ppt_x"/>
                                          </p:val>
                                        </p:tav>
                                      </p:tavLst>
                                    </p:anim>
                                    <p:anim calcmode="lin" valueType="num">
                                      <p:cBhvr additive="base">
                                        <p:cTn id="1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additive="base">
                                        <p:cTn id="134" dur="500" fill="hold"/>
                                        <p:tgtEl>
                                          <p:spTgt spid="21"/>
                                        </p:tgtEl>
                                        <p:attrNameLst>
                                          <p:attrName>ppt_x</p:attrName>
                                        </p:attrNameLst>
                                      </p:cBhvr>
                                      <p:tavLst>
                                        <p:tav tm="0">
                                          <p:val>
                                            <p:strVal val="#ppt_x"/>
                                          </p:val>
                                        </p:tav>
                                        <p:tav tm="100000">
                                          <p:val>
                                            <p:strVal val="#ppt_x"/>
                                          </p:val>
                                        </p:tav>
                                      </p:tavLst>
                                    </p:anim>
                                    <p:anim calcmode="lin" valueType="num">
                                      <p:cBhvr additive="base">
                                        <p:cTn id="1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additive="base">
                                        <p:cTn id="140" dur="500" fill="hold"/>
                                        <p:tgtEl>
                                          <p:spTgt spid="52"/>
                                        </p:tgtEl>
                                        <p:attrNameLst>
                                          <p:attrName>ppt_x</p:attrName>
                                        </p:attrNameLst>
                                      </p:cBhvr>
                                      <p:tavLst>
                                        <p:tav tm="0">
                                          <p:val>
                                            <p:strVal val="#ppt_x"/>
                                          </p:val>
                                        </p:tav>
                                        <p:tav tm="100000">
                                          <p:val>
                                            <p:strVal val="#ppt_x"/>
                                          </p:val>
                                        </p:tav>
                                      </p:tavLst>
                                    </p:anim>
                                    <p:anim calcmode="lin" valueType="num">
                                      <p:cBhvr additive="base">
                                        <p:cTn id="141" dur="500" fill="hold"/>
                                        <p:tgtEl>
                                          <p:spTgt spid="5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additive="base">
                                        <p:cTn id="144" dur="500" fill="hold"/>
                                        <p:tgtEl>
                                          <p:spTgt spid="22"/>
                                        </p:tgtEl>
                                        <p:attrNameLst>
                                          <p:attrName>ppt_x</p:attrName>
                                        </p:attrNameLst>
                                      </p:cBhvr>
                                      <p:tavLst>
                                        <p:tav tm="0">
                                          <p:val>
                                            <p:strVal val="#ppt_x"/>
                                          </p:val>
                                        </p:tav>
                                        <p:tav tm="100000">
                                          <p:val>
                                            <p:strVal val="#ppt_x"/>
                                          </p:val>
                                        </p:tav>
                                      </p:tavLst>
                                    </p:anim>
                                    <p:anim calcmode="lin" valueType="num">
                                      <p:cBhvr additive="base">
                                        <p:cTn id="1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2" grpId="0" bldLvl="0" animBg="1"/>
      <p:bldP spid="13" grpId="0" bldLvl="0" animBg="1"/>
      <p:bldP spid="14" grpId="0" bldLvl="0" animBg="1"/>
      <p:bldP spid="16" grpId="0" bldLvl="0" animBg="1"/>
      <p:bldP spid="19" grpId="0" bldLvl="0" animBg="1"/>
      <p:bldP spid="20" grpId="0" bldLvl="0" animBg="1"/>
      <p:bldP spid="21" grpId="0" bldLvl="0" animBg="1"/>
      <p:bldP spid="2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283489" y="76235"/>
            <a:ext cx="8569297" cy="4038600"/>
          </a:xfrm>
          <a:prstGeom prst="rect">
            <a:avLst/>
          </a:prstGeom>
        </p:spPr>
      </p:pic>
      <p:pic>
        <p:nvPicPr>
          <p:cNvPr id="5" name="Picture 4" descr="cloud.png"/>
          <p:cNvPicPr>
            <a:picLocks noChangeAspect="1"/>
          </p:cNvPicPr>
          <p:nvPr/>
        </p:nvPicPr>
        <p:blipFill>
          <a:blip r:embed="rId2" cstate="print"/>
          <a:stretch>
            <a:fillRect/>
          </a:stretch>
        </p:blipFill>
        <p:spPr>
          <a:xfrm>
            <a:off x="2101508" y="1413335"/>
            <a:ext cx="5629985" cy="3245816"/>
          </a:xfrm>
          <a:prstGeom prst="rect">
            <a:avLst/>
          </a:prstGeom>
        </p:spPr>
      </p:pic>
      <p:grpSp>
        <p:nvGrpSpPr>
          <p:cNvPr id="3" name="组合 2"/>
          <p:cNvGrpSpPr/>
          <p:nvPr/>
        </p:nvGrpSpPr>
        <p:grpSpPr>
          <a:xfrm>
            <a:off x="3328308" y="2537216"/>
            <a:ext cx="2496096" cy="1588"/>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455241" y="2493786"/>
            <a:ext cx="4673879" cy="1614805"/>
          </a:xfrm>
          <a:prstGeom prst="rect">
            <a:avLst/>
          </a:prstGeom>
          <a:noFill/>
        </p:spPr>
        <p:txBody>
          <a:bodyPr wrap="square" rtlCol="0">
            <a:spAutoFit/>
          </a:bodyPr>
          <a:lstStyle/>
          <a:p>
            <a:pPr algn="ctr"/>
            <a:r>
              <a:rPr lang="en-US" sz="3300" b="1" i="1">
                <a:solidFill>
                  <a:schemeClr val="bg1"/>
                </a:solidFill>
                <a:latin typeface="Times New Roman" panose="02020603050405020304" pitchFamily="18" charset="0"/>
                <a:cs typeface="Times New Roman" panose="02020603050405020304" pitchFamily="18" charset="0"/>
              </a:rPr>
              <a:t>CẢM ƠN CÁC EM</a:t>
            </a:r>
            <a:endParaRPr lang="en-US" sz="3300" b="1" i="1">
              <a:solidFill>
                <a:schemeClr val="bg1"/>
              </a:solidFill>
              <a:latin typeface="Times New Roman" panose="02020603050405020304" pitchFamily="18" charset="0"/>
              <a:cs typeface="Times New Roman" panose="02020603050405020304" pitchFamily="18" charset="0"/>
            </a:endParaRPr>
          </a:p>
          <a:p>
            <a:pPr algn="ctr"/>
            <a:r>
              <a:rPr lang="en-US" sz="3300" b="1" i="1">
                <a:solidFill>
                  <a:schemeClr val="bg1"/>
                </a:solidFill>
                <a:latin typeface="Times New Roman" panose="02020603050405020304" pitchFamily="18" charset="0"/>
                <a:cs typeface="Times New Roman" panose="02020603050405020304" pitchFamily="18" charset="0"/>
              </a:rPr>
              <a:t>ĐÃ CHÚ Ý LẮNG NGHE</a:t>
            </a:r>
            <a:endParaRPr lang="en-US" sz="3300" b="1" i="1">
              <a:solidFill>
                <a:schemeClr val="bg1"/>
              </a:solidFill>
              <a:latin typeface="Times New Roman" panose="02020603050405020304" pitchFamily="18" charset="0"/>
              <a:cs typeface="Times New Roman" panose="02020603050405020304" pitchFamily="18" charset="0"/>
            </a:endParaRPr>
          </a:p>
        </p:txBody>
      </p:sp>
      <p:pic>
        <p:nvPicPr>
          <p:cNvPr id="9" name="图片 17"/>
          <p:cNvPicPr>
            <a:picLocks noChangeAspect="1"/>
          </p:cNvPicPr>
          <p:nvPr/>
        </p:nvPicPr>
        <p:blipFill>
          <a:blip r:embed="rId3"/>
          <a:stretch>
            <a:fillRect/>
          </a:stretch>
        </p:blipFill>
        <p:spPr>
          <a:xfrm>
            <a:off x="1" y="209550"/>
            <a:ext cx="566977" cy="579170"/>
          </a:xfrm>
          <a:prstGeom prst="rect">
            <a:avLst/>
          </a:prstGeom>
        </p:spPr>
      </p:pic>
      <p:pic>
        <p:nvPicPr>
          <p:cNvPr id="12" name="Picture 10" descr="lotus1"/>
          <p:cNvPicPr>
            <a:picLocks noChangeAspect="1" noChangeArrowheads="1" noCrop="1"/>
          </p:cNvPicPr>
          <p:nvPr/>
        </p:nvPicPr>
        <p:blipFill>
          <a:blip r:embed="rId4">
            <a:duotone>
              <a:prstClr val="black"/>
              <a:srgbClr val="66FF66">
                <a:tint val="45000"/>
                <a:satMod val="400000"/>
              </a:srgbClr>
            </a:duotone>
            <a:extLst>
              <a:ext uri="{28A0092B-C50C-407E-A947-70E740481C1C}">
                <a14:useLocalDpi xmlns:a14="http://schemas.microsoft.com/office/drawing/2010/main" val="0"/>
              </a:ext>
            </a:extLst>
          </a:blip>
          <a:srcRect/>
          <a:stretch>
            <a:fillRect/>
          </a:stretch>
        </p:blipFill>
        <p:spPr bwMode="auto">
          <a:xfrm>
            <a:off x="745335" y="3898776"/>
            <a:ext cx="1550911" cy="10491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622422" y="1944519"/>
            <a:ext cx="7211060" cy="1753235"/>
          </a:xfrm>
          <a:prstGeom prst="rect">
            <a:avLst/>
          </a:prstGeom>
          <a:noFill/>
        </p:spPr>
        <p:txBody>
          <a:bodyPr wrap="none" lIns="91440" tIns="45720" rIns="91440" bIns="45720">
            <a:spAutoFit/>
          </a:bodyPr>
          <a:lstStyle/>
          <a:p>
            <a:pPr algn="ctr"/>
            <a:r>
              <a:rPr lang="en-US" sz="5400" b="1" i="1" cap="all"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Tôn trọng sự thật</a:t>
            </a:r>
            <a:endParaRPr lang="en-US" sz="5400" b="1" i="1" cap="all"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r>
              <a:rPr lang="en-US" sz="5400" b="1" i="1" cap="all"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(TIẾT 2)</a:t>
            </a:r>
            <a:endParaRPr lang="en-US" sz="5400" b="1" i="1" cap="all" spc="0" dirty="0" smtClean="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3174500" y="817596"/>
            <a:ext cx="17043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grpSp>
        <p:nvGrpSpPr>
          <p:cNvPr id="4458" name="Google Shape;4458;p62"/>
          <p:cNvGrpSpPr/>
          <p:nvPr/>
        </p:nvGrpSpPr>
        <p:grpSpPr>
          <a:xfrm>
            <a:off x="6408688" y="692131"/>
            <a:ext cx="813514" cy="721348"/>
            <a:chOff x="7019708" y="1127036"/>
            <a:chExt cx="813514" cy="721348"/>
          </a:xfrm>
        </p:grpSpPr>
        <p:sp>
          <p:nvSpPr>
            <p:cNvPr id="4459" name="Google Shape;4459;p62"/>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460" name="Google Shape;4460;p62"/>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461" name="Google Shape;4461;p62"/>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2" name="Google Shape;4458;p62"/>
          <p:cNvGrpSpPr/>
          <p:nvPr/>
        </p:nvGrpSpPr>
        <p:grpSpPr>
          <a:xfrm>
            <a:off x="1691273" y="377806"/>
            <a:ext cx="813514" cy="721348"/>
            <a:chOff x="7019708" y="1127036"/>
            <a:chExt cx="813514" cy="721348"/>
          </a:xfrm>
        </p:grpSpPr>
        <p:sp>
          <p:nvSpPr>
            <p:cNvPr id="4" name="Google Shape;4459;p62"/>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4460;p62"/>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4461;p62"/>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4458;p62"/>
          <p:cNvGrpSpPr/>
          <p:nvPr/>
        </p:nvGrpSpPr>
        <p:grpSpPr>
          <a:xfrm>
            <a:off x="1521093" y="3300711"/>
            <a:ext cx="813514" cy="721348"/>
            <a:chOff x="7019708" y="1127036"/>
            <a:chExt cx="813514" cy="721348"/>
          </a:xfrm>
        </p:grpSpPr>
        <p:sp>
          <p:nvSpPr>
            <p:cNvPr id="13" name="Google Shape;4459;p62"/>
            <p:cNvSpPr/>
            <p:nvPr/>
          </p:nvSpPr>
          <p:spPr>
            <a:xfrm>
              <a:off x="7019708" y="1127036"/>
              <a:ext cx="813514" cy="721348"/>
            </a:xfrm>
            <a:custGeom>
              <a:avLst/>
              <a:gdLst/>
              <a:ahLst/>
              <a:cxnLst/>
              <a:rect l="l" t="t" r="r" b="b"/>
              <a:pathLst>
                <a:path w="28660" h="25413" extrusionOk="0">
                  <a:moveTo>
                    <a:pt x="12978" y="0"/>
                  </a:moveTo>
                  <a:cubicBezTo>
                    <a:pt x="9142" y="0"/>
                    <a:pt x="13308" y="13292"/>
                    <a:pt x="13308" y="13292"/>
                  </a:cubicBezTo>
                  <a:cubicBezTo>
                    <a:pt x="13308" y="13292"/>
                    <a:pt x="9527" y="7556"/>
                    <a:pt x="6330" y="7556"/>
                  </a:cubicBezTo>
                  <a:cubicBezTo>
                    <a:pt x="5608" y="7556"/>
                    <a:pt x="4915" y="7849"/>
                    <a:pt x="4302" y="8568"/>
                  </a:cubicBezTo>
                  <a:cubicBezTo>
                    <a:pt x="1" y="13637"/>
                    <a:pt x="12963" y="14444"/>
                    <a:pt x="12963" y="14444"/>
                  </a:cubicBezTo>
                  <a:cubicBezTo>
                    <a:pt x="12963" y="14444"/>
                    <a:pt x="3937" y="15346"/>
                    <a:pt x="3765" y="20224"/>
                  </a:cubicBezTo>
                  <a:cubicBezTo>
                    <a:pt x="3729" y="21217"/>
                    <a:pt x="4104" y="21613"/>
                    <a:pt x="4721" y="21613"/>
                  </a:cubicBezTo>
                  <a:cubicBezTo>
                    <a:pt x="7124" y="21613"/>
                    <a:pt x="13210" y="15636"/>
                    <a:pt x="13212" y="15634"/>
                  </a:cubicBezTo>
                  <a:lnTo>
                    <a:pt x="13212" y="15634"/>
                  </a:lnTo>
                  <a:cubicBezTo>
                    <a:pt x="13210" y="15636"/>
                    <a:pt x="7106" y="21952"/>
                    <a:pt x="10178" y="24948"/>
                  </a:cubicBezTo>
                  <a:cubicBezTo>
                    <a:pt x="10506" y="25269"/>
                    <a:pt x="10815" y="25413"/>
                    <a:pt x="11105" y="25413"/>
                  </a:cubicBezTo>
                  <a:cubicBezTo>
                    <a:pt x="13516" y="25413"/>
                    <a:pt x="14633" y="15502"/>
                    <a:pt x="14633" y="15500"/>
                  </a:cubicBezTo>
                  <a:lnTo>
                    <a:pt x="14633" y="15500"/>
                  </a:lnTo>
                  <a:cubicBezTo>
                    <a:pt x="14633" y="15502"/>
                    <a:pt x="14403" y="21184"/>
                    <a:pt x="19088" y="23795"/>
                  </a:cubicBezTo>
                  <a:cubicBezTo>
                    <a:pt x="19697" y="24135"/>
                    <a:pt x="20176" y="24287"/>
                    <a:pt x="20535" y="24287"/>
                  </a:cubicBezTo>
                  <a:cubicBezTo>
                    <a:pt x="22731" y="24287"/>
                    <a:pt x="20472" y="18622"/>
                    <a:pt x="16068" y="15342"/>
                  </a:cubicBezTo>
                  <a:lnTo>
                    <a:pt x="16068" y="15342"/>
                  </a:lnTo>
                  <a:cubicBezTo>
                    <a:pt x="17801" y="16403"/>
                    <a:pt x="20912" y="18045"/>
                    <a:pt x="23568" y="18045"/>
                  </a:cubicBezTo>
                  <a:cubicBezTo>
                    <a:pt x="24925" y="18045"/>
                    <a:pt x="26164" y="17616"/>
                    <a:pt x="27038" y="16460"/>
                  </a:cubicBezTo>
                  <a:cubicBezTo>
                    <a:pt x="28660" y="14337"/>
                    <a:pt x="25971" y="13779"/>
                    <a:pt x="22697" y="13779"/>
                  </a:cubicBezTo>
                  <a:cubicBezTo>
                    <a:pt x="19071" y="13779"/>
                    <a:pt x="14729" y="14463"/>
                    <a:pt x="14729" y="14463"/>
                  </a:cubicBezTo>
                  <a:cubicBezTo>
                    <a:pt x="14729" y="14463"/>
                    <a:pt x="26673" y="10738"/>
                    <a:pt x="24791" y="7320"/>
                  </a:cubicBezTo>
                  <a:cubicBezTo>
                    <a:pt x="24253" y="6350"/>
                    <a:pt x="23535" y="5956"/>
                    <a:pt x="22723" y="5956"/>
                  </a:cubicBezTo>
                  <a:cubicBezTo>
                    <a:pt x="19245" y="5956"/>
                    <a:pt x="14057" y="13177"/>
                    <a:pt x="14057" y="13177"/>
                  </a:cubicBezTo>
                  <a:cubicBezTo>
                    <a:pt x="14057" y="13177"/>
                    <a:pt x="20029" y="3115"/>
                    <a:pt x="14191" y="330"/>
                  </a:cubicBezTo>
                  <a:cubicBezTo>
                    <a:pt x="13719" y="104"/>
                    <a:pt x="13317" y="0"/>
                    <a:pt x="1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4460;p62"/>
            <p:cNvSpPr/>
            <p:nvPr/>
          </p:nvSpPr>
          <p:spPr>
            <a:xfrm>
              <a:off x="7172873" y="1201263"/>
              <a:ext cx="571731" cy="578344"/>
            </a:xfrm>
            <a:custGeom>
              <a:avLst/>
              <a:gdLst/>
              <a:ahLst/>
              <a:cxnLst/>
              <a:rect l="l" t="t" r="r" b="b"/>
              <a:pathLst>
                <a:path w="20142" h="20375" extrusionOk="0">
                  <a:moveTo>
                    <a:pt x="8251" y="0"/>
                  </a:moveTo>
                  <a:cubicBezTo>
                    <a:pt x="8247" y="0"/>
                    <a:pt x="8243" y="0"/>
                    <a:pt x="8239" y="0"/>
                  </a:cubicBezTo>
                  <a:cubicBezTo>
                    <a:pt x="6683" y="58"/>
                    <a:pt x="8392" y="11368"/>
                    <a:pt x="8392" y="11368"/>
                  </a:cubicBezTo>
                  <a:cubicBezTo>
                    <a:pt x="8392" y="11368"/>
                    <a:pt x="2769" y="7487"/>
                    <a:pt x="1279" y="7487"/>
                  </a:cubicBezTo>
                  <a:cubicBezTo>
                    <a:pt x="1069" y="7487"/>
                    <a:pt x="941" y="7564"/>
                    <a:pt x="923" y="7739"/>
                  </a:cubicBezTo>
                  <a:cubicBezTo>
                    <a:pt x="769" y="9141"/>
                    <a:pt x="7989" y="11598"/>
                    <a:pt x="7989" y="11598"/>
                  </a:cubicBezTo>
                  <a:cubicBezTo>
                    <a:pt x="7989" y="11598"/>
                    <a:pt x="1" y="16015"/>
                    <a:pt x="1326" y="16380"/>
                  </a:cubicBezTo>
                  <a:cubicBezTo>
                    <a:pt x="1376" y="16393"/>
                    <a:pt x="1432" y="16399"/>
                    <a:pt x="1495" y="16399"/>
                  </a:cubicBezTo>
                  <a:cubicBezTo>
                    <a:pt x="3071" y="16399"/>
                    <a:pt x="8488" y="12386"/>
                    <a:pt x="8488" y="12386"/>
                  </a:cubicBezTo>
                  <a:lnTo>
                    <a:pt x="8488" y="12386"/>
                  </a:lnTo>
                  <a:cubicBezTo>
                    <a:pt x="8488" y="12386"/>
                    <a:pt x="4360" y="20259"/>
                    <a:pt x="5723" y="20374"/>
                  </a:cubicBezTo>
                  <a:cubicBezTo>
                    <a:pt x="5731" y="20374"/>
                    <a:pt x="5739" y="20375"/>
                    <a:pt x="5747" y="20375"/>
                  </a:cubicBezTo>
                  <a:cubicBezTo>
                    <a:pt x="7110" y="20375"/>
                    <a:pt x="9045" y="12386"/>
                    <a:pt x="9045" y="12386"/>
                  </a:cubicBezTo>
                  <a:cubicBezTo>
                    <a:pt x="9045" y="12386"/>
                    <a:pt x="13022" y="19637"/>
                    <a:pt x="14117" y="19637"/>
                  </a:cubicBezTo>
                  <a:cubicBezTo>
                    <a:pt x="14237" y="19637"/>
                    <a:pt x="14322" y="19550"/>
                    <a:pt x="14364" y="19356"/>
                  </a:cubicBezTo>
                  <a:cubicBezTo>
                    <a:pt x="14767" y="17398"/>
                    <a:pt x="9852" y="12328"/>
                    <a:pt x="9852" y="12328"/>
                  </a:cubicBezTo>
                  <a:lnTo>
                    <a:pt x="9852" y="12328"/>
                  </a:lnTo>
                  <a:cubicBezTo>
                    <a:pt x="9852" y="12328"/>
                    <a:pt x="15775" y="13869"/>
                    <a:pt x="18554" y="13869"/>
                  </a:cubicBezTo>
                  <a:cubicBezTo>
                    <a:pt x="19550" y="13869"/>
                    <a:pt x="20141" y="13671"/>
                    <a:pt x="19914" y="13135"/>
                  </a:cubicBezTo>
                  <a:cubicBezTo>
                    <a:pt x="19418" y="11978"/>
                    <a:pt x="16084" y="11731"/>
                    <a:pt x="13331" y="11731"/>
                  </a:cubicBezTo>
                  <a:cubicBezTo>
                    <a:pt x="11287" y="11731"/>
                    <a:pt x="9564" y="11867"/>
                    <a:pt x="9564" y="11867"/>
                  </a:cubicBezTo>
                  <a:cubicBezTo>
                    <a:pt x="9564" y="11867"/>
                    <a:pt x="18896" y="5051"/>
                    <a:pt x="17341" y="4858"/>
                  </a:cubicBezTo>
                  <a:cubicBezTo>
                    <a:pt x="17314" y="4855"/>
                    <a:pt x="17287" y="4853"/>
                    <a:pt x="17257" y="4853"/>
                  </a:cubicBezTo>
                  <a:cubicBezTo>
                    <a:pt x="15543" y="4853"/>
                    <a:pt x="9045" y="10869"/>
                    <a:pt x="9045" y="10869"/>
                  </a:cubicBezTo>
                  <a:cubicBezTo>
                    <a:pt x="9045" y="10869"/>
                    <a:pt x="9809" y="0"/>
                    <a:pt x="8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4461;p62"/>
            <p:cNvSpPr/>
            <p:nvPr/>
          </p:nvSpPr>
          <p:spPr>
            <a:xfrm>
              <a:off x="7353288" y="1465811"/>
              <a:ext cx="169884" cy="129691"/>
            </a:xfrm>
            <a:custGeom>
              <a:avLst/>
              <a:gdLst/>
              <a:ahLst/>
              <a:cxnLst/>
              <a:rect l="l" t="t" r="r" b="b"/>
              <a:pathLst>
                <a:path w="5985" h="4569" extrusionOk="0">
                  <a:moveTo>
                    <a:pt x="2476" y="1"/>
                  </a:moveTo>
                  <a:cubicBezTo>
                    <a:pt x="1242" y="1"/>
                    <a:pt x="300" y="1206"/>
                    <a:pt x="481" y="2202"/>
                  </a:cubicBezTo>
                  <a:cubicBezTo>
                    <a:pt x="481" y="2202"/>
                    <a:pt x="1" y="3392"/>
                    <a:pt x="1499" y="4333"/>
                  </a:cubicBezTo>
                  <a:cubicBezTo>
                    <a:pt x="1756" y="4495"/>
                    <a:pt x="2067" y="4569"/>
                    <a:pt x="2397" y="4569"/>
                  </a:cubicBezTo>
                  <a:cubicBezTo>
                    <a:pt x="3983" y="4569"/>
                    <a:pt x="5985" y="2856"/>
                    <a:pt x="4379" y="1011"/>
                  </a:cubicBezTo>
                  <a:cubicBezTo>
                    <a:pt x="3739" y="284"/>
                    <a:pt x="3073" y="1"/>
                    <a:pt x="2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2342776" y="655856"/>
            <a:ext cx="4113530" cy="922020"/>
          </a:xfrm>
          <a:prstGeom prst="rect">
            <a:avLst/>
          </a:prstGeom>
          <a:noFill/>
        </p:spPr>
        <p:txBody>
          <a:bodyPr wrap="none" lIns="91440" tIns="45720" rIns="91440" bIns="45720">
            <a:spAutoFit/>
          </a:bodyPr>
          <a:lstStyle/>
          <a:p>
            <a:pPr algn="ctr"/>
            <a:r>
              <a:rPr lang="en-US" sz="5400" b="1" i="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rPr>
              <a:t>LUYỆN TẬP</a:t>
            </a:r>
            <a:endParaRPr lang="en-US" sz="5400" b="1" i="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0375"/>
          </a:xfrm>
          <a:prstGeom prst="rect">
            <a:avLst/>
          </a:prstGeom>
          <a:noFill/>
        </p:spPr>
        <p:txBody>
          <a:bodyPr wrap="square" rtlCol="0">
            <a:spAutoFit/>
          </a:bodyPr>
          <a:lstStyle/>
          <a:p>
            <a:pPr algn="just"/>
            <a:r>
              <a:rPr lang="vi-VN" sz="2400" b="1" dirty="0" smtClean="0">
                <a:solidFill>
                  <a:srgbClr val="002060"/>
                </a:solidFill>
                <a:latin typeface="Times New Roman" panose="02020603050405020304" pitchFamily="18" charset="0"/>
                <a:cs typeface="Times New Roman" panose="02020603050405020304" pitchFamily="18" charset="0"/>
              </a:rPr>
              <a:t>Vòng 1: Nhóm chuyên gia</a:t>
            </a:r>
            <a:endParaRPr lang="vi-VN" sz="2400" b="1" dirty="0" smtClean="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rot="21411255">
            <a:off x="520331" y="923717"/>
            <a:ext cx="3456384" cy="1938020"/>
          </a:xfrm>
          <a:prstGeom prst="rect">
            <a:avLst/>
          </a:prstGeom>
          <a:noFill/>
        </p:spPr>
        <p:txBody>
          <a:bodyPr wrap="square" rtlCol="0">
            <a:spAutoFit/>
          </a:bodyPr>
          <a:lstStyle/>
          <a:p>
            <a:pPr algn="just"/>
            <a:r>
              <a:rPr lang="vi-VN" sz="2400" dirty="0" smtClean="0">
                <a:latin typeface="Times New Roman" panose="02020603050405020304" pitchFamily="18" charset="0"/>
                <a:cs typeface="Times New Roman" panose="02020603050405020304" pitchFamily="18" charset="0"/>
              </a:rPr>
              <a:t>- Lớp chia thành 4 nhóm</a:t>
            </a:r>
            <a:endParaRPr lang="vi-VN" sz="2400" dirty="0" smtClean="0">
              <a:latin typeface="Times New Roman" panose="02020603050405020304" pitchFamily="18" charset="0"/>
              <a:cs typeface="Times New Roman" panose="02020603050405020304" pitchFamily="18" charset="0"/>
            </a:endParaRPr>
          </a:p>
          <a:p>
            <a:pPr algn="just"/>
            <a:r>
              <a:rPr lang="vi-VN" sz="2400" dirty="0" smtClean="0">
                <a:latin typeface="Times New Roman" panose="02020603050405020304" pitchFamily="18" charset="0"/>
                <a:cs typeface="Times New Roman" panose="02020603050405020304" pitchFamily="18" charset="0"/>
              </a:rPr>
              <a:t>+ N1: </a:t>
            </a:r>
            <a:r>
              <a:rPr lang="en-US" altLang="vi-VN" sz="2400" dirty="0" smtClean="0">
                <a:latin typeface="Times New Roman" panose="02020603050405020304" pitchFamily="18" charset="0"/>
                <a:cs typeface="Times New Roman" panose="02020603050405020304" pitchFamily="18" charset="0"/>
              </a:rPr>
              <a:t>TH 1</a:t>
            </a:r>
            <a:endParaRPr lang="vi-VN" sz="2400" dirty="0" smtClean="0">
              <a:latin typeface="Times New Roman" panose="02020603050405020304" pitchFamily="18" charset="0"/>
              <a:cs typeface="Times New Roman" panose="02020603050405020304" pitchFamily="18" charset="0"/>
            </a:endParaRPr>
          </a:p>
          <a:p>
            <a:pPr algn="just"/>
            <a:r>
              <a:rPr lang="vi-VN" sz="2400" dirty="0" smtClean="0">
                <a:latin typeface="Times New Roman" panose="02020603050405020304" pitchFamily="18" charset="0"/>
                <a:cs typeface="Times New Roman" panose="02020603050405020304" pitchFamily="18" charset="0"/>
              </a:rPr>
              <a:t>+ N2: </a:t>
            </a:r>
            <a:r>
              <a:rPr lang="en-US" altLang="vi-VN" sz="2400" dirty="0" smtClean="0">
                <a:latin typeface="Times New Roman" panose="02020603050405020304" pitchFamily="18" charset="0"/>
                <a:cs typeface="Times New Roman" panose="02020603050405020304" pitchFamily="18" charset="0"/>
              </a:rPr>
              <a:t>TH </a:t>
            </a:r>
            <a:r>
              <a:rPr lang="vi-VN" sz="2400" dirty="0" smtClean="0">
                <a:latin typeface="Times New Roman" panose="02020603050405020304" pitchFamily="18" charset="0"/>
                <a:cs typeface="Times New Roman" panose="02020603050405020304" pitchFamily="18" charset="0"/>
              </a:rPr>
              <a:t>2</a:t>
            </a:r>
            <a:endParaRPr lang="vi-VN" sz="2400" dirty="0" smtClean="0">
              <a:latin typeface="Times New Roman" panose="02020603050405020304" pitchFamily="18" charset="0"/>
              <a:cs typeface="Times New Roman" panose="02020603050405020304" pitchFamily="18" charset="0"/>
            </a:endParaRPr>
          </a:p>
          <a:p>
            <a:pPr algn="just"/>
            <a:r>
              <a:rPr lang="vi-VN" sz="2400" dirty="0" smtClean="0">
                <a:latin typeface="Times New Roman" panose="02020603050405020304" pitchFamily="18" charset="0"/>
                <a:cs typeface="Times New Roman" panose="02020603050405020304" pitchFamily="18" charset="0"/>
              </a:rPr>
              <a:t>+ N3: </a:t>
            </a:r>
            <a:r>
              <a:rPr lang="en-US" altLang="vi-VN" sz="2400" dirty="0" smtClean="0">
                <a:latin typeface="Times New Roman" panose="02020603050405020304" pitchFamily="18" charset="0"/>
                <a:cs typeface="Times New Roman" panose="02020603050405020304" pitchFamily="18" charset="0"/>
                <a:sym typeface="+mn-ea"/>
              </a:rPr>
              <a:t>TH 3</a:t>
            </a:r>
            <a:endParaRPr lang="vi-VN" sz="2400" dirty="0" smtClean="0">
              <a:latin typeface="Times New Roman" panose="02020603050405020304" pitchFamily="18" charset="0"/>
              <a:cs typeface="Times New Roman" panose="02020603050405020304" pitchFamily="18" charset="0"/>
            </a:endParaRPr>
          </a:p>
          <a:p>
            <a:pPr algn="just"/>
            <a:r>
              <a:rPr lang="vi-VN" sz="2400" dirty="0" smtClean="0">
                <a:latin typeface="Times New Roman" panose="02020603050405020304" pitchFamily="18" charset="0"/>
                <a:cs typeface="Times New Roman" panose="02020603050405020304" pitchFamily="18" charset="0"/>
              </a:rPr>
              <a:t>+ N4: </a:t>
            </a:r>
            <a:r>
              <a:rPr lang="en-US" altLang="vi-VN" sz="2400" dirty="0" smtClean="0">
                <a:latin typeface="Times New Roman" panose="02020603050405020304" pitchFamily="18" charset="0"/>
                <a:cs typeface="Times New Roman" panose="02020603050405020304" pitchFamily="18" charset="0"/>
                <a:sym typeface="+mn-ea"/>
              </a:rPr>
              <a:t>TH 4</a:t>
            </a:r>
            <a:endParaRPr lang="vi-VN"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rot="21411255">
            <a:off x="630925" y="2669827"/>
            <a:ext cx="3607387" cy="1198880"/>
          </a:xfrm>
          <a:prstGeom prst="rect">
            <a:avLst/>
          </a:prstGeom>
          <a:noFill/>
        </p:spPr>
        <p:txBody>
          <a:bodyPr wrap="square" rtlCol="0">
            <a:spAutoFit/>
          </a:bodyPr>
          <a:lstStyle/>
          <a:p>
            <a:pPr algn="just"/>
            <a:r>
              <a:rPr lang="vi-VN" sz="2400" dirty="0" smtClean="0">
                <a:latin typeface="Times New Roman" panose="02020603050405020304" pitchFamily="18" charset="0"/>
                <a:cs typeface="Times New Roman" panose="02020603050405020304" pitchFamily="18" charset="0"/>
              </a:rPr>
              <a:t>- Các thành viên trong mỗi nhóm đánh số thứ tự từ 1 đến 4</a:t>
            </a:r>
            <a:endParaRPr lang="vi-VN" sz="2400" dirty="0" smtClean="0">
              <a:latin typeface="Times New Roman" panose="02020603050405020304" pitchFamily="18" charset="0"/>
              <a:cs typeface="Times New Roman" panose="02020603050405020304" pitchFamily="18" charset="0"/>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vi-VN" sz="2400">
              <a:latin typeface="Times New Roman" panose="02020603050405020304" pitchFamily="18" charset="0"/>
              <a:cs typeface="Times New Roman" panose="02020603050405020304" pitchFamily="18" charset="0"/>
            </a:endParaRPr>
          </a:p>
        </p:txBody>
      </p:sp>
      <p:sp>
        <p:nvSpPr>
          <p:cNvPr id="13" name="TextBox 12"/>
          <p:cNvSpPr txBox="1"/>
          <p:nvPr/>
        </p:nvSpPr>
        <p:spPr>
          <a:xfrm rot="21282699">
            <a:off x="2755179" y="1421128"/>
            <a:ext cx="1096741" cy="829945"/>
          </a:xfrm>
          <a:prstGeom prst="rect">
            <a:avLst/>
          </a:prstGeom>
          <a:noFill/>
        </p:spPr>
        <p:txBody>
          <a:bodyPr wrap="square" rtlCol="0">
            <a:spAutoFit/>
          </a:bodyPr>
          <a:lstStyle/>
          <a:p>
            <a:pPr algn="ctr"/>
            <a:r>
              <a:rPr lang="vi-VN" sz="2400" dirty="0" smtClean="0">
                <a:solidFill>
                  <a:srgbClr val="FF0000"/>
                </a:solidFill>
                <a:latin typeface="Times New Roman" panose="02020603050405020304" pitchFamily="18" charset="0"/>
                <a:cs typeface="Times New Roman" panose="02020603050405020304" pitchFamily="18" charset="0"/>
              </a:rPr>
              <a:t>Thảo luận</a:t>
            </a:r>
            <a:endParaRPr lang="vi-VN" sz="2400" dirty="0" smtClean="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rot="21414782">
            <a:off x="4620449" y="380384"/>
            <a:ext cx="3607387" cy="460375"/>
          </a:xfrm>
          <a:prstGeom prst="rect">
            <a:avLst/>
          </a:prstGeom>
          <a:noFill/>
        </p:spPr>
        <p:txBody>
          <a:bodyPr wrap="square" rtlCol="0">
            <a:spAutoFit/>
          </a:bodyPr>
          <a:lstStyle/>
          <a:p>
            <a:pPr algn="just"/>
            <a:r>
              <a:rPr lang="vi-VN" sz="2400" b="1" dirty="0" smtClean="0">
                <a:solidFill>
                  <a:srgbClr val="002060"/>
                </a:solidFill>
                <a:latin typeface="Times New Roman" panose="02020603050405020304" pitchFamily="18" charset="0"/>
                <a:cs typeface="Times New Roman" panose="02020603050405020304" pitchFamily="18" charset="0"/>
              </a:rPr>
              <a:t>Vòng 2: Nhóm mảnh ghép</a:t>
            </a:r>
            <a:endParaRPr lang="vi-VN" sz="2400" b="1" dirty="0" smtClean="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rot="21411255">
            <a:off x="4746233" y="792366"/>
            <a:ext cx="3607387" cy="1198880"/>
          </a:xfrm>
          <a:prstGeom prst="rect">
            <a:avLst/>
          </a:prstGeom>
          <a:noFill/>
        </p:spPr>
        <p:txBody>
          <a:bodyPr wrap="square" rtlCol="0">
            <a:spAutoFit/>
          </a:bodyPr>
          <a:lstStyle/>
          <a:p>
            <a:pPr algn="just"/>
            <a:r>
              <a:rPr lang="vi-VN" sz="2400" dirty="0" smtClean="0">
                <a:latin typeface="Times New Roman" panose="02020603050405020304" pitchFamily="18" charset="0"/>
                <a:cs typeface="Times New Roman" panose="02020603050405020304" pitchFamily="18" charset="0"/>
              </a:rPr>
              <a:t>- Các thành viên có số thứ tự giống nhau vào 1 nhóm, thành lập nhóm mới</a:t>
            </a:r>
            <a:endParaRPr lang="vi-VN" sz="2400" dirty="0" smtClean="0">
              <a:latin typeface="Times New Roman" panose="02020603050405020304" pitchFamily="18" charset="0"/>
              <a:cs typeface="Times New Roman" panose="02020603050405020304" pitchFamily="18" charset="0"/>
            </a:endParaRPr>
          </a:p>
        </p:txBody>
      </p:sp>
      <p:sp>
        <p:nvSpPr>
          <p:cNvPr id="16" name="TextBox 15"/>
          <p:cNvSpPr txBox="1"/>
          <p:nvPr/>
        </p:nvSpPr>
        <p:spPr>
          <a:xfrm rot="21411255">
            <a:off x="4736098" y="1926280"/>
            <a:ext cx="3607387" cy="829945"/>
          </a:xfrm>
          <a:prstGeom prst="rect">
            <a:avLst/>
          </a:prstGeom>
          <a:noFill/>
        </p:spPr>
        <p:txBody>
          <a:bodyPr wrap="square" rtlCol="0">
            <a:spAutoFit/>
          </a:bodyPr>
          <a:lstStyle/>
          <a:p>
            <a:pPr algn="just"/>
            <a:r>
              <a:rPr lang="vi-VN" sz="2400" dirty="0" smtClean="0">
                <a:latin typeface="Times New Roman" panose="02020603050405020304" pitchFamily="18" charset="0"/>
                <a:cs typeface="Times New Roman" panose="02020603050405020304" pitchFamily="18" charset="0"/>
              </a:rPr>
              <a:t>- Thống nhất nội dung và trình bày</a:t>
            </a:r>
            <a:endParaRPr lang="vi-VN" sz="24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528978" y="3222357"/>
            <a:ext cx="4320480" cy="2088232"/>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Trò chơi: Chim đổi tổ</a:t>
            </a:r>
            <a:endParaRPr lang="vi-VN"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a:t>
            </a:r>
            <a:r>
              <a:rPr lang="vi-VN" sz="3200" b="1" cap="none" spc="0" dirty="0" smtClean="0">
                <a:ln w="10541" cmpd="sng">
                  <a:solidFill>
                    <a:schemeClr val="accent1">
                      <a:shade val="88000"/>
                      <a:satMod val="110000"/>
                    </a:schemeClr>
                  </a:solidFill>
                  <a:prstDash val="solid"/>
                </a:ln>
                <a:solidFill>
                  <a:srgbClr val="002060"/>
                </a:solidFill>
                <a:effectLst/>
                <a:latin typeface="+mj-lt"/>
              </a:rPr>
              <a:t>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37185" y="520700"/>
            <a:ext cx="4124960" cy="21602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1600" dirty="0">
              <a:solidFill>
                <a:srgbClr val="002060"/>
              </a:solidFill>
              <a:latin typeface="Times New Roman" panose="02020603050405020304" pitchFamily="18" charset="0"/>
              <a:cs typeface="Times New Roman" panose="02020603050405020304" pitchFamily="18" charset="0"/>
            </a:endParaRPr>
          </a:p>
          <a:p>
            <a:pPr algn="just"/>
            <a:endParaRPr lang="vi-VN" sz="1600" dirty="0">
              <a:solidFill>
                <a:srgbClr val="002060"/>
              </a:solidFill>
              <a:latin typeface="Times New Roman" panose="02020603050405020304" pitchFamily="18" charset="0"/>
              <a:cs typeface="Times New Roman" panose="02020603050405020304" pitchFamily="18" charset="0"/>
            </a:endParaRPr>
          </a:p>
          <a:p>
            <a:pPr algn="just"/>
            <a:r>
              <a:rPr lang="en-US" altLang="vi-VN" sz="1600" dirty="0">
                <a:solidFill>
                  <a:srgbClr val="002060"/>
                </a:solidFill>
                <a:latin typeface="Times New Roman" panose="02020603050405020304" pitchFamily="18" charset="0"/>
                <a:cs typeface="Times New Roman" panose="02020603050405020304" pitchFamily="18" charset="0"/>
              </a:rPr>
              <a:t>Tình huồng 1: </a:t>
            </a:r>
            <a:r>
              <a:rPr lang="vi-VN" sz="1600" dirty="0">
                <a:solidFill>
                  <a:srgbClr val="002060"/>
                </a:solidFill>
                <a:latin typeface="Times New Roman" panose="02020603050405020304" pitchFamily="18" charset="0"/>
                <a:cs typeface="Times New Roman" panose="02020603050405020304" pitchFamily="18" charset="0"/>
              </a:rPr>
              <a:t>Lớp 6E là lớp cuối cùng nộp sản phẩm của phong trào kế hoạch nhỏ. Khi mang sản phẩm xuống khu tập trung phế liệu, nhìn danh sách các lớp đã nộp, Tú thấy lớp mình chỉ kém lớp 7C có 7kg. Cô tổng phụ trách lại vừa đi ra ngoài. Tú nói với Huyền: “Hay là mình khai tăng lên 2kg để được vị trí số 1”. Huyền kiên quyết phản đối và ghi đúng số lượng của lớp mình.</a:t>
            </a:r>
            <a:endParaRPr lang="vi-VN" sz="1600" dirty="0">
              <a:solidFill>
                <a:srgbClr val="002060"/>
              </a:solidFill>
              <a:latin typeface="Times New Roman" panose="02020603050405020304" pitchFamily="18" charset="0"/>
              <a:cs typeface="Times New Roman" panose="02020603050405020304" pitchFamily="18" charset="0"/>
            </a:endParaRPr>
          </a:p>
          <a:p>
            <a:pPr algn="just"/>
            <a:endParaRPr lang="vi-VN" sz="1600" dirty="0">
              <a:solidFill>
                <a:srgbClr val="002060"/>
              </a:solidFill>
              <a:latin typeface="Times New Roman" panose="02020603050405020304" pitchFamily="18" charset="0"/>
              <a:cs typeface="Times New Roman" panose="02020603050405020304" pitchFamily="18" charset="0"/>
            </a:endParaRPr>
          </a:p>
          <a:p>
            <a:pPr algn="just"/>
            <a:endParaRPr lang="vi-VN" sz="16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716145" y="560070"/>
            <a:ext cx="4248785" cy="2229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6333" y="2848510"/>
            <a:ext cx="4087209" cy="2306955"/>
          </a:xfrm>
          <a:prstGeom prst="rect">
            <a:avLst/>
          </a:prstGeom>
          <a:noFill/>
        </p:spPr>
        <p:txBody>
          <a:bodyPr wrap="square" rtlCol="0">
            <a:spAutoFit/>
          </a:bodyPr>
          <a:lstStyle/>
          <a:p>
            <a:pPr algn="just"/>
            <a:r>
              <a:rPr lang="vi-VN" dirty="0">
                <a:latin typeface="+mj-lt"/>
              </a:rPr>
              <a:t>Tình huống 2: Nam chạy rất nhanh trong lớp vào giờ ra chơi và vô tình vung tay làm vỡ lọ hoa. Lúc này, chỉ có An nhìn thấy do các bạn khác đang chơi bên ngoài. Sợ bị phạt, Nam nói An giấu kín chuyện, đừng nói cho ai biết.</a:t>
            </a:r>
            <a:endParaRPr lang="vi-VN" dirty="0">
              <a:latin typeface="+mj-lt"/>
            </a:endParaRPr>
          </a:p>
          <a:p>
            <a:pPr algn="just"/>
            <a:endParaRPr lang="vi-VN" dirty="0">
              <a:latin typeface="+mj-lt"/>
            </a:endParaRPr>
          </a:p>
          <a:p>
            <a:pPr algn="just"/>
            <a:endParaRPr lang="vi-VN" dirty="0">
              <a:latin typeface="+mj-lt"/>
            </a:endParaRPr>
          </a:p>
        </p:txBody>
      </p:sp>
      <p:sp>
        <p:nvSpPr>
          <p:cNvPr id="3" name="TextBox 9"/>
          <p:cNvSpPr txBox="1"/>
          <p:nvPr/>
        </p:nvSpPr>
        <p:spPr>
          <a:xfrm>
            <a:off x="4796556" y="560794"/>
            <a:ext cx="4087209" cy="2306955"/>
          </a:xfrm>
          <a:prstGeom prst="rect">
            <a:avLst/>
          </a:prstGeom>
          <a:noFill/>
        </p:spPr>
        <p:txBody>
          <a:bodyPr wrap="square" rtlCol="0">
            <a:spAutoFit/>
          </a:bodyPr>
          <a:p>
            <a:pPr algn="just"/>
            <a:r>
              <a:rPr lang="vi-VN" dirty="0" smtClean="0">
                <a:solidFill>
                  <a:schemeClr val="bg1"/>
                </a:solidFill>
                <a:latin typeface="+mj-lt"/>
              </a:rPr>
              <a:t>Tình huống 3: Hà và mẹ đang đợi xe buýt. Có một cụ già bán vé số lại gần và nói: “Chỉ có 10 nghìn thôi, cô chú mua hộ tôi một tờ với!” Một anh thanh niên gọi lại và mua cho cụ. Hà thấy anh thanh niên rút 6 tờ vé số nhưng chỉ đưa cho cụ già 50 nghìn đồng. Hà vội nói với anh thanh niên: “Anh có trả nhầm tiền cho cụ không</a:t>
            </a:r>
            <a:endParaRPr lang="vi-VN" dirty="0" smtClean="0">
              <a:solidFill>
                <a:schemeClr val="bg1"/>
              </a:solidFill>
              <a:latin typeface="+mj-lt"/>
            </a:endParaRPr>
          </a:p>
        </p:txBody>
      </p:sp>
      <p:sp>
        <p:nvSpPr>
          <p:cNvPr id="8" name="Rectangle 6"/>
          <p:cNvSpPr/>
          <p:nvPr/>
        </p:nvSpPr>
        <p:spPr>
          <a:xfrm>
            <a:off x="4779451" y="2867560"/>
            <a:ext cx="4104456" cy="21602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endParaRPr lang="vi-VN" sz="2000">
              <a:latin typeface="Times New Roman" panose="02020603050405020304" pitchFamily="18" charset="0"/>
              <a:cs typeface="Times New Roman" panose="02020603050405020304" pitchFamily="18" charset="0"/>
            </a:endParaRPr>
          </a:p>
          <a:p>
            <a:pPr algn="just"/>
            <a:endParaRPr lang="vi-VN" sz="2000">
              <a:latin typeface="Times New Roman" panose="02020603050405020304" pitchFamily="18" charset="0"/>
              <a:cs typeface="Times New Roman" panose="02020603050405020304" pitchFamily="18" charset="0"/>
            </a:endParaRPr>
          </a:p>
          <a:p>
            <a:pPr algn="just"/>
            <a:r>
              <a:rPr lang="vi-VN" sz="2000">
                <a:solidFill>
                  <a:schemeClr val="tx1"/>
                </a:solidFill>
                <a:latin typeface="Times New Roman" panose="02020603050405020304" pitchFamily="18" charset="0"/>
                <a:cs typeface="Times New Roman" panose="02020603050405020304" pitchFamily="18" charset="0"/>
              </a:rPr>
              <a:t>Tình huống 4: Trên đường đi học về, Minh và Thanh nhìn thấy một thanh niên giả tàn tật để xin tiền người đi đường. Nếu là Minh và Thanh, em sẽ làm gì?</a:t>
            </a:r>
            <a:endParaRPr lang="vi-VN" sz="2000">
              <a:solidFill>
                <a:schemeClr val="tx1"/>
              </a:solidFill>
              <a:latin typeface="Times New Roman" panose="02020603050405020304" pitchFamily="18" charset="0"/>
              <a:cs typeface="Times New Roman" panose="02020603050405020304" pitchFamily="18" charset="0"/>
            </a:endParaRPr>
          </a:p>
          <a:p>
            <a:pPr algn="just"/>
            <a:endParaRPr lang="vi-VN" sz="2000">
              <a:latin typeface="Times New Roman" panose="02020603050405020304" pitchFamily="18" charset="0"/>
              <a:cs typeface="Times New Roman" panose="02020603050405020304" pitchFamily="18" charset="0"/>
            </a:endParaRPr>
          </a:p>
          <a:p>
            <a:pPr algn="just"/>
            <a:endParaRPr lang="vi-VN" sz="2000">
              <a:latin typeface="Times New Roman" panose="02020603050405020304" pitchFamily="18" charset="0"/>
              <a:cs typeface="Times New Roman" panose="02020603050405020304" pitchFamily="18" charset="0"/>
            </a:endParaRPr>
          </a:p>
          <a:p>
            <a:pPr algn="just"/>
            <a:endParaRPr lang="vi-VN" sz="2000">
              <a:latin typeface="Times New Roman" panose="02020603050405020304" pitchFamily="18" charset="0"/>
              <a:cs typeface="Times New Roman" panose="02020603050405020304" pitchFamily="18" charset="0"/>
            </a:endParaRPr>
          </a:p>
          <a:p>
            <a:pPr algn="just"/>
            <a:endParaRPr lang="vi-VN" sz="2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p:bldP spid="11" grpId="1"/>
      <p:bldP spid="3" grpId="0"/>
      <p:bldP spid="3" grpId="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5733" y="-64030"/>
            <a:ext cx="2353945" cy="368300"/>
          </a:xfrm>
          <a:prstGeom prst="rect">
            <a:avLst/>
          </a:prstGeom>
          <a:noFill/>
        </p:spPr>
        <p:txBody>
          <a:bodyPr wrap="none" lIns="91440" tIns="45720" rIns="91440" bIns="45720">
            <a:spAutoFit/>
          </a:bodyPr>
          <a:lstStyle/>
          <a:p>
            <a:pPr algn="ctr"/>
            <a:r>
              <a:rPr lang="vi-VN"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Gợi ý đáp án bài tập 1</a:t>
            </a:r>
            <a:endParaRPr lang="vi-VN"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319405" y="761365"/>
            <a:ext cx="4104640" cy="116649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6" name="Rectangle 5"/>
          <p:cNvSpPr/>
          <p:nvPr/>
        </p:nvSpPr>
        <p:spPr>
          <a:xfrm>
            <a:off x="4716145" y="560070"/>
            <a:ext cx="4248785" cy="2132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7" name="Rectangle 6"/>
          <p:cNvSpPr/>
          <p:nvPr/>
        </p:nvSpPr>
        <p:spPr>
          <a:xfrm>
            <a:off x="357505" y="2848610"/>
            <a:ext cx="4104640" cy="12941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9" name="TextBox 8"/>
          <p:cNvSpPr txBox="1"/>
          <p:nvPr/>
        </p:nvSpPr>
        <p:spPr>
          <a:xfrm>
            <a:off x="374429" y="826224"/>
            <a:ext cx="4087209" cy="1198880"/>
          </a:xfrm>
          <a:prstGeom prst="rect">
            <a:avLst/>
          </a:prstGeom>
          <a:noFill/>
        </p:spPr>
        <p:txBody>
          <a:bodyPr wrap="square" rtlCol="0">
            <a:spAutoFit/>
          </a:bodyPr>
          <a:lstStyle/>
          <a:p>
            <a:pPr algn="just"/>
            <a:r>
              <a:rPr lang="en-US">
                <a:latin typeface="Times New Roman" panose="02020603050405020304" pitchFamily="18" charset="0"/>
                <a:cs typeface="Times New Roman" panose="02020603050405020304" pitchFamily="18" charset="0"/>
                <a:sym typeface="+mn-ea"/>
              </a:rPr>
              <a:t>Tình huống 1</a:t>
            </a:r>
            <a:r>
              <a:rPr lang="vi-VN" dirty="0" smtClean="0">
                <a:latin typeface="Times New Roman" panose="02020603050405020304" pitchFamily="18" charset="0"/>
                <a:cs typeface="Times New Roman" panose="02020603050405020304" pitchFamily="18" charset="0"/>
              </a:rPr>
              <a:t>:  Em đồng ý với ý kiến bạn Huyền, vì bạn Huyền đã tôn trọng sự thật, thật thà, loại bỏ ý kiến không trung thực của bạn Tú.</a:t>
            </a:r>
            <a:endParaRPr lang="vi-VN"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4790841" y="570954"/>
            <a:ext cx="4087209" cy="2030095"/>
          </a:xfrm>
          <a:prstGeom prst="rect">
            <a:avLst/>
          </a:prstGeom>
          <a:noFill/>
        </p:spPr>
        <p:txBody>
          <a:bodyPr wrap="square" rtlCol="0">
            <a:spAutoFit/>
          </a:bodyPr>
          <a:lstStyle/>
          <a:p>
            <a:pPr algn="just"/>
            <a:r>
              <a:rPr lang="en-US">
                <a:solidFill>
                  <a:schemeClr val="bg1"/>
                </a:solidFill>
                <a:latin typeface="Times New Roman" panose="02020603050405020304" pitchFamily="18" charset="0"/>
                <a:cs typeface="Times New Roman" panose="02020603050405020304" pitchFamily="18" charset="0"/>
                <a:sym typeface="+mn-ea"/>
              </a:rPr>
              <a:t>Tình huống </a:t>
            </a:r>
            <a:r>
              <a:rPr lang="vi-VN" b="1" dirty="0" smtClean="0">
                <a:solidFill>
                  <a:schemeClr val="bg1"/>
                </a:solidFill>
                <a:latin typeface="Times New Roman" panose="02020603050405020304" pitchFamily="18" charset="0"/>
                <a:cs typeface="Times New Roman" panose="02020603050405020304" pitchFamily="18" charset="0"/>
              </a:rPr>
              <a:t>2:  </a:t>
            </a:r>
            <a:r>
              <a:rPr lang="vi-VN" dirty="0" smtClean="0">
                <a:solidFill>
                  <a:schemeClr val="bg1"/>
                </a:solidFill>
                <a:latin typeface="Times New Roman" panose="02020603050405020304" pitchFamily="18" charset="0"/>
                <a:cs typeface="Times New Roman" panose="02020603050405020304" pitchFamily="18" charset="0"/>
              </a:rPr>
              <a:t>Em không đồng tình với hành động bạn Nam. Vì Nam là một cậu học sinh nhút nhát, không dám nhận lỗi khi mình phạm phải mà còn bảo An che giấu giúp mình.</a:t>
            </a:r>
            <a:endParaRPr lang="vi-VN" dirty="0" smtClean="0">
              <a:solidFill>
                <a:schemeClr val="bg1"/>
              </a:solidFill>
              <a:latin typeface="Times New Roman" panose="02020603050405020304" pitchFamily="18" charset="0"/>
              <a:cs typeface="Times New Roman" panose="02020603050405020304" pitchFamily="18" charset="0"/>
            </a:endParaRPr>
          </a:p>
          <a:p>
            <a:pPr algn="just"/>
            <a:r>
              <a:rPr lang="vi-VN" dirty="0" smtClean="0">
                <a:solidFill>
                  <a:schemeClr val="bg1"/>
                </a:solidFill>
                <a:latin typeface="Times New Roman" panose="02020603050405020304" pitchFamily="18" charset="0"/>
                <a:cs typeface="Times New Roman" panose="02020603050405020304" pitchFamily="18" charset="0"/>
              </a:rPr>
              <a:t>Nếu là An, em sẽ khuyên Nam nên nhận lỗi với cô giáo và các bạn.</a:t>
            </a:r>
            <a:endParaRPr lang="vi-VN" dirty="0" smtClean="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333" y="2848510"/>
            <a:ext cx="4087209" cy="1198880"/>
          </a:xfrm>
          <a:prstGeom prst="rect">
            <a:avLst/>
          </a:prstGeom>
          <a:noFill/>
        </p:spPr>
        <p:txBody>
          <a:bodyPr wrap="square" rtlCol="0">
            <a:spAutoFit/>
          </a:bodyPr>
          <a:lstStyle/>
          <a:p>
            <a:pPr algn="just"/>
            <a:r>
              <a:rPr lang="en-US">
                <a:latin typeface="Times New Roman" panose="02020603050405020304" pitchFamily="18" charset="0"/>
                <a:cs typeface="Times New Roman" panose="02020603050405020304" pitchFamily="18" charset="0"/>
                <a:sym typeface="+mn-ea"/>
              </a:rPr>
              <a:t>Tình huống 3</a:t>
            </a:r>
            <a:r>
              <a:rPr lang="vi-VN" b="1"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Thái độ của em với hành động của bạn Hà: bạn rất đáng được tuyên dương, bạn đã dũng cảm chỉ ra lỗi, cái sai của người khác.</a:t>
            </a:r>
            <a:endParaRPr lang="vi-VN"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4710430" y="2848610"/>
            <a:ext cx="4248150" cy="2306955"/>
          </a:xfrm>
          <a:prstGeom prst="rect">
            <a:avLst/>
          </a:prstGeom>
          <a:solidFill>
            <a:schemeClr val="bg2"/>
          </a:solidFill>
        </p:spPr>
        <p:txBody>
          <a:bodyPr wrap="square" rtlCol="0" anchor="t">
            <a:spAutoFit/>
          </a:bodyPr>
          <a:p>
            <a:pPr algn="just"/>
            <a:r>
              <a:rPr lang="en-US">
                <a:latin typeface="Times New Roman" panose="02020603050405020304" pitchFamily="18" charset="0"/>
                <a:cs typeface="Times New Roman" panose="02020603050405020304" pitchFamily="18" charset="0"/>
              </a:rPr>
              <a:t>Tình huống 4: Nếu em là Minh và Thanh em sẽ đến nói nhỏ với anh ấy rằng, anh không nên làm như vậy, anh là thanh niên còn sức khỏe không nên lợi dụng lòng tin của mọi người để chuộc lợi, anh có thể sử dụng sức lao động của mình để kiếm đồng tiền chính đáng.</a:t>
            </a:r>
            <a:endParaRPr lang="en-US">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endPar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208020" y="739775"/>
            <a:ext cx="4795520" cy="3784600"/>
          </a:xfrm>
          <a:prstGeom prst="rect">
            <a:avLst/>
          </a:prstGeom>
          <a:solidFill>
            <a:schemeClr val="accent3"/>
          </a:solidFill>
        </p:spPr>
        <p:txBody>
          <a:bodyPr wrap="none" rtlCol="0">
            <a:spAutoFit/>
          </a:bodyPr>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Thuốc đắng giã tật, sự thật mất lòng. </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Của phi nghĩa có giàu đâu</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Ở cho ngay thật giàu sang mới bền.</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Cây ngay không sợ chết đứng.</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Dù cho đất đổi trời thay</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Trăm năm vẫn giữ lòng ngay với đời​.</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Cây ngay bóng thẳng, cây cong bóng vẹo.</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Ăn ngay ở thẳng, chẳng sợ mất lòng.</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Ăn ngay nói phải.</a:t>
            </a:r>
            <a:endParaRPr lang="en-US" sz="200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2000">
                <a:latin typeface="Times New Roman" panose="02020603050405020304" pitchFamily="18" charset="0"/>
                <a:cs typeface="Times New Roman" panose="02020603050405020304" pitchFamily="18" charset="0"/>
                <a:sym typeface="+mn-ea"/>
              </a:rPr>
              <a:t>Người gian thì sợ người ngay</a:t>
            </a:r>
            <a:endParaRPr lang="en-US" sz="2000">
              <a:latin typeface="Times New Roman" panose="02020603050405020304" pitchFamily="18" charset="0"/>
              <a:cs typeface="Times New Roman" panose="02020603050405020304" pitchFamily="18" charset="0"/>
            </a:endParaRPr>
          </a:p>
        </p:txBody>
      </p:sp>
      <p:sp>
        <p:nvSpPr>
          <p:cNvPr id="8" name="Rectangles 7"/>
          <p:cNvSpPr/>
          <p:nvPr/>
        </p:nvSpPr>
        <p:spPr>
          <a:xfrm>
            <a:off x="153035" y="1178560"/>
            <a:ext cx="2628900" cy="3046095"/>
          </a:xfrm>
          <a:prstGeom prst="rect">
            <a:avLst/>
          </a:prstGeom>
          <a:noFill/>
          <a:ln>
            <a:noFill/>
          </a:ln>
        </p:spPr>
        <p:txBody>
          <a:bodyPr wrap="square" rtlCol="0" anchor="t">
            <a:spAutoFit/>
          </a:bodyPr>
          <a:p>
            <a:pPr algn="ctr"/>
            <a:r>
              <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CA DAO, </a:t>
            </a:r>
            <a:endPar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r>
              <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TỤC NGỮ</a:t>
            </a:r>
            <a:endPar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r>
              <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VỀ</a:t>
            </a:r>
            <a:endPar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r>
              <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TÔN TRỌNG</a:t>
            </a:r>
            <a:endPar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a:p>
            <a:pPr algn="ctr"/>
            <a:r>
              <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 SỰ THẬT</a:t>
            </a:r>
            <a:endParaRPr lang="en-US" altLang="zh-CN" sz="3200" b="1">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302594" y="1371455"/>
            <a:ext cx="3799840" cy="583565"/>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LIÊN HỆ THỰC TẾ</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330374">
            <a:off x="3392609" y="2315746"/>
            <a:ext cx="4517961" cy="1198880"/>
          </a:xfrm>
          <a:prstGeom prst="rect">
            <a:avLst/>
          </a:prstGeom>
          <a:noFill/>
        </p:spPr>
        <p:txBody>
          <a:bodyPr wrap="square" rtlCol="0">
            <a:spAutoFit/>
          </a:bodyPr>
          <a:lstStyle/>
          <a:p>
            <a:pPr algn="just"/>
            <a:r>
              <a:rPr lang="en-US" altLang="vi-VN" sz="2400" b="1" dirty="0">
                <a:latin typeface="Times New Roman" panose="02020603050405020304" pitchFamily="18" charset="0"/>
                <a:cs typeface="Times New Roman" panose="02020603050405020304" pitchFamily="18" charset="0"/>
              </a:rPr>
              <a:t>Kể một việc làm của bản thân chứng tỏ em là người biết </a:t>
            </a:r>
            <a:r>
              <a:rPr lang="vi-VN" sz="2400" b="1" dirty="0">
                <a:latin typeface="Times New Roman" panose="02020603050405020304" pitchFamily="18" charset="0"/>
                <a:cs typeface="Times New Roman" panose="02020603050405020304" pitchFamily="18" charset="0"/>
              </a:rPr>
              <a:t> tôn trọng sự thật</a:t>
            </a:r>
            <a:r>
              <a:rPr lang="en-US" altLang="vi-VN" sz="2400" b="1" dirty="0">
                <a:latin typeface="Times New Roman" panose="02020603050405020304" pitchFamily="18" charset="0"/>
                <a:cs typeface="Times New Roman" panose="02020603050405020304" pitchFamily="18" charset="0"/>
              </a:rPr>
              <a:t>?</a:t>
            </a:r>
            <a:endParaRPr lang="en-US" altLang="vi-VN"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4444</Words>
  <Application>WPS Presentation</Application>
  <PresentationFormat>On-screen Show (16:9)</PresentationFormat>
  <Paragraphs>211</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Arial</vt:lpstr>
      <vt:lpstr>SimSun</vt:lpstr>
      <vt:lpstr>Wingdings</vt:lpstr>
      <vt:lpstr>Roboto Slab</vt:lpstr>
      <vt:lpstr>Times New Roman</vt:lpstr>
      <vt:lpstr>Jua</vt:lpstr>
      <vt:lpstr>Segoe Print</vt:lpstr>
      <vt:lpstr>Calibri</vt:lpstr>
      <vt:lpstr>Microsoft YaHei</vt:lpstr>
      <vt:lpstr>Arial Unicode MS</vt:lpstr>
      <vt:lpstr>Office Theme</vt:lpstr>
      <vt:lpstr>TRƯỜNG THCS VÂN ĐỒN TỔ: SỬ - ĐỊA - GDCD MÔN: GDCD 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LAPTOP ASUS</cp:lastModifiedBy>
  <cp:revision>36</cp:revision>
  <dcterms:created xsi:type="dcterms:W3CDTF">2021-07-22T02:28:00Z</dcterms:created>
  <dcterms:modified xsi:type="dcterms:W3CDTF">2022-09-06T10:54:15Z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