
<file path=[Content_Types].xml><?xml version="1.0" encoding="utf-8"?>
<Types xmlns="http://schemas.openxmlformats.org/package/2006/content-types">
  <Default Extension="jpeg" ContentType="image/jpe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322" r:id="rId3"/>
    <p:sldId id="324" r:id="rId4"/>
    <p:sldId id="300" r:id="rId5"/>
    <p:sldId id="302" r:id="rId6"/>
    <p:sldId id="303" r:id="rId7"/>
    <p:sldId id="304" r:id="rId8"/>
    <p:sldId id="305" r:id="rId9"/>
    <p:sldId id="325" r:id="rId10"/>
    <p:sldId id="326" r:id="rId11"/>
    <p:sldId id="263" r:id="rId12"/>
    <p:sldId id="371" r:id="rId13"/>
    <p:sldId id="376" r:id="rId15"/>
    <p:sldId id="378" r:id="rId16"/>
    <p:sldId id="379" r:id="rId17"/>
    <p:sldId id="27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05F2C04-C923-438B-8C0F-E0CD2BADF298}">
      <wppc:fontMis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BCBCBC"/>
    <a:srgbClr val="C8C8C8"/>
    <a:srgbClr val="FF00FF"/>
    <a:srgbClr val="A455B3"/>
    <a:srgbClr val="C66058"/>
    <a:srgbClr val="A6A6A6"/>
    <a:srgbClr val="B7B7B7"/>
    <a:srgbClr val="FC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99" autoAdjust="0"/>
    <p:restoredTop sz="94660"/>
  </p:normalViewPr>
  <p:slideViewPr>
    <p:cSldViewPr snapToGrid="0">
      <p:cViewPr varScale="1">
        <p:scale>
          <a:sx n="114" d="100"/>
          <a:sy n="114" d="100"/>
        </p:scale>
        <p:origin x="4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Janice</a:t>
            </a:r>
            <a:r>
              <a:rPr lang="zh-CN" altLang="en-US" dirty="0"/>
              <a:t>作品</a:t>
            </a:r>
            <a:endParaRPr lang="zh-CN" altLang="en-US" dirty="0"/>
          </a:p>
        </p:txBody>
      </p:sp>
      <p:sp>
        <p:nvSpPr>
          <p:cNvPr id="4" name="灯片编号占位符 3"/>
          <p:cNvSpPr>
            <a:spLocks noGrp="1"/>
          </p:cNvSpPr>
          <p:nvPr>
            <p:ph type="sldNum" sz="quarter" idx="10"/>
          </p:nvPr>
        </p:nvSpPr>
        <p:spPr/>
        <p:txBody>
          <a:bodyPr/>
          <a:lstStyle/>
          <a:p>
            <a:fld id="{BBDAD656-AB8D-40F8-9F60-E378E4FEE4C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hasCustomPrompt="1"/>
          </p:nvPr>
        </p:nvSpPr>
        <p:spPr>
          <a:xfrm>
            <a:off x="3962399" y="1964267"/>
            <a:ext cx="7197726" cy="2421464"/>
          </a:xfrm>
        </p:spPr>
        <p:txBody>
          <a:bodyPr anchor="b">
            <a:normAutofit/>
          </a:bodyPr>
          <a:lstStyle>
            <a:lvl1pPr algn="r">
              <a:defRPr sz="4800">
                <a:effectLst/>
              </a:defRPr>
            </a:lvl1pPr>
          </a:lstStyle>
          <a:p>
            <a:r>
              <a:rPr lang="vi-VN"/>
              <a:t>Bấm để sửa kiểu tiêu đề Bản cái</a:t>
            </a:r>
            <a:endParaRPr lang="en-US" dirty="0"/>
          </a:p>
        </p:txBody>
      </p:sp>
      <p:sp>
        <p:nvSpPr>
          <p:cNvPr id="3" name="Subtitle 2"/>
          <p:cNvSpPr>
            <a:spLocks noGrp="1"/>
          </p:cNvSpPr>
          <p:nvPr>
            <p:ph type="subTitle" idx="1" hasCustomPrompt="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Bấm để chỉnh sửa kiểu tiêu đề phụ của Bản cái</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a:xfrm>
            <a:off x="3962399" y="5870575"/>
            <a:ext cx="4893958" cy="377825"/>
          </a:xfrm>
        </p:spPr>
        <p:txBody>
          <a:bodyPr/>
          <a:lstStyle/>
          <a:p>
            <a:endParaRPr lang="vi-VN"/>
          </a:p>
        </p:txBody>
      </p:sp>
      <p:sp>
        <p:nvSpPr>
          <p:cNvPr id="6" name="Slide Number Placeholder 5"/>
          <p:cNvSpPr>
            <a:spLocks noGrp="1"/>
          </p:cNvSpPr>
          <p:nvPr>
            <p:ph type="sldNum" sz="quarter" idx="12"/>
          </p:nvPr>
        </p:nvSpPr>
        <p:spPr>
          <a:xfrm>
            <a:off x="10608958" y="5870575"/>
            <a:ext cx="551167" cy="377825"/>
          </a:xfrm>
        </p:spPr>
        <p:txBody>
          <a:bodyPr/>
          <a:lstStyle/>
          <a:p>
            <a:fld id="{5E60B538-BEDC-46D7-A468-289CAA484A0F}" type="slidenum">
              <a:rPr lang="vi-VN" smtClean="0"/>
            </a:fld>
            <a:endParaRPr lang="vi-V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Ảnh Toàn cảnh cùng vớ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4732865"/>
            <a:ext cx="10131427" cy="566738"/>
          </a:xfrm>
        </p:spPr>
        <p:txBody>
          <a:bodyPr anchor="b">
            <a:normAutofit/>
          </a:bodyPr>
          <a:lstStyle>
            <a:lvl1pPr algn="l">
              <a:defRPr sz="2400" b="0"/>
            </a:lvl1pPr>
          </a:lstStyle>
          <a:p>
            <a:r>
              <a:rPr lang="vi-VN"/>
              <a:t>Bấm để sửa kiểu tiêu đề Bản cái</a:t>
            </a:r>
            <a:endParaRPr lang="en-US" dirty="0"/>
          </a:p>
        </p:txBody>
      </p:sp>
      <p:sp>
        <p:nvSpPr>
          <p:cNvPr id="3" name="Picture Placeholder 2"/>
          <p:cNvSpPr>
            <a:spLocks noGrp="1" noChangeAspect="1"/>
          </p:cNvSpPr>
          <p:nvPr>
            <p:ph type="pic" idx="1" hasCustomPrompt="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êu đề và Chú thích">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131427" cy="3124199"/>
          </a:xfrm>
        </p:spPr>
        <p:txBody>
          <a:bodyPr anchor="ctr">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rích dẫn cùng với Chú thích">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2" name="Title 1"/>
          <p:cNvSpPr>
            <a:spLocks noGrp="1"/>
          </p:cNvSpPr>
          <p:nvPr>
            <p:ph type="title" hasCustomPrompt="1"/>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hasCustomPrompt="1"/>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vi-VN"/>
              <a:t>Bấm để chỉnh sửa kiểu văn bản của Bản cái</a:t>
            </a:r>
            <a:endParaRPr lang="vi-VN"/>
          </a:p>
        </p:txBody>
      </p:sp>
      <p:sp>
        <p:nvSpPr>
          <p:cNvPr id="3" name="Text Placeholder 2"/>
          <p:cNvSpPr>
            <a:spLocks noGrp="1"/>
          </p:cNvSpPr>
          <p:nvPr>
            <p:ph type="body" idx="1" hasCustomPrompt="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anh Thiếp">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2" y="3308581"/>
            <a:ext cx="10131425" cy="1468800"/>
          </a:xfrm>
        </p:spPr>
        <p:txBody>
          <a:bodyPr anchor="b">
            <a:normAutofit/>
          </a:bodyPr>
          <a:lstStyle>
            <a:lvl1pPr algn="l">
              <a:defRPr sz="3200" b="0" cap="none"/>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ích dẫn Danh Thiếp">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endParaRPr lang="en-US" sz="8000" dirty="0">
              <a:solidFill>
                <a:schemeClr val="tx1"/>
              </a:solidFill>
              <a:effectLst/>
            </a:endParaRPr>
          </a:p>
        </p:txBody>
      </p:sp>
      <p:sp>
        <p:nvSpPr>
          <p:cNvPr id="16" name="Title 1"/>
          <p:cNvSpPr>
            <a:spLocks noGrp="1"/>
          </p:cNvSpPr>
          <p:nvPr>
            <p:ph type="title" hasCustomPrompt="1"/>
          </p:nvPr>
        </p:nvSpPr>
        <p:spPr>
          <a:xfrm>
            <a:off x="992267" y="609601"/>
            <a:ext cx="9550399" cy="2743199"/>
          </a:xfrm>
        </p:spPr>
        <p:txBody>
          <a:bodyPr anchor="ctr">
            <a:normAutofit/>
          </a:bodyPr>
          <a:lstStyle>
            <a:lvl1pPr algn="l">
              <a:defRPr sz="3200" b="0" cap="none">
                <a:solidFill>
                  <a:schemeClr val="tx1"/>
                </a:solidFill>
              </a:defRPr>
            </a:lvl1pPr>
          </a:lstStyle>
          <a:p>
            <a:r>
              <a:rPr lang="vi-VN"/>
              <a:t>Bấm để sửa kiểu tiêu đề Bản cái</a:t>
            </a:r>
            <a:endParaRPr lang="en-US" dirty="0"/>
          </a:p>
        </p:txBody>
      </p:sp>
      <p:sp>
        <p:nvSpPr>
          <p:cNvPr id="10" name="Text Placeholder 9"/>
          <p:cNvSpPr>
            <a:spLocks noGrp="1"/>
          </p:cNvSpPr>
          <p:nvPr>
            <p:ph type="body" sz="quarter" idx="13" hasCustomPrompt="1"/>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vi-VN"/>
              <a:t>Bấm để chỉnh sửa kiểu văn bản của Bản cái</a:t>
            </a:r>
            <a:endParaRPr lang="vi-VN"/>
          </a:p>
        </p:txBody>
      </p:sp>
      <p:sp>
        <p:nvSpPr>
          <p:cNvPr id="3" name="Text Placeholder 2"/>
          <p:cNvSpPr>
            <a:spLocks noGrp="1"/>
          </p:cNvSpPr>
          <p:nvPr>
            <p:ph type="body" idx="1" hasCustomPrompt="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vi-VN"/>
              <a:t>Bấm để sửa kiểu tiêu đề Bản cái</a:t>
            </a:r>
            <a:endParaRPr lang="en-US" dirty="0"/>
          </a:p>
        </p:txBody>
      </p:sp>
      <p:sp>
        <p:nvSpPr>
          <p:cNvPr id="10" name="Text Placeholder 9"/>
          <p:cNvSpPr>
            <a:spLocks noGrp="1"/>
          </p:cNvSpPr>
          <p:nvPr>
            <p:ph type="body" sz="quarter" idx="13" hasCustomPrompt="1"/>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vi-VN"/>
              <a:t>Bấm để chỉnh sửa kiểu văn bản của Bản cái</a:t>
            </a:r>
            <a:endParaRPr lang="vi-VN"/>
          </a:p>
        </p:txBody>
      </p:sp>
      <p:sp>
        <p:nvSpPr>
          <p:cNvPr id="3" name="Text Placeholder 2"/>
          <p:cNvSpPr>
            <a:spLocks noGrp="1"/>
          </p:cNvSpPr>
          <p:nvPr>
            <p:ph type="body" idx="1" hasCustomPrompt="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hasCustomPrompt="1"/>
          </p:nvPr>
        </p:nvSpPr>
        <p:spPr/>
        <p:txBody>
          <a:bodyPr vert="eaVert" ancho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
        <p:nvSpPr>
          <p:cNvPr id="8" name="Title 1"/>
          <p:cNvSpPr>
            <a:spLocks noGrp="1"/>
          </p:cNvSpPr>
          <p:nvPr>
            <p:ph type="title" hasCustomPrompt="1"/>
          </p:nvPr>
        </p:nvSpPr>
        <p:spPr>
          <a:xfrm>
            <a:off x="685801" y="609600"/>
            <a:ext cx="10131425" cy="1456267"/>
          </a:xfrm>
        </p:spPr>
        <p:txBody>
          <a:bodyPr/>
          <a:lstStyle/>
          <a:p>
            <a:r>
              <a:rPr lang="vi-VN"/>
              <a:t>Bấm để sửa kiểu tiêu đề Bản cái</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hasCustomPrompt="1"/>
          </p:nvPr>
        </p:nvSpPr>
        <p:spPr>
          <a:xfrm>
            <a:off x="8658675" y="609599"/>
            <a:ext cx="2158552" cy="5181601"/>
          </a:xfrm>
        </p:spPr>
        <p:txBody>
          <a:bodyPr vert="eaVert"/>
          <a:lstStyle/>
          <a:p>
            <a:r>
              <a:rPr lang="vi-VN"/>
              <a:t>Bấm để sửa kiểu tiêu đề Bản cái</a:t>
            </a:r>
            <a:endParaRPr lang="en-US" dirty="0"/>
          </a:p>
        </p:txBody>
      </p:sp>
      <p:sp>
        <p:nvSpPr>
          <p:cNvPr id="3" name="Vertical Text Placeholder 2"/>
          <p:cNvSpPr>
            <a:spLocks noGrp="1"/>
          </p:cNvSpPr>
          <p:nvPr>
            <p:ph type="body" orient="vert" idx="1" hasCustomPrompt="1"/>
          </p:nvPr>
        </p:nvSpPr>
        <p:spPr>
          <a:xfrm>
            <a:off x="685800" y="609600"/>
            <a:ext cx="7832116" cy="5181600"/>
          </a:xfrm>
        </p:spPr>
        <p:txBody>
          <a:bodyPr vert="eaVert" anchor="t"/>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idx="1" hasCustomPrompt="1"/>
          </p:nvPr>
        </p:nvSpPr>
        <p:spPr/>
        <p:txBody>
          <a:bodyPr anchor="ct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3308581"/>
            <a:ext cx="10131427" cy="1468800"/>
          </a:xfrm>
        </p:spPr>
        <p:txBody>
          <a:bodyPr anchor="b"/>
          <a:lstStyle>
            <a:lvl1pPr algn="l">
              <a:defRPr sz="4000" b="0" cap="all"/>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Bấm để chỉnh sửa kiểu văn bản của Bản cái</a:t>
            </a:r>
            <a:endParaRPr lang="vi-VN"/>
          </a:p>
        </p:txBody>
      </p:sp>
      <p:sp>
        <p:nvSpPr>
          <p:cNvPr id="4" name="Date Placeholder 3"/>
          <p:cNvSpPr>
            <a:spLocks noGrp="1"/>
          </p:cNvSpPr>
          <p:nvPr>
            <p:ph type="dt" sz="half" idx="10"/>
          </p:nvPr>
        </p:nvSpPr>
        <p:spPr/>
        <p:txBody>
          <a:bodyPr/>
          <a:lstStyle/>
          <a:p>
            <a:fld id="{B36A661A-3546-448C-90F8-321A9DCED7C4}"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Content Placeholder 2"/>
          <p:cNvSpPr>
            <a:spLocks noGrp="1"/>
          </p:cNvSpPr>
          <p:nvPr>
            <p:ph sz="half" idx="1" hasCustomPrompt="1"/>
          </p:nvPr>
        </p:nvSpPr>
        <p:spPr>
          <a:xfrm>
            <a:off x="685802" y="2142067"/>
            <a:ext cx="4995334" cy="3649134"/>
          </a:xfrm>
        </p:spPr>
        <p:txBody>
          <a:bodyP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Content Placeholder 3"/>
          <p:cNvSpPr>
            <a:spLocks noGrp="1"/>
          </p:cNvSpPr>
          <p:nvPr>
            <p:ph sz="half" idx="2" hasCustomPrompt="1"/>
          </p:nvPr>
        </p:nvSpPr>
        <p:spPr>
          <a:xfrm>
            <a:off x="5821895" y="2142067"/>
            <a:ext cx="4995332" cy="3649133"/>
          </a:xfrm>
        </p:spPr>
        <p:txBody>
          <a:bodyP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vi-VN"/>
              <a:t>Bấm để sửa kiểu tiêu đề Bản cái</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4" name="Content Placeholder 3"/>
          <p:cNvSpPr>
            <a:spLocks noGrp="1"/>
          </p:cNvSpPr>
          <p:nvPr>
            <p:ph sz="half" idx="2" hasCustomPrompt="1"/>
          </p:nvPr>
        </p:nvSpPr>
        <p:spPr>
          <a:xfrm>
            <a:off x="685801" y="2870201"/>
            <a:ext cx="4996923" cy="2920998"/>
          </a:xfrm>
        </p:spPr>
        <p:txBody>
          <a:bodyPr anchor="t">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endParaRPr lang="vi-VN"/>
          </a:p>
        </p:txBody>
      </p:sp>
      <p:sp>
        <p:nvSpPr>
          <p:cNvPr id="6" name="Content Placeholder 5"/>
          <p:cNvSpPr>
            <a:spLocks noGrp="1"/>
          </p:cNvSpPr>
          <p:nvPr>
            <p:ph sz="quarter" idx="4" hasCustomPrompt="1"/>
          </p:nvPr>
        </p:nvSpPr>
        <p:spPr>
          <a:xfrm>
            <a:off x="5823483" y="2870201"/>
            <a:ext cx="4995334" cy="2920998"/>
          </a:xfrm>
        </p:spPr>
        <p:txBody>
          <a:bodyPr anchor="t">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7" name="Date Placeholder 6"/>
          <p:cNvSpPr>
            <a:spLocks noGrp="1"/>
          </p:cNvSpPr>
          <p:nvPr>
            <p:ph type="dt" sz="half" idx="10"/>
          </p:nvPr>
        </p:nvSpPr>
        <p:spPr/>
        <p:txBody>
          <a:bodyPr/>
          <a:lstStyle/>
          <a:p>
            <a:fld id="{B36A661A-3546-448C-90F8-321A9DCED7C4}"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p>
            <a:r>
              <a:rPr lang="vi-VN"/>
              <a:t>Bấm để sửa kiểu tiêu đề Bản cái</a:t>
            </a:r>
            <a:endParaRPr lang="en-US" dirty="0"/>
          </a:p>
        </p:txBody>
      </p:sp>
      <p:sp>
        <p:nvSpPr>
          <p:cNvPr id="3" name="Date Placeholder 2"/>
          <p:cNvSpPr>
            <a:spLocks noGrp="1"/>
          </p:cNvSpPr>
          <p:nvPr>
            <p:ph type="dt" sz="half" idx="10"/>
          </p:nvPr>
        </p:nvSpPr>
        <p:spPr/>
        <p:txBody>
          <a:bodyPr/>
          <a:lstStyle/>
          <a:p>
            <a:fld id="{B36A661A-3546-448C-90F8-321A9DCED7C4}"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36A661A-3546-448C-90F8-321A9DCED7C4}"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2074333"/>
            <a:ext cx="3680885" cy="1371600"/>
          </a:xfrm>
        </p:spPr>
        <p:txBody>
          <a:bodyPr anchor="b">
            <a:normAutofit/>
          </a:bodyPr>
          <a:lstStyle>
            <a:lvl1pPr algn="l">
              <a:defRPr sz="2400" b="0"/>
            </a:lvl1pPr>
          </a:lstStyle>
          <a:p>
            <a:r>
              <a:rPr lang="vi-VN"/>
              <a:t>Bấm để sửa kiểu tiêu đề Bản cái</a:t>
            </a:r>
            <a:endParaRPr lang="en-US" dirty="0"/>
          </a:p>
        </p:txBody>
      </p:sp>
      <p:sp>
        <p:nvSpPr>
          <p:cNvPr id="3" name="Content Placeholder 2"/>
          <p:cNvSpPr>
            <a:spLocks noGrp="1"/>
          </p:cNvSpPr>
          <p:nvPr>
            <p:ph idx="1" hasCustomPrompt="1"/>
          </p:nvPr>
        </p:nvSpPr>
        <p:spPr>
          <a:xfrm>
            <a:off x="4648201" y="609601"/>
            <a:ext cx="6169026" cy="5181600"/>
          </a:xfrm>
        </p:spPr>
        <p:txBody>
          <a:bodyPr anchor="ct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Text Placeholder 3"/>
          <p:cNvSpPr>
            <a:spLocks noGrp="1"/>
          </p:cNvSpPr>
          <p:nvPr>
            <p:ph type="body" sz="half" idx="2" hasCustomPrompt="1"/>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1600200"/>
            <a:ext cx="6164653" cy="1371600"/>
          </a:xfrm>
        </p:spPr>
        <p:txBody>
          <a:bodyPr anchor="b">
            <a:normAutofit/>
          </a:bodyPr>
          <a:lstStyle>
            <a:lvl1pPr algn="l">
              <a:defRPr sz="2800" b="0"/>
            </a:lvl1pPr>
          </a:lstStyle>
          <a:p>
            <a:r>
              <a:rPr lang="vi-VN"/>
              <a:t>Bấm để sửa kiểu tiêu đề Bản cái</a:t>
            </a:r>
            <a:endParaRPr lang="en-US" dirty="0"/>
          </a:p>
        </p:txBody>
      </p:sp>
      <p:sp>
        <p:nvSpPr>
          <p:cNvPr id="14" name="Picture Placeholder 2"/>
          <p:cNvSpPr>
            <a:spLocks noGrp="1" noChangeAspect="1"/>
          </p:cNvSpPr>
          <p:nvPr>
            <p:ph type="pic" idx="1" hasCustomPrompt="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vi-VN"/>
              <a:t>Bấm biểu tượng để thêm hình ảnh</a:t>
            </a:r>
            <a:endParaRPr lang="en-US" dirty="0"/>
          </a:p>
        </p:txBody>
      </p:sp>
      <p:sp>
        <p:nvSpPr>
          <p:cNvPr id="4" name="Text Placeholder 3"/>
          <p:cNvSpPr>
            <a:spLocks noGrp="1"/>
          </p:cNvSpPr>
          <p:nvPr>
            <p:ph type="body" sz="half" idx="2" hasCustomPrompt="1"/>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Bấm để chỉnh sửa kiểu văn bản của Bản cái</a:t>
            </a:r>
            <a:endParaRPr lang="vi-VN"/>
          </a:p>
        </p:txBody>
      </p:sp>
      <p:sp>
        <p:nvSpPr>
          <p:cNvPr id="5" name="Date Placeholder 4"/>
          <p:cNvSpPr>
            <a:spLocks noGrp="1"/>
          </p:cNvSpPr>
          <p:nvPr>
            <p:ph type="dt" sz="half" idx="10"/>
          </p:nvPr>
        </p:nvSpPr>
        <p:spPr/>
        <p:txBody>
          <a:bodyPr/>
          <a:lstStyle/>
          <a:p>
            <a:fld id="{B36A661A-3546-448C-90F8-321A9DCED7C4}"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E60B538-BEDC-46D7-A468-289CAA484A0F}" type="slidenum">
              <a:rPr lang="vi-VN" smtClean="0"/>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vi-VN"/>
              <a:t>Bấm để sửa kiểu tiêu đề Bản cái</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vi-VN"/>
              <a:t>Bấm để chỉnh sửa kiểu văn bản của Bản cái</a:t>
            </a:r>
            <a:endParaRPr lang="vi-VN"/>
          </a:p>
          <a:p>
            <a:pPr lvl="1"/>
            <a:r>
              <a:rPr lang="vi-VN"/>
              <a:t>Mức hai</a:t>
            </a:r>
            <a:endParaRPr lang="vi-VN"/>
          </a:p>
          <a:p>
            <a:pPr lvl="2"/>
            <a:r>
              <a:rPr lang="vi-VN"/>
              <a:t>Mức ba</a:t>
            </a:r>
            <a:endParaRPr lang="vi-VN"/>
          </a:p>
          <a:p>
            <a:pPr lvl="3"/>
            <a:r>
              <a:rPr lang="vi-VN"/>
              <a:t>Mức bốn</a:t>
            </a:r>
            <a:endParaRPr lang="vi-VN"/>
          </a:p>
          <a:p>
            <a:pPr lvl="4"/>
            <a:r>
              <a:rPr lang="vi-VN"/>
              <a:t>Mức năm</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6A661A-3546-448C-90F8-321A9DCED7C4}" type="datetimeFigureOut">
              <a:rPr lang="vi-VN" smtClean="0"/>
            </a:fld>
            <a:endParaRPr lang="vi-V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vi-V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60B538-BEDC-46D7-A468-289CAA484A0F}" type="slidenum">
              <a:rPr lang="vi-VN" smtClean="0"/>
            </a:fld>
            <a:endParaRPr lang="vi-VN"/>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panose="020B0604020202020204"/>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panose="020B0604020202020204"/>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panose="020B0604020202020204"/>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2.GIF"/><Relationship Id="rId2" Type="http://schemas.openxmlformats.org/officeDocument/2006/relationships/image" Target="../media/image16.png"/><Relationship Id="rId1"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5.jpe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microsoft.com/office/2007/relationships/hdphoto" Target="../media/image15.wdp"/><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15.wdp"/><Relationship Id="rId2" Type="http://schemas.openxmlformats.org/officeDocument/2006/relationships/image" Target="../media/image14.png"/><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6" name="Picture 12" descr="Hình nền Ngày Hội đọc Sách Mẫu áp Phích áp Phích Sự Kiện Nhà Sự Kiện Ảnh  Nền, Quảng, Ngày Hội đọc Sách, Mẫu Nhà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Hộp Văn bản 5"/>
          <p:cNvSpPr txBox="1"/>
          <p:nvPr/>
        </p:nvSpPr>
        <p:spPr>
          <a:xfrm>
            <a:off x="3199549" y="866676"/>
            <a:ext cx="6402898" cy="4154170"/>
          </a:xfrm>
          <a:prstGeom prst="rect">
            <a:avLst/>
          </a:prstGeom>
          <a:noFill/>
        </p:spPr>
        <p:txBody>
          <a:bodyPr wrap="square" rtlCol="0">
            <a:spAutoFit/>
          </a:bodyPr>
          <a:lstStyle/>
          <a:p>
            <a:pPr algn="ctr"/>
            <a:r>
              <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BÀI 3: HỌC TẬP TỰ GIÁC,</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TÍCH CỰC</a:t>
            </a:r>
            <a:endParaRPr lang="en-US"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a:p>
            <a:pPr algn="ctr"/>
            <a:r>
              <a:rPr lang="en-US" altLang="vi-VN"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(TIẾT 2)</a:t>
            </a:r>
            <a:endParaRPr lang="en-US" altLang="vi-VN" sz="6600" b="1" dirty="0">
              <a:ln w="9525">
                <a:solidFill>
                  <a:schemeClr val="bg1"/>
                </a:solidFill>
                <a:prstDash val="solid"/>
              </a:ln>
              <a:solidFill>
                <a:srgbClr val="FFC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0862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chúng</a:t>
            </a:r>
            <a:r>
              <a:rPr lang="vi-VN" sz="2000" dirty="0">
                <a:latin typeface="Times New Roman" panose="02020603050405020304" pitchFamily="18" charset="0"/>
                <a:cs typeface="Times New Roman" panose="02020603050405020304" pitchFamily="18" charset="0"/>
              </a:rPr>
              <a:t> ta </a:t>
            </a:r>
            <a:r>
              <a:rPr lang="vi-VN" sz="2000" dirty="0" err="1">
                <a:latin typeface="Times New Roman" panose="02020603050405020304" pitchFamily="18" charset="0"/>
                <a:cs typeface="Times New Roman" panose="02020603050405020304" pitchFamily="18" charset="0"/>
              </a:rPr>
              <a:t>có</a:t>
            </a:r>
            <a:r>
              <a:rPr lang="vi-VN" sz="2000" dirty="0">
                <a:latin typeface="Times New Roman" panose="02020603050405020304" pitchFamily="18" charset="0"/>
                <a:cs typeface="Times New Roman" panose="02020603050405020304" pitchFamily="18" charset="0"/>
              </a:rPr>
              <a:t> thêm </a:t>
            </a:r>
            <a:r>
              <a:rPr lang="vi-VN" sz="2000" dirty="0" err="1">
                <a:latin typeface="Times New Roman" panose="02020603050405020304" pitchFamily="18" charset="0"/>
                <a:cs typeface="Times New Roman" panose="02020603050405020304" pitchFamily="18" charset="0"/>
              </a:rPr>
              <a:t>kiến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thức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rộng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hiểu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biết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gặt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hái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nhiều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thành</a:t>
            </a:r>
            <a:r>
              <a:rPr lang="vi-VN" sz="2000" dirty="0">
                <a:latin typeface="Times New Roman" panose="02020603050405020304" pitchFamily="18" charset="0"/>
                <a:cs typeface="Times New Roman" panose="02020603050405020304" pitchFamily="18" charset="0"/>
              </a:rPr>
              <a:t> công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được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mọi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người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thừa</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nhận</a:t>
            </a:r>
            <a:r>
              <a:rPr lang="vi-VN" sz="2000" dirty="0">
                <a:latin typeface="Times New Roman" panose="02020603050405020304" pitchFamily="18" charset="0"/>
                <a:cs typeface="Times New Roman" panose="02020603050405020304" pitchFamily="18" charset="0"/>
              </a:rPr>
              <a:t>, tôn </a:t>
            </a:r>
            <a:r>
              <a:rPr lang="vi-VN" sz="2000" dirty="0" err="1">
                <a:latin typeface="Times New Roman" panose="02020603050405020304" pitchFamily="18" charset="0"/>
                <a:cs typeface="Times New Roman" panose="02020603050405020304" pitchFamily="18" charset="0"/>
              </a:rPr>
              <a:t>trọng</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sinh </a:t>
            </a:r>
            <a:r>
              <a:rPr lang="vi-VN" sz="2000" dirty="0" err="1">
                <a:latin typeface="Times New Roman" panose="02020603050405020304" pitchFamily="18" charset="0"/>
                <a:cs typeface="Times New Roman" panose="02020603050405020304" pitchFamily="18" charset="0"/>
              </a:rPr>
              <a:t>phải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rèn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luyện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tính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đồng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cần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nhắc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đỡ</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những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bạn</a:t>
            </a:r>
            <a:r>
              <a:rPr lang="vi-VN" sz="2000" dirty="0">
                <a:latin typeface="Times New Roman" panose="02020603050405020304" pitchFamily="18" charset="0"/>
                <a:cs typeface="Times New Roman" panose="02020603050405020304" pitchFamily="18" charset="0"/>
              </a:rPr>
              <a:t> chưa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để</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cùng</a:t>
            </a:r>
            <a:r>
              <a:rPr lang="vi-VN" sz="2000" dirty="0">
                <a:latin typeface="Times New Roman" panose="02020603050405020304" pitchFamily="18" charset="0"/>
                <a:cs typeface="Times New Roman" panose="02020603050405020304" pitchFamily="18" charset="0"/>
              </a:rPr>
              <a:t> nhau </a:t>
            </a:r>
            <a:r>
              <a:rPr lang="vi-VN" sz="2000" dirty="0" err="1">
                <a:latin typeface="Times New Roman" panose="02020603050405020304" pitchFamily="18" charset="0"/>
                <a:cs typeface="Times New Roman" panose="02020603050405020304" pitchFamily="18" charset="0"/>
              </a:rPr>
              <a:t>tiến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bộ</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3" name="Rectangles 2"/>
          <p:cNvSpPr/>
          <p:nvPr/>
        </p:nvSpPr>
        <p:spPr>
          <a:xfrm>
            <a:off x="2465071" y="1323340"/>
            <a:ext cx="41973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 Ý nghĩa</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l="15263" r="5319" b="11234"/>
          <a:stretch>
            <a:fillRect/>
          </a:stretch>
        </p:blipFill>
        <p:spPr>
          <a:xfrm>
            <a:off x="0" y="-219075"/>
            <a:ext cx="12192000" cy="7296150"/>
          </a:xfrm>
          <a:prstGeom prst="rect">
            <a:avLst/>
          </a:prstGeom>
        </p:spPr>
      </p:pic>
      <p:sp>
        <p:nvSpPr>
          <p:cNvPr id="10" name="文本框 9"/>
          <p:cNvSpPr txBox="1"/>
          <p:nvPr/>
        </p:nvSpPr>
        <p:spPr>
          <a:xfrm>
            <a:off x="1316451" y="2979422"/>
            <a:ext cx="9230995" cy="1753235"/>
          </a:xfrm>
          <a:prstGeom prst="rect">
            <a:avLst/>
          </a:prstGeom>
          <a:solidFill>
            <a:schemeClr val="bg1"/>
          </a:solidFill>
        </p:spPr>
        <p:txBody>
          <a:bodyPr wrap="none" rtlCol="0">
            <a:spAutoFit/>
            <a:scene3d>
              <a:camera prst="orthographicFront"/>
              <a:lightRig rig="soft" dir="t">
                <a:rot lat="0" lon="0" rev="15600000"/>
              </a:lightRig>
            </a:scene3d>
            <a:sp3d extrusionH="57150" prstMaterial="softEdge">
              <a:bevelT w="25400" h="38100"/>
            </a:sp3d>
          </a:bodyPr>
          <a:lstStyle/>
          <a:p>
            <a:pPr algn="ct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Tạm</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biệt</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và</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hẹn</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gặp</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lại</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các</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em</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endPar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endParaRPr>
          </a:p>
          <a:p>
            <a:pPr algn="ct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ở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bài</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học</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tiếp</a:t>
            </a:r>
            <a:r>
              <a:rPr lang="en-US" altLang="zh-CN" sz="5400" b="1" i="1" dirty="0">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 </a:t>
            </a:r>
            <a:r>
              <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rPr>
              <a:t>theo.</a:t>
            </a:r>
            <a:endParaRPr lang="en-US" altLang="zh-CN" sz="5400" b="1" i="1" dirty="0" err="1">
              <a:solidFill>
                <a:schemeClr val="accent4"/>
              </a:solidFill>
              <a:effectLst/>
              <a:latin typeface="Times New Roman" panose="02020603050405020304" pitchFamily="18" charset="0"/>
              <a:ea typeface="Montserrat" panose="00000500000000000000" charset="0"/>
              <a:cs typeface="Times New Roman" panose="02020603050405020304" pitchFamily="18" charset="0"/>
            </a:endParaRPr>
          </a:p>
        </p:txBody>
      </p:sp>
      <p:grpSp>
        <p:nvGrpSpPr>
          <p:cNvPr id="9" name="组合 8"/>
          <p:cNvGrpSpPr/>
          <p:nvPr/>
        </p:nvGrpSpPr>
        <p:grpSpPr>
          <a:xfrm>
            <a:off x="568960" y="218440"/>
            <a:ext cx="3077845" cy="1765935"/>
            <a:chOff x="3967604" y="1063332"/>
            <a:chExt cx="3945045" cy="2676553"/>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590" y="1063332"/>
              <a:ext cx="1714877" cy="2558024"/>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604" y="2506694"/>
              <a:ext cx="521395" cy="77774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340" y="3333953"/>
              <a:ext cx="272133" cy="405932"/>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254" y="1953470"/>
              <a:ext cx="521395" cy="777748"/>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121" y="3047822"/>
              <a:ext cx="272133" cy="405932"/>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857" y="2641890"/>
              <a:ext cx="153452" cy="228900"/>
            </a:xfrm>
            <a:prstGeom prst="rect">
              <a:avLst/>
            </a:prstGeom>
          </p:spPr>
        </p:pic>
      </p:grpSp>
      <p:grpSp>
        <p:nvGrpSpPr>
          <p:cNvPr id="2" name="组合 8"/>
          <p:cNvGrpSpPr/>
          <p:nvPr/>
        </p:nvGrpSpPr>
        <p:grpSpPr>
          <a:xfrm>
            <a:off x="8358505" y="107950"/>
            <a:ext cx="3077845" cy="1765935"/>
            <a:chOff x="3967604" y="1063332"/>
            <a:chExt cx="3945045" cy="2676553"/>
          </a:xfrm>
        </p:grpSpPr>
        <p:pic>
          <p:nvPicPr>
            <p:cNvPr id="11"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8590" y="1063332"/>
              <a:ext cx="1714877" cy="2558024"/>
            </a:xfrm>
            <a:prstGeom prst="rect">
              <a:avLst/>
            </a:prstGeom>
          </p:spPr>
        </p:pic>
        <p:pic>
          <p:nvPicPr>
            <p:cNvPr id="12"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7604" y="2506694"/>
              <a:ext cx="521395" cy="777748"/>
            </a:xfrm>
            <a:prstGeom prst="rect">
              <a:avLst/>
            </a:prstGeom>
          </p:spPr>
        </p:pic>
        <p:pic>
          <p:nvPicPr>
            <p:cNvPr id="14"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6340" y="3333953"/>
              <a:ext cx="272133" cy="405932"/>
            </a:xfrm>
            <a:prstGeom prst="rect">
              <a:avLst/>
            </a:prstGeom>
          </p:spPr>
        </p:pic>
        <p:pic>
          <p:nvPicPr>
            <p:cNvPr id="15"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254" y="1953470"/>
              <a:ext cx="521395" cy="777748"/>
            </a:xfrm>
            <a:prstGeom prst="rect">
              <a:avLst/>
            </a:prstGeom>
          </p:spPr>
        </p:pic>
        <p:pic>
          <p:nvPicPr>
            <p:cNvPr id="16"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9121" y="3047822"/>
              <a:ext cx="272133" cy="405932"/>
            </a:xfrm>
            <a:prstGeom prst="rect">
              <a:avLst/>
            </a:prstGeom>
          </p:spPr>
        </p:pic>
        <p:pic>
          <p:nvPicPr>
            <p:cNvPr id="17"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4857" y="2641890"/>
              <a:ext cx="153452" cy="228900"/>
            </a:xfrm>
            <a:prstGeom prst="rect">
              <a:avLst/>
            </a:prstGeom>
          </p:spPr>
        </p:pic>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p15:prstTrans prst="origami"/>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0"/>
                                        </p:tgtEl>
                                        <p:attrNameLst>
                                          <p:attrName>ppt_x</p:attrName>
                                          <p:attrName>ppt_y</p:attrName>
                                        </p:attrNameLst>
                                      </p:cBhvr>
                                    </p:animMotion>
                                    <p:animRot by="1500000">
                                      <p:cBhvr>
                                        <p:cTn id="7" dur="125" fill="hold">
                                          <p:stCondLst>
                                            <p:cond delay="0"/>
                                          </p:stCondLst>
                                        </p:cTn>
                                        <p:tgtEl>
                                          <p:spTgt spid="10"/>
                                        </p:tgtEl>
                                        <p:attrNameLst>
                                          <p:attrName>r</p:attrName>
                                        </p:attrNameLst>
                                      </p:cBhvr>
                                    </p:animRot>
                                    <p:animRot by="-1500000">
                                      <p:cBhvr>
                                        <p:cTn id="8" dur="125" fill="hold">
                                          <p:stCondLst>
                                            <p:cond delay="125"/>
                                          </p:stCondLst>
                                        </p:cTn>
                                        <p:tgtEl>
                                          <p:spTgt spid="10"/>
                                        </p:tgtEl>
                                        <p:attrNameLst>
                                          <p:attrName>r</p:attrName>
                                        </p:attrNameLst>
                                      </p:cBhvr>
                                    </p:animRot>
                                    <p:animRot by="-1500000">
                                      <p:cBhvr>
                                        <p:cTn id="9" dur="125" fill="hold">
                                          <p:stCondLst>
                                            <p:cond delay="250"/>
                                          </p:stCondLst>
                                        </p:cTn>
                                        <p:tgtEl>
                                          <p:spTgt spid="10"/>
                                        </p:tgtEl>
                                        <p:attrNameLst>
                                          <p:attrName>r</p:attrName>
                                        </p:attrNameLst>
                                      </p:cBhvr>
                                    </p:animRot>
                                    <p:animRot by="1500000">
                                      <p:cBhvr>
                                        <p:cTn id="10" dur="125" fill="hold">
                                          <p:stCondLst>
                                            <p:cond delay="375"/>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p>
            <a:endParaRPr lang="en-US"/>
          </a:p>
        </p:txBody>
      </p:sp>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09772"/>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750646" y="228830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vi-VN" sz="2000" dirty="0" err="1">
              <a:latin typeface="+mj-lt"/>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I/THÔNG TIN</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II/ NỘI DUNG BÀI HỌC</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en-US" altLang="vi-VN" sz="2400" b="1" dirty="0" err="1">
                <a:solidFill>
                  <a:schemeClr val="accent6"/>
                </a:solidFill>
                <a:latin typeface="Times New Roman" panose="02020603050405020304" pitchFamily="18" charset="0"/>
                <a:cs typeface="Times New Roman" panose="02020603050405020304" pitchFamily="18" charset="0"/>
              </a:rPr>
              <a:t>1/ Thế nào là học tập tích cực và tự giác?</a:t>
            </a:r>
            <a:endParaRPr lang="en-US" altLang="vi-VN" sz="2400" b="1" dirty="0" err="1">
              <a:solidFill>
                <a:schemeClr val="accent6"/>
              </a:solidFill>
              <a:latin typeface="Times New Roman" panose="02020603050405020304" pitchFamily="18" charset="0"/>
              <a:cs typeface="Times New Roman" panose="02020603050405020304" pitchFamily="18" charset="0"/>
            </a:endParaRPr>
          </a:p>
          <a:p>
            <a:pPr algn="just"/>
            <a:r>
              <a:rPr lang="vi-VN" sz="2400" dirty="0" err="1">
                <a:latin typeface="+mj-lt"/>
              </a:rPr>
              <a:t>Học</a:t>
            </a:r>
            <a:r>
              <a:rPr lang="vi-VN" sz="2400" dirty="0">
                <a:latin typeface="+mj-lt"/>
              </a:rPr>
              <a:t> </a:t>
            </a:r>
            <a:r>
              <a:rPr lang="vi-VN" sz="2400" dirty="0" err="1">
                <a:latin typeface="+mj-lt"/>
              </a:rPr>
              <a:t>tập</a:t>
            </a:r>
            <a:r>
              <a:rPr lang="vi-VN" sz="2400" dirty="0">
                <a:latin typeface="+mj-lt"/>
              </a:rPr>
              <a:t> </a:t>
            </a:r>
            <a:r>
              <a:rPr lang="vi-VN" sz="2400" dirty="0" err="1">
                <a:latin typeface="+mj-lt"/>
              </a:rPr>
              <a:t>tự</a:t>
            </a:r>
            <a:r>
              <a:rPr lang="vi-VN" sz="2400" dirty="0">
                <a:latin typeface="+mj-lt"/>
              </a:rPr>
              <a:t> </a:t>
            </a:r>
            <a:r>
              <a:rPr lang="vi-VN" sz="2400" dirty="0" err="1">
                <a:latin typeface="+mj-lt"/>
              </a:rPr>
              <a:t>giác</a:t>
            </a:r>
            <a:r>
              <a:rPr lang="vi-VN" sz="2400" dirty="0">
                <a:latin typeface="+mj-lt"/>
              </a:rPr>
              <a:t>, </a:t>
            </a:r>
            <a:r>
              <a:rPr lang="vi-VN" sz="2400" dirty="0" err="1">
                <a:latin typeface="+mj-lt"/>
              </a:rPr>
              <a:t>tích</a:t>
            </a:r>
            <a:r>
              <a:rPr lang="vi-VN" sz="2400" dirty="0">
                <a:latin typeface="+mj-lt"/>
              </a:rPr>
              <a:t> </a:t>
            </a:r>
            <a:r>
              <a:rPr lang="vi-VN" sz="2400" dirty="0" err="1">
                <a:latin typeface="+mj-lt"/>
              </a:rPr>
              <a:t>cực</a:t>
            </a:r>
            <a:r>
              <a:rPr lang="vi-VN" sz="2400" dirty="0">
                <a:latin typeface="+mj-lt"/>
              </a:rPr>
              <a:t> </a:t>
            </a:r>
            <a:r>
              <a:rPr lang="vi-VN" sz="2400" dirty="0" err="1">
                <a:latin typeface="+mj-lt"/>
              </a:rPr>
              <a:t>là</a:t>
            </a:r>
            <a:r>
              <a:rPr lang="vi-VN" sz="2400" dirty="0">
                <a:latin typeface="+mj-lt"/>
              </a:rPr>
              <a:t> </a:t>
            </a:r>
            <a:r>
              <a:rPr lang="vi-VN" sz="2400" dirty="0" err="1">
                <a:latin typeface="+mj-lt"/>
              </a:rPr>
              <a:t>chủ</a:t>
            </a:r>
            <a:r>
              <a:rPr lang="vi-VN" sz="2400" dirty="0">
                <a:latin typeface="+mj-lt"/>
              </a:rPr>
              <a:t> </a:t>
            </a:r>
            <a:r>
              <a:rPr lang="vi-VN" sz="2400" dirty="0" err="1">
                <a:latin typeface="+mj-lt"/>
              </a:rPr>
              <a:t>động</a:t>
            </a:r>
            <a:r>
              <a:rPr lang="vi-VN" sz="2400" dirty="0">
                <a:latin typeface="+mj-lt"/>
              </a:rPr>
              <a:t> </a:t>
            </a:r>
            <a:r>
              <a:rPr lang="vi-VN" sz="2400" dirty="0" err="1">
                <a:latin typeface="+mj-lt"/>
              </a:rPr>
              <a:t>thực</a:t>
            </a:r>
            <a:r>
              <a:rPr lang="vi-VN" sz="2400" dirty="0">
                <a:latin typeface="+mj-lt"/>
              </a:rPr>
              <a:t> </a:t>
            </a:r>
            <a:r>
              <a:rPr lang="vi-VN" sz="2400" dirty="0" err="1">
                <a:latin typeface="+mj-lt"/>
              </a:rPr>
              <a:t>hiện</a:t>
            </a:r>
            <a:r>
              <a:rPr lang="vi-VN" sz="2400" dirty="0">
                <a:latin typeface="+mj-lt"/>
              </a:rPr>
              <a:t> </a:t>
            </a:r>
            <a:r>
              <a:rPr lang="vi-VN" sz="2400" dirty="0" err="1">
                <a:latin typeface="+mj-lt"/>
              </a:rPr>
              <a:t>đầy</a:t>
            </a:r>
            <a:r>
              <a:rPr lang="vi-VN" sz="2400" dirty="0">
                <a:latin typeface="+mj-lt"/>
              </a:rPr>
              <a:t> </a:t>
            </a:r>
            <a:r>
              <a:rPr lang="vi-VN" sz="2400" dirty="0" err="1">
                <a:latin typeface="+mj-lt"/>
              </a:rPr>
              <a:t>đủ</a:t>
            </a:r>
            <a:r>
              <a:rPr lang="vi-VN" sz="2400" dirty="0">
                <a:latin typeface="+mj-lt"/>
              </a:rPr>
              <a:t> </a:t>
            </a:r>
            <a:r>
              <a:rPr lang="vi-VN" sz="2400" dirty="0" err="1">
                <a:latin typeface="+mj-lt"/>
              </a:rPr>
              <a:t>và</a:t>
            </a:r>
            <a:r>
              <a:rPr lang="vi-VN" sz="2400" dirty="0">
                <a:latin typeface="+mj-lt"/>
              </a:rPr>
              <a:t> </a:t>
            </a:r>
            <a:r>
              <a:rPr lang="vi-VN" sz="2400" dirty="0" err="1">
                <a:latin typeface="+mj-lt"/>
              </a:rPr>
              <a:t>hiệu</a:t>
            </a:r>
            <a:r>
              <a:rPr lang="vi-VN" sz="2400" dirty="0">
                <a:latin typeface="+mj-lt"/>
              </a:rPr>
              <a:t> </a:t>
            </a:r>
            <a:r>
              <a:rPr lang="vi-VN" sz="2400" dirty="0" err="1">
                <a:latin typeface="+mj-lt"/>
              </a:rPr>
              <a:t>quả</a:t>
            </a:r>
            <a:r>
              <a:rPr lang="vi-VN" sz="2400" dirty="0">
                <a:latin typeface="+mj-lt"/>
              </a:rPr>
              <a:t> </a:t>
            </a:r>
            <a:r>
              <a:rPr lang="vi-VN" sz="2400" dirty="0" err="1">
                <a:latin typeface="+mj-lt"/>
              </a:rPr>
              <a:t>nhiệm</a:t>
            </a:r>
            <a:r>
              <a:rPr lang="vi-VN" sz="2400" dirty="0">
                <a:latin typeface="+mj-lt"/>
              </a:rPr>
              <a:t> </a:t>
            </a:r>
            <a:r>
              <a:rPr lang="vi-VN" sz="2400" dirty="0" err="1">
                <a:latin typeface="+mj-lt"/>
              </a:rPr>
              <a:t>vụ</a:t>
            </a:r>
            <a:r>
              <a:rPr lang="vi-VN" sz="2400" dirty="0">
                <a:latin typeface="+mj-lt"/>
              </a:rPr>
              <a:t> </a:t>
            </a:r>
            <a:r>
              <a:rPr lang="vi-VN" sz="2400" dirty="0" err="1">
                <a:latin typeface="+mj-lt"/>
              </a:rPr>
              <a:t>học</a:t>
            </a:r>
            <a:r>
              <a:rPr lang="vi-VN" sz="2400" dirty="0">
                <a:latin typeface="+mj-lt"/>
              </a:rPr>
              <a:t> </a:t>
            </a:r>
            <a:r>
              <a:rPr lang="vi-VN" sz="2400" dirty="0" err="1">
                <a:latin typeface="+mj-lt"/>
              </a:rPr>
              <a:t>tập</a:t>
            </a:r>
            <a:r>
              <a:rPr lang="vi-VN" sz="2400" dirty="0">
                <a:latin typeface="+mj-lt"/>
              </a:rPr>
              <a:t> </a:t>
            </a:r>
            <a:r>
              <a:rPr lang="vi-VN" sz="2400" dirty="0" err="1">
                <a:latin typeface="+mj-lt"/>
              </a:rPr>
              <a:t>đã</a:t>
            </a:r>
            <a:r>
              <a:rPr lang="vi-VN" sz="2400" dirty="0">
                <a:latin typeface="+mj-lt"/>
              </a:rPr>
              <a:t> </a:t>
            </a:r>
            <a:r>
              <a:rPr lang="vi-VN" sz="2400" dirty="0" err="1">
                <a:latin typeface="+mj-lt"/>
              </a:rPr>
              <a:t>đề</a:t>
            </a:r>
            <a:r>
              <a:rPr lang="vi-VN" sz="2400" dirty="0">
                <a:latin typeface="+mj-lt"/>
              </a:rPr>
              <a:t> ra.</a:t>
            </a:r>
            <a:endParaRPr lang="vi-VN" sz="2400" dirty="0">
              <a:latin typeface="+mj-lt"/>
            </a:endParaRPr>
          </a:p>
        </p:txBody>
      </p:sp>
      <p:pic>
        <p:nvPicPr>
          <p:cNvPr id="3" name="Content Placeholder 2" descr="lotus1"/>
          <p:cNvPicPr>
            <a:picLocks noChangeAspect="1" noChangeArrowheads="1" noCrop="1"/>
          </p:cNvPicPr>
          <p:nvPr>
            <p:ph sz="half" idx="1"/>
          </p:nvPr>
        </p:nvPicPr>
        <p:blipFill>
          <a:blip r:embed="rId3"/>
          <a:srcRect/>
          <a:stretch>
            <a:fillRect/>
          </a:stretch>
        </p:blipFill>
        <p:spPr bwMode="auto">
          <a:xfrm>
            <a:off x="196850" y="-5715"/>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4" descr="lotus1"/>
          <p:cNvPicPr>
            <a:picLocks noChangeAspect="1" noChangeArrowheads="1" noCrop="1"/>
          </p:cNvPicPr>
          <p:nvPr>
            <p:ph sz="half" idx="2"/>
          </p:nvPr>
        </p:nvPicPr>
        <p:blipFill>
          <a:blip r:embed="rId3"/>
          <a:srcRect/>
          <a:stretch>
            <a:fillRect/>
          </a:stretch>
        </p:blipFill>
        <p:spPr bwMode="auto">
          <a:xfrm>
            <a:off x="9980295" y="4980305"/>
            <a:ext cx="13239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otus1"/>
          <p:cNvPicPr>
            <a:picLocks noChangeAspect="1" noChangeArrowheads="1" noCrop="1"/>
          </p:cNvPicPr>
          <p:nvPr/>
        </p:nvPicPr>
        <p:blipFill>
          <a:blip r:embed="rId3"/>
          <a:srcRect/>
          <a:stretch>
            <a:fillRect/>
          </a:stretch>
        </p:blipFill>
        <p:spPr bwMode="auto">
          <a:xfrm>
            <a:off x="504190" y="4732020"/>
            <a:ext cx="1269365" cy="85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s 3"/>
          <p:cNvSpPr/>
          <p:nvPr/>
        </p:nvSpPr>
        <p:spPr>
          <a:xfrm>
            <a:off x="2404110" y="1510665"/>
            <a:ext cx="3751580" cy="1198880"/>
          </a:xfrm>
          <a:prstGeom prst="rect">
            <a:avLst/>
          </a:prstGeom>
          <a:noFill/>
          <a:ln>
            <a:noFill/>
          </a:ln>
        </p:spPr>
        <p:txBody>
          <a:bodyPr wrap="none" rtlCol="0" anchor="t">
            <a:spAutoFit/>
          </a:bodyPr>
          <a:p>
            <a:pPr algn="ctr"/>
            <a:r>
              <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CỦNG CỐ</a:t>
            </a:r>
            <a:endParaRPr lang="en-US" altLang="zh-CN" sz="7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mc:Choice xmlns:p14="http://schemas.microsoft.com/office/powerpoint/2010/main" Requires="p14">
      <p:transition spd="slow" p14:dur="2000">
        <p:dissolve/>
      </p:transition>
    </mc:Choice>
    <mc:Fallback>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2" y="1526350"/>
            <a:ext cx="8282884" cy="521970"/>
          </a:xfrm>
          <a:prstGeom prst="rect">
            <a:avLst/>
          </a:prstGeom>
          <a:noFill/>
        </p:spPr>
        <p:txBody>
          <a:bodyPr wrap="square" rtlCol="0">
            <a:spAutoFit/>
          </a:bodyPr>
          <a:lstStyle/>
          <a:p>
            <a:r>
              <a:rPr lang="en-US" altLang="vi-VN" sz="2800" b="1" dirty="0">
                <a:solidFill>
                  <a:schemeClr val="accent6"/>
                </a:solidFill>
                <a:latin typeface="Times New Roman" panose="02020603050405020304" pitchFamily="18" charset="0"/>
                <a:cs typeface="Times New Roman" panose="02020603050405020304" pitchFamily="18" charset="0"/>
              </a:rPr>
              <a:t>2/ Biểu hiện của học tập tự giác, tích cực</a:t>
            </a:r>
            <a:endParaRPr lang="en-US" altLang="vi-VN" sz="2800" b="1" dirty="0">
              <a:solidFill>
                <a:schemeClr val="accent6"/>
              </a:solidFill>
              <a:latin typeface="Times New Roman" panose="02020603050405020304" pitchFamily="18" charset="0"/>
              <a:cs typeface="Times New Roman" panose="02020603050405020304" pitchFamily="18" charset="0"/>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1878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400" dirty="0">
                <a:latin typeface="Times New Roman" panose="02020603050405020304" pitchFamily="18" charset="0"/>
                <a:cs typeface="Times New Roman" panose="02020603050405020304" pitchFamily="18" charset="0"/>
              </a:rPr>
              <a:t>- Biểu hiện không tự giác, tích cực học tập:</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Mải chơi, không tập trung học tập</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Luôn bị người khắc nhắc nhở, phê bình.</a:t>
            </a:r>
            <a:endParaRPr lang="vi-VN" sz="2400" dirty="0">
              <a:latin typeface="Times New Roman" panose="02020603050405020304" pitchFamily="18" charset="0"/>
              <a:cs typeface="Times New Roman" panose="02020603050405020304" pitchFamily="18" charset="0"/>
            </a:endParaRPr>
          </a:p>
          <a:p>
            <a:pPr algn="just"/>
            <a:r>
              <a:rPr lang="vi-VN" sz="2400" dirty="0">
                <a:latin typeface="Times New Roman" panose="02020603050405020304" pitchFamily="18" charset="0"/>
                <a:cs typeface="Times New Roman" panose="02020603050405020304" pitchFamily="18" charset="0"/>
              </a:rPr>
              <a:t>+ Học tập đối phó...</a:t>
            </a:r>
            <a:endParaRPr 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wheel spokes="8"/>
      </p:transition>
    </mc:Choice>
    <mc:Fallback>
      <p:transition spd="slow">
        <p:wheel spokes="8"/>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Cuốn sách đang mở"/>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 name="Cuộn: Ngang 1"/>
          <p:cNvSpPr/>
          <p:nvPr/>
        </p:nvSpPr>
        <p:spPr>
          <a:xfrm>
            <a:off x="1624916" y="2308626"/>
            <a:ext cx="8914203" cy="2804629"/>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chúng</a:t>
            </a:r>
            <a:r>
              <a:rPr lang="vi-VN" sz="2000" dirty="0">
                <a:latin typeface="Times New Roman" panose="02020603050405020304" pitchFamily="18" charset="0"/>
                <a:cs typeface="Times New Roman" panose="02020603050405020304" pitchFamily="18" charset="0"/>
              </a:rPr>
              <a:t> ta </a:t>
            </a:r>
            <a:r>
              <a:rPr lang="vi-VN" sz="2000" dirty="0" err="1">
                <a:latin typeface="Times New Roman" panose="02020603050405020304" pitchFamily="18" charset="0"/>
                <a:cs typeface="Times New Roman" panose="02020603050405020304" pitchFamily="18" charset="0"/>
              </a:rPr>
              <a:t>có</a:t>
            </a:r>
            <a:r>
              <a:rPr lang="vi-VN" sz="2000" dirty="0">
                <a:latin typeface="Times New Roman" panose="02020603050405020304" pitchFamily="18" charset="0"/>
                <a:cs typeface="Times New Roman" panose="02020603050405020304" pitchFamily="18" charset="0"/>
              </a:rPr>
              <a:t> thêm </a:t>
            </a:r>
            <a:r>
              <a:rPr lang="vi-VN" sz="2000" dirty="0" err="1">
                <a:latin typeface="Times New Roman" panose="02020603050405020304" pitchFamily="18" charset="0"/>
                <a:cs typeface="Times New Roman" panose="02020603050405020304" pitchFamily="18" charset="0"/>
              </a:rPr>
              <a:t>kiến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thức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rộng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hiểu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biết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gặt</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hái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nhiều</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thành</a:t>
            </a:r>
            <a:r>
              <a:rPr lang="vi-VN" sz="2000" dirty="0">
                <a:latin typeface="Times New Roman" panose="02020603050405020304" pitchFamily="18" charset="0"/>
                <a:cs typeface="Times New Roman" panose="02020603050405020304" pitchFamily="18" charset="0"/>
              </a:rPr>
              <a:t> công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được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mọi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người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thừa</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nhận</a:t>
            </a:r>
            <a:r>
              <a:rPr lang="vi-VN" sz="2000" dirty="0">
                <a:latin typeface="Times New Roman" panose="02020603050405020304" pitchFamily="18" charset="0"/>
                <a:cs typeface="Times New Roman" panose="02020603050405020304" pitchFamily="18" charset="0"/>
              </a:rPr>
              <a:t>, tôn </a:t>
            </a:r>
            <a:r>
              <a:rPr lang="vi-VN" sz="2000" dirty="0" err="1">
                <a:latin typeface="Times New Roman" panose="02020603050405020304" pitchFamily="18" charset="0"/>
                <a:cs typeface="Times New Roman" panose="02020603050405020304" pitchFamily="18" charset="0"/>
              </a:rPr>
              <a:t>trọng</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a:p>
            <a:pPr algn="just"/>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sinh </a:t>
            </a:r>
            <a:r>
              <a:rPr lang="vi-VN" sz="2000" dirty="0" err="1">
                <a:latin typeface="Times New Roman" panose="02020603050405020304" pitchFamily="18" charset="0"/>
                <a:cs typeface="Times New Roman" panose="02020603050405020304" pitchFamily="18" charset="0"/>
              </a:rPr>
              <a:t>phải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rèn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luyện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tính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đồng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thời</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cần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nhắc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nhở</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và</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giúp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đỡ</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những</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bạn</a:t>
            </a:r>
            <a:r>
              <a:rPr lang="vi-VN" sz="2000" dirty="0">
                <a:latin typeface="Times New Roman" panose="02020603050405020304" pitchFamily="18" charset="0"/>
                <a:cs typeface="Times New Roman" panose="02020603050405020304" pitchFamily="18" charset="0"/>
              </a:rPr>
              <a:t> chưa </a:t>
            </a:r>
            <a:r>
              <a:rPr lang="vi-VN" sz="2000" dirty="0" err="1">
                <a:latin typeface="Times New Roman" panose="02020603050405020304" pitchFamily="18" charset="0"/>
                <a:cs typeface="Times New Roman" panose="02020603050405020304" pitchFamily="18" charset="0"/>
              </a:rPr>
              <a:t>tự</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giác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tích</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cực</a:t>
            </a:r>
            <a:r>
              <a:rPr lang="vi-VN" sz="2000" dirty="0">
                <a:latin typeface="Times New Roman" panose="02020603050405020304" pitchFamily="18" charset="0"/>
                <a:cs typeface="Times New Roman" panose="02020603050405020304" pitchFamily="18" charset="0"/>
              </a:rPr>
              <a:t> trong </a:t>
            </a:r>
            <a:r>
              <a:rPr lang="vi-VN" sz="2000" dirty="0" err="1">
                <a:latin typeface="Times New Roman" panose="02020603050405020304" pitchFamily="18" charset="0"/>
                <a:cs typeface="Times New Roman" panose="02020603050405020304" pitchFamily="18" charset="0"/>
              </a:rPr>
              <a:t>học</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tập</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để</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cùng</a:t>
            </a:r>
            <a:r>
              <a:rPr lang="vi-VN" sz="2000" dirty="0">
                <a:latin typeface="Times New Roman" panose="02020603050405020304" pitchFamily="18" charset="0"/>
                <a:cs typeface="Times New Roman" panose="02020603050405020304" pitchFamily="18" charset="0"/>
              </a:rPr>
              <a:t> nhau </a:t>
            </a:r>
            <a:r>
              <a:rPr lang="vi-VN" sz="2000" dirty="0" err="1">
                <a:latin typeface="Times New Roman" panose="02020603050405020304" pitchFamily="18" charset="0"/>
                <a:cs typeface="Times New Roman" panose="02020603050405020304" pitchFamily="18" charset="0"/>
              </a:rPr>
              <a:t>tiến</a:t>
            </a:r>
            <a:r>
              <a:rPr lang="vi-VN" sz="2000" dirty="0">
                <a:latin typeface="Times New Roman" panose="02020603050405020304" pitchFamily="18" charset="0"/>
                <a:cs typeface="Times New Roman" panose="02020603050405020304" pitchFamily="18" charset="0"/>
              </a:rPr>
              <a:t> </a:t>
            </a:r>
            <a:r>
              <a:rPr lang="vi-VN" sz="2000" dirty="0" err="1">
                <a:latin typeface="Times New Roman" panose="02020603050405020304" pitchFamily="18" charset="0"/>
                <a:cs typeface="Times New Roman" panose="02020603050405020304" pitchFamily="18" charset="0"/>
              </a:rPr>
              <a:t>bộ</a:t>
            </a:r>
            <a:r>
              <a:rPr lang="vi-VN" sz="2000" dirty="0">
                <a:latin typeface="Times New Roman" panose="02020603050405020304" pitchFamily="18" charset="0"/>
                <a:cs typeface="Times New Roman" panose="02020603050405020304" pitchFamily="18" charset="0"/>
              </a:rPr>
              <a:t>.</a:t>
            </a:r>
            <a:endParaRPr lang="vi-VN" sz="2000" dirty="0">
              <a:latin typeface="Times New Roman" panose="02020603050405020304" pitchFamily="18" charset="0"/>
              <a:cs typeface="Times New Roman" panose="02020603050405020304" pitchFamily="18" charset="0"/>
            </a:endParaRPr>
          </a:p>
        </p:txBody>
      </p:sp>
      <p:sp>
        <p:nvSpPr>
          <p:cNvPr id="3" name="Rectangles 2"/>
          <p:cNvSpPr/>
          <p:nvPr/>
        </p:nvSpPr>
        <p:spPr>
          <a:xfrm>
            <a:off x="2465071" y="1323340"/>
            <a:ext cx="4197350" cy="1198880"/>
          </a:xfrm>
          <a:prstGeom prst="rect">
            <a:avLst/>
          </a:prstGeom>
          <a:noFill/>
          <a:ln>
            <a:noFill/>
          </a:ln>
        </p:spPr>
        <p:txBody>
          <a:bodyPr wrap="none" rtlCol="0" anchor="t">
            <a:spAutoFit/>
          </a:bodyPr>
          <a:p>
            <a:pPr algn="ctr"/>
            <a:r>
              <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3/ Ý nghĩa</a:t>
            </a:r>
            <a:endParaRPr lang="en-US" altLang="zh-CN" sz="72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38" y="0"/>
            <a:ext cx="12192638" cy="6858000"/>
          </a:xfrm>
          <a:prstGeom prst="rect">
            <a:avLst/>
          </a:prstGeom>
        </p:spPr>
      </p:pic>
      <p:sp>
        <p:nvSpPr>
          <p:cNvPr id="2" name="Hình chữ nhật 1"/>
          <p:cNvSpPr/>
          <p:nvPr/>
        </p:nvSpPr>
        <p:spPr>
          <a:xfrm>
            <a:off x="387227" y="2664314"/>
            <a:ext cx="11416908" cy="1323439"/>
          </a:xfrm>
          <a:prstGeom prst="rect">
            <a:avLst/>
          </a:prstGeom>
          <a:noFill/>
        </p:spPr>
        <p:txBody>
          <a:bodyPr wrap="square" lIns="91440" tIns="45720" rIns="91440" bIns="45720">
            <a:spAutoFit/>
          </a:bodyPr>
          <a:lstStyle/>
          <a:p>
            <a:pPr algn="ctr"/>
            <a:r>
              <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CẢM </a:t>
            </a:r>
            <a:r>
              <a:rPr lang="vi-VN"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Ơ</a:t>
            </a:r>
            <a:r>
              <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 QUÝ THẦY CÔ VÀ CÁC BẠN ĐÃ</a:t>
            </a:r>
            <a:endPar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pPr algn="ctr"/>
            <a:r>
              <a:rPr lang="en-US" sz="400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THAM GIA BUỔI HỌC</a:t>
            </a:r>
            <a:endParaRPr lang="en-US" sz="4000" b="0" cap="none" spc="0" dirty="0">
              <a:ln w="0"/>
              <a:solidFill>
                <a:srgbClr val="00B0F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p>
            <a:endParaRPr lang="en-US"/>
          </a:p>
        </p:txBody>
      </p:sp>
      <p:pic>
        <p:nvPicPr>
          <p:cNvPr id="25"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2982" y="77230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 name="Rectangles 2"/>
          <p:cNvSpPr/>
          <p:nvPr/>
        </p:nvSpPr>
        <p:spPr>
          <a:xfrm>
            <a:off x="3452178" y="2829560"/>
            <a:ext cx="5287645" cy="1198880"/>
          </a:xfrm>
          <a:prstGeom prst="rect">
            <a:avLst/>
          </a:prstGeom>
          <a:noFill/>
          <a:ln>
            <a:noFill/>
          </a:ln>
        </p:spPr>
        <p:txBody>
          <a:bodyPr wrap="none" rtlCol="0" anchor="t">
            <a:spAutoFit/>
          </a:bodyPr>
          <a:p>
            <a:pPr algn="ctr"/>
            <a:r>
              <a:rPr lang="en-US" altLang="zh-CN" sz="7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KHÁM PHÁ</a:t>
            </a:r>
            <a:endParaRPr lang="en-US" altLang="zh-CN" sz="72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pic>
        <p:nvPicPr>
          <p:cNvPr id="1082371" name="Picture 6"/>
          <p:cNvPicPr>
            <a:picLocks noChangeAspect="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146810" y="1908810"/>
            <a:ext cx="19246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9560560" y="4333875"/>
            <a:ext cx="192468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43302" y="830092"/>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1853565" y="1637030"/>
            <a:ext cx="9130030" cy="460375"/>
          </a:xfrm>
          <a:prstGeom prst="rect">
            <a:avLst/>
          </a:prstGeom>
          <a:noFill/>
        </p:spPr>
        <p:txBody>
          <a:bodyPr wrap="square" rtlCol="0">
            <a:spAutoFit/>
          </a:bodyPr>
          <a:lstStyle/>
          <a:p>
            <a:r>
              <a:rPr lang="vi-VN" sz="2400" b="1" dirty="0" err="1">
                <a:solidFill>
                  <a:schemeClr val="accent6"/>
                </a:solidFill>
                <a:latin typeface="Times New Roman" panose="02020603050405020304" pitchFamily="18" charset="0"/>
                <a:cs typeface="Times New Roman" panose="02020603050405020304" pitchFamily="18" charset="0"/>
              </a:rPr>
              <a:t>Để</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rèn</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luyện</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tính</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tự</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giác</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tích</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cực</a:t>
            </a:r>
            <a:r>
              <a:rPr lang="vi-VN" sz="2400" b="1" dirty="0">
                <a:solidFill>
                  <a:schemeClr val="accent6"/>
                </a:solidFill>
                <a:latin typeface="Times New Roman" panose="02020603050405020304" pitchFamily="18" charset="0"/>
                <a:cs typeface="Times New Roman" panose="02020603050405020304" pitchFamily="18" charset="0"/>
              </a:rPr>
              <a:t> trong </a:t>
            </a:r>
            <a:r>
              <a:rPr lang="vi-VN" sz="2400" b="1" dirty="0" err="1">
                <a:solidFill>
                  <a:schemeClr val="accent6"/>
                </a:solidFill>
                <a:latin typeface="Times New Roman" panose="02020603050405020304" pitchFamily="18" charset="0"/>
                <a:cs typeface="Times New Roman" panose="02020603050405020304" pitchFamily="18" charset="0"/>
              </a:rPr>
              <a:t>học</a:t>
            </a:r>
            <a:r>
              <a:rPr lang="vi-VN" sz="2400" b="1" dirty="0">
                <a:solidFill>
                  <a:schemeClr val="accent6"/>
                </a:solidFill>
                <a:latin typeface="Times New Roman" panose="02020603050405020304" pitchFamily="18" charset="0"/>
                <a:cs typeface="Times New Roman" panose="02020603050405020304" pitchFamily="18" charset="0"/>
              </a:rPr>
              <a:t> </a:t>
            </a:r>
            <a:r>
              <a:rPr lang="vi-VN" sz="2400" b="1" dirty="0" err="1">
                <a:solidFill>
                  <a:schemeClr val="accent6"/>
                </a:solidFill>
                <a:latin typeface="Times New Roman" panose="02020603050405020304" pitchFamily="18" charset="0"/>
                <a:cs typeface="Times New Roman" panose="02020603050405020304" pitchFamily="18" charset="0"/>
              </a:rPr>
              <a:t>tập</a:t>
            </a:r>
            <a:r>
              <a:rPr lang="vi-VN" sz="2400" b="1" dirty="0">
                <a:solidFill>
                  <a:schemeClr val="accent6"/>
                </a:solidFill>
                <a:latin typeface="Times New Roman" panose="02020603050405020304" pitchFamily="18" charset="0"/>
                <a:cs typeface="Times New Roman" panose="02020603050405020304" pitchFamily="18" charset="0"/>
              </a:rPr>
              <a:t> </a:t>
            </a:r>
            <a:r>
              <a:rPr lang="en-US" altLang="vi-VN" sz="2400" b="1" dirty="0">
                <a:solidFill>
                  <a:schemeClr val="accent6"/>
                </a:solidFill>
                <a:latin typeface="Times New Roman" panose="02020603050405020304" pitchFamily="18" charset="0"/>
                <a:cs typeface="Times New Roman" panose="02020603050405020304" pitchFamily="18" charset="0"/>
              </a:rPr>
              <a:t>học sinh cần </a:t>
            </a:r>
            <a:r>
              <a:rPr lang="vi-VN" sz="2400" b="1" dirty="0" err="1">
                <a:solidFill>
                  <a:schemeClr val="accent6"/>
                </a:solidFill>
                <a:latin typeface="Times New Roman" panose="02020603050405020304" pitchFamily="18" charset="0"/>
                <a:cs typeface="Times New Roman" panose="02020603050405020304" pitchFamily="18" charset="0"/>
              </a:rPr>
              <a:t>phải</a:t>
            </a:r>
            <a:r>
              <a:rPr lang="vi-VN" sz="2400" b="1" dirty="0">
                <a:solidFill>
                  <a:schemeClr val="accent6"/>
                </a:solidFill>
                <a:latin typeface="Times New Roman" panose="02020603050405020304" pitchFamily="18" charset="0"/>
                <a:cs typeface="Times New Roman" panose="02020603050405020304" pitchFamily="18" charset="0"/>
              </a:rPr>
              <a:t>:</a:t>
            </a:r>
            <a:endParaRPr lang="vi-VN" sz="2400" b="1" dirty="0">
              <a:solidFill>
                <a:schemeClr val="accent6"/>
              </a:solidFill>
              <a:latin typeface="Times New Roman" panose="02020603050405020304" pitchFamily="18" charset="0"/>
              <a:cs typeface="Times New Roman" panose="02020603050405020304" pitchFamily="18" charset="0"/>
            </a:endParaRPr>
          </a:p>
        </p:txBody>
      </p:sp>
      <p:sp>
        <p:nvSpPr>
          <p:cNvPr id="4" name="Hộp Văn bản 3"/>
          <p:cNvSpPr txBox="1"/>
          <p:nvPr/>
        </p:nvSpPr>
        <p:spPr>
          <a:xfrm>
            <a:off x="536895" y="4864302"/>
            <a:ext cx="2927274" cy="400110"/>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Xác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định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đích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28" name="Hộp Văn bản 27"/>
          <p:cNvSpPr txBox="1"/>
          <p:nvPr/>
        </p:nvSpPr>
        <p:spPr>
          <a:xfrm>
            <a:off x="3638379" y="5162421"/>
            <a:ext cx="5023893" cy="400110"/>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Lập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thời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khoa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hợp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lý</a:t>
            </a:r>
            <a:endParaRPr lang="en-US" sz="2000" dirty="0">
              <a:solidFill>
                <a:schemeClr val="bg1"/>
              </a:solidFill>
              <a:latin typeface="Times New Roman" panose="02020603050405020304" pitchFamily="18" charset="0"/>
              <a:cs typeface="Times New Roman" panose="02020603050405020304" pitchFamily="18" charset="0"/>
            </a:endParaRPr>
          </a:p>
        </p:txBody>
      </p:sp>
      <p:sp>
        <p:nvSpPr>
          <p:cNvPr id="38" name="Hộp Văn bản 37"/>
          <p:cNvSpPr txBox="1"/>
          <p:nvPr/>
        </p:nvSpPr>
        <p:spPr>
          <a:xfrm>
            <a:off x="8662272" y="5127150"/>
            <a:ext cx="3157816" cy="707886"/>
          </a:xfrm>
          <a:prstGeom prst="rect">
            <a:avLst/>
          </a:prstGeom>
          <a:noFill/>
        </p:spPr>
        <p:txBody>
          <a:bodyPr wrap="square" rtlCol="0">
            <a:spAutoFit/>
          </a:bodyPr>
          <a:lstStyle/>
          <a:p>
            <a:pPr algn="ctr"/>
            <a:r>
              <a:rPr lang="en-US" sz="2000" dirty="0" err="1">
                <a:solidFill>
                  <a:schemeClr val="bg1"/>
                </a:solidFill>
                <a:latin typeface="Times New Roman" panose="02020603050405020304" pitchFamily="18" charset="0"/>
                <a:cs typeface="Times New Roman" panose="02020603050405020304" pitchFamily="18" charset="0"/>
              </a:rPr>
              <a:t>Quyết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tâm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tiêu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kế</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hoạch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đã</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đề</a:t>
            </a:r>
            <a:r>
              <a:rPr lang="en-US" sz="2000" dirty="0">
                <a:solidFill>
                  <a:schemeClr val="bg1"/>
                </a:solidFill>
                <a:latin typeface="Times New Roman" panose="02020603050405020304" pitchFamily="18" charset="0"/>
                <a:cs typeface="Times New Roman" panose="02020603050405020304" pitchFamily="18" charset="0"/>
              </a:rPr>
              <a:t> ra</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2" name="Picture 2" descr="Trình bày ý kiến của em về mục đích học tập của học sinh thời nay (4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197" y="2262372"/>
            <a:ext cx="2959992" cy="221885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Bí quyết lập thời gian biểu cá nhân mang lại hiệu quả cao nhất cho công  việc và cuộc sống | Tạo CV Online, Tìm Việc Làm Nhanh - Tuyển Dụng 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379" y="2077109"/>
            <a:ext cx="2400211" cy="29959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ách xây dựng thời gian biểu khoa học mang lại hiệu quả ca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4131" y="2097271"/>
            <a:ext cx="2623682" cy="299147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8 bí kíp xây dựng kế hoạch quản lý tài chính cá nhân hiệu quả"/>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403" y="2076952"/>
            <a:ext cx="3104685" cy="22188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par>
                                <p:cTn id="17" presetID="22"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128"/>
                                        </p:tgtEl>
                                        <p:attrNameLst>
                                          <p:attrName>style.visibility</p:attrName>
                                        </p:attrNameLst>
                                      </p:cBhvr>
                                      <p:to>
                                        <p:strVal val="visible"/>
                                      </p:to>
                                    </p:set>
                                    <p:animEffect transition="in" filter="barn(inVertical)">
                                      <p:cBhvr>
                                        <p:cTn id="28" dur="500"/>
                                        <p:tgtEl>
                                          <p:spTgt spid="5128"/>
                                        </p:tgtEl>
                                      </p:cBhvr>
                                    </p:animEffect>
                                  </p:childTnLst>
                                </p:cTn>
                              </p:par>
                            </p:childTnLst>
                          </p:cTn>
                        </p:par>
                        <p:par>
                          <p:cTn id="29" fill="hold">
                            <p:stCondLst>
                              <p:cond delay="500"/>
                            </p:stCondLst>
                            <p:childTnLst>
                              <p:par>
                                <p:cTn id="30" presetID="22" presetClass="entr" presetSubtype="1"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up)">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8"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pic>
        <p:nvPicPr>
          <p:cNvPr id="25"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2982" y="77230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1" y="1530795"/>
            <a:ext cx="8749045" cy="400110"/>
          </a:xfrm>
          <a:prstGeom prst="rect">
            <a:avLst/>
          </a:prstGeom>
          <a:noFill/>
        </p:spPr>
        <p:txBody>
          <a:bodyPr wrap="square" rtlCol="0">
            <a:spAutoFit/>
          </a:bodyPr>
          <a:lstStyle/>
          <a:p>
            <a:r>
              <a:rPr lang="vi-VN" sz="2000" b="1" dirty="0">
                <a:solidFill>
                  <a:schemeClr val="bg1"/>
                </a:solidFill>
                <a:latin typeface="+mj-lt"/>
              </a:rPr>
              <a:t>Em </a:t>
            </a:r>
            <a:r>
              <a:rPr lang="vi-VN" sz="2000" b="1" dirty="0" err="1">
                <a:solidFill>
                  <a:schemeClr val="bg1"/>
                </a:solidFill>
                <a:latin typeface="+mj-lt"/>
              </a:rPr>
              <a:t>hãy</a:t>
            </a:r>
            <a:r>
              <a:rPr lang="vi-VN" sz="2000" b="1" dirty="0">
                <a:solidFill>
                  <a:schemeClr val="bg1"/>
                </a:solidFill>
                <a:latin typeface="+mj-lt"/>
              </a:rPr>
              <a:t> </a:t>
            </a:r>
            <a:r>
              <a:rPr lang="vi-VN" sz="2000" b="1" dirty="0" err="1">
                <a:solidFill>
                  <a:schemeClr val="bg1"/>
                </a:solidFill>
                <a:latin typeface="+mj-lt"/>
              </a:rPr>
              <a:t>đọc</a:t>
            </a:r>
            <a:r>
              <a:rPr lang="vi-VN" sz="2000" b="1" dirty="0">
                <a:solidFill>
                  <a:schemeClr val="bg1"/>
                </a:solidFill>
                <a:latin typeface="+mj-lt"/>
              </a:rPr>
              <a:t> </a:t>
            </a:r>
            <a:r>
              <a:rPr lang="vi-VN" sz="2000" b="1" dirty="0" err="1">
                <a:solidFill>
                  <a:schemeClr val="bg1"/>
                </a:solidFill>
                <a:latin typeface="+mj-lt"/>
              </a:rPr>
              <a:t>các</a:t>
            </a:r>
            <a:r>
              <a:rPr lang="vi-VN" sz="2000" b="1" dirty="0">
                <a:solidFill>
                  <a:schemeClr val="bg1"/>
                </a:solidFill>
                <a:latin typeface="+mj-lt"/>
              </a:rPr>
              <a:t> </a:t>
            </a:r>
            <a:r>
              <a:rPr lang="vi-VN" sz="2000" b="1" dirty="0" err="1">
                <a:solidFill>
                  <a:schemeClr val="bg1"/>
                </a:solidFill>
                <a:latin typeface="+mj-lt"/>
              </a:rPr>
              <a:t>trường</a:t>
            </a:r>
            <a:r>
              <a:rPr lang="vi-VN" sz="2000" b="1" dirty="0">
                <a:solidFill>
                  <a:schemeClr val="bg1"/>
                </a:solidFill>
                <a:latin typeface="+mj-lt"/>
              </a:rPr>
              <a:t> </a:t>
            </a:r>
            <a:r>
              <a:rPr lang="vi-VN" sz="2000" b="1" dirty="0" err="1">
                <a:solidFill>
                  <a:schemeClr val="bg1"/>
                </a:solidFill>
                <a:latin typeface="+mj-lt"/>
              </a:rPr>
              <a:t>hợp</a:t>
            </a:r>
            <a:r>
              <a:rPr lang="vi-VN" sz="2000" b="1" dirty="0">
                <a:solidFill>
                  <a:schemeClr val="bg1"/>
                </a:solidFill>
                <a:latin typeface="+mj-lt"/>
              </a:rPr>
              <a:t> sau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trả</a:t>
            </a:r>
            <a:r>
              <a:rPr lang="vi-VN" sz="2000" b="1" dirty="0">
                <a:solidFill>
                  <a:schemeClr val="bg1"/>
                </a:solidFill>
                <a:latin typeface="+mj-lt"/>
              </a:rPr>
              <a:t> </a:t>
            </a:r>
            <a:r>
              <a:rPr lang="vi-VN" sz="2000" b="1" dirty="0" err="1">
                <a:solidFill>
                  <a:schemeClr val="bg1"/>
                </a:solidFill>
                <a:latin typeface="+mj-lt"/>
              </a:rPr>
              <a:t>lời</a:t>
            </a:r>
            <a:r>
              <a:rPr lang="vi-VN" sz="2000" b="1" dirty="0">
                <a:solidFill>
                  <a:schemeClr val="bg1"/>
                </a:solidFill>
                <a:latin typeface="+mj-lt"/>
              </a:rPr>
              <a:t> 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8" name="Hộp Văn bản 27"/>
          <p:cNvSpPr txBox="1"/>
          <p:nvPr/>
        </p:nvSpPr>
        <p:spPr>
          <a:xfrm>
            <a:off x="563880" y="2961640"/>
            <a:ext cx="5706110" cy="2245360"/>
          </a:xfrm>
          <a:prstGeom prst="rect">
            <a:avLst/>
          </a:prstGeom>
          <a:solidFill>
            <a:srgbClr val="FFC000"/>
          </a:solidFill>
        </p:spPr>
        <p:txBody>
          <a:bodyPr wrap="square" rtlCol="0">
            <a:spAutoFit/>
          </a:bodyPr>
          <a:lstStyle/>
          <a:p>
            <a:pPr algn="just"/>
            <a:r>
              <a:rPr lang="vi-VN" sz="2000" dirty="0">
                <a:solidFill>
                  <a:schemeClr val="bg1"/>
                </a:solidFill>
                <a:latin typeface="+mj-lt"/>
              </a:rPr>
              <a:t>TRƯỜNG HỢP 1: N </a:t>
            </a:r>
            <a:r>
              <a:rPr lang="vi-VN" sz="2000" dirty="0" err="1">
                <a:solidFill>
                  <a:schemeClr val="bg1"/>
                </a:solidFill>
                <a:latin typeface="+mj-lt"/>
              </a:rPr>
              <a:t>là</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sinh </a:t>
            </a:r>
            <a:r>
              <a:rPr lang="vi-VN" sz="2000" dirty="0" err="1">
                <a:solidFill>
                  <a:schemeClr val="bg1"/>
                </a:solidFill>
                <a:latin typeface="+mj-lt"/>
              </a:rPr>
              <a:t>lớp</a:t>
            </a:r>
            <a:r>
              <a:rPr lang="vi-VN" sz="2000" dirty="0">
                <a:solidFill>
                  <a:schemeClr val="bg1"/>
                </a:solidFill>
                <a:latin typeface="+mj-lt"/>
              </a:rPr>
              <a:t> 7C. Do kinh </a:t>
            </a:r>
            <a:r>
              <a:rPr lang="vi-VN" sz="2000" dirty="0" err="1">
                <a:solidFill>
                  <a:schemeClr val="bg1"/>
                </a:solidFill>
                <a:latin typeface="+mj-lt"/>
              </a:rPr>
              <a:t>tế</a:t>
            </a:r>
            <a:r>
              <a:rPr lang="vi-VN" sz="2000" dirty="0">
                <a:solidFill>
                  <a:schemeClr val="bg1"/>
                </a:solidFill>
                <a:latin typeface="+mj-lt"/>
              </a:rPr>
              <a:t> gia </a:t>
            </a:r>
            <a:r>
              <a:rPr lang="vi-VN" sz="2000" dirty="0" err="1">
                <a:solidFill>
                  <a:schemeClr val="bg1"/>
                </a:solidFill>
                <a:latin typeface="+mj-lt"/>
              </a:rPr>
              <a:t>đình</a:t>
            </a:r>
            <a:r>
              <a:rPr lang="vi-VN" sz="2000" dirty="0">
                <a:solidFill>
                  <a:schemeClr val="bg1"/>
                </a:solidFill>
                <a:latin typeface="+mj-lt"/>
              </a:rPr>
              <a:t> </a:t>
            </a:r>
            <a:r>
              <a:rPr lang="vi-VN" sz="2000" dirty="0" err="1">
                <a:solidFill>
                  <a:schemeClr val="bg1"/>
                </a:solidFill>
                <a:latin typeface="+mj-lt"/>
              </a:rPr>
              <a:t>khó</a:t>
            </a:r>
            <a:r>
              <a:rPr lang="vi-VN" sz="2000" dirty="0">
                <a:solidFill>
                  <a:schemeClr val="bg1"/>
                </a:solidFill>
                <a:latin typeface="+mj-lt"/>
              </a:rPr>
              <a:t> khăn nên </a:t>
            </a:r>
            <a:r>
              <a:rPr lang="vi-VN" sz="2000" dirty="0" err="1">
                <a:solidFill>
                  <a:schemeClr val="bg1"/>
                </a:solidFill>
                <a:latin typeface="+mj-lt"/>
              </a:rPr>
              <a:t>bố</a:t>
            </a:r>
            <a:r>
              <a:rPr lang="vi-VN" sz="2000" dirty="0">
                <a:solidFill>
                  <a:schemeClr val="bg1"/>
                </a:solidFill>
                <a:latin typeface="+mj-lt"/>
              </a:rPr>
              <a:t> </a:t>
            </a:r>
            <a:r>
              <a:rPr lang="vi-VN" sz="2000" dirty="0" err="1">
                <a:solidFill>
                  <a:schemeClr val="bg1"/>
                </a:solidFill>
                <a:latin typeface="+mj-lt"/>
              </a:rPr>
              <a:t>mẹ</a:t>
            </a:r>
            <a:r>
              <a:rPr lang="vi-VN" sz="2000" dirty="0">
                <a:solidFill>
                  <a:schemeClr val="bg1"/>
                </a:solidFill>
                <a:latin typeface="+mj-lt"/>
              </a:rPr>
              <a:t> N </a:t>
            </a:r>
            <a:r>
              <a:rPr lang="vi-VN" sz="2000" dirty="0" err="1">
                <a:solidFill>
                  <a:schemeClr val="bg1"/>
                </a:solidFill>
                <a:latin typeface="+mj-lt"/>
              </a:rPr>
              <a:t>phải</a:t>
            </a:r>
            <a:r>
              <a:rPr lang="vi-VN" sz="2000" dirty="0">
                <a:solidFill>
                  <a:schemeClr val="bg1"/>
                </a:solidFill>
                <a:latin typeface="+mj-lt"/>
              </a:rPr>
              <a:t> </a:t>
            </a:r>
            <a:r>
              <a:rPr lang="vi-VN" sz="2000" dirty="0" err="1">
                <a:solidFill>
                  <a:schemeClr val="bg1"/>
                </a:solidFill>
                <a:latin typeface="+mj-lt"/>
              </a:rPr>
              <a:t>làm</a:t>
            </a:r>
            <a:r>
              <a:rPr lang="vi-VN" sz="2000" dirty="0">
                <a:solidFill>
                  <a:schemeClr val="bg1"/>
                </a:solidFill>
                <a:latin typeface="+mj-lt"/>
              </a:rPr>
              <a:t> </a:t>
            </a:r>
            <a:r>
              <a:rPr lang="vi-VN" sz="2000" dirty="0" err="1">
                <a:solidFill>
                  <a:schemeClr val="bg1"/>
                </a:solidFill>
                <a:latin typeface="+mj-lt"/>
              </a:rPr>
              <a:t>nhiều</a:t>
            </a:r>
            <a:r>
              <a:rPr lang="vi-VN" sz="2000" dirty="0">
                <a:solidFill>
                  <a:schemeClr val="bg1"/>
                </a:solidFill>
                <a:latin typeface="+mj-lt"/>
              </a:rPr>
              <a:t> công </a:t>
            </a:r>
            <a:r>
              <a:rPr lang="vi-VN" sz="2000" dirty="0" err="1">
                <a:solidFill>
                  <a:schemeClr val="bg1"/>
                </a:solidFill>
                <a:latin typeface="+mj-lt"/>
              </a:rPr>
              <a:t>việc</a:t>
            </a:r>
            <a:r>
              <a:rPr lang="vi-VN" sz="2000" dirty="0">
                <a:solidFill>
                  <a:schemeClr val="bg1"/>
                </a:solidFill>
                <a:latin typeface="+mj-lt"/>
              </a:rPr>
              <a:t> </a:t>
            </a:r>
            <a:r>
              <a:rPr lang="vi-VN" sz="2000" dirty="0" err="1">
                <a:solidFill>
                  <a:schemeClr val="bg1"/>
                </a:solidFill>
                <a:latin typeface="+mj-lt"/>
              </a:rPr>
              <a:t>khác</a:t>
            </a:r>
            <a:r>
              <a:rPr lang="vi-VN" sz="2000" dirty="0">
                <a:solidFill>
                  <a:schemeClr val="bg1"/>
                </a:solidFill>
                <a:latin typeface="+mj-lt"/>
              </a:rPr>
              <a:t> nhau </a:t>
            </a:r>
            <a:r>
              <a:rPr lang="vi-VN" sz="2000" dirty="0" err="1">
                <a:solidFill>
                  <a:schemeClr val="bg1"/>
                </a:solidFill>
                <a:latin typeface="+mj-lt"/>
              </a:rPr>
              <a:t>và</a:t>
            </a:r>
            <a:r>
              <a:rPr lang="vi-VN" sz="2000" dirty="0">
                <a:solidFill>
                  <a:schemeClr val="bg1"/>
                </a:solidFill>
                <a:latin typeface="+mj-lt"/>
              </a:rPr>
              <a:t> không </a:t>
            </a:r>
            <a:r>
              <a:rPr lang="vi-VN" sz="2000" dirty="0" err="1">
                <a:solidFill>
                  <a:schemeClr val="bg1"/>
                </a:solidFill>
                <a:latin typeface="+mj-lt"/>
              </a:rPr>
              <a:t>thể</a:t>
            </a:r>
            <a:r>
              <a:rPr lang="vi-VN" sz="2000" dirty="0">
                <a:solidFill>
                  <a:schemeClr val="bg1"/>
                </a:solidFill>
                <a:latin typeface="+mj-lt"/>
              </a:rPr>
              <a:t> </a:t>
            </a:r>
            <a:r>
              <a:rPr lang="vi-VN" sz="2000" dirty="0" err="1">
                <a:solidFill>
                  <a:schemeClr val="bg1"/>
                </a:solidFill>
                <a:latin typeface="+mj-lt"/>
              </a:rPr>
              <a:t>dành</a:t>
            </a:r>
            <a:r>
              <a:rPr lang="vi-VN" sz="2000" dirty="0">
                <a:solidFill>
                  <a:schemeClr val="bg1"/>
                </a:solidFill>
                <a:latin typeface="+mj-lt"/>
              </a:rPr>
              <a:t> </a:t>
            </a:r>
            <a:r>
              <a:rPr lang="vi-VN" sz="2000" dirty="0" err="1">
                <a:solidFill>
                  <a:schemeClr val="bg1"/>
                </a:solidFill>
                <a:latin typeface="+mj-lt"/>
              </a:rPr>
              <a:t>nhiều</a:t>
            </a:r>
            <a:r>
              <a:rPr lang="vi-VN" sz="2000" dirty="0">
                <a:solidFill>
                  <a:schemeClr val="bg1"/>
                </a:solidFill>
                <a:latin typeface="+mj-lt"/>
              </a:rPr>
              <a:t> </a:t>
            </a:r>
            <a:r>
              <a:rPr lang="vi-VN" sz="2000" dirty="0" err="1">
                <a:solidFill>
                  <a:schemeClr val="bg1"/>
                </a:solidFill>
                <a:latin typeface="+mj-lt"/>
              </a:rPr>
              <a:t>thời</a:t>
            </a:r>
            <a:r>
              <a:rPr lang="vi-VN" sz="2000" dirty="0">
                <a:solidFill>
                  <a:schemeClr val="bg1"/>
                </a:solidFill>
                <a:latin typeface="+mj-lt"/>
              </a:rPr>
              <a:t> gian cho N. </a:t>
            </a:r>
            <a:r>
              <a:rPr lang="vi-VN" sz="2000" dirty="0" err="1">
                <a:solidFill>
                  <a:schemeClr val="bg1"/>
                </a:solidFill>
                <a:latin typeface="+mj-lt"/>
              </a:rPr>
              <a:t>Dù</a:t>
            </a:r>
            <a:r>
              <a:rPr lang="vi-VN" sz="2000" dirty="0">
                <a:solidFill>
                  <a:schemeClr val="bg1"/>
                </a:solidFill>
                <a:latin typeface="+mj-lt"/>
              </a:rPr>
              <a:t> </a:t>
            </a:r>
            <a:r>
              <a:rPr lang="vi-VN" sz="2000" dirty="0" err="1">
                <a:solidFill>
                  <a:schemeClr val="bg1"/>
                </a:solidFill>
                <a:latin typeface="+mj-lt"/>
              </a:rPr>
              <a:t>vậy</a:t>
            </a:r>
            <a:r>
              <a:rPr lang="vi-VN" sz="2000" dirty="0">
                <a:solidFill>
                  <a:schemeClr val="bg1"/>
                </a:solidFill>
                <a:latin typeface="+mj-lt"/>
              </a:rPr>
              <a:t>, N luôn </a:t>
            </a:r>
            <a:r>
              <a:rPr lang="vi-VN" sz="2000" dirty="0" err="1">
                <a:solidFill>
                  <a:schemeClr val="bg1"/>
                </a:solidFill>
                <a:latin typeface="+mj-lt"/>
              </a:rPr>
              <a:t>chủ</a:t>
            </a:r>
            <a:r>
              <a:rPr lang="vi-VN" sz="2000" dirty="0">
                <a:solidFill>
                  <a:schemeClr val="bg1"/>
                </a:solidFill>
                <a:latin typeface="+mj-lt"/>
              </a:rPr>
              <a:t> </a:t>
            </a:r>
            <a:r>
              <a:rPr lang="vi-VN" sz="2000" dirty="0" err="1">
                <a:solidFill>
                  <a:schemeClr val="bg1"/>
                </a:solidFill>
                <a:latin typeface="+mj-lt"/>
              </a:rPr>
              <a:t>động</a:t>
            </a:r>
            <a:r>
              <a:rPr lang="vi-VN" sz="2000" dirty="0">
                <a:solidFill>
                  <a:schemeClr val="bg1"/>
                </a:solidFill>
                <a:latin typeface="+mj-lt"/>
              </a:rPr>
              <a:t> trong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tập</a:t>
            </a:r>
            <a:r>
              <a:rPr lang="vi-VN" sz="2000" dirty="0">
                <a:solidFill>
                  <a:schemeClr val="bg1"/>
                </a:solidFill>
                <a:latin typeface="+mj-lt"/>
              </a:rPr>
              <a:t>, </a:t>
            </a:r>
            <a:r>
              <a:rPr lang="vi-VN" sz="2000" dirty="0" err="1">
                <a:solidFill>
                  <a:schemeClr val="bg1"/>
                </a:solidFill>
                <a:latin typeface="+mj-lt"/>
              </a:rPr>
              <a:t>đặt</a:t>
            </a:r>
            <a:r>
              <a:rPr lang="vi-VN" sz="2000" dirty="0">
                <a:solidFill>
                  <a:schemeClr val="bg1"/>
                </a:solidFill>
                <a:latin typeface="+mj-lt"/>
              </a:rPr>
              <a:t> </a:t>
            </a:r>
            <a:r>
              <a:rPr lang="vi-VN" sz="2000" dirty="0" err="1">
                <a:solidFill>
                  <a:schemeClr val="bg1"/>
                </a:solidFill>
                <a:latin typeface="+mj-lt"/>
              </a:rPr>
              <a:t>mục</a:t>
            </a:r>
            <a:r>
              <a:rPr lang="vi-VN" sz="2000" dirty="0">
                <a:solidFill>
                  <a:schemeClr val="bg1"/>
                </a:solidFill>
                <a:latin typeface="+mj-lt"/>
              </a:rPr>
              <a:t> tiêu </a:t>
            </a:r>
            <a:r>
              <a:rPr lang="vi-VN" sz="2000" dirty="0" err="1">
                <a:solidFill>
                  <a:schemeClr val="bg1"/>
                </a:solidFill>
                <a:latin typeface="+mj-lt"/>
              </a:rPr>
              <a:t>cụ</a:t>
            </a:r>
            <a:r>
              <a:rPr lang="vi-VN" sz="2000" dirty="0">
                <a:solidFill>
                  <a:schemeClr val="bg1"/>
                </a:solidFill>
                <a:latin typeface="+mj-lt"/>
              </a:rPr>
              <a:t> </a:t>
            </a:r>
            <a:r>
              <a:rPr lang="vi-VN" sz="2000" dirty="0" err="1">
                <a:solidFill>
                  <a:schemeClr val="bg1"/>
                </a:solidFill>
                <a:latin typeface="+mj-lt"/>
              </a:rPr>
              <a:t>thể</a:t>
            </a:r>
            <a:r>
              <a:rPr lang="vi-VN" sz="2000" dirty="0">
                <a:solidFill>
                  <a:schemeClr val="bg1"/>
                </a:solidFill>
                <a:latin typeface="+mj-lt"/>
              </a:rPr>
              <a:t> </a:t>
            </a:r>
            <a:r>
              <a:rPr lang="vi-VN" sz="2000" dirty="0" err="1">
                <a:solidFill>
                  <a:schemeClr val="bg1"/>
                </a:solidFill>
                <a:latin typeface="+mj-lt"/>
              </a:rPr>
              <a:t>và</a:t>
            </a:r>
            <a:r>
              <a:rPr lang="vi-VN" sz="2000" dirty="0">
                <a:solidFill>
                  <a:schemeClr val="bg1"/>
                </a:solidFill>
                <a:latin typeface="+mj-lt"/>
              </a:rPr>
              <a:t> </a:t>
            </a:r>
            <a:r>
              <a:rPr lang="vi-VN" sz="2000" dirty="0" err="1">
                <a:solidFill>
                  <a:schemeClr val="bg1"/>
                </a:solidFill>
                <a:latin typeface="+mj-lt"/>
              </a:rPr>
              <a:t>quyết</a:t>
            </a:r>
            <a:r>
              <a:rPr lang="vi-VN" sz="2000" dirty="0">
                <a:solidFill>
                  <a:schemeClr val="bg1"/>
                </a:solidFill>
                <a:latin typeface="+mj-lt"/>
              </a:rPr>
              <a:t> tâm </a:t>
            </a:r>
            <a:r>
              <a:rPr lang="vi-VN" sz="2000" dirty="0" err="1">
                <a:solidFill>
                  <a:schemeClr val="bg1"/>
                </a:solidFill>
                <a:latin typeface="+mj-lt"/>
              </a:rPr>
              <a:t>thực</a:t>
            </a:r>
            <a:r>
              <a:rPr lang="vi-VN" sz="2000" dirty="0">
                <a:solidFill>
                  <a:schemeClr val="bg1"/>
                </a:solidFill>
                <a:latin typeface="+mj-lt"/>
              </a:rPr>
              <a:t> </a:t>
            </a:r>
            <a:r>
              <a:rPr lang="vi-VN" sz="2000" dirty="0" err="1">
                <a:solidFill>
                  <a:schemeClr val="bg1"/>
                </a:solidFill>
                <a:latin typeface="+mj-lt"/>
              </a:rPr>
              <a:t>hiện</a:t>
            </a:r>
            <a:r>
              <a:rPr lang="vi-VN" sz="2000" dirty="0">
                <a:solidFill>
                  <a:schemeClr val="bg1"/>
                </a:solidFill>
                <a:latin typeface="+mj-lt"/>
              </a:rPr>
              <a:t> </a:t>
            </a:r>
            <a:r>
              <a:rPr lang="vi-VN" sz="2000" dirty="0" err="1">
                <a:solidFill>
                  <a:schemeClr val="bg1"/>
                </a:solidFill>
                <a:latin typeface="+mj-lt"/>
              </a:rPr>
              <a:t>bằng</a:t>
            </a:r>
            <a:r>
              <a:rPr lang="vi-VN" sz="2000" dirty="0">
                <a:solidFill>
                  <a:schemeClr val="bg1"/>
                </a:solidFill>
                <a:latin typeface="+mj-lt"/>
              </a:rPr>
              <a:t> </a:t>
            </a:r>
            <a:r>
              <a:rPr lang="vi-VN" sz="2000" dirty="0" err="1">
                <a:solidFill>
                  <a:schemeClr val="bg1"/>
                </a:solidFill>
                <a:latin typeface="+mj-lt"/>
              </a:rPr>
              <a:t>sự</a:t>
            </a:r>
            <a:r>
              <a:rPr lang="vi-VN" sz="2000" dirty="0">
                <a:solidFill>
                  <a:schemeClr val="bg1"/>
                </a:solidFill>
                <a:latin typeface="+mj-lt"/>
              </a:rPr>
              <a:t> </a:t>
            </a:r>
            <a:r>
              <a:rPr lang="vi-VN" sz="2000" dirty="0" err="1">
                <a:solidFill>
                  <a:schemeClr val="bg1"/>
                </a:solidFill>
                <a:latin typeface="+mj-lt"/>
              </a:rPr>
              <a:t>cố</a:t>
            </a:r>
            <a:r>
              <a:rPr lang="vi-VN" sz="2000" dirty="0">
                <a:solidFill>
                  <a:schemeClr val="bg1"/>
                </a:solidFill>
                <a:latin typeface="+mj-lt"/>
              </a:rPr>
              <a:t> </a:t>
            </a:r>
            <a:r>
              <a:rPr lang="vi-VN" sz="2000" dirty="0" err="1">
                <a:solidFill>
                  <a:schemeClr val="bg1"/>
                </a:solidFill>
                <a:latin typeface="+mj-lt"/>
              </a:rPr>
              <a:t>gắng</a:t>
            </a:r>
            <a:r>
              <a:rPr lang="vi-VN" sz="2000" dirty="0">
                <a:solidFill>
                  <a:schemeClr val="bg1"/>
                </a:solidFill>
                <a:latin typeface="+mj-lt"/>
              </a:rPr>
              <a:t>, </a:t>
            </a:r>
            <a:r>
              <a:rPr lang="vi-VN" sz="2000" dirty="0" err="1">
                <a:solidFill>
                  <a:schemeClr val="bg1"/>
                </a:solidFill>
                <a:latin typeface="+mj-lt"/>
              </a:rPr>
              <a:t>nỗ</a:t>
            </a:r>
            <a:r>
              <a:rPr lang="vi-VN" sz="2000" dirty="0">
                <a:solidFill>
                  <a:schemeClr val="bg1"/>
                </a:solidFill>
                <a:latin typeface="+mj-lt"/>
              </a:rPr>
              <a:t> </a:t>
            </a:r>
            <a:r>
              <a:rPr lang="vi-VN" sz="2000" dirty="0" err="1">
                <a:solidFill>
                  <a:schemeClr val="bg1"/>
                </a:solidFill>
                <a:latin typeface="+mj-lt"/>
              </a:rPr>
              <a:t>lực</a:t>
            </a:r>
            <a:r>
              <a:rPr lang="vi-VN" sz="2000" dirty="0">
                <a:solidFill>
                  <a:schemeClr val="bg1"/>
                </a:solidFill>
                <a:latin typeface="+mj-lt"/>
              </a:rPr>
              <a:t> cao. </a:t>
            </a:r>
            <a:r>
              <a:rPr lang="vi-VN" sz="2000" dirty="0" err="1">
                <a:solidFill>
                  <a:schemeClr val="bg1"/>
                </a:solidFill>
                <a:latin typeface="+mj-lt"/>
              </a:rPr>
              <a:t>Kết</a:t>
            </a:r>
            <a:r>
              <a:rPr lang="vi-VN" sz="2000" dirty="0">
                <a:solidFill>
                  <a:schemeClr val="bg1"/>
                </a:solidFill>
                <a:latin typeface="+mj-lt"/>
              </a:rPr>
              <a:t> </a:t>
            </a:r>
            <a:r>
              <a:rPr lang="vi-VN" sz="2000" dirty="0" err="1">
                <a:solidFill>
                  <a:schemeClr val="bg1"/>
                </a:solidFill>
                <a:latin typeface="+mj-lt"/>
              </a:rPr>
              <a:t>quả</a:t>
            </a:r>
            <a:r>
              <a:rPr lang="vi-VN" sz="2000" dirty="0">
                <a:solidFill>
                  <a:schemeClr val="bg1"/>
                </a:solidFill>
                <a:latin typeface="+mj-lt"/>
              </a:rPr>
              <a:t> </a:t>
            </a:r>
            <a:r>
              <a:rPr lang="vi-VN" sz="2000" dirty="0" err="1">
                <a:solidFill>
                  <a:schemeClr val="bg1"/>
                </a:solidFill>
                <a:latin typeface="+mj-lt"/>
              </a:rPr>
              <a:t>là</a:t>
            </a:r>
            <a:r>
              <a:rPr lang="vi-VN" sz="2000" dirty="0">
                <a:solidFill>
                  <a:schemeClr val="bg1"/>
                </a:solidFill>
                <a:latin typeface="+mj-lt"/>
              </a:rPr>
              <a:t> N luôn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tốt</a:t>
            </a:r>
            <a:r>
              <a:rPr lang="vi-VN" sz="2000" dirty="0">
                <a:solidFill>
                  <a:schemeClr val="bg1"/>
                </a:solidFill>
                <a:latin typeface="+mj-lt"/>
              </a:rPr>
              <a:t> </a:t>
            </a:r>
            <a:r>
              <a:rPr lang="vi-VN" sz="2000" dirty="0" err="1">
                <a:solidFill>
                  <a:schemeClr val="bg1"/>
                </a:solidFill>
                <a:latin typeface="+mj-lt"/>
              </a:rPr>
              <a:t>và</a:t>
            </a:r>
            <a:r>
              <a:rPr lang="vi-VN" sz="2000" dirty="0">
                <a:solidFill>
                  <a:schemeClr val="bg1"/>
                </a:solidFill>
                <a:latin typeface="+mj-lt"/>
              </a:rPr>
              <a:t> </a:t>
            </a:r>
            <a:r>
              <a:rPr lang="vi-VN" sz="2000" dirty="0" err="1">
                <a:solidFill>
                  <a:schemeClr val="bg1"/>
                </a:solidFill>
                <a:latin typeface="+mj-lt"/>
              </a:rPr>
              <a:t>được</a:t>
            </a:r>
            <a:r>
              <a:rPr lang="vi-VN" sz="2000" dirty="0">
                <a:solidFill>
                  <a:schemeClr val="bg1"/>
                </a:solidFill>
                <a:latin typeface="+mj-lt"/>
              </a:rPr>
              <a:t> </a:t>
            </a:r>
            <a:r>
              <a:rPr lang="vi-VN" sz="2000" dirty="0" err="1">
                <a:solidFill>
                  <a:schemeClr val="bg1"/>
                </a:solidFill>
                <a:latin typeface="+mj-lt"/>
              </a:rPr>
              <a:t>thầy</a:t>
            </a:r>
            <a:r>
              <a:rPr lang="vi-VN" sz="2000" dirty="0">
                <a:solidFill>
                  <a:schemeClr val="bg1"/>
                </a:solidFill>
                <a:latin typeface="+mj-lt"/>
              </a:rPr>
              <a:t>, cô </a:t>
            </a:r>
            <a:r>
              <a:rPr lang="vi-VN" sz="2000" dirty="0" err="1">
                <a:solidFill>
                  <a:schemeClr val="bg1"/>
                </a:solidFill>
                <a:latin typeface="+mj-lt"/>
              </a:rPr>
              <a:t>giáo</a:t>
            </a:r>
            <a:r>
              <a:rPr lang="vi-VN" sz="2000" dirty="0">
                <a:solidFill>
                  <a:schemeClr val="bg1"/>
                </a:solidFill>
                <a:latin typeface="+mj-lt"/>
              </a:rPr>
              <a:t> khen </a:t>
            </a:r>
            <a:r>
              <a:rPr lang="vi-VN" sz="2000" dirty="0" err="1">
                <a:solidFill>
                  <a:schemeClr val="bg1"/>
                </a:solidFill>
                <a:latin typeface="+mj-lt"/>
              </a:rPr>
              <a:t>ngợi</a:t>
            </a:r>
            <a:r>
              <a:rPr lang="vi-VN" sz="2000" dirty="0">
                <a:solidFill>
                  <a:schemeClr val="bg1"/>
                </a:solidFill>
                <a:latin typeface="+mj-lt"/>
              </a:rPr>
              <a:t>.</a:t>
            </a:r>
            <a:endParaRPr lang="vi-VN" sz="2000" dirty="0">
              <a:solidFill>
                <a:schemeClr val="bg1"/>
              </a:solidFill>
              <a:latin typeface="+mj-lt"/>
            </a:endParaRPr>
          </a:p>
        </p:txBody>
      </p:sp>
      <p:grpSp>
        <p:nvGrpSpPr>
          <p:cNvPr id="2" name="Nhóm 1"/>
          <p:cNvGrpSpPr/>
          <p:nvPr/>
        </p:nvGrpSpPr>
        <p:grpSpPr>
          <a:xfrm>
            <a:off x="8807942" y="3445545"/>
            <a:ext cx="2860431" cy="1052162"/>
            <a:chOff x="357931" y="4766565"/>
            <a:chExt cx="2860431" cy="1052162"/>
          </a:xfrm>
        </p:grpSpPr>
        <p:sp>
          <p:nvSpPr>
            <p:cNvPr id="20" name="Hộp Văn bản 19"/>
            <p:cNvSpPr txBox="1"/>
            <p:nvPr/>
          </p:nvSpPr>
          <p:spPr>
            <a:xfrm>
              <a:off x="357931" y="5110841"/>
              <a:ext cx="2860431" cy="707886"/>
            </a:xfrm>
            <a:prstGeom prst="rect">
              <a:avLst/>
            </a:prstGeom>
            <a:noFill/>
          </p:spPr>
          <p:txBody>
            <a:bodyPr wrap="square" rtlCol="0">
              <a:spAutoFit/>
            </a:bodyPr>
            <a:lstStyle/>
            <a:p>
              <a:pPr algn="just"/>
              <a:r>
                <a:rPr lang="vi-VN" sz="2000" dirty="0">
                  <a:solidFill>
                    <a:schemeClr val="bg1"/>
                  </a:solidFill>
                  <a:latin typeface="+mj-lt"/>
                </a:rPr>
                <a:t>- Em </a:t>
              </a:r>
              <a:r>
                <a:rPr lang="vi-VN" sz="2000" dirty="0" err="1">
                  <a:solidFill>
                    <a:schemeClr val="bg1"/>
                  </a:solidFill>
                  <a:latin typeface="+mj-lt"/>
                </a:rPr>
                <a:t>có</a:t>
              </a:r>
              <a:r>
                <a:rPr lang="vi-VN" sz="2000" dirty="0">
                  <a:solidFill>
                    <a:schemeClr val="bg1"/>
                  </a:solidFill>
                  <a:latin typeface="+mj-lt"/>
                </a:rPr>
                <a:t> suy </a:t>
              </a:r>
              <a:r>
                <a:rPr lang="vi-VN" sz="2000" dirty="0" err="1">
                  <a:solidFill>
                    <a:schemeClr val="bg1"/>
                  </a:solidFill>
                  <a:latin typeface="+mj-lt"/>
                </a:rPr>
                <a:t>nghĩ</a:t>
              </a:r>
              <a:r>
                <a:rPr lang="vi-VN" sz="2000" dirty="0">
                  <a:solidFill>
                    <a:schemeClr val="bg1"/>
                  </a:solidFill>
                  <a:latin typeface="+mj-lt"/>
                </a:rPr>
                <a:t> </a:t>
              </a:r>
              <a:r>
                <a:rPr lang="vi-VN" sz="2000" dirty="0" err="1">
                  <a:solidFill>
                    <a:schemeClr val="bg1"/>
                  </a:solidFill>
                  <a:latin typeface="+mj-lt"/>
                </a:rPr>
                <a:t>gì</a:t>
              </a:r>
              <a:r>
                <a:rPr lang="vi-VN" sz="2000" dirty="0">
                  <a:solidFill>
                    <a:schemeClr val="bg1"/>
                  </a:solidFill>
                  <a:latin typeface="+mj-lt"/>
                </a:rPr>
                <a:t> </a:t>
              </a:r>
              <a:r>
                <a:rPr lang="vi-VN" sz="2000" dirty="0" err="1">
                  <a:solidFill>
                    <a:schemeClr val="bg1"/>
                  </a:solidFill>
                  <a:latin typeface="+mj-lt"/>
                </a:rPr>
                <a:t>về</a:t>
              </a:r>
              <a:r>
                <a:rPr lang="vi-VN" sz="2000" dirty="0">
                  <a:solidFill>
                    <a:schemeClr val="bg1"/>
                  </a:solidFill>
                  <a:latin typeface="+mj-lt"/>
                </a:rPr>
                <a:t> </a:t>
              </a:r>
              <a:r>
                <a:rPr lang="vi-VN" sz="2000" dirty="0" err="1">
                  <a:solidFill>
                    <a:schemeClr val="bg1"/>
                  </a:solidFill>
                  <a:latin typeface="+mj-lt"/>
                </a:rPr>
                <a:t>việc</a:t>
              </a:r>
              <a:r>
                <a:rPr lang="vi-VN" sz="2000" dirty="0">
                  <a:solidFill>
                    <a:schemeClr val="bg1"/>
                  </a:solidFill>
                  <a:latin typeface="+mj-lt"/>
                </a:rPr>
                <a:t> </a:t>
              </a:r>
              <a:r>
                <a:rPr lang="vi-VN" sz="2000" dirty="0" err="1">
                  <a:solidFill>
                    <a:schemeClr val="bg1"/>
                  </a:solidFill>
                  <a:latin typeface="+mj-lt"/>
                </a:rPr>
                <a:t>làm</a:t>
              </a:r>
              <a:r>
                <a:rPr lang="vi-VN" sz="2000" dirty="0">
                  <a:solidFill>
                    <a:schemeClr val="bg1"/>
                  </a:solidFill>
                  <a:latin typeface="+mj-lt"/>
                </a:rPr>
                <a:t> </a:t>
              </a:r>
              <a:r>
                <a:rPr lang="vi-VN" sz="2000" dirty="0" err="1">
                  <a:solidFill>
                    <a:schemeClr val="bg1"/>
                  </a:solidFill>
                  <a:latin typeface="+mj-lt"/>
                </a:rPr>
                <a:t>của</a:t>
              </a:r>
              <a:r>
                <a:rPr lang="vi-VN" sz="2000" dirty="0">
                  <a:solidFill>
                    <a:schemeClr val="bg1"/>
                  </a:solidFill>
                  <a:latin typeface="+mj-lt"/>
                </a:rPr>
                <a:t> </a:t>
              </a:r>
              <a:r>
                <a:rPr lang="vi-VN" sz="2000" dirty="0" err="1">
                  <a:solidFill>
                    <a:schemeClr val="bg1"/>
                  </a:solidFill>
                  <a:latin typeface="+mj-lt"/>
                </a:rPr>
                <a:t>bạn</a:t>
              </a:r>
              <a:r>
                <a:rPr lang="vi-VN" sz="2000" dirty="0">
                  <a:solidFill>
                    <a:schemeClr val="bg1"/>
                  </a:solidFill>
                  <a:latin typeface="+mj-lt"/>
                </a:rPr>
                <a:t> N?</a:t>
              </a:r>
              <a:endParaRPr lang="vi-VN" sz="2000" dirty="0">
                <a:solidFill>
                  <a:schemeClr val="bg1"/>
                </a:solidFill>
                <a:latin typeface="+mj-lt"/>
              </a:endParaRPr>
            </a:p>
          </p:txBody>
        </p:sp>
        <p:sp>
          <p:nvSpPr>
            <p:cNvPr id="32" name="Hộp Văn bản 31"/>
            <p:cNvSpPr txBox="1"/>
            <p:nvPr/>
          </p:nvSpPr>
          <p:spPr>
            <a:xfrm>
              <a:off x="388137" y="4766565"/>
              <a:ext cx="1151228" cy="400110"/>
            </a:xfrm>
            <a:prstGeom prst="rect">
              <a:avLst/>
            </a:prstGeom>
            <a:noFill/>
          </p:spPr>
          <p:txBody>
            <a:bodyPr wrap="square" rtlCol="0">
              <a:spAutoFit/>
            </a:bodyPr>
            <a:lstStyle/>
            <a:p>
              <a:pPr algn="just"/>
              <a:r>
                <a:rPr lang="vi-VN" sz="2000" b="1" dirty="0">
                  <a:solidFill>
                    <a:schemeClr val="bg1"/>
                  </a:solidFill>
                  <a:latin typeface="+mj-lt"/>
                </a:rPr>
                <a:t>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cxnSp>
        <p:nvCxnSpPr>
          <p:cNvPr id="16" name="Đường nối Thẳng 15"/>
          <p:cNvCxnSpPr/>
          <p:nvPr/>
        </p:nvCxnSpPr>
        <p:spPr>
          <a:xfrm flipH="1">
            <a:off x="8671421" y="2068483"/>
            <a:ext cx="13206" cy="4106418"/>
          </a:xfrm>
          <a:prstGeom prst="line">
            <a:avLst/>
          </a:prstGeom>
        </p:spPr>
        <p:style>
          <a:lnRef idx="3">
            <a:schemeClr val="dk1"/>
          </a:lnRef>
          <a:fillRef idx="0">
            <a:schemeClr val="dk1"/>
          </a:fillRef>
          <a:effectRef idx="2">
            <a:schemeClr val="dk1"/>
          </a:effectRef>
          <a:fontRef idx="minor">
            <a:schemeClr val="tx1"/>
          </a:fontRef>
        </p:style>
      </p:cxnSp>
      <p:pic>
        <p:nvPicPr>
          <p:cNvPr id="1082371" name="Picture 6"/>
          <p:cNvPicPr>
            <a:picLocks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728460" y="1720850"/>
            <a:ext cx="1740535" cy="1240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s 4"/>
          <p:cNvSpPr/>
          <p:nvPr/>
        </p:nvSpPr>
        <p:spPr>
          <a:xfrm>
            <a:off x="929005" y="-5715"/>
            <a:ext cx="8051165" cy="922020"/>
          </a:xfrm>
          <a:prstGeom prst="rect">
            <a:avLst/>
          </a:prstGeom>
          <a:solidFill>
            <a:schemeClr val="tx1"/>
          </a:solidFill>
          <a:ln>
            <a:noFill/>
          </a:ln>
        </p:spPr>
        <p:txBody>
          <a:bodyPr wrap="square" rtlCol="0" anchor="t">
            <a:spAutoFit/>
          </a:bodyPr>
          <a:p>
            <a:pPr algn="ctr"/>
            <a:r>
              <a:rPr lang="en-US" altLang="zh-CN" sz="5400" b="1" i="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rPr>
              <a:t>THẢO LUẬN NHÓM</a:t>
            </a:r>
            <a:endParaRPr lang="en-US" altLang="zh-CN" sz="5400" b="1" i="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imes New Roman" panose="02020603050405020304" pitchFamily="18" charset="0"/>
              <a:cs typeface="Times New Roman" panose="02020603050405020304" pitchFamily="18" charset="0"/>
            </a:endParaRPr>
          </a:p>
        </p:txBody>
      </p:sp>
      <p:sp>
        <p:nvSpPr>
          <p:cNvPr id="7" name="Rectangles 6"/>
          <p:cNvSpPr/>
          <p:nvPr/>
        </p:nvSpPr>
        <p:spPr>
          <a:xfrm>
            <a:off x="8837930" y="1912620"/>
            <a:ext cx="3080385" cy="922020"/>
          </a:xfrm>
          <a:prstGeom prst="rect">
            <a:avLst/>
          </a:prstGeom>
          <a:noFill/>
          <a:ln>
            <a:noFill/>
          </a:ln>
        </p:spPr>
        <p:txBody>
          <a:bodyPr wrap="square" rtlCol="0" anchor="t">
            <a:spAutoFit/>
          </a:bodyPr>
          <a:p>
            <a:pPr algn="ctr"/>
            <a:r>
              <a:rPr lang="en-US" altLang="zh-C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NHÓM 1</a:t>
            </a:r>
            <a:endParaRPr lang="en-US" altLang="zh-CN" sz="54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29967" y="830727"/>
            <a:ext cx="11504102" cy="5402293"/>
          </a:xfrm>
          <a:prstGeom prst="roundRect">
            <a:avLst>
              <a:gd name="adj" fmla="val 40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1" y="1530795"/>
            <a:ext cx="8749045" cy="400110"/>
          </a:xfrm>
          <a:prstGeom prst="rect">
            <a:avLst/>
          </a:prstGeom>
          <a:noFill/>
        </p:spPr>
        <p:txBody>
          <a:bodyPr wrap="square" rtlCol="0">
            <a:spAutoFit/>
          </a:bodyPr>
          <a:lstStyle/>
          <a:p>
            <a:r>
              <a:rPr lang="vi-VN" sz="2000" b="1" dirty="0">
                <a:solidFill>
                  <a:schemeClr val="bg1"/>
                </a:solidFill>
                <a:latin typeface="+mj-lt"/>
              </a:rPr>
              <a:t>Em </a:t>
            </a:r>
            <a:r>
              <a:rPr lang="vi-VN" sz="2000" b="1" dirty="0" err="1">
                <a:solidFill>
                  <a:schemeClr val="bg1"/>
                </a:solidFill>
                <a:latin typeface="+mj-lt"/>
              </a:rPr>
              <a:t>hãy</a:t>
            </a:r>
            <a:r>
              <a:rPr lang="vi-VN" sz="2000" b="1" dirty="0">
                <a:solidFill>
                  <a:schemeClr val="bg1"/>
                </a:solidFill>
                <a:latin typeface="+mj-lt"/>
              </a:rPr>
              <a:t> </a:t>
            </a:r>
            <a:r>
              <a:rPr lang="vi-VN" sz="2000" b="1" dirty="0" err="1">
                <a:solidFill>
                  <a:schemeClr val="bg1"/>
                </a:solidFill>
                <a:latin typeface="+mj-lt"/>
              </a:rPr>
              <a:t>đọc</a:t>
            </a:r>
            <a:r>
              <a:rPr lang="vi-VN" sz="2000" b="1" dirty="0">
                <a:solidFill>
                  <a:schemeClr val="bg1"/>
                </a:solidFill>
                <a:latin typeface="+mj-lt"/>
              </a:rPr>
              <a:t> </a:t>
            </a:r>
            <a:r>
              <a:rPr lang="vi-VN" sz="2000" b="1" dirty="0" err="1">
                <a:solidFill>
                  <a:schemeClr val="bg1"/>
                </a:solidFill>
                <a:latin typeface="+mj-lt"/>
              </a:rPr>
              <a:t>các</a:t>
            </a:r>
            <a:r>
              <a:rPr lang="vi-VN" sz="2000" b="1" dirty="0">
                <a:solidFill>
                  <a:schemeClr val="bg1"/>
                </a:solidFill>
                <a:latin typeface="+mj-lt"/>
              </a:rPr>
              <a:t> </a:t>
            </a:r>
            <a:r>
              <a:rPr lang="vi-VN" sz="2000" b="1" dirty="0" err="1">
                <a:solidFill>
                  <a:schemeClr val="bg1"/>
                </a:solidFill>
                <a:latin typeface="+mj-lt"/>
              </a:rPr>
              <a:t>trường</a:t>
            </a:r>
            <a:r>
              <a:rPr lang="vi-VN" sz="2000" b="1" dirty="0">
                <a:solidFill>
                  <a:schemeClr val="bg1"/>
                </a:solidFill>
                <a:latin typeface="+mj-lt"/>
              </a:rPr>
              <a:t> </a:t>
            </a:r>
            <a:r>
              <a:rPr lang="vi-VN" sz="2000" b="1" dirty="0" err="1">
                <a:solidFill>
                  <a:schemeClr val="bg1"/>
                </a:solidFill>
                <a:latin typeface="+mj-lt"/>
              </a:rPr>
              <a:t>hợp</a:t>
            </a:r>
            <a:r>
              <a:rPr lang="vi-VN" sz="2000" b="1" dirty="0">
                <a:solidFill>
                  <a:schemeClr val="bg1"/>
                </a:solidFill>
                <a:latin typeface="+mj-lt"/>
              </a:rPr>
              <a:t> sau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trả</a:t>
            </a:r>
            <a:r>
              <a:rPr lang="vi-VN" sz="2000" b="1" dirty="0">
                <a:solidFill>
                  <a:schemeClr val="bg1"/>
                </a:solidFill>
                <a:latin typeface="+mj-lt"/>
              </a:rPr>
              <a:t> </a:t>
            </a:r>
            <a:r>
              <a:rPr lang="vi-VN" sz="2000" b="1" dirty="0" err="1">
                <a:solidFill>
                  <a:schemeClr val="bg1"/>
                </a:solidFill>
                <a:latin typeface="+mj-lt"/>
              </a:rPr>
              <a:t>lời</a:t>
            </a:r>
            <a:r>
              <a:rPr lang="vi-VN" sz="2000" b="1" dirty="0">
                <a:solidFill>
                  <a:schemeClr val="bg1"/>
                </a:solidFill>
                <a:latin typeface="+mj-lt"/>
              </a:rPr>
              <a:t> 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8" name="Hộp Văn bản 27"/>
          <p:cNvSpPr txBox="1"/>
          <p:nvPr/>
        </p:nvSpPr>
        <p:spPr>
          <a:xfrm>
            <a:off x="705094" y="2958578"/>
            <a:ext cx="5190670" cy="2245360"/>
          </a:xfrm>
          <a:prstGeom prst="rect">
            <a:avLst/>
          </a:prstGeom>
          <a:gradFill>
            <a:gsLst>
              <a:gs pos="0">
                <a:srgbClr val="7B32B2"/>
              </a:gs>
              <a:gs pos="100000">
                <a:srgbClr val="401A5D"/>
              </a:gs>
            </a:gsLst>
            <a:lin scaled="0"/>
          </a:gradFill>
        </p:spPr>
        <p:txBody>
          <a:bodyPr wrap="square" rtlCol="0">
            <a:spAutoFit/>
          </a:bodyPr>
          <a:lstStyle/>
          <a:p>
            <a:pPr algn="just"/>
            <a:r>
              <a:rPr lang="vi-VN" sz="2000" dirty="0">
                <a:solidFill>
                  <a:schemeClr val="tx1"/>
                </a:solidFill>
                <a:latin typeface="+mj-lt"/>
              </a:rPr>
              <a:t>TRƯỜNG HỢP 2: H </a:t>
            </a:r>
            <a:r>
              <a:rPr lang="vi-VN" sz="2000" dirty="0" err="1">
                <a:solidFill>
                  <a:schemeClr val="tx1"/>
                </a:solidFill>
                <a:latin typeface="+mj-lt"/>
              </a:rPr>
              <a:t>thường</a:t>
            </a:r>
            <a:r>
              <a:rPr lang="vi-VN" sz="2000" dirty="0">
                <a:solidFill>
                  <a:schemeClr val="tx1"/>
                </a:solidFill>
                <a:latin typeface="+mj-lt"/>
              </a:rPr>
              <a:t> </a:t>
            </a:r>
            <a:r>
              <a:rPr lang="vi-VN" sz="2000" dirty="0" err="1">
                <a:solidFill>
                  <a:schemeClr val="tx1"/>
                </a:solidFill>
                <a:latin typeface="+mj-lt"/>
              </a:rPr>
              <a:t>tự</a:t>
            </a:r>
            <a:r>
              <a:rPr lang="vi-VN" sz="2000" dirty="0">
                <a:solidFill>
                  <a:schemeClr val="tx1"/>
                </a:solidFill>
                <a:latin typeface="+mj-lt"/>
              </a:rPr>
              <a:t> </a:t>
            </a:r>
            <a:r>
              <a:rPr lang="vi-VN" sz="2000" dirty="0" err="1">
                <a:solidFill>
                  <a:schemeClr val="tx1"/>
                </a:solidFill>
                <a:latin typeface="+mj-lt"/>
              </a:rPr>
              <a:t>giác</a:t>
            </a:r>
            <a:r>
              <a:rPr lang="vi-VN" sz="2000" dirty="0">
                <a:solidFill>
                  <a:schemeClr val="tx1"/>
                </a:solidFill>
                <a:latin typeface="+mj-lt"/>
              </a:rPr>
              <a:t> trong </a:t>
            </a:r>
            <a:r>
              <a:rPr lang="vi-VN" sz="2000" dirty="0" err="1">
                <a:solidFill>
                  <a:schemeClr val="tx1"/>
                </a:solidFill>
                <a:latin typeface="+mj-lt"/>
              </a:rPr>
              <a:t>học</a:t>
            </a:r>
            <a:r>
              <a:rPr lang="vi-VN" sz="2000" dirty="0">
                <a:solidFill>
                  <a:schemeClr val="tx1"/>
                </a:solidFill>
                <a:latin typeface="+mj-lt"/>
              </a:rPr>
              <a:t> </a:t>
            </a:r>
            <a:r>
              <a:rPr lang="vi-VN" sz="2000" dirty="0" err="1">
                <a:solidFill>
                  <a:schemeClr val="tx1"/>
                </a:solidFill>
                <a:latin typeface="+mj-lt"/>
              </a:rPr>
              <a:t>tập</a:t>
            </a:r>
            <a:r>
              <a:rPr lang="vi-VN" sz="2000" dirty="0">
                <a:solidFill>
                  <a:schemeClr val="tx1"/>
                </a:solidFill>
                <a:latin typeface="+mj-lt"/>
              </a:rPr>
              <a:t>, </a:t>
            </a:r>
            <a:r>
              <a:rPr lang="vi-VN" sz="2000" dirty="0" err="1">
                <a:solidFill>
                  <a:schemeClr val="tx1"/>
                </a:solidFill>
                <a:latin typeface="+mj-lt"/>
              </a:rPr>
              <a:t>nhất</a:t>
            </a:r>
            <a:r>
              <a:rPr lang="vi-VN" sz="2000" dirty="0">
                <a:solidFill>
                  <a:schemeClr val="tx1"/>
                </a:solidFill>
                <a:latin typeface="+mj-lt"/>
              </a:rPr>
              <a:t> </a:t>
            </a:r>
            <a:r>
              <a:rPr lang="vi-VN" sz="2000" dirty="0" err="1">
                <a:solidFill>
                  <a:schemeClr val="tx1"/>
                </a:solidFill>
                <a:latin typeface="+mj-lt"/>
              </a:rPr>
              <a:t>là</a:t>
            </a:r>
            <a:r>
              <a:rPr lang="vi-VN" sz="2000" dirty="0">
                <a:solidFill>
                  <a:schemeClr val="tx1"/>
                </a:solidFill>
                <a:latin typeface="+mj-lt"/>
              </a:rPr>
              <a:t> khi </a:t>
            </a:r>
            <a:r>
              <a:rPr lang="vi-VN" sz="2000" dirty="0" err="1">
                <a:solidFill>
                  <a:schemeClr val="tx1"/>
                </a:solidFill>
                <a:latin typeface="+mj-lt"/>
              </a:rPr>
              <a:t>làm</a:t>
            </a:r>
            <a:r>
              <a:rPr lang="vi-VN" sz="2000" dirty="0">
                <a:solidFill>
                  <a:schemeClr val="tx1"/>
                </a:solidFill>
                <a:latin typeface="+mj-lt"/>
              </a:rPr>
              <a:t> </a:t>
            </a:r>
            <a:r>
              <a:rPr lang="vi-VN" sz="2000" dirty="0" err="1">
                <a:solidFill>
                  <a:schemeClr val="tx1"/>
                </a:solidFill>
                <a:latin typeface="+mj-lt"/>
              </a:rPr>
              <a:t>việc</a:t>
            </a:r>
            <a:r>
              <a:rPr lang="vi-VN" sz="2000" dirty="0">
                <a:solidFill>
                  <a:schemeClr val="tx1"/>
                </a:solidFill>
                <a:latin typeface="+mj-lt"/>
              </a:rPr>
              <a:t> </a:t>
            </a:r>
            <a:r>
              <a:rPr lang="vi-VN" sz="2000" dirty="0" err="1">
                <a:solidFill>
                  <a:schemeClr val="tx1"/>
                </a:solidFill>
                <a:latin typeface="+mj-lt"/>
              </a:rPr>
              <a:t>nhóm</a:t>
            </a:r>
            <a:r>
              <a:rPr lang="vi-VN" sz="2000" dirty="0">
                <a:solidFill>
                  <a:schemeClr val="tx1"/>
                </a:solidFill>
                <a:latin typeface="+mj-lt"/>
              </a:rPr>
              <a:t>. H cho </a:t>
            </a:r>
            <a:r>
              <a:rPr lang="vi-VN" sz="2000" dirty="0" err="1">
                <a:solidFill>
                  <a:schemeClr val="tx1"/>
                </a:solidFill>
                <a:latin typeface="+mj-lt"/>
              </a:rPr>
              <a:t>rằng</a:t>
            </a:r>
            <a:r>
              <a:rPr lang="vi-VN" sz="2000" dirty="0">
                <a:solidFill>
                  <a:schemeClr val="tx1"/>
                </a:solidFill>
                <a:latin typeface="+mj-lt"/>
              </a:rPr>
              <a:t> </a:t>
            </a:r>
            <a:r>
              <a:rPr lang="vi-VN" sz="2000" dirty="0" err="1">
                <a:solidFill>
                  <a:schemeClr val="tx1"/>
                </a:solidFill>
                <a:latin typeface="+mj-lt"/>
              </a:rPr>
              <a:t>nhóm</a:t>
            </a:r>
            <a:br>
              <a:rPr lang="vi-VN" sz="2000" dirty="0">
                <a:solidFill>
                  <a:schemeClr val="tx1"/>
                </a:solidFill>
                <a:latin typeface="+mj-lt"/>
              </a:rPr>
            </a:br>
            <a:r>
              <a:rPr lang="vi-VN" sz="2000" dirty="0" err="1">
                <a:solidFill>
                  <a:schemeClr val="tx1"/>
                </a:solidFill>
                <a:latin typeface="+mj-lt"/>
              </a:rPr>
              <a:t>có</a:t>
            </a:r>
            <a:r>
              <a:rPr lang="vi-VN" sz="2000" dirty="0">
                <a:solidFill>
                  <a:schemeClr val="tx1"/>
                </a:solidFill>
                <a:latin typeface="+mj-lt"/>
              </a:rPr>
              <a:t> </a:t>
            </a:r>
            <a:r>
              <a:rPr lang="vi-VN" sz="2000" dirty="0" err="1">
                <a:solidFill>
                  <a:schemeClr val="tx1"/>
                </a:solidFill>
                <a:latin typeface="+mj-lt"/>
              </a:rPr>
              <a:t>nhiều</a:t>
            </a:r>
            <a:r>
              <a:rPr lang="vi-VN" sz="2000" dirty="0">
                <a:solidFill>
                  <a:schemeClr val="tx1"/>
                </a:solidFill>
                <a:latin typeface="+mj-lt"/>
              </a:rPr>
              <a:t> </a:t>
            </a:r>
            <a:r>
              <a:rPr lang="vi-VN" sz="2000" dirty="0" err="1">
                <a:solidFill>
                  <a:schemeClr val="tx1"/>
                </a:solidFill>
                <a:latin typeface="+mj-lt"/>
              </a:rPr>
              <a:t>người</a:t>
            </a:r>
            <a:r>
              <a:rPr lang="vi-VN" sz="2000" dirty="0">
                <a:solidFill>
                  <a:schemeClr val="tx1"/>
                </a:solidFill>
                <a:latin typeface="+mj-lt"/>
              </a:rPr>
              <a:t> nên </a:t>
            </a:r>
            <a:r>
              <a:rPr lang="vi-VN" sz="2000" dirty="0" err="1">
                <a:solidFill>
                  <a:schemeClr val="tx1"/>
                </a:solidFill>
                <a:latin typeface="+mj-lt"/>
              </a:rPr>
              <a:t>mỗi</a:t>
            </a:r>
            <a:r>
              <a:rPr lang="vi-VN" sz="2000" dirty="0">
                <a:solidFill>
                  <a:schemeClr val="tx1"/>
                </a:solidFill>
                <a:latin typeface="+mj-lt"/>
              </a:rPr>
              <a:t> </a:t>
            </a:r>
            <a:r>
              <a:rPr lang="vi-VN" sz="2000" dirty="0" err="1">
                <a:solidFill>
                  <a:schemeClr val="tx1"/>
                </a:solidFill>
                <a:latin typeface="+mj-lt"/>
              </a:rPr>
              <a:t>thành</a:t>
            </a:r>
            <a:r>
              <a:rPr lang="vi-VN" sz="2000" dirty="0">
                <a:solidFill>
                  <a:schemeClr val="tx1"/>
                </a:solidFill>
                <a:latin typeface="+mj-lt"/>
              </a:rPr>
              <a:t> viên </a:t>
            </a:r>
            <a:r>
              <a:rPr lang="vi-VN" sz="2000" dirty="0" err="1">
                <a:solidFill>
                  <a:schemeClr val="tx1"/>
                </a:solidFill>
                <a:latin typeface="+mj-lt"/>
              </a:rPr>
              <a:t>phải</a:t>
            </a:r>
            <a:r>
              <a:rPr lang="vi-VN" sz="2000" dirty="0">
                <a:solidFill>
                  <a:schemeClr val="tx1"/>
                </a:solidFill>
                <a:latin typeface="+mj-lt"/>
              </a:rPr>
              <a:t> </a:t>
            </a:r>
            <a:r>
              <a:rPr lang="vi-VN" sz="2000" dirty="0" err="1">
                <a:solidFill>
                  <a:schemeClr val="tx1"/>
                </a:solidFill>
                <a:latin typeface="+mj-lt"/>
              </a:rPr>
              <a:t>tự</a:t>
            </a:r>
            <a:r>
              <a:rPr lang="vi-VN" sz="2000" dirty="0">
                <a:solidFill>
                  <a:schemeClr val="tx1"/>
                </a:solidFill>
                <a:latin typeface="+mj-lt"/>
              </a:rPr>
              <a:t> </a:t>
            </a:r>
            <a:r>
              <a:rPr lang="vi-VN" sz="2000" dirty="0" err="1">
                <a:solidFill>
                  <a:schemeClr val="tx1"/>
                </a:solidFill>
                <a:latin typeface="+mj-lt"/>
              </a:rPr>
              <a:t>giác</a:t>
            </a:r>
            <a:r>
              <a:rPr lang="vi-VN" sz="2000" dirty="0">
                <a:solidFill>
                  <a:schemeClr val="tx1"/>
                </a:solidFill>
                <a:latin typeface="+mj-lt"/>
              </a:rPr>
              <a:t>, </a:t>
            </a:r>
            <a:r>
              <a:rPr lang="vi-VN" sz="2000" dirty="0" err="1">
                <a:solidFill>
                  <a:schemeClr val="tx1"/>
                </a:solidFill>
                <a:latin typeface="+mj-lt"/>
              </a:rPr>
              <a:t>chủ</a:t>
            </a:r>
            <a:r>
              <a:rPr lang="vi-VN" sz="2000" dirty="0">
                <a:solidFill>
                  <a:schemeClr val="tx1"/>
                </a:solidFill>
                <a:latin typeface="+mj-lt"/>
              </a:rPr>
              <a:t> </a:t>
            </a:r>
            <a:r>
              <a:rPr lang="vi-VN" sz="2000" dirty="0" err="1">
                <a:solidFill>
                  <a:schemeClr val="tx1"/>
                </a:solidFill>
                <a:latin typeface="+mj-lt"/>
              </a:rPr>
              <a:t>động</a:t>
            </a:r>
            <a:r>
              <a:rPr lang="vi-VN" sz="2000" dirty="0">
                <a:solidFill>
                  <a:schemeClr val="tx1"/>
                </a:solidFill>
                <a:latin typeface="+mj-lt"/>
              </a:rPr>
              <a:t> </a:t>
            </a:r>
            <a:r>
              <a:rPr lang="vi-VN" sz="2000" dirty="0" err="1">
                <a:solidFill>
                  <a:schemeClr val="tx1"/>
                </a:solidFill>
                <a:latin typeface="+mj-lt"/>
              </a:rPr>
              <a:t>thực</a:t>
            </a:r>
            <a:r>
              <a:rPr lang="vi-VN" sz="2000" dirty="0">
                <a:solidFill>
                  <a:schemeClr val="tx1"/>
                </a:solidFill>
                <a:latin typeface="+mj-lt"/>
              </a:rPr>
              <a:t> </a:t>
            </a:r>
            <a:r>
              <a:rPr lang="vi-VN" sz="2000" dirty="0" err="1">
                <a:solidFill>
                  <a:schemeClr val="tx1"/>
                </a:solidFill>
                <a:latin typeface="+mj-lt"/>
              </a:rPr>
              <a:t>hiện</a:t>
            </a:r>
            <a:r>
              <a:rPr lang="vi-VN" sz="2000" dirty="0">
                <a:solidFill>
                  <a:schemeClr val="tx1"/>
                </a:solidFill>
                <a:latin typeface="+mj-lt"/>
              </a:rPr>
              <a:t> </a:t>
            </a:r>
            <a:r>
              <a:rPr lang="vi-VN" sz="2000" dirty="0" err="1">
                <a:solidFill>
                  <a:schemeClr val="tx1"/>
                </a:solidFill>
                <a:latin typeface="+mj-lt"/>
              </a:rPr>
              <a:t>nhiệm</a:t>
            </a:r>
            <a:r>
              <a:rPr lang="vi-VN" sz="2000" dirty="0">
                <a:solidFill>
                  <a:schemeClr val="tx1"/>
                </a:solidFill>
                <a:latin typeface="+mj-lt"/>
              </a:rPr>
              <a:t> </a:t>
            </a:r>
            <a:r>
              <a:rPr lang="vi-VN" sz="2000" dirty="0" err="1">
                <a:solidFill>
                  <a:schemeClr val="tx1"/>
                </a:solidFill>
                <a:latin typeface="+mj-lt"/>
              </a:rPr>
              <a:t>vụ</a:t>
            </a:r>
            <a:r>
              <a:rPr lang="vi-VN" sz="2000" dirty="0">
                <a:solidFill>
                  <a:schemeClr val="tx1"/>
                </a:solidFill>
                <a:latin typeface="+mj-lt"/>
              </a:rPr>
              <a:t>. Không </a:t>
            </a:r>
            <a:r>
              <a:rPr lang="vi-VN" sz="2000" dirty="0" err="1">
                <a:solidFill>
                  <a:schemeClr val="tx1"/>
                </a:solidFill>
                <a:latin typeface="+mj-lt"/>
              </a:rPr>
              <a:t>những</a:t>
            </a:r>
            <a:r>
              <a:rPr lang="vi-VN" sz="2000" dirty="0">
                <a:solidFill>
                  <a:schemeClr val="tx1"/>
                </a:solidFill>
                <a:latin typeface="+mj-lt"/>
              </a:rPr>
              <a:t> </a:t>
            </a:r>
            <a:r>
              <a:rPr lang="vi-VN" sz="2000" dirty="0" err="1">
                <a:solidFill>
                  <a:schemeClr val="tx1"/>
                </a:solidFill>
                <a:latin typeface="+mj-lt"/>
              </a:rPr>
              <a:t>thế</a:t>
            </a:r>
            <a:r>
              <a:rPr lang="vi-VN" sz="2000" dirty="0">
                <a:solidFill>
                  <a:schemeClr val="tx1"/>
                </a:solidFill>
                <a:latin typeface="+mj-lt"/>
              </a:rPr>
              <a:t>, H </a:t>
            </a:r>
            <a:r>
              <a:rPr lang="vi-VN" sz="2000" dirty="0" err="1">
                <a:solidFill>
                  <a:schemeClr val="tx1"/>
                </a:solidFill>
                <a:latin typeface="+mj-lt"/>
              </a:rPr>
              <a:t>còn</a:t>
            </a:r>
            <a:r>
              <a:rPr lang="vi-VN" sz="2000" dirty="0">
                <a:solidFill>
                  <a:schemeClr val="tx1"/>
                </a:solidFill>
                <a:latin typeface="+mj-lt"/>
              </a:rPr>
              <a:t> xây </a:t>
            </a:r>
            <a:r>
              <a:rPr lang="vi-VN" sz="2000" dirty="0" err="1">
                <a:solidFill>
                  <a:schemeClr val="tx1"/>
                </a:solidFill>
                <a:latin typeface="+mj-lt"/>
              </a:rPr>
              <a:t>dựng</a:t>
            </a:r>
            <a:r>
              <a:rPr lang="vi-VN" sz="2000" dirty="0">
                <a:solidFill>
                  <a:schemeClr val="tx1"/>
                </a:solidFill>
                <a:latin typeface="+mj-lt"/>
              </a:rPr>
              <a:t> </a:t>
            </a:r>
            <a:r>
              <a:rPr lang="vi-VN" sz="2000" dirty="0" err="1">
                <a:solidFill>
                  <a:schemeClr val="tx1"/>
                </a:solidFill>
                <a:latin typeface="+mj-lt"/>
              </a:rPr>
              <a:t>kế</a:t>
            </a:r>
            <a:r>
              <a:rPr lang="vi-VN" sz="2000" dirty="0">
                <a:solidFill>
                  <a:schemeClr val="tx1"/>
                </a:solidFill>
                <a:latin typeface="+mj-lt"/>
              </a:rPr>
              <a:t> </a:t>
            </a:r>
            <a:r>
              <a:rPr lang="vi-VN" sz="2000" dirty="0" err="1">
                <a:solidFill>
                  <a:schemeClr val="tx1"/>
                </a:solidFill>
                <a:latin typeface="+mj-lt"/>
              </a:rPr>
              <a:t>hoạch</a:t>
            </a:r>
            <a:r>
              <a:rPr lang="vi-VN" sz="2000" dirty="0">
                <a:solidFill>
                  <a:schemeClr val="tx1"/>
                </a:solidFill>
                <a:latin typeface="+mj-lt"/>
              </a:rPr>
              <a:t> </a:t>
            </a:r>
            <a:r>
              <a:rPr lang="vi-VN" sz="2000" dirty="0" err="1">
                <a:solidFill>
                  <a:schemeClr val="tx1"/>
                </a:solidFill>
                <a:latin typeface="+mj-lt"/>
              </a:rPr>
              <a:t>cải</a:t>
            </a:r>
            <a:r>
              <a:rPr lang="vi-VN" sz="2000" dirty="0">
                <a:solidFill>
                  <a:schemeClr val="tx1"/>
                </a:solidFill>
                <a:latin typeface="+mj-lt"/>
              </a:rPr>
              <a:t> </a:t>
            </a:r>
            <a:r>
              <a:rPr lang="vi-VN" sz="2000" dirty="0" err="1">
                <a:solidFill>
                  <a:schemeClr val="tx1"/>
                </a:solidFill>
                <a:latin typeface="+mj-lt"/>
              </a:rPr>
              <a:t>thiện</a:t>
            </a:r>
            <a:r>
              <a:rPr lang="vi-VN" sz="2000" dirty="0">
                <a:solidFill>
                  <a:schemeClr val="tx1"/>
                </a:solidFill>
                <a:latin typeface="+mj-lt"/>
              </a:rPr>
              <a:t> </a:t>
            </a:r>
            <a:r>
              <a:rPr lang="vi-VN" sz="2000" dirty="0" err="1">
                <a:solidFill>
                  <a:schemeClr val="tx1"/>
                </a:solidFill>
                <a:latin typeface="+mj-lt"/>
              </a:rPr>
              <a:t>khả</a:t>
            </a:r>
            <a:r>
              <a:rPr lang="vi-VN" sz="2000" dirty="0">
                <a:solidFill>
                  <a:schemeClr val="tx1"/>
                </a:solidFill>
                <a:latin typeface="+mj-lt"/>
              </a:rPr>
              <a:t> năng </a:t>
            </a:r>
            <a:r>
              <a:rPr lang="vi-VN" sz="2000" dirty="0" err="1">
                <a:solidFill>
                  <a:schemeClr val="tx1"/>
                </a:solidFill>
                <a:latin typeface="+mj-lt"/>
              </a:rPr>
              <a:t>thuyết</a:t>
            </a:r>
            <a:r>
              <a:rPr lang="vi-VN" sz="2000" dirty="0">
                <a:solidFill>
                  <a:schemeClr val="tx1"/>
                </a:solidFill>
                <a:latin typeface="+mj-lt"/>
              </a:rPr>
              <a:t> </a:t>
            </a:r>
            <a:r>
              <a:rPr lang="vi-VN" sz="2000" dirty="0" err="1">
                <a:solidFill>
                  <a:schemeClr val="tx1"/>
                </a:solidFill>
                <a:latin typeface="+mj-lt"/>
              </a:rPr>
              <a:t>trình</a:t>
            </a:r>
            <a:r>
              <a:rPr lang="vi-VN" sz="2000" dirty="0">
                <a:solidFill>
                  <a:schemeClr val="tx1"/>
                </a:solidFill>
                <a:latin typeface="+mj-lt"/>
              </a:rPr>
              <a:t> </a:t>
            </a:r>
            <a:r>
              <a:rPr lang="vi-VN" sz="2000" dirty="0" err="1">
                <a:solidFill>
                  <a:schemeClr val="tx1"/>
                </a:solidFill>
                <a:latin typeface="+mj-lt"/>
              </a:rPr>
              <a:t>của</a:t>
            </a:r>
            <a:r>
              <a:rPr lang="vi-VN" sz="2000" dirty="0">
                <a:solidFill>
                  <a:schemeClr val="tx1"/>
                </a:solidFill>
                <a:latin typeface="+mj-lt"/>
              </a:rPr>
              <a:t> </a:t>
            </a:r>
            <a:r>
              <a:rPr lang="vi-VN" sz="2000" dirty="0" err="1">
                <a:solidFill>
                  <a:schemeClr val="tx1"/>
                </a:solidFill>
                <a:latin typeface="+mj-lt"/>
              </a:rPr>
              <a:t>mình</a:t>
            </a:r>
            <a:r>
              <a:rPr lang="vi-VN" sz="2000" dirty="0">
                <a:solidFill>
                  <a:schemeClr val="tx1"/>
                </a:solidFill>
                <a:latin typeface="+mj-lt"/>
              </a:rPr>
              <a:t> </a:t>
            </a:r>
            <a:r>
              <a:rPr lang="vi-VN" sz="2000" dirty="0" err="1">
                <a:solidFill>
                  <a:schemeClr val="tx1"/>
                </a:solidFill>
                <a:latin typeface="+mj-lt"/>
              </a:rPr>
              <a:t>một</a:t>
            </a:r>
            <a:r>
              <a:rPr lang="vi-VN" sz="2000" dirty="0">
                <a:solidFill>
                  <a:schemeClr val="tx1"/>
                </a:solidFill>
                <a:latin typeface="+mj-lt"/>
              </a:rPr>
              <a:t> </a:t>
            </a:r>
            <a:r>
              <a:rPr lang="vi-VN" sz="2000" dirty="0" err="1">
                <a:solidFill>
                  <a:schemeClr val="tx1"/>
                </a:solidFill>
                <a:latin typeface="+mj-lt"/>
              </a:rPr>
              <a:t>cách</a:t>
            </a:r>
            <a:r>
              <a:rPr lang="vi-VN" sz="2000" dirty="0">
                <a:solidFill>
                  <a:schemeClr val="tx1"/>
                </a:solidFill>
                <a:latin typeface="+mj-lt"/>
              </a:rPr>
              <a:t> </a:t>
            </a:r>
            <a:r>
              <a:rPr lang="vi-VN" sz="2000" dirty="0" err="1">
                <a:solidFill>
                  <a:schemeClr val="tx1"/>
                </a:solidFill>
                <a:latin typeface="+mj-lt"/>
              </a:rPr>
              <a:t>chủ</a:t>
            </a:r>
            <a:r>
              <a:rPr lang="vi-VN" sz="2000" dirty="0">
                <a:solidFill>
                  <a:schemeClr val="tx1"/>
                </a:solidFill>
                <a:latin typeface="+mj-lt"/>
              </a:rPr>
              <a:t> </a:t>
            </a:r>
            <a:r>
              <a:rPr lang="vi-VN" sz="2000" dirty="0" err="1">
                <a:solidFill>
                  <a:schemeClr val="tx1"/>
                </a:solidFill>
                <a:latin typeface="+mj-lt"/>
              </a:rPr>
              <a:t>động</a:t>
            </a:r>
            <a:r>
              <a:rPr lang="vi-VN" sz="2000" dirty="0">
                <a:solidFill>
                  <a:schemeClr val="tx1"/>
                </a:solidFill>
                <a:latin typeface="+mj-lt"/>
              </a:rPr>
              <a:t> </a:t>
            </a:r>
            <a:r>
              <a:rPr lang="vi-VN" sz="2000" dirty="0" err="1">
                <a:solidFill>
                  <a:schemeClr val="tx1"/>
                </a:solidFill>
                <a:latin typeface="+mj-lt"/>
              </a:rPr>
              <a:t>và</a:t>
            </a:r>
            <a:r>
              <a:rPr lang="vi-VN" sz="2000" dirty="0">
                <a:solidFill>
                  <a:schemeClr val="tx1"/>
                </a:solidFill>
                <a:latin typeface="+mj-lt"/>
              </a:rPr>
              <a:t> </a:t>
            </a:r>
            <a:r>
              <a:rPr lang="vi-VN" sz="2000" dirty="0" err="1">
                <a:solidFill>
                  <a:schemeClr val="tx1"/>
                </a:solidFill>
                <a:latin typeface="+mj-lt"/>
              </a:rPr>
              <a:t>đầy</a:t>
            </a:r>
            <a:r>
              <a:rPr lang="vi-VN" sz="2000" dirty="0">
                <a:solidFill>
                  <a:schemeClr val="tx1"/>
                </a:solidFill>
                <a:latin typeface="+mj-lt"/>
              </a:rPr>
              <a:t> </a:t>
            </a:r>
            <a:r>
              <a:rPr lang="vi-VN" sz="2000" dirty="0" err="1">
                <a:solidFill>
                  <a:schemeClr val="tx1"/>
                </a:solidFill>
                <a:latin typeface="+mj-lt"/>
              </a:rPr>
              <a:t>quyết</a:t>
            </a:r>
            <a:r>
              <a:rPr lang="vi-VN" sz="2000" dirty="0">
                <a:solidFill>
                  <a:schemeClr val="tx1"/>
                </a:solidFill>
                <a:latin typeface="+mj-lt"/>
              </a:rPr>
              <a:t> tâm.</a:t>
            </a:r>
            <a:endParaRPr lang="vi-VN" sz="2000" dirty="0">
              <a:solidFill>
                <a:schemeClr val="tx1"/>
              </a:solidFill>
              <a:latin typeface="+mj-lt"/>
            </a:endParaRPr>
          </a:p>
        </p:txBody>
      </p:sp>
      <p:grpSp>
        <p:nvGrpSpPr>
          <p:cNvPr id="2" name="Nhóm 1"/>
          <p:cNvGrpSpPr/>
          <p:nvPr/>
        </p:nvGrpSpPr>
        <p:grpSpPr>
          <a:xfrm>
            <a:off x="8807942" y="3445545"/>
            <a:ext cx="2860431" cy="1052162"/>
            <a:chOff x="357931" y="4766565"/>
            <a:chExt cx="2860431" cy="1052162"/>
          </a:xfrm>
        </p:grpSpPr>
        <p:sp>
          <p:nvSpPr>
            <p:cNvPr id="20" name="Hộp Văn bản 19"/>
            <p:cNvSpPr txBox="1"/>
            <p:nvPr/>
          </p:nvSpPr>
          <p:spPr>
            <a:xfrm>
              <a:off x="357931" y="5110841"/>
              <a:ext cx="2860431" cy="707886"/>
            </a:xfrm>
            <a:prstGeom prst="rect">
              <a:avLst/>
            </a:prstGeom>
            <a:noFill/>
          </p:spPr>
          <p:txBody>
            <a:bodyPr wrap="square" rtlCol="0">
              <a:spAutoFit/>
            </a:bodyPr>
            <a:lstStyle/>
            <a:p>
              <a:pPr algn="just"/>
              <a:r>
                <a:rPr lang="vi-VN" sz="2000" dirty="0">
                  <a:solidFill>
                    <a:schemeClr val="bg1"/>
                  </a:solidFill>
                  <a:latin typeface="+mj-lt"/>
                </a:rPr>
                <a:t>- Em </a:t>
              </a:r>
              <a:r>
                <a:rPr lang="vi-VN" sz="2000" dirty="0" err="1">
                  <a:solidFill>
                    <a:schemeClr val="bg1"/>
                  </a:solidFill>
                  <a:latin typeface="+mj-lt"/>
                </a:rPr>
                <a:t>có</a:t>
              </a:r>
              <a:r>
                <a:rPr lang="vi-VN" sz="2000" dirty="0">
                  <a:solidFill>
                    <a:schemeClr val="bg1"/>
                  </a:solidFill>
                  <a:latin typeface="+mj-lt"/>
                </a:rPr>
                <a:t> suy </a:t>
              </a:r>
              <a:r>
                <a:rPr lang="vi-VN" sz="2000" dirty="0" err="1">
                  <a:solidFill>
                    <a:schemeClr val="bg1"/>
                  </a:solidFill>
                  <a:latin typeface="+mj-lt"/>
                </a:rPr>
                <a:t>nghĩ</a:t>
              </a:r>
              <a:r>
                <a:rPr lang="vi-VN" sz="2000" dirty="0">
                  <a:solidFill>
                    <a:schemeClr val="bg1"/>
                  </a:solidFill>
                  <a:latin typeface="+mj-lt"/>
                </a:rPr>
                <a:t> </a:t>
              </a:r>
              <a:r>
                <a:rPr lang="vi-VN" sz="2000" dirty="0" err="1">
                  <a:solidFill>
                    <a:schemeClr val="bg1"/>
                  </a:solidFill>
                  <a:latin typeface="+mj-lt"/>
                </a:rPr>
                <a:t>gì</a:t>
              </a:r>
              <a:r>
                <a:rPr lang="vi-VN" sz="2000" dirty="0">
                  <a:solidFill>
                    <a:schemeClr val="bg1"/>
                  </a:solidFill>
                  <a:latin typeface="+mj-lt"/>
                </a:rPr>
                <a:t> </a:t>
              </a:r>
              <a:r>
                <a:rPr lang="vi-VN" sz="2000" dirty="0" err="1">
                  <a:solidFill>
                    <a:schemeClr val="bg1"/>
                  </a:solidFill>
                  <a:latin typeface="+mj-lt"/>
                </a:rPr>
                <a:t>về</a:t>
              </a:r>
              <a:r>
                <a:rPr lang="vi-VN" sz="2000" dirty="0">
                  <a:solidFill>
                    <a:schemeClr val="bg1"/>
                  </a:solidFill>
                  <a:latin typeface="+mj-lt"/>
                </a:rPr>
                <a:t> </a:t>
              </a:r>
              <a:r>
                <a:rPr lang="vi-VN" sz="2000" dirty="0" err="1">
                  <a:solidFill>
                    <a:schemeClr val="bg1"/>
                  </a:solidFill>
                  <a:latin typeface="+mj-lt"/>
                </a:rPr>
                <a:t>việc</a:t>
              </a:r>
              <a:r>
                <a:rPr lang="vi-VN" sz="2000" dirty="0">
                  <a:solidFill>
                    <a:schemeClr val="bg1"/>
                  </a:solidFill>
                  <a:latin typeface="+mj-lt"/>
                </a:rPr>
                <a:t> </a:t>
              </a:r>
              <a:r>
                <a:rPr lang="vi-VN" sz="2000" dirty="0" err="1">
                  <a:solidFill>
                    <a:schemeClr val="bg1"/>
                  </a:solidFill>
                  <a:latin typeface="+mj-lt"/>
                </a:rPr>
                <a:t>làm</a:t>
              </a:r>
              <a:r>
                <a:rPr lang="vi-VN" sz="2000" dirty="0">
                  <a:solidFill>
                    <a:schemeClr val="bg1"/>
                  </a:solidFill>
                  <a:latin typeface="+mj-lt"/>
                </a:rPr>
                <a:t> </a:t>
              </a:r>
              <a:r>
                <a:rPr lang="vi-VN" sz="2000" dirty="0" err="1">
                  <a:solidFill>
                    <a:schemeClr val="bg1"/>
                  </a:solidFill>
                  <a:latin typeface="+mj-lt"/>
                </a:rPr>
                <a:t>của</a:t>
              </a:r>
              <a:r>
                <a:rPr lang="vi-VN" sz="2000" dirty="0">
                  <a:solidFill>
                    <a:schemeClr val="bg1"/>
                  </a:solidFill>
                  <a:latin typeface="+mj-lt"/>
                </a:rPr>
                <a:t> </a:t>
              </a:r>
              <a:r>
                <a:rPr lang="vi-VN" sz="2000" dirty="0" err="1">
                  <a:solidFill>
                    <a:schemeClr val="bg1"/>
                  </a:solidFill>
                  <a:latin typeface="+mj-lt"/>
                </a:rPr>
                <a:t>bạn</a:t>
              </a:r>
              <a:r>
                <a:rPr lang="vi-VN" sz="2000" dirty="0">
                  <a:solidFill>
                    <a:schemeClr val="bg1"/>
                  </a:solidFill>
                  <a:latin typeface="+mj-lt"/>
                </a:rPr>
                <a:t> H?</a:t>
              </a:r>
              <a:endParaRPr lang="vi-VN" sz="2000" dirty="0">
                <a:solidFill>
                  <a:schemeClr val="bg1"/>
                </a:solidFill>
                <a:latin typeface="+mj-lt"/>
              </a:endParaRPr>
            </a:p>
          </p:txBody>
        </p:sp>
        <p:sp>
          <p:nvSpPr>
            <p:cNvPr id="32" name="Hộp Văn bản 31"/>
            <p:cNvSpPr txBox="1"/>
            <p:nvPr/>
          </p:nvSpPr>
          <p:spPr>
            <a:xfrm>
              <a:off x="388137" y="4766565"/>
              <a:ext cx="1151228" cy="400110"/>
            </a:xfrm>
            <a:prstGeom prst="rect">
              <a:avLst/>
            </a:prstGeom>
            <a:noFill/>
          </p:spPr>
          <p:txBody>
            <a:bodyPr wrap="square" rtlCol="0">
              <a:spAutoFit/>
            </a:bodyPr>
            <a:lstStyle/>
            <a:p>
              <a:pPr algn="just"/>
              <a:r>
                <a:rPr lang="vi-VN" sz="2000" b="1" dirty="0">
                  <a:solidFill>
                    <a:schemeClr val="bg1"/>
                  </a:solidFill>
                  <a:latin typeface="+mj-lt"/>
                </a:rPr>
                <a:t>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cxnSp>
        <p:nvCxnSpPr>
          <p:cNvPr id="16" name="Đường nối Thẳng 15"/>
          <p:cNvCxnSpPr/>
          <p:nvPr/>
        </p:nvCxnSpPr>
        <p:spPr>
          <a:xfrm flipH="1">
            <a:off x="8671421" y="2068483"/>
            <a:ext cx="13206" cy="4106418"/>
          </a:xfrm>
          <a:prstGeom prst="line">
            <a:avLst/>
          </a:prstGeom>
        </p:spPr>
        <p:style>
          <a:lnRef idx="3">
            <a:schemeClr val="dk1"/>
          </a:lnRef>
          <a:fillRef idx="0">
            <a:schemeClr val="dk1"/>
          </a:fillRef>
          <a:effectRef idx="2">
            <a:schemeClr val="dk1"/>
          </a:effectRef>
          <a:fontRef idx="minor">
            <a:schemeClr val="tx1"/>
          </a:fontRef>
        </p:style>
      </p:cxnSp>
      <p:pic>
        <p:nvPicPr>
          <p:cNvPr id="4" name="Hình ảnh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771005" y="4199255"/>
            <a:ext cx="1450340" cy="1450340"/>
          </a:xfrm>
          <a:prstGeom prst="rect">
            <a:avLst/>
          </a:prstGeom>
        </p:spPr>
      </p:pic>
      <p:sp>
        <p:nvSpPr>
          <p:cNvPr id="7" name="Rectangles 6"/>
          <p:cNvSpPr/>
          <p:nvPr/>
        </p:nvSpPr>
        <p:spPr>
          <a:xfrm>
            <a:off x="8837930" y="1741805"/>
            <a:ext cx="3080385" cy="829945"/>
          </a:xfrm>
          <a:prstGeom prst="rect">
            <a:avLst/>
          </a:prstGeom>
          <a:noFill/>
          <a:ln>
            <a:noFill/>
          </a:ln>
        </p:spPr>
        <p:txBody>
          <a:bodyPr wrap="square" rtlCol="0" anchor="t">
            <a:spAutoFit/>
          </a:bodyPr>
          <a:p>
            <a:pPr algn="ctr"/>
            <a:r>
              <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NHÓM 2</a:t>
            </a:r>
            <a:endParaRPr lang="en-US" altLang="zh-CN" sz="4800" b="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60" y="249555"/>
            <a:ext cx="11610340" cy="6042025"/>
          </a:xfrm>
          <a:prstGeom prst="roundRect">
            <a:avLst>
              <a:gd name="adj" fmla="val 100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Hình chữ nhật: Góc Tròn 8"/>
          <p:cNvSpPr/>
          <p:nvPr/>
        </p:nvSpPr>
        <p:spPr>
          <a:xfrm>
            <a:off x="315997" y="772307"/>
            <a:ext cx="11504102" cy="5402293"/>
          </a:xfrm>
          <a:prstGeom prst="roundRect">
            <a:avLst>
              <a:gd name="adj" fmla="val 402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145" y="1526540"/>
            <a:ext cx="7327900" cy="398780"/>
          </a:xfrm>
          <a:prstGeom prst="rect">
            <a:avLst/>
          </a:prstGeom>
          <a:noFill/>
        </p:spPr>
        <p:txBody>
          <a:bodyPr wrap="square" rtlCol="0">
            <a:spAutoFit/>
          </a:bodyPr>
          <a:lstStyle/>
          <a:p>
            <a:r>
              <a:rPr lang="vi-VN" sz="2000" b="1" dirty="0">
                <a:solidFill>
                  <a:schemeClr val="bg1"/>
                </a:solidFill>
                <a:latin typeface="+mj-lt"/>
              </a:rPr>
              <a:t>Em </a:t>
            </a:r>
            <a:r>
              <a:rPr lang="vi-VN" sz="2000" b="1" dirty="0" err="1">
                <a:solidFill>
                  <a:schemeClr val="bg1"/>
                </a:solidFill>
                <a:latin typeface="+mj-lt"/>
              </a:rPr>
              <a:t>hãy</a:t>
            </a:r>
            <a:r>
              <a:rPr lang="vi-VN" sz="2000" b="1" dirty="0">
                <a:solidFill>
                  <a:schemeClr val="bg1"/>
                </a:solidFill>
                <a:latin typeface="+mj-lt"/>
              </a:rPr>
              <a:t> </a:t>
            </a:r>
            <a:r>
              <a:rPr lang="vi-VN" sz="2000" b="1" dirty="0" err="1">
                <a:solidFill>
                  <a:schemeClr val="bg1"/>
                </a:solidFill>
                <a:latin typeface="+mj-lt"/>
              </a:rPr>
              <a:t>đọc</a:t>
            </a:r>
            <a:r>
              <a:rPr lang="vi-VN" sz="2000" b="1" dirty="0">
                <a:solidFill>
                  <a:schemeClr val="bg1"/>
                </a:solidFill>
                <a:latin typeface="+mj-lt"/>
              </a:rPr>
              <a:t> </a:t>
            </a:r>
            <a:r>
              <a:rPr lang="vi-VN" sz="2000" b="1" dirty="0" err="1">
                <a:solidFill>
                  <a:schemeClr val="bg1"/>
                </a:solidFill>
                <a:latin typeface="+mj-lt"/>
              </a:rPr>
              <a:t>các</a:t>
            </a:r>
            <a:r>
              <a:rPr lang="vi-VN" sz="2000" b="1" dirty="0">
                <a:solidFill>
                  <a:schemeClr val="bg1"/>
                </a:solidFill>
                <a:latin typeface="+mj-lt"/>
              </a:rPr>
              <a:t> </a:t>
            </a:r>
            <a:r>
              <a:rPr lang="vi-VN" sz="2000" b="1" dirty="0" err="1">
                <a:solidFill>
                  <a:schemeClr val="bg1"/>
                </a:solidFill>
                <a:latin typeface="+mj-lt"/>
              </a:rPr>
              <a:t>trường</a:t>
            </a:r>
            <a:r>
              <a:rPr lang="vi-VN" sz="2000" b="1" dirty="0">
                <a:solidFill>
                  <a:schemeClr val="bg1"/>
                </a:solidFill>
                <a:latin typeface="+mj-lt"/>
              </a:rPr>
              <a:t> </a:t>
            </a:r>
            <a:r>
              <a:rPr lang="vi-VN" sz="2000" b="1" dirty="0" err="1">
                <a:solidFill>
                  <a:schemeClr val="bg1"/>
                </a:solidFill>
                <a:latin typeface="+mj-lt"/>
              </a:rPr>
              <a:t>hợp</a:t>
            </a:r>
            <a:r>
              <a:rPr lang="vi-VN" sz="2000" b="1" dirty="0">
                <a:solidFill>
                  <a:schemeClr val="bg1"/>
                </a:solidFill>
                <a:latin typeface="+mj-lt"/>
              </a:rPr>
              <a:t> sau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trả</a:t>
            </a:r>
            <a:r>
              <a:rPr lang="vi-VN" sz="2000" b="1" dirty="0">
                <a:solidFill>
                  <a:schemeClr val="bg1"/>
                </a:solidFill>
                <a:latin typeface="+mj-lt"/>
              </a:rPr>
              <a:t> </a:t>
            </a:r>
            <a:r>
              <a:rPr lang="vi-VN" sz="2000" b="1" dirty="0" err="1">
                <a:solidFill>
                  <a:schemeClr val="bg1"/>
                </a:solidFill>
                <a:latin typeface="+mj-lt"/>
              </a:rPr>
              <a:t>lời</a:t>
            </a:r>
            <a:r>
              <a:rPr lang="vi-VN" sz="2000" b="1" dirty="0">
                <a:solidFill>
                  <a:schemeClr val="bg1"/>
                </a:solidFill>
                <a:latin typeface="+mj-lt"/>
              </a:rPr>
              <a:t> 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28" name="Hộp Văn bản 27"/>
          <p:cNvSpPr txBox="1"/>
          <p:nvPr/>
        </p:nvSpPr>
        <p:spPr>
          <a:xfrm>
            <a:off x="704850" y="2958465"/>
            <a:ext cx="5457825" cy="2245360"/>
          </a:xfrm>
          <a:prstGeom prst="rect">
            <a:avLst/>
          </a:prstGeom>
          <a:solidFill>
            <a:schemeClr val="accent1">
              <a:lumMod val="20000"/>
              <a:lumOff val="80000"/>
            </a:schemeClr>
          </a:solidFill>
        </p:spPr>
        <p:txBody>
          <a:bodyPr wrap="square" rtlCol="0">
            <a:spAutoFit/>
          </a:bodyPr>
          <a:lstStyle/>
          <a:p>
            <a:pPr algn="just"/>
            <a:r>
              <a:rPr lang="vi-VN" sz="2000" dirty="0">
                <a:solidFill>
                  <a:schemeClr val="bg1"/>
                </a:solidFill>
                <a:latin typeface="+mj-lt"/>
              </a:rPr>
              <a:t>TRƯỜNG HỢP 3: </a:t>
            </a:r>
            <a:r>
              <a:rPr lang="vi-VN" sz="2000" dirty="0" err="1">
                <a:solidFill>
                  <a:schemeClr val="bg1"/>
                </a:solidFill>
                <a:latin typeface="+mj-lt"/>
              </a:rPr>
              <a:t>Từ</a:t>
            </a:r>
            <a:r>
              <a:rPr lang="vi-VN" sz="2000" dirty="0">
                <a:solidFill>
                  <a:schemeClr val="bg1"/>
                </a:solidFill>
                <a:latin typeface="+mj-lt"/>
              </a:rPr>
              <a:t> khi </a:t>
            </a:r>
            <a:r>
              <a:rPr lang="vi-VN" sz="2000" dirty="0" err="1">
                <a:solidFill>
                  <a:schemeClr val="bg1"/>
                </a:solidFill>
                <a:latin typeface="+mj-lt"/>
              </a:rPr>
              <a:t>được</a:t>
            </a:r>
            <a:r>
              <a:rPr lang="vi-VN" sz="2000" dirty="0">
                <a:solidFill>
                  <a:schemeClr val="bg1"/>
                </a:solidFill>
                <a:latin typeface="+mj-lt"/>
              </a:rPr>
              <a:t> </a:t>
            </a:r>
            <a:r>
              <a:rPr lang="vi-VN" sz="2000" dirty="0" err="1">
                <a:solidFill>
                  <a:schemeClr val="bg1"/>
                </a:solidFill>
                <a:latin typeface="+mj-lt"/>
              </a:rPr>
              <a:t>bố</a:t>
            </a:r>
            <a:r>
              <a:rPr lang="vi-VN" sz="2000" dirty="0">
                <a:solidFill>
                  <a:schemeClr val="bg1"/>
                </a:solidFill>
                <a:latin typeface="+mj-lt"/>
              </a:rPr>
              <a:t> </a:t>
            </a:r>
            <a:r>
              <a:rPr lang="vi-VN" sz="2000" dirty="0" err="1">
                <a:solidFill>
                  <a:schemeClr val="bg1"/>
                </a:solidFill>
                <a:latin typeface="+mj-lt"/>
              </a:rPr>
              <a:t>mẹ</a:t>
            </a:r>
            <a:r>
              <a:rPr lang="vi-VN" sz="2000" dirty="0">
                <a:solidFill>
                  <a:schemeClr val="bg1"/>
                </a:solidFill>
                <a:latin typeface="+mj-lt"/>
              </a:rPr>
              <a:t> mua cho </a:t>
            </a:r>
            <a:r>
              <a:rPr lang="vi-VN" sz="2000" dirty="0" err="1">
                <a:solidFill>
                  <a:schemeClr val="bg1"/>
                </a:solidFill>
                <a:latin typeface="+mj-lt"/>
              </a:rPr>
              <a:t>điện</a:t>
            </a:r>
            <a:r>
              <a:rPr lang="vi-VN" sz="2000" dirty="0">
                <a:solidFill>
                  <a:schemeClr val="bg1"/>
                </a:solidFill>
                <a:latin typeface="+mj-lt"/>
              </a:rPr>
              <a:t> </a:t>
            </a:r>
            <a:r>
              <a:rPr lang="vi-VN" sz="2000" dirty="0" err="1">
                <a:solidFill>
                  <a:schemeClr val="bg1"/>
                </a:solidFill>
                <a:latin typeface="+mj-lt"/>
              </a:rPr>
              <a:t>thoại</a:t>
            </a:r>
            <a:r>
              <a:rPr lang="vi-VN" sz="2000" dirty="0">
                <a:solidFill>
                  <a:schemeClr val="bg1"/>
                </a:solidFill>
                <a:latin typeface="+mj-lt"/>
              </a:rPr>
              <a:t> thông minh, T </a:t>
            </a:r>
            <a:r>
              <a:rPr lang="vi-VN" sz="2000" dirty="0" err="1">
                <a:solidFill>
                  <a:schemeClr val="bg1"/>
                </a:solidFill>
                <a:latin typeface="+mj-lt"/>
              </a:rPr>
              <a:t>có</a:t>
            </a:r>
            <a:r>
              <a:rPr lang="vi-VN" sz="2000" dirty="0">
                <a:solidFill>
                  <a:schemeClr val="bg1"/>
                </a:solidFill>
                <a:latin typeface="+mj-lt"/>
              </a:rPr>
              <a:t> </a:t>
            </a:r>
            <a:r>
              <a:rPr lang="vi-VN" sz="2000" dirty="0" err="1">
                <a:solidFill>
                  <a:schemeClr val="bg1"/>
                </a:solidFill>
                <a:latin typeface="+mj-lt"/>
              </a:rPr>
              <a:t>biểu</a:t>
            </a:r>
            <a:r>
              <a:rPr lang="vi-VN" sz="2000" dirty="0">
                <a:solidFill>
                  <a:schemeClr val="bg1"/>
                </a:solidFill>
                <a:latin typeface="+mj-lt"/>
              </a:rPr>
              <a:t> </a:t>
            </a:r>
            <a:r>
              <a:rPr lang="vi-VN" sz="2000" dirty="0" err="1">
                <a:solidFill>
                  <a:schemeClr val="bg1"/>
                </a:solidFill>
                <a:latin typeface="+mj-lt"/>
              </a:rPr>
              <a:t>hiện</a:t>
            </a:r>
            <a:r>
              <a:rPr lang="vi-VN" sz="2000" dirty="0">
                <a:solidFill>
                  <a:schemeClr val="bg1"/>
                </a:solidFill>
                <a:latin typeface="+mj-lt"/>
              </a:rPr>
              <a:t> sa </a:t>
            </a:r>
            <a:r>
              <a:rPr lang="vi-VN" sz="2000" dirty="0" err="1">
                <a:solidFill>
                  <a:schemeClr val="bg1"/>
                </a:solidFill>
                <a:latin typeface="+mj-lt"/>
              </a:rPr>
              <a:t>sút</a:t>
            </a:r>
            <a:br>
              <a:rPr lang="vi-VN" sz="2000" dirty="0">
                <a:solidFill>
                  <a:schemeClr val="bg1"/>
                </a:solidFill>
                <a:latin typeface="+mj-lt"/>
              </a:rPr>
            </a:br>
            <a:r>
              <a:rPr lang="vi-VN" sz="2000" dirty="0">
                <a:solidFill>
                  <a:schemeClr val="bg1"/>
                </a:solidFill>
                <a:latin typeface="+mj-lt"/>
              </a:rPr>
              <a:t>trong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tập</a:t>
            </a:r>
            <a:r>
              <a:rPr lang="vi-VN" sz="2000" dirty="0">
                <a:solidFill>
                  <a:schemeClr val="bg1"/>
                </a:solidFill>
                <a:latin typeface="+mj-lt"/>
              </a:rPr>
              <a:t>. </a:t>
            </a:r>
            <a:r>
              <a:rPr lang="vi-VN" sz="2000" dirty="0" err="1">
                <a:solidFill>
                  <a:schemeClr val="bg1"/>
                </a:solidFill>
                <a:latin typeface="+mj-lt"/>
              </a:rPr>
              <a:t>Mỗi</a:t>
            </a:r>
            <a:r>
              <a:rPr lang="vi-VN" sz="2000" dirty="0">
                <a:solidFill>
                  <a:schemeClr val="bg1"/>
                </a:solidFill>
                <a:latin typeface="+mj-lt"/>
              </a:rPr>
              <a:t> </a:t>
            </a:r>
            <a:r>
              <a:rPr lang="vi-VN" sz="2000" dirty="0" err="1">
                <a:solidFill>
                  <a:schemeClr val="bg1"/>
                </a:solidFill>
                <a:latin typeface="+mj-lt"/>
              </a:rPr>
              <a:t>buổi</a:t>
            </a:r>
            <a:r>
              <a:rPr lang="vi-VN" sz="2000" dirty="0">
                <a:solidFill>
                  <a:schemeClr val="bg1"/>
                </a:solidFill>
                <a:latin typeface="+mj-lt"/>
              </a:rPr>
              <a:t> </a:t>
            </a:r>
            <a:r>
              <a:rPr lang="vi-VN" sz="2000" dirty="0" err="1">
                <a:solidFill>
                  <a:schemeClr val="bg1"/>
                </a:solidFill>
                <a:latin typeface="+mj-lt"/>
              </a:rPr>
              <a:t>tối</a:t>
            </a:r>
            <a:r>
              <a:rPr lang="vi-VN" sz="2000" dirty="0">
                <a:solidFill>
                  <a:schemeClr val="bg1"/>
                </a:solidFill>
                <a:latin typeface="+mj-lt"/>
              </a:rPr>
              <a:t>, thay </a:t>
            </a:r>
            <a:r>
              <a:rPr lang="vi-VN" sz="2000" dirty="0" err="1">
                <a:solidFill>
                  <a:schemeClr val="bg1"/>
                </a:solidFill>
                <a:latin typeface="+mj-lt"/>
              </a:rPr>
              <a:t>vì</a:t>
            </a:r>
            <a:r>
              <a:rPr lang="vi-VN" sz="2000" dirty="0">
                <a:solidFill>
                  <a:schemeClr val="bg1"/>
                </a:solidFill>
                <a:latin typeface="+mj-lt"/>
              </a:rPr>
              <a:t> </a:t>
            </a:r>
            <a:r>
              <a:rPr lang="vi-VN" sz="2000" dirty="0" err="1">
                <a:solidFill>
                  <a:schemeClr val="bg1"/>
                </a:solidFill>
                <a:latin typeface="+mj-lt"/>
              </a:rPr>
              <a:t>ngồi</a:t>
            </a:r>
            <a:r>
              <a:rPr lang="vi-VN" sz="2000" dirty="0">
                <a:solidFill>
                  <a:schemeClr val="bg1"/>
                </a:solidFill>
                <a:latin typeface="+mj-lt"/>
              </a:rPr>
              <a:t> </a:t>
            </a:r>
            <a:r>
              <a:rPr lang="vi-VN" sz="2000" dirty="0" err="1">
                <a:solidFill>
                  <a:schemeClr val="bg1"/>
                </a:solidFill>
                <a:latin typeface="+mj-lt"/>
              </a:rPr>
              <a:t>vào</a:t>
            </a:r>
            <a:r>
              <a:rPr lang="vi-VN" sz="2000" dirty="0">
                <a:solidFill>
                  <a:schemeClr val="bg1"/>
                </a:solidFill>
                <a:latin typeface="+mj-lt"/>
              </a:rPr>
              <a:t> </a:t>
            </a:r>
            <a:r>
              <a:rPr lang="vi-VN" sz="2000" dirty="0" err="1">
                <a:solidFill>
                  <a:schemeClr val="bg1"/>
                </a:solidFill>
                <a:latin typeface="+mj-lt"/>
              </a:rPr>
              <a:t>bàn</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bài</a:t>
            </a:r>
            <a:r>
              <a:rPr lang="vi-VN" sz="2000" dirty="0">
                <a:solidFill>
                  <a:schemeClr val="bg1"/>
                </a:solidFill>
                <a:latin typeface="+mj-lt"/>
              </a:rPr>
              <a:t>, T </a:t>
            </a:r>
            <a:r>
              <a:rPr lang="vi-VN" sz="2000" dirty="0" err="1">
                <a:solidFill>
                  <a:schemeClr val="bg1"/>
                </a:solidFill>
                <a:latin typeface="+mj-lt"/>
              </a:rPr>
              <a:t>sử</a:t>
            </a:r>
            <a:r>
              <a:rPr lang="vi-VN" sz="2000" dirty="0">
                <a:solidFill>
                  <a:schemeClr val="bg1"/>
                </a:solidFill>
                <a:latin typeface="+mj-lt"/>
              </a:rPr>
              <a:t> </a:t>
            </a:r>
            <a:r>
              <a:rPr lang="vi-VN" sz="2000" dirty="0" err="1">
                <a:solidFill>
                  <a:schemeClr val="bg1"/>
                </a:solidFill>
                <a:latin typeface="+mj-lt"/>
              </a:rPr>
              <a:t>dụng</a:t>
            </a:r>
            <a:r>
              <a:rPr lang="vi-VN" sz="2000" dirty="0">
                <a:solidFill>
                  <a:schemeClr val="bg1"/>
                </a:solidFill>
                <a:latin typeface="+mj-lt"/>
              </a:rPr>
              <a:t> </a:t>
            </a:r>
            <a:r>
              <a:rPr lang="vi-VN" sz="2000" dirty="0" err="1">
                <a:solidFill>
                  <a:schemeClr val="bg1"/>
                </a:solidFill>
                <a:latin typeface="+mj-lt"/>
              </a:rPr>
              <a:t>điện</a:t>
            </a:r>
            <a:r>
              <a:rPr lang="vi-VN" sz="2000" dirty="0">
                <a:solidFill>
                  <a:schemeClr val="bg1"/>
                </a:solidFill>
                <a:latin typeface="+mj-lt"/>
              </a:rPr>
              <a:t> </a:t>
            </a:r>
            <a:r>
              <a:rPr lang="vi-VN" sz="2000" dirty="0" err="1">
                <a:solidFill>
                  <a:schemeClr val="bg1"/>
                </a:solidFill>
                <a:latin typeface="+mj-lt"/>
              </a:rPr>
              <a:t>thoại</a:t>
            </a:r>
            <a:r>
              <a:rPr lang="vi-VN" sz="2000" dirty="0">
                <a:solidFill>
                  <a:schemeClr val="bg1"/>
                </a:solidFill>
                <a:latin typeface="+mj-lt"/>
              </a:rPr>
              <a:t> </a:t>
            </a:r>
            <a:r>
              <a:rPr lang="vi-VN" sz="2000" dirty="0" err="1">
                <a:solidFill>
                  <a:schemeClr val="bg1"/>
                </a:solidFill>
                <a:latin typeface="+mj-lt"/>
              </a:rPr>
              <a:t>và</a:t>
            </a:r>
            <a:r>
              <a:rPr lang="vi-VN" sz="2000" dirty="0">
                <a:solidFill>
                  <a:schemeClr val="bg1"/>
                </a:solidFill>
                <a:latin typeface="+mj-lt"/>
              </a:rPr>
              <a:t> </a:t>
            </a:r>
            <a:r>
              <a:rPr lang="vi-VN" sz="2000" dirty="0" err="1">
                <a:solidFill>
                  <a:schemeClr val="bg1"/>
                </a:solidFill>
                <a:latin typeface="+mj-lt"/>
              </a:rPr>
              <a:t>nói</a:t>
            </a:r>
            <a:r>
              <a:rPr lang="vi-VN" sz="2000" dirty="0">
                <a:solidFill>
                  <a:schemeClr val="bg1"/>
                </a:solidFill>
                <a:latin typeface="+mj-lt"/>
              </a:rPr>
              <a:t> </a:t>
            </a:r>
            <a:r>
              <a:rPr lang="vi-VN" sz="2000" dirty="0" err="1">
                <a:solidFill>
                  <a:schemeClr val="bg1"/>
                </a:solidFill>
                <a:latin typeface="+mj-lt"/>
              </a:rPr>
              <a:t>dối</a:t>
            </a:r>
            <a:r>
              <a:rPr lang="vi-VN" sz="2000" dirty="0">
                <a:solidFill>
                  <a:schemeClr val="bg1"/>
                </a:solidFill>
                <a:latin typeface="+mj-lt"/>
              </a:rPr>
              <a:t> </a:t>
            </a:r>
            <a:r>
              <a:rPr lang="vi-VN" sz="2000" dirty="0" err="1">
                <a:solidFill>
                  <a:schemeClr val="bg1"/>
                </a:solidFill>
                <a:latin typeface="+mj-lt"/>
              </a:rPr>
              <a:t>bố</a:t>
            </a:r>
            <a:r>
              <a:rPr lang="vi-VN" sz="2000" dirty="0">
                <a:solidFill>
                  <a:schemeClr val="bg1"/>
                </a:solidFill>
                <a:latin typeface="+mj-lt"/>
              </a:rPr>
              <a:t> </a:t>
            </a:r>
            <a:r>
              <a:rPr lang="vi-VN" sz="2000" dirty="0" err="1">
                <a:solidFill>
                  <a:schemeClr val="bg1"/>
                </a:solidFill>
                <a:latin typeface="+mj-lt"/>
              </a:rPr>
              <a:t>mẹ</a:t>
            </a:r>
            <a:r>
              <a:rPr lang="vi-VN" sz="2000" dirty="0">
                <a:solidFill>
                  <a:schemeClr val="bg1"/>
                </a:solidFill>
                <a:latin typeface="+mj-lt"/>
              </a:rPr>
              <a:t> </a:t>
            </a:r>
            <a:r>
              <a:rPr lang="vi-VN" sz="2000" dirty="0" err="1">
                <a:solidFill>
                  <a:schemeClr val="bg1"/>
                </a:solidFill>
                <a:latin typeface="+mj-lt"/>
              </a:rPr>
              <a:t>là</a:t>
            </a:r>
            <a:r>
              <a:rPr lang="vi-VN" sz="2000" dirty="0">
                <a:solidFill>
                  <a:schemeClr val="bg1"/>
                </a:solidFill>
                <a:latin typeface="+mj-lt"/>
              </a:rPr>
              <a:t> </a:t>
            </a:r>
            <a:r>
              <a:rPr lang="vi-VN" sz="2000" dirty="0" err="1">
                <a:solidFill>
                  <a:schemeClr val="bg1"/>
                </a:solidFill>
                <a:latin typeface="+mj-lt"/>
              </a:rPr>
              <a:t>tìm</a:t>
            </a:r>
            <a:r>
              <a:rPr lang="vi-VN" sz="2000" dirty="0">
                <a:solidFill>
                  <a:schemeClr val="bg1"/>
                </a:solidFill>
                <a:latin typeface="+mj-lt"/>
              </a:rPr>
              <a:t> </a:t>
            </a:r>
            <a:r>
              <a:rPr lang="vi-VN" sz="2000" dirty="0" err="1">
                <a:solidFill>
                  <a:schemeClr val="bg1"/>
                </a:solidFill>
                <a:latin typeface="+mj-lt"/>
              </a:rPr>
              <a:t>tài</a:t>
            </a:r>
            <a:r>
              <a:rPr lang="vi-VN" sz="2000" dirty="0">
                <a:solidFill>
                  <a:schemeClr val="bg1"/>
                </a:solidFill>
                <a:latin typeface="+mj-lt"/>
              </a:rPr>
              <a:t> </a:t>
            </a:r>
            <a:r>
              <a:rPr lang="vi-VN" sz="2000" dirty="0" err="1">
                <a:solidFill>
                  <a:schemeClr val="bg1"/>
                </a:solidFill>
                <a:latin typeface="+mj-lt"/>
              </a:rPr>
              <a:t>liệu</a:t>
            </a:r>
            <a:r>
              <a:rPr lang="vi-VN" sz="2000" dirty="0">
                <a:solidFill>
                  <a:schemeClr val="bg1"/>
                </a:solidFill>
                <a:latin typeface="+mj-lt"/>
              </a:rPr>
              <a:t> </a:t>
            </a:r>
            <a:r>
              <a:rPr lang="vi-VN" sz="2000" dirty="0" err="1">
                <a:solidFill>
                  <a:schemeClr val="bg1"/>
                </a:solidFill>
                <a:latin typeface="+mj-lt"/>
              </a:rPr>
              <a:t>hoặc</a:t>
            </a:r>
            <a:r>
              <a:rPr lang="vi-VN" sz="2000" dirty="0">
                <a:solidFill>
                  <a:schemeClr val="bg1"/>
                </a:solidFill>
                <a:latin typeface="+mj-lt"/>
              </a:rPr>
              <a:t> trao </a:t>
            </a:r>
            <a:r>
              <a:rPr lang="vi-VN" sz="2000" dirty="0" err="1">
                <a:solidFill>
                  <a:schemeClr val="bg1"/>
                </a:solidFill>
                <a:latin typeface="+mj-lt"/>
              </a:rPr>
              <a:t>đổi</a:t>
            </a:r>
            <a:r>
              <a:rPr lang="vi-VN" sz="2000" dirty="0">
                <a:solidFill>
                  <a:schemeClr val="bg1"/>
                </a:solidFill>
                <a:latin typeface="+mj-lt"/>
              </a:rPr>
              <a:t> </a:t>
            </a:r>
            <a:r>
              <a:rPr lang="vi-VN" sz="2000" dirty="0" err="1">
                <a:solidFill>
                  <a:schemeClr val="bg1"/>
                </a:solidFill>
                <a:latin typeface="+mj-lt"/>
              </a:rPr>
              <a:t>việc</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với</a:t>
            </a:r>
            <a:r>
              <a:rPr lang="vi-VN" sz="2000" dirty="0">
                <a:solidFill>
                  <a:schemeClr val="bg1"/>
                </a:solidFill>
                <a:latin typeface="+mj-lt"/>
              </a:rPr>
              <a:t> </a:t>
            </a:r>
            <a:r>
              <a:rPr lang="vi-VN" sz="2000" dirty="0" err="1">
                <a:solidFill>
                  <a:schemeClr val="bg1"/>
                </a:solidFill>
                <a:latin typeface="+mj-lt"/>
              </a:rPr>
              <a:t>bạn</a:t>
            </a:r>
            <a:r>
              <a:rPr lang="vi-VN" sz="2000" dirty="0">
                <a:solidFill>
                  <a:schemeClr val="bg1"/>
                </a:solidFill>
                <a:latin typeface="+mj-lt"/>
              </a:rPr>
              <a:t>. </a:t>
            </a:r>
            <a:r>
              <a:rPr lang="vi-VN" sz="2000" dirty="0" err="1">
                <a:solidFill>
                  <a:schemeClr val="bg1"/>
                </a:solidFill>
                <a:latin typeface="+mj-lt"/>
              </a:rPr>
              <a:t>Đến</a:t>
            </a:r>
            <a:r>
              <a:rPr lang="vi-VN" sz="2000" dirty="0">
                <a:solidFill>
                  <a:schemeClr val="bg1"/>
                </a:solidFill>
                <a:latin typeface="+mj-lt"/>
              </a:rPr>
              <a:t> </a:t>
            </a:r>
            <a:r>
              <a:rPr lang="vi-VN" sz="2000" dirty="0" err="1">
                <a:solidFill>
                  <a:schemeClr val="bg1"/>
                </a:solidFill>
                <a:latin typeface="+mj-lt"/>
              </a:rPr>
              <a:t>cuối</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kì</a:t>
            </a:r>
            <a:r>
              <a:rPr lang="vi-VN" sz="2000" dirty="0">
                <a:solidFill>
                  <a:schemeClr val="bg1"/>
                </a:solidFill>
                <a:latin typeface="+mj-lt"/>
              </a:rPr>
              <a:t>, </a:t>
            </a:r>
            <a:r>
              <a:rPr lang="vi-VN" sz="2000" dirty="0" err="1">
                <a:solidFill>
                  <a:schemeClr val="bg1"/>
                </a:solidFill>
                <a:latin typeface="+mj-lt"/>
              </a:rPr>
              <a:t>kết</a:t>
            </a:r>
            <a:r>
              <a:rPr lang="vi-VN" sz="2000" dirty="0">
                <a:solidFill>
                  <a:schemeClr val="bg1"/>
                </a:solidFill>
                <a:latin typeface="+mj-lt"/>
              </a:rPr>
              <a:t> </a:t>
            </a:r>
            <a:r>
              <a:rPr lang="vi-VN" sz="2000" dirty="0" err="1">
                <a:solidFill>
                  <a:schemeClr val="bg1"/>
                </a:solidFill>
                <a:latin typeface="+mj-lt"/>
              </a:rPr>
              <a:t>quả</a:t>
            </a:r>
            <a:r>
              <a:rPr lang="vi-VN" sz="2000" dirty="0">
                <a:solidFill>
                  <a:schemeClr val="bg1"/>
                </a:solidFill>
                <a:latin typeface="+mj-lt"/>
              </a:rPr>
              <a:t> </a:t>
            </a:r>
            <a:r>
              <a:rPr lang="vi-VN" sz="2000" dirty="0" err="1">
                <a:solidFill>
                  <a:schemeClr val="bg1"/>
                </a:solidFill>
                <a:latin typeface="+mj-lt"/>
              </a:rPr>
              <a:t>học</a:t>
            </a:r>
            <a:r>
              <a:rPr lang="vi-VN" sz="2000" dirty="0">
                <a:solidFill>
                  <a:schemeClr val="bg1"/>
                </a:solidFill>
                <a:latin typeface="+mj-lt"/>
              </a:rPr>
              <a:t> </a:t>
            </a:r>
            <a:r>
              <a:rPr lang="vi-VN" sz="2000" dirty="0" err="1">
                <a:solidFill>
                  <a:schemeClr val="bg1"/>
                </a:solidFill>
                <a:latin typeface="+mj-lt"/>
              </a:rPr>
              <a:t>tập</a:t>
            </a:r>
            <a:r>
              <a:rPr lang="vi-VN" sz="2000" dirty="0">
                <a:solidFill>
                  <a:schemeClr val="bg1"/>
                </a:solidFill>
                <a:latin typeface="+mj-lt"/>
              </a:rPr>
              <a:t> </a:t>
            </a:r>
            <a:r>
              <a:rPr lang="vi-VN" sz="2000" dirty="0" err="1">
                <a:solidFill>
                  <a:schemeClr val="bg1"/>
                </a:solidFill>
                <a:latin typeface="+mj-lt"/>
              </a:rPr>
              <a:t>của</a:t>
            </a:r>
            <a:r>
              <a:rPr lang="vi-VN" sz="2000" dirty="0">
                <a:solidFill>
                  <a:schemeClr val="bg1"/>
                </a:solidFill>
                <a:latin typeface="+mj-lt"/>
              </a:rPr>
              <a:t> T </a:t>
            </a:r>
            <a:r>
              <a:rPr lang="vi-VN" sz="2000" dirty="0" err="1">
                <a:solidFill>
                  <a:schemeClr val="bg1"/>
                </a:solidFill>
                <a:latin typeface="+mj-lt"/>
              </a:rPr>
              <a:t>giảm</a:t>
            </a:r>
            <a:r>
              <a:rPr lang="vi-VN" sz="2000" dirty="0">
                <a:solidFill>
                  <a:schemeClr val="bg1"/>
                </a:solidFill>
                <a:latin typeface="+mj-lt"/>
              </a:rPr>
              <a:t> </a:t>
            </a:r>
            <a:r>
              <a:rPr lang="vi-VN" sz="2000" dirty="0" err="1">
                <a:solidFill>
                  <a:schemeClr val="bg1"/>
                </a:solidFill>
                <a:latin typeface="+mj-lt"/>
              </a:rPr>
              <a:t>sút</a:t>
            </a:r>
            <a:r>
              <a:rPr lang="vi-VN" sz="2000" dirty="0">
                <a:solidFill>
                  <a:schemeClr val="bg1"/>
                </a:solidFill>
                <a:latin typeface="+mj-lt"/>
              </a:rPr>
              <a:t> nên </a:t>
            </a:r>
            <a:r>
              <a:rPr lang="vi-VN" sz="2000" dirty="0" err="1">
                <a:solidFill>
                  <a:schemeClr val="bg1"/>
                </a:solidFill>
                <a:latin typeface="+mj-lt"/>
              </a:rPr>
              <a:t>bố</a:t>
            </a:r>
            <a:r>
              <a:rPr lang="vi-VN" sz="2000" dirty="0">
                <a:solidFill>
                  <a:schemeClr val="bg1"/>
                </a:solidFill>
                <a:latin typeface="+mj-lt"/>
              </a:rPr>
              <a:t> </a:t>
            </a:r>
            <a:r>
              <a:rPr lang="vi-VN" sz="2000" dirty="0" err="1">
                <a:solidFill>
                  <a:schemeClr val="bg1"/>
                </a:solidFill>
                <a:latin typeface="+mj-lt"/>
              </a:rPr>
              <a:t>mẹ</a:t>
            </a:r>
            <a:r>
              <a:rPr lang="vi-VN" sz="2000" dirty="0">
                <a:solidFill>
                  <a:schemeClr val="bg1"/>
                </a:solidFill>
                <a:latin typeface="+mj-lt"/>
              </a:rPr>
              <a:t> </a:t>
            </a:r>
            <a:r>
              <a:rPr lang="vi-VN" sz="2000" dirty="0" err="1">
                <a:solidFill>
                  <a:schemeClr val="bg1"/>
                </a:solidFill>
                <a:latin typeface="+mj-lt"/>
              </a:rPr>
              <a:t>quyết</a:t>
            </a:r>
            <a:r>
              <a:rPr lang="vi-VN" sz="2000" dirty="0">
                <a:solidFill>
                  <a:schemeClr val="bg1"/>
                </a:solidFill>
                <a:latin typeface="+mj-lt"/>
              </a:rPr>
              <a:t> </a:t>
            </a:r>
            <a:r>
              <a:rPr lang="vi-VN" sz="2000" dirty="0" err="1">
                <a:solidFill>
                  <a:schemeClr val="bg1"/>
                </a:solidFill>
                <a:latin typeface="+mj-lt"/>
              </a:rPr>
              <a:t>định</a:t>
            </a:r>
            <a:r>
              <a:rPr lang="vi-VN" sz="2000" dirty="0">
                <a:solidFill>
                  <a:schemeClr val="bg1"/>
                </a:solidFill>
                <a:latin typeface="+mj-lt"/>
              </a:rPr>
              <a:t> không cho T </a:t>
            </a:r>
            <a:r>
              <a:rPr lang="vi-VN" sz="2000" dirty="0" err="1">
                <a:solidFill>
                  <a:schemeClr val="bg1"/>
                </a:solidFill>
                <a:latin typeface="+mj-lt"/>
              </a:rPr>
              <a:t>sử</a:t>
            </a:r>
            <a:r>
              <a:rPr lang="vi-VN" sz="2000" dirty="0">
                <a:solidFill>
                  <a:schemeClr val="bg1"/>
                </a:solidFill>
                <a:latin typeface="+mj-lt"/>
              </a:rPr>
              <a:t> </a:t>
            </a:r>
            <a:r>
              <a:rPr lang="vi-VN" sz="2000" dirty="0" err="1">
                <a:solidFill>
                  <a:schemeClr val="bg1"/>
                </a:solidFill>
                <a:latin typeface="+mj-lt"/>
              </a:rPr>
              <a:t>dụng</a:t>
            </a:r>
            <a:r>
              <a:rPr lang="vi-VN" sz="2000" dirty="0">
                <a:solidFill>
                  <a:schemeClr val="bg1"/>
                </a:solidFill>
                <a:latin typeface="+mj-lt"/>
              </a:rPr>
              <a:t> </a:t>
            </a:r>
            <a:r>
              <a:rPr lang="vi-VN" sz="2000" dirty="0" err="1">
                <a:solidFill>
                  <a:schemeClr val="bg1"/>
                </a:solidFill>
                <a:latin typeface="+mj-lt"/>
              </a:rPr>
              <a:t>điện</a:t>
            </a:r>
            <a:r>
              <a:rPr lang="vi-VN" sz="2000" dirty="0">
                <a:solidFill>
                  <a:schemeClr val="bg1"/>
                </a:solidFill>
                <a:latin typeface="+mj-lt"/>
              </a:rPr>
              <a:t> </a:t>
            </a:r>
            <a:r>
              <a:rPr lang="vi-VN" sz="2000" dirty="0" err="1">
                <a:solidFill>
                  <a:schemeClr val="bg1"/>
                </a:solidFill>
                <a:latin typeface="+mj-lt"/>
              </a:rPr>
              <a:t>thoại</a:t>
            </a:r>
            <a:r>
              <a:rPr lang="vi-VN" sz="2000" dirty="0">
                <a:solidFill>
                  <a:schemeClr val="bg1"/>
                </a:solidFill>
                <a:latin typeface="+mj-lt"/>
              </a:rPr>
              <a:t> </a:t>
            </a:r>
            <a:r>
              <a:rPr lang="vi-VN" sz="2000" dirty="0" err="1">
                <a:solidFill>
                  <a:schemeClr val="bg1"/>
                </a:solidFill>
                <a:latin typeface="+mj-lt"/>
              </a:rPr>
              <a:t>nữa</a:t>
            </a:r>
            <a:r>
              <a:rPr lang="vi-VN" sz="2000" dirty="0">
                <a:solidFill>
                  <a:schemeClr val="bg1"/>
                </a:solidFill>
                <a:latin typeface="+mj-lt"/>
              </a:rPr>
              <a:t>.</a:t>
            </a:r>
            <a:endParaRPr lang="vi-VN" sz="2000" dirty="0">
              <a:solidFill>
                <a:schemeClr val="bg1"/>
              </a:solidFill>
              <a:latin typeface="+mj-lt"/>
            </a:endParaRPr>
          </a:p>
        </p:txBody>
      </p:sp>
      <p:grpSp>
        <p:nvGrpSpPr>
          <p:cNvPr id="2" name="Nhóm 1"/>
          <p:cNvGrpSpPr/>
          <p:nvPr/>
        </p:nvGrpSpPr>
        <p:grpSpPr>
          <a:xfrm>
            <a:off x="8837787" y="3381410"/>
            <a:ext cx="2860431" cy="1052162"/>
            <a:chOff x="357931" y="4766565"/>
            <a:chExt cx="2860431" cy="1052162"/>
          </a:xfrm>
        </p:grpSpPr>
        <p:sp>
          <p:nvSpPr>
            <p:cNvPr id="20" name="Hộp Văn bản 19"/>
            <p:cNvSpPr txBox="1"/>
            <p:nvPr/>
          </p:nvSpPr>
          <p:spPr>
            <a:xfrm>
              <a:off x="357931" y="5110841"/>
              <a:ext cx="2860431" cy="707886"/>
            </a:xfrm>
            <a:prstGeom prst="rect">
              <a:avLst/>
            </a:prstGeom>
            <a:noFill/>
          </p:spPr>
          <p:txBody>
            <a:bodyPr wrap="square" rtlCol="0">
              <a:spAutoFit/>
            </a:bodyPr>
            <a:lstStyle/>
            <a:p>
              <a:pPr algn="just"/>
              <a:r>
                <a:rPr lang="vi-VN" sz="2000" dirty="0">
                  <a:solidFill>
                    <a:schemeClr val="bg1"/>
                  </a:solidFill>
                  <a:latin typeface="+mj-lt"/>
                </a:rPr>
                <a:t>- Em </a:t>
              </a:r>
              <a:r>
                <a:rPr lang="vi-VN" sz="2000" dirty="0" err="1">
                  <a:solidFill>
                    <a:schemeClr val="bg1"/>
                  </a:solidFill>
                  <a:latin typeface="+mj-lt"/>
                </a:rPr>
                <a:t>có</a:t>
              </a:r>
              <a:r>
                <a:rPr lang="vi-VN" sz="2000" dirty="0">
                  <a:solidFill>
                    <a:schemeClr val="bg1"/>
                  </a:solidFill>
                  <a:latin typeface="+mj-lt"/>
                </a:rPr>
                <a:t> suy </a:t>
              </a:r>
              <a:r>
                <a:rPr lang="vi-VN" sz="2000" dirty="0" err="1">
                  <a:solidFill>
                    <a:schemeClr val="bg1"/>
                  </a:solidFill>
                  <a:latin typeface="+mj-lt"/>
                </a:rPr>
                <a:t>nghĩ</a:t>
              </a:r>
              <a:r>
                <a:rPr lang="vi-VN" sz="2000" dirty="0">
                  <a:solidFill>
                    <a:schemeClr val="bg1"/>
                  </a:solidFill>
                  <a:latin typeface="+mj-lt"/>
                </a:rPr>
                <a:t> </a:t>
              </a:r>
              <a:r>
                <a:rPr lang="vi-VN" sz="2000" dirty="0" err="1">
                  <a:solidFill>
                    <a:schemeClr val="bg1"/>
                  </a:solidFill>
                  <a:latin typeface="+mj-lt"/>
                </a:rPr>
                <a:t>gì</a:t>
              </a:r>
              <a:r>
                <a:rPr lang="vi-VN" sz="2000" dirty="0">
                  <a:solidFill>
                    <a:schemeClr val="bg1"/>
                  </a:solidFill>
                  <a:latin typeface="+mj-lt"/>
                </a:rPr>
                <a:t> </a:t>
              </a:r>
              <a:r>
                <a:rPr lang="vi-VN" sz="2000" dirty="0" err="1">
                  <a:solidFill>
                    <a:schemeClr val="bg1"/>
                  </a:solidFill>
                  <a:latin typeface="+mj-lt"/>
                </a:rPr>
                <a:t>về</a:t>
              </a:r>
              <a:r>
                <a:rPr lang="vi-VN" sz="2000" dirty="0">
                  <a:solidFill>
                    <a:schemeClr val="bg1"/>
                  </a:solidFill>
                  <a:latin typeface="+mj-lt"/>
                </a:rPr>
                <a:t> </a:t>
              </a:r>
              <a:r>
                <a:rPr lang="vi-VN" sz="2000" dirty="0" err="1">
                  <a:solidFill>
                    <a:schemeClr val="bg1"/>
                  </a:solidFill>
                  <a:latin typeface="+mj-lt"/>
                </a:rPr>
                <a:t>việc</a:t>
              </a:r>
              <a:r>
                <a:rPr lang="vi-VN" sz="2000" dirty="0">
                  <a:solidFill>
                    <a:schemeClr val="bg1"/>
                  </a:solidFill>
                  <a:latin typeface="+mj-lt"/>
                </a:rPr>
                <a:t> </a:t>
              </a:r>
              <a:r>
                <a:rPr lang="vi-VN" sz="2000" dirty="0" err="1">
                  <a:solidFill>
                    <a:schemeClr val="bg1"/>
                  </a:solidFill>
                  <a:latin typeface="+mj-lt"/>
                </a:rPr>
                <a:t>làm</a:t>
              </a:r>
              <a:r>
                <a:rPr lang="vi-VN" sz="2000" dirty="0">
                  <a:solidFill>
                    <a:schemeClr val="bg1"/>
                  </a:solidFill>
                  <a:latin typeface="+mj-lt"/>
                </a:rPr>
                <a:t> </a:t>
              </a:r>
              <a:r>
                <a:rPr lang="vi-VN" sz="2000" dirty="0" err="1">
                  <a:solidFill>
                    <a:schemeClr val="bg1"/>
                  </a:solidFill>
                  <a:latin typeface="+mj-lt"/>
                </a:rPr>
                <a:t>của</a:t>
              </a:r>
              <a:r>
                <a:rPr lang="vi-VN" sz="2000" dirty="0">
                  <a:solidFill>
                    <a:schemeClr val="bg1"/>
                  </a:solidFill>
                  <a:latin typeface="+mj-lt"/>
                </a:rPr>
                <a:t> </a:t>
              </a:r>
              <a:r>
                <a:rPr lang="vi-VN" sz="2000" dirty="0" err="1">
                  <a:solidFill>
                    <a:schemeClr val="bg1"/>
                  </a:solidFill>
                  <a:latin typeface="+mj-lt"/>
                </a:rPr>
                <a:t>bạn</a:t>
              </a:r>
              <a:r>
                <a:rPr lang="vi-VN" sz="2000" dirty="0">
                  <a:solidFill>
                    <a:schemeClr val="bg1"/>
                  </a:solidFill>
                  <a:latin typeface="+mj-lt"/>
                </a:rPr>
                <a:t> T?</a:t>
              </a:r>
              <a:endParaRPr lang="vi-VN" sz="2000" dirty="0">
                <a:solidFill>
                  <a:schemeClr val="bg1"/>
                </a:solidFill>
                <a:latin typeface="+mj-lt"/>
              </a:endParaRPr>
            </a:p>
          </p:txBody>
        </p:sp>
        <p:sp>
          <p:nvSpPr>
            <p:cNvPr id="32" name="Hộp Văn bản 31"/>
            <p:cNvSpPr txBox="1"/>
            <p:nvPr/>
          </p:nvSpPr>
          <p:spPr>
            <a:xfrm>
              <a:off x="388137" y="4766565"/>
              <a:ext cx="1151228" cy="400110"/>
            </a:xfrm>
            <a:prstGeom prst="rect">
              <a:avLst/>
            </a:prstGeom>
            <a:noFill/>
          </p:spPr>
          <p:txBody>
            <a:bodyPr wrap="square" rtlCol="0">
              <a:spAutoFit/>
            </a:bodyPr>
            <a:lstStyle/>
            <a:p>
              <a:pPr algn="just"/>
              <a:r>
                <a:rPr lang="vi-VN" sz="2000" b="1" dirty="0">
                  <a:solidFill>
                    <a:schemeClr val="bg1"/>
                  </a:solidFill>
                  <a:latin typeface="+mj-lt"/>
                </a:rPr>
                <a:t>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cxnSp>
        <p:nvCxnSpPr>
          <p:cNvPr id="16" name="Đường nối Thẳng 15"/>
          <p:cNvCxnSpPr/>
          <p:nvPr/>
        </p:nvCxnSpPr>
        <p:spPr>
          <a:xfrm flipH="1">
            <a:off x="8671421" y="2068483"/>
            <a:ext cx="13206" cy="4106418"/>
          </a:xfrm>
          <a:prstGeom prst="line">
            <a:avLst/>
          </a:prstGeom>
        </p:spPr>
        <p:style>
          <a:lnRef idx="3">
            <a:schemeClr val="dk1"/>
          </a:lnRef>
          <a:fillRef idx="0">
            <a:schemeClr val="dk1"/>
          </a:fillRef>
          <a:effectRef idx="2">
            <a:schemeClr val="dk1"/>
          </a:effectRef>
          <a:fontRef idx="minor">
            <a:schemeClr val="tx1"/>
          </a:fontRef>
        </p:style>
      </p:cxnSp>
      <p:pic>
        <p:nvPicPr>
          <p:cNvPr id="4" name="Hình ảnh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900545" y="4497705"/>
            <a:ext cx="1442720" cy="1461135"/>
          </a:xfrm>
          <a:prstGeom prst="rect">
            <a:avLst/>
          </a:prstGeom>
        </p:spPr>
      </p:pic>
      <p:sp>
        <p:nvSpPr>
          <p:cNvPr id="7" name="Rectangles 6"/>
          <p:cNvSpPr/>
          <p:nvPr/>
        </p:nvSpPr>
        <p:spPr>
          <a:xfrm>
            <a:off x="8728075" y="1912620"/>
            <a:ext cx="3080385" cy="768350"/>
          </a:xfrm>
          <a:prstGeom prst="rect">
            <a:avLst/>
          </a:prstGeom>
          <a:noFill/>
          <a:ln>
            <a:noFill/>
          </a:ln>
        </p:spPr>
        <p:txBody>
          <a:bodyPr wrap="square" rtlCol="0" anchor="t">
            <a:spAutoFit/>
          </a:bodyPr>
          <a:p>
            <a:pPr algn="ctr"/>
            <a:r>
              <a:rPr lang="en-US" altLang="zh-CN" sz="44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NHÓM 3</a:t>
            </a:r>
            <a:endParaRPr lang="en-US" altLang="zh-CN" sz="4400" b="1" i="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80">
                                          <p:stCondLst>
                                            <p:cond delay="0"/>
                                          </p:stCondLst>
                                        </p:cTn>
                                        <p:tgtEl>
                                          <p:spTgt spid="37"/>
                                        </p:tgtEl>
                                      </p:cBhvr>
                                    </p:animEffect>
                                    <p:anim calcmode="lin" valueType="num">
                                      <p:cBhvr>
                                        <p:cTn id="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13" dur="26">
                                          <p:stCondLst>
                                            <p:cond delay="650"/>
                                          </p:stCondLst>
                                        </p:cTn>
                                        <p:tgtEl>
                                          <p:spTgt spid="37"/>
                                        </p:tgtEl>
                                      </p:cBhvr>
                                      <p:to x="100000" y="60000"/>
                                    </p:animScale>
                                    <p:animScale>
                                      <p:cBhvr>
                                        <p:cTn id="14" dur="166" decel="50000">
                                          <p:stCondLst>
                                            <p:cond delay="676"/>
                                          </p:stCondLst>
                                        </p:cTn>
                                        <p:tgtEl>
                                          <p:spTgt spid="37"/>
                                        </p:tgtEl>
                                      </p:cBhvr>
                                      <p:to x="100000" y="100000"/>
                                    </p:animScale>
                                    <p:animScale>
                                      <p:cBhvr>
                                        <p:cTn id="15" dur="26">
                                          <p:stCondLst>
                                            <p:cond delay="1312"/>
                                          </p:stCondLst>
                                        </p:cTn>
                                        <p:tgtEl>
                                          <p:spTgt spid="37"/>
                                        </p:tgtEl>
                                      </p:cBhvr>
                                      <p:to x="100000" y="80000"/>
                                    </p:animScale>
                                    <p:animScale>
                                      <p:cBhvr>
                                        <p:cTn id="16" dur="166" decel="50000">
                                          <p:stCondLst>
                                            <p:cond delay="1338"/>
                                          </p:stCondLst>
                                        </p:cTn>
                                        <p:tgtEl>
                                          <p:spTgt spid="37"/>
                                        </p:tgtEl>
                                      </p:cBhvr>
                                      <p:to x="100000" y="100000"/>
                                    </p:animScale>
                                    <p:animScale>
                                      <p:cBhvr>
                                        <p:cTn id="17" dur="26">
                                          <p:stCondLst>
                                            <p:cond delay="1642"/>
                                          </p:stCondLst>
                                        </p:cTn>
                                        <p:tgtEl>
                                          <p:spTgt spid="37"/>
                                        </p:tgtEl>
                                      </p:cBhvr>
                                      <p:to x="100000" y="90000"/>
                                    </p:animScale>
                                    <p:animScale>
                                      <p:cBhvr>
                                        <p:cTn id="18" dur="166" decel="50000">
                                          <p:stCondLst>
                                            <p:cond delay="1668"/>
                                          </p:stCondLst>
                                        </p:cTn>
                                        <p:tgtEl>
                                          <p:spTgt spid="37"/>
                                        </p:tgtEl>
                                      </p:cBhvr>
                                      <p:to x="100000" y="100000"/>
                                    </p:animScale>
                                    <p:animScale>
                                      <p:cBhvr>
                                        <p:cTn id="19" dur="26">
                                          <p:stCondLst>
                                            <p:cond delay="1808"/>
                                          </p:stCondLst>
                                        </p:cTn>
                                        <p:tgtEl>
                                          <p:spTgt spid="37"/>
                                        </p:tgtEl>
                                      </p:cBhvr>
                                      <p:to x="100000" y="95000"/>
                                    </p:animScale>
                                    <p:animScale>
                                      <p:cBhvr>
                                        <p:cTn id="20" dur="166" decel="50000">
                                          <p:stCondLst>
                                            <p:cond delay="1834"/>
                                          </p:stCondLst>
                                        </p:cTn>
                                        <p:tgtEl>
                                          <p:spTgt spid="37"/>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750" fill="hold"/>
                                        <p:tgtEl>
                                          <p:spTgt spid="33"/>
                                        </p:tgtEl>
                                        <p:attrNameLst>
                                          <p:attrName>ppt_w</p:attrName>
                                        </p:attrNameLst>
                                      </p:cBhvr>
                                      <p:tavLst>
                                        <p:tav tm="0">
                                          <p:val>
                                            <p:fltVal val="0"/>
                                          </p:val>
                                        </p:tav>
                                        <p:tav tm="100000">
                                          <p:val>
                                            <p:strVal val="#ppt_w"/>
                                          </p:val>
                                        </p:tav>
                                      </p:tavLst>
                                    </p:anim>
                                    <p:anim calcmode="lin" valueType="num">
                                      <p:cBhvr>
                                        <p:cTn id="25" dur="750" fill="hold"/>
                                        <p:tgtEl>
                                          <p:spTgt spid="33"/>
                                        </p:tgtEl>
                                        <p:attrNameLst>
                                          <p:attrName>ppt_h</p:attrName>
                                        </p:attrNameLst>
                                      </p:cBhvr>
                                      <p:tavLst>
                                        <p:tav tm="0">
                                          <p:val>
                                            <p:fltVal val="0"/>
                                          </p:val>
                                        </p:tav>
                                        <p:tav tm="100000">
                                          <p:val>
                                            <p:strVal val="#ppt_h"/>
                                          </p:val>
                                        </p:tav>
                                      </p:tavLst>
                                    </p:anim>
                                    <p:anim calcmode="lin" valueType="num">
                                      <p:cBhvr>
                                        <p:cTn id="26" dur="750" fill="hold"/>
                                        <p:tgtEl>
                                          <p:spTgt spid="33"/>
                                        </p:tgtEl>
                                        <p:attrNameLst>
                                          <p:attrName>style.rotation</p:attrName>
                                        </p:attrNameLst>
                                      </p:cBhvr>
                                      <p:tavLst>
                                        <p:tav tm="0">
                                          <p:val>
                                            <p:fltVal val="90"/>
                                          </p:val>
                                        </p:tav>
                                        <p:tav tm="100000">
                                          <p:val>
                                            <p:fltVal val="0"/>
                                          </p:val>
                                        </p:tav>
                                      </p:tavLst>
                                    </p:anim>
                                    <p:animEffect transition="in" filter="fade">
                                      <p:cBhvr>
                                        <p:cTn id="27" dur="750"/>
                                        <p:tgtEl>
                                          <p:spTgt spid="33"/>
                                        </p:tgtEl>
                                      </p:cBhvr>
                                    </p:animEffect>
                                  </p:childTnLst>
                                </p:cTn>
                              </p:par>
                              <p:par>
                                <p:cTn id="28" presetID="2" presetClass="entr" presetSubtype="8"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barn(inVertical)">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8"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p>
            <a:endParaRPr lang="en-US"/>
          </a:p>
        </p:txBody>
      </p:sp>
      <p:pic>
        <p:nvPicPr>
          <p:cNvPr id="25"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90807" y="39458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155977" y="923437"/>
            <a:ext cx="11504102" cy="5402293"/>
          </a:xfrm>
          <a:prstGeom prst="roundRect">
            <a:avLst>
              <a:gd name="adj" fmla="val 402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sp>
        <p:nvSpPr>
          <p:cNvPr id="33" name="Hộp Văn bản 32"/>
          <p:cNvSpPr txBox="1"/>
          <p:nvPr/>
        </p:nvSpPr>
        <p:spPr>
          <a:xfrm>
            <a:off x="906011" y="1530795"/>
            <a:ext cx="8749045" cy="400110"/>
          </a:xfrm>
          <a:prstGeom prst="rect">
            <a:avLst/>
          </a:prstGeom>
          <a:noFill/>
        </p:spPr>
        <p:txBody>
          <a:bodyPr wrap="square" rtlCol="0">
            <a:spAutoFit/>
          </a:bodyPr>
          <a:lstStyle/>
          <a:p>
            <a:r>
              <a:rPr lang="vi-VN" sz="2000" b="1" dirty="0">
                <a:solidFill>
                  <a:schemeClr val="bg1"/>
                </a:solidFill>
                <a:latin typeface="+mj-lt"/>
              </a:rPr>
              <a:t>Em </a:t>
            </a:r>
            <a:r>
              <a:rPr lang="vi-VN" sz="2000" b="1" dirty="0" err="1">
                <a:solidFill>
                  <a:schemeClr val="bg1"/>
                </a:solidFill>
                <a:latin typeface="+mj-lt"/>
              </a:rPr>
              <a:t>hãy</a:t>
            </a:r>
            <a:r>
              <a:rPr lang="vi-VN" sz="2000" b="1" dirty="0">
                <a:solidFill>
                  <a:schemeClr val="bg1"/>
                </a:solidFill>
                <a:latin typeface="+mj-lt"/>
              </a:rPr>
              <a:t> </a:t>
            </a:r>
            <a:r>
              <a:rPr lang="vi-VN" sz="2000" b="1" dirty="0" err="1">
                <a:solidFill>
                  <a:schemeClr val="bg1"/>
                </a:solidFill>
                <a:latin typeface="+mj-lt"/>
              </a:rPr>
              <a:t>đọc</a:t>
            </a:r>
            <a:r>
              <a:rPr lang="vi-VN" sz="2000" b="1" dirty="0">
                <a:solidFill>
                  <a:schemeClr val="bg1"/>
                </a:solidFill>
                <a:latin typeface="+mj-lt"/>
              </a:rPr>
              <a:t> </a:t>
            </a:r>
            <a:r>
              <a:rPr lang="vi-VN" sz="2000" b="1" dirty="0" err="1">
                <a:solidFill>
                  <a:schemeClr val="bg1"/>
                </a:solidFill>
                <a:latin typeface="+mj-lt"/>
              </a:rPr>
              <a:t>các</a:t>
            </a:r>
            <a:r>
              <a:rPr lang="vi-VN" sz="2000" b="1" dirty="0">
                <a:solidFill>
                  <a:schemeClr val="bg1"/>
                </a:solidFill>
                <a:latin typeface="+mj-lt"/>
              </a:rPr>
              <a:t> </a:t>
            </a:r>
            <a:r>
              <a:rPr lang="vi-VN" sz="2000" b="1" dirty="0" err="1">
                <a:solidFill>
                  <a:schemeClr val="bg1"/>
                </a:solidFill>
                <a:latin typeface="+mj-lt"/>
              </a:rPr>
              <a:t>trường</a:t>
            </a:r>
            <a:r>
              <a:rPr lang="vi-VN" sz="2000" b="1" dirty="0">
                <a:solidFill>
                  <a:schemeClr val="bg1"/>
                </a:solidFill>
                <a:latin typeface="+mj-lt"/>
              </a:rPr>
              <a:t> </a:t>
            </a:r>
            <a:r>
              <a:rPr lang="vi-VN" sz="2000" b="1" dirty="0" err="1">
                <a:solidFill>
                  <a:schemeClr val="bg1"/>
                </a:solidFill>
                <a:latin typeface="+mj-lt"/>
              </a:rPr>
              <a:t>hợp</a:t>
            </a:r>
            <a:r>
              <a:rPr lang="vi-VN" sz="2000" b="1" dirty="0">
                <a:solidFill>
                  <a:schemeClr val="bg1"/>
                </a:solidFill>
                <a:latin typeface="+mj-lt"/>
              </a:rPr>
              <a:t> sau </a:t>
            </a:r>
            <a:r>
              <a:rPr lang="vi-VN" sz="2000" b="1" dirty="0" err="1">
                <a:solidFill>
                  <a:schemeClr val="bg1"/>
                </a:solidFill>
                <a:latin typeface="+mj-lt"/>
              </a:rPr>
              <a:t>và</a:t>
            </a:r>
            <a:r>
              <a:rPr lang="vi-VN" sz="2000" b="1" dirty="0">
                <a:solidFill>
                  <a:schemeClr val="bg1"/>
                </a:solidFill>
                <a:latin typeface="+mj-lt"/>
              </a:rPr>
              <a:t> </a:t>
            </a:r>
            <a:r>
              <a:rPr lang="vi-VN" sz="2000" b="1" dirty="0" err="1">
                <a:solidFill>
                  <a:schemeClr val="bg1"/>
                </a:solidFill>
                <a:latin typeface="+mj-lt"/>
              </a:rPr>
              <a:t>trả</a:t>
            </a:r>
            <a:r>
              <a:rPr lang="vi-VN" sz="2000" b="1" dirty="0">
                <a:solidFill>
                  <a:schemeClr val="bg1"/>
                </a:solidFill>
                <a:latin typeface="+mj-lt"/>
              </a:rPr>
              <a:t> </a:t>
            </a:r>
            <a:r>
              <a:rPr lang="vi-VN" sz="2000" b="1" dirty="0" err="1">
                <a:solidFill>
                  <a:schemeClr val="bg1"/>
                </a:solidFill>
                <a:latin typeface="+mj-lt"/>
              </a:rPr>
              <a:t>lời</a:t>
            </a:r>
            <a:r>
              <a:rPr lang="vi-VN" sz="2000" b="1" dirty="0">
                <a:solidFill>
                  <a:schemeClr val="bg1"/>
                </a:solidFill>
                <a:latin typeface="+mj-lt"/>
              </a:rPr>
              <a:t> câu </a:t>
            </a:r>
            <a:r>
              <a:rPr lang="vi-VN" sz="2000" b="1" dirty="0" err="1">
                <a:solidFill>
                  <a:schemeClr val="bg1"/>
                </a:solidFill>
                <a:latin typeface="+mj-lt"/>
              </a:rPr>
              <a:t>hỏi</a:t>
            </a:r>
            <a:r>
              <a:rPr lang="vi-VN" sz="2000" b="1" dirty="0">
                <a:solidFill>
                  <a:schemeClr val="bg1"/>
                </a:solidFill>
                <a:latin typeface="+mj-lt"/>
              </a:rPr>
              <a:t>.</a:t>
            </a:r>
            <a:endParaRPr lang="vi-VN" sz="2000" b="1" dirty="0">
              <a:solidFill>
                <a:schemeClr val="bg1"/>
              </a:solidFill>
              <a:latin typeface="+mj-lt"/>
            </a:endParaRPr>
          </a:p>
        </p:txBody>
      </p:sp>
      <p:grpSp>
        <p:nvGrpSpPr>
          <p:cNvPr id="37" name="Nhóm 36"/>
          <p:cNvGrpSpPr/>
          <p:nvPr/>
        </p:nvGrpSpPr>
        <p:grpSpPr>
          <a:xfrm>
            <a:off x="504176" y="1510518"/>
            <a:ext cx="401836" cy="401836"/>
            <a:chOff x="504176" y="1510518"/>
            <a:chExt cx="401836" cy="401836"/>
          </a:xfrm>
        </p:grpSpPr>
        <p:sp>
          <p:nvSpPr>
            <p:cNvPr id="36" name="Hình chữ nhật 35"/>
            <p:cNvSpPr/>
            <p:nvPr/>
          </p:nvSpPr>
          <p:spPr>
            <a:xfrm>
              <a:off x="504176" y="1526773"/>
              <a:ext cx="401836" cy="369327"/>
            </a:xfrm>
            <a:prstGeom prst="rect">
              <a:avLst/>
            </a:prstGeom>
            <a:solidFill>
              <a:srgbClr val="00B0F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vi-VN" dirty="0"/>
            </a:p>
          </p:txBody>
        </p:sp>
        <p:pic>
          <p:nvPicPr>
            <p:cNvPr id="35" name="Đồ họa 34" descr="Dấu chấm tha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04176" y="1510518"/>
              <a:ext cx="401836" cy="401836"/>
            </a:xfrm>
            <a:prstGeom prst="rect">
              <a:avLst/>
            </a:prstGeom>
          </p:spPr>
        </p:pic>
      </p:grpSp>
      <p:sp>
        <p:nvSpPr>
          <p:cNvPr id="3" name="Bong bóng Ý nghĩ: Hình đám mây 2"/>
          <p:cNvSpPr/>
          <p:nvPr/>
        </p:nvSpPr>
        <p:spPr>
          <a:xfrm>
            <a:off x="988091" y="2065347"/>
            <a:ext cx="5190671" cy="1395223"/>
          </a:xfrm>
          <a:prstGeom prst="cloudCallout">
            <a:avLst>
              <a:gd name="adj1" fmla="val 46472"/>
              <a:gd name="adj2" fmla="val 9463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vi-VN" b="1" dirty="0">
                <a:solidFill>
                  <a:srgbClr val="FF0000"/>
                </a:solidFill>
                <a:latin typeface="Times New Roman" panose="02020603050405020304" pitchFamily="18" charset="0"/>
                <a:cs typeface="Times New Roman" panose="02020603050405020304" pitchFamily="18" charset="0"/>
              </a:rPr>
              <a:t>Qua 3 </a:t>
            </a:r>
            <a:r>
              <a:rPr lang="vi-VN" b="1" dirty="0" err="1">
                <a:solidFill>
                  <a:srgbClr val="FF0000"/>
                </a:solidFill>
                <a:latin typeface="Times New Roman" panose="02020603050405020304" pitchFamily="18" charset="0"/>
                <a:cs typeface="Times New Roman" panose="02020603050405020304" pitchFamily="18" charset="0"/>
              </a:rPr>
              <a:t>trường</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hợp</a:t>
            </a:r>
            <a:r>
              <a:rPr lang="vi-VN" b="1" dirty="0">
                <a:solidFill>
                  <a:srgbClr val="FF0000"/>
                </a:solidFill>
                <a:latin typeface="Times New Roman" panose="02020603050405020304" pitchFamily="18" charset="0"/>
                <a:cs typeface="Times New Roman" panose="02020603050405020304" pitchFamily="18" charset="0"/>
              </a:rPr>
              <a:t> trên, theo em </a:t>
            </a:r>
            <a:r>
              <a:rPr lang="vi-VN" b="1" dirty="0" err="1">
                <a:solidFill>
                  <a:srgbClr val="FF0000"/>
                </a:solidFill>
                <a:latin typeface="Times New Roman" panose="02020603050405020304" pitchFamily="18" charset="0"/>
                <a:cs typeface="Times New Roman" panose="02020603050405020304" pitchFamily="18" charset="0"/>
              </a:rPr>
              <a:t>vì</a:t>
            </a:r>
            <a:r>
              <a:rPr lang="vi-VN" b="1" dirty="0">
                <a:solidFill>
                  <a:srgbClr val="FF0000"/>
                </a:solidFill>
                <a:latin typeface="Times New Roman" panose="02020603050405020304" pitchFamily="18" charset="0"/>
                <a:cs typeface="Times New Roman" panose="02020603050405020304" pitchFamily="18" charset="0"/>
              </a:rPr>
              <a:t> sao </a:t>
            </a:r>
            <a:r>
              <a:rPr lang="vi-VN" b="1" dirty="0" err="1">
                <a:solidFill>
                  <a:srgbClr val="FF0000"/>
                </a:solidFill>
                <a:latin typeface="Times New Roman" panose="02020603050405020304" pitchFamily="18" charset="0"/>
                <a:cs typeface="Times New Roman" panose="02020603050405020304" pitchFamily="18" charset="0"/>
              </a:rPr>
              <a:t>học</a:t>
            </a:r>
            <a:r>
              <a:rPr lang="vi-VN" b="1" dirty="0">
                <a:solidFill>
                  <a:srgbClr val="FF0000"/>
                </a:solidFill>
                <a:latin typeface="Times New Roman" panose="02020603050405020304" pitchFamily="18" charset="0"/>
                <a:cs typeface="Times New Roman" panose="02020603050405020304" pitchFamily="18" charset="0"/>
              </a:rPr>
              <a:t> sinh </a:t>
            </a:r>
            <a:r>
              <a:rPr lang="vi-VN" b="1" dirty="0" err="1">
                <a:solidFill>
                  <a:srgbClr val="FF0000"/>
                </a:solidFill>
                <a:latin typeface="Times New Roman" panose="02020603050405020304" pitchFamily="18" charset="0"/>
                <a:cs typeface="Times New Roman" panose="02020603050405020304" pitchFamily="18" charset="0"/>
              </a:rPr>
              <a:t>cần</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phải</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tự</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giác</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tích</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cực</a:t>
            </a:r>
            <a:r>
              <a:rPr lang="vi-VN" b="1" dirty="0">
                <a:solidFill>
                  <a:srgbClr val="FF0000"/>
                </a:solidFill>
                <a:latin typeface="Times New Roman" panose="02020603050405020304" pitchFamily="18" charset="0"/>
                <a:cs typeface="Times New Roman" panose="02020603050405020304" pitchFamily="18" charset="0"/>
              </a:rPr>
              <a:t> trong </a:t>
            </a:r>
            <a:r>
              <a:rPr lang="vi-VN" b="1" dirty="0" err="1">
                <a:solidFill>
                  <a:srgbClr val="FF0000"/>
                </a:solidFill>
                <a:latin typeface="Times New Roman" panose="02020603050405020304" pitchFamily="18" charset="0"/>
                <a:cs typeface="Times New Roman" panose="02020603050405020304" pitchFamily="18" charset="0"/>
              </a:rPr>
              <a:t>học</a:t>
            </a:r>
            <a:r>
              <a:rPr lang="vi-VN" b="1" dirty="0">
                <a:solidFill>
                  <a:srgbClr val="FF0000"/>
                </a:solidFill>
                <a:latin typeface="Times New Roman" panose="02020603050405020304" pitchFamily="18" charset="0"/>
                <a:cs typeface="Times New Roman" panose="02020603050405020304" pitchFamily="18" charset="0"/>
              </a:rPr>
              <a:t> </a:t>
            </a:r>
            <a:r>
              <a:rPr lang="vi-VN" b="1" dirty="0" err="1">
                <a:solidFill>
                  <a:srgbClr val="FF0000"/>
                </a:solidFill>
                <a:latin typeface="Times New Roman" panose="02020603050405020304" pitchFamily="18" charset="0"/>
                <a:cs typeface="Times New Roman" panose="02020603050405020304" pitchFamily="18" charset="0"/>
              </a:rPr>
              <a:t>tập</a:t>
            </a:r>
            <a:r>
              <a:rPr lang="vi-VN" b="1" dirty="0">
                <a:solidFill>
                  <a:srgbClr val="FF0000"/>
                </a:solidFill>
                <a:latin typeface="Times New Roman" panose="02020603050405020304" pitchFamily="18" charset="0"/>
                <a:cs typeface="Times New Roman" panose="02020603050405020304" pitchFamily="18" charset="0"/>
              </a:rPr>
              <a:t>?</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26" name="Bong bóng Ý nghĩ: Hình đám mây 25"/>
          <p:cNvSpPr/>
          <p:nvPr/>
        </p:nvSpPr>
        <p:spPr>
          <a:xfrm>
            <a:off x="6469817" y="2078179"/>
            <a:ext cx="5190671" cy="1395223"/>
          </a:xfrm>
          <a:prstGeom prst="cloudCallout">
            <a:avLst>
              <a:gd name="adj1" fmla="val -56854"/>
              <a:gd name="adj2" fmla="val 95269"/>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vi-VN" b="1" dirty="0">
                <a:solidFill>
                  <a:schemeClr val="tx1"/>
                </a:solidFill>
                <a:latin typeface="Times New Roman" panose="02020603050405020304" pitchFamily="18" charset="0"/>
                <a:cs typeface="Times New Roman" panose="02020603050405020304" pitchFamily="18" charset="0"/>
              </a:rPr>
              <a:t>Theo em, nên </a:t>
            </a:r>
            <a:r>
              <a:rPr lang="vi-VN" b="1" dirty="0" err="1">
                <a:solidFill>
                  <a:schemeClr val="tx1"/>
                </a:solidFill>
                <a:latin typeface="Times New Roman" panose="02020603050405020304" pitchFamily="18" charset="0"/>
                <a:cs typeface="Times New Roman" panose="02020603050405020304" pitchFamily="18" charset="0"/>
              </a:rPr>
              <a:t>góp</a:t>
            </a:r>
            <a:r>
              <a:rPr lang="vi-VN" b="1" dirty="0">
                <a:solidFill>
                  <a:schemeClr val="tx1"/>
                </a:solidFill>
                <a:latin typeface="Times New Roman" panose="02020603050405020304" pitchFamily="18" charset="0"/>
                <a:cs typeface="Times New Roman" panose="02020603050405020304" pitchFamily="18" charset="0"/>
              </a:rPr>
              <a:t> ý </a:t>
            </a:r>
            <a:r>
              <a:rPr lang="vi-VN" b="1" dirty="0" err="1">
                <a:solidFill>
                  <a:schemeClr val="tx1"/>
                </a:solidFill>
                <a:latin typeface="Times New Roman" panose="02020603050405020304" pitchFamily="18" charset="0"/>
                <a:cs typeface="Times New Roman" panose="02020603050405020304" pitchFamily="18" charset="0"/>
              </a:rPr>
              <a:t>nhắc</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nhở</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những</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bạn</a:t>
            </a:r>
            <a:r>
              <a:rPr lang="vi-VN" b="1" dirty="0">
                <a:solidFill>
                  <a:schemeClr val="tx1"/>
                </a:solidFill>
                <a:latin typeface="Times New Roman" panose="02020603050405020304" pitchFamily="18" charset="0"/>
                <a:cs typeface="Times New Roman" panose="02020603050405020304" pitchFamily="18" charset="0"/>
              </a:rPr>
              <a:t> chưa </a:t>
            </a:r>
            <a:r>
              <a:rPr lang="vi-VN" b="1" dirty="0" err="1">
                <a:solidFill>
                  <a:schemeClr val="tx1"/>
                </a:solidFill>
                <a:latin typeface="Times New Roman" panose="02020603050405020304" pitchFamily="18" charset="0"/>
                <a:cs typeface="Times New Roman" panose="02020603050405020304" pitchFamily="18" charset="0"/>
              </a:rPr>
              <a:t>tự</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giác</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tích</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cực</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học</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tập</a:t>
            </a:r>
            <a:r>
              <a:rPr lang="vi-VN" b="1" dirty="0">
                <a:solidFill>
                  <a:schemeClr val="tx1"/>
                </a:solidFill>
                <a:latin typeface="Times New Roman" panose="02020603050405020304" pitchFamily="18" charset="0"/>
                <a:cs typeface="Times New Roman" panose="02020603050405020304" pitchFamily="18" charset="0"/>
              </a:rPr>
              <a:t> như </a:t>
            </a:r>
            <a:r>
              <a:rPr lang="vi-VN" b="1" dirty="0" err="1">
                <a:solidFill>
                  <a:schemeClr val="tx1"/>
                </a:solidFill>
                <a:latin typeface="Times New Roman" panose="02020603050405020304" pitchFamily="18" charset="0"/>
                <a:cs typeface="Times New Roman" panose="02020603050405020304" pitchFamily="18" charset="0"/>
              </a:rPr>
              <a:t>thế</a:t>
            </a:r>
            <a:r>
              <a:rPr lang="vi-VN" b="1" dirty="0">
                <a:solidFill>
                  <a:schemeClr val="tx1"/>
                </a:solidFill>
                <a:latin typeface="Times New Roman" panose="02020603050405020304" pitchFamily="18" charset="0"/>
                <a:cs typeface="Times New Roman" panose="02020603050405020304" pitchFamily="18" charset="0"/>
              </a:rPr>
              <a:t> </a:t>
            </a:r>
            <a:r>
              <a:rPr lang="vi-VN" b="1" dirty="0" err="1">
                <a:solidFill>
                  <a:schemeClr val="tx1"/>
                </a:solidFill>
                <a:latin typeface="Times New Roman" panose="02020603050405020304" pitchFamily="18" charset="0"/>
                <a:cs typeface="Times New Roman" panose="02020603050405020304" pitchFamily="18" charset="0"/>
              </a:rPr>
              <a:t>nào</a:t>
            </a:r>
            <a:r>
              <a:rPr lang="vi-VN" b="1" dirty="0">
                <a:solidFill>
                  <a:schemeClr val="tx1"/>
                </a:solidFill>
                <a:latin typeface="Times New Roman" panose="02020603050405020304" pitchFamily="18" charset="0"/>
                <a:cs typeface="Times New Roman" panose="02020603050405020304" pitchFamily="18" charset="0"/>
              </a:rPr>
              <a:t>?</a:t>
            </a:r>
            <a:endParaRPr lang="vi-VN" b="1" dirty="0">
              <a:solidFill>
                <a:schemeClr val="tx1"/>
              </a:solidFill>
              <a:latin typeface="Times New Roman" panose="02020603050405020304" pitchFamily="18" charset="0"/>
              <a:cs typeface="Times New Roman" panose="02020603050405020304" pitchFamily="18" charset="0"/>
            </a:endParaRPr>
          </a:p>
        </p:txBody>
      </p:sp>
      <p:pic>
        <p:nvPicPr>
          <p:cNvPr id="13314" name="Picture 2" descr="Giám đốc công ty TNHH hai thành viên trở lên có thể đồng thời là giá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10026650" y="3528060"/>
            <a:ext cx="1390015" cy="13684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iám đốc công ty TNHH hai thành viên trở lên có thể đồng thời là giám"/>
          <p:cNvPicPr>
            <a:picLocks noChangeAspect="1" noChangeArrowheads="1"/>
          </p:cNvPicPr>
          <p:nvPr>
            <p:ph sz="half" idx="1"/>
          </p:nvPr>
        </p:nvPicPr>
        <p:blipFill>
          <a:blip r:embed="rId3">
            <a:extLst>
              <a:ext uri="{BEBA8EAE-BF5A-486C-A8C5-ECC9F3942E4B}">
                <a14:imgProps xmlns:a14="http://schemas.microsoft.com/office/drawing/2010/main">
                  <a14:imgLayer r:embed="rId4">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685800" y="3669030"/>
            <a:ext cx="974090" cy="11614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iám đốc công ty TNHH hai thành viên trở lên có thể đồng thời là giám"/>
          <p:cNvPicPr>
            <a:picLocks noChangeAspect="1" noChangeArrowheads="1"/>
          </p:cNvPicPr>
          <p:nvPr>
            <p:ph sz="half" idx="2"/>
          </p:nvPr>
        </p:nvPicPr>
        <p:blipFill>
          <a:blip r:embed="rId3">
            <a:extLst>
              <a:ext uri="{BEBA8EAE-BF5A-486C-A8C5-ECC9F3942E4B}">
                <a14:imgProps xmlns:a14="http://schemas.microsoft.com/office/drawing/2010/main">
                  <a14:imgLayer r:embed="rId4">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8746490" y="4693920"/>
            <a:ext cx="1280160" cy="11899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Giám đốc công ty TNHH hai thành viên trở lên có thể đồng thời là giám"/>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2107565" y="4554220"/>
            <a:ext cx="906145" cy="13296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randombar(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43302" y="88914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2400">
              <a:solidFill>
                <a:schemeClr val="bg1"/>
              </a:solidFill>
              <a:latin typeface="Times New Roman" panose="02020603050405020304" pitchFamily="18" charset="0"/>
              <a:cs typeface="Times New Roman" panose="02020603050405020304" pitchFamily="18" charset="0"/>
            </a:endParaRPr>
          </a:p>
          <a:p>
            <a:pPr algn="just"/>
            <a:r>
              <a:rPr lang="vi-VN" sz="2400">
                <a:solidFill>
                  <a:schemeClr val="bg1"/>
                </a:solidFill>
                <a:latin typeface="Times New Roman" panose="02020603050405020304" pitchFamily="18" charset="0"/>
                <a:cs typeface="Times New Roman" panose="02020603050405020304" pitchFamily="18" charset="0"/>
              </a:rPr>
              <a:t>Học sinh cần phải tự giác, tích cực trong học tập vì: </a:t>
            </a:r>
            <a:endParaRPr lang="vi-VN" sz="2400">
              <a:solidFill>
                <a:schemeClr val="bg1"/>
              </a:solidFill>
              <a:latin typeface="Times New Roman" panose="02020603050405020304" pitchFamily="18" charset="0"/>
              <a:cs typeface="Times New Roman" panose="02020603050405020304" pitchFamily="18" charset="0"/>
            </a:endParaRPr>
          </a:p>
          <a:p>
            <a:pPr algn="just"/>
            <a:endParaRPr lang="vi-VN" sz="240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q"/>
            </a:pPr>
            <a:r>
              <a:rPr lang="vi-VN" sz="2400">
                <a:solidFill>
                  <a:schemeClr val="bg1"/>
                </a:solidFill>
                <a:latin typeface="Times New Roman" panose="02020603050405020304" pitchFamily="18" charset="0"/>
                <a:cs typeface="Times New Roman" panose="02020603050405020304" pitchFamily="18" charset="0"/>
              </a:rPr>
              <a:t>Việc tự giác, tích cực trong học tập giúp ta có thêm kiến thức, chủ động, sáng tạo hơn và không ngừng tiến bộ trên con đường học thức.</a:t>
            </a:r>
            <a:endParaRPr lang="vi-VN" sz="240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q"/>
            </a:pPr>
            <a:r>
              <a:rPr lang="vi-VN" sz="2400">
                <a:solidFill>
                  <a:schemeClr val="bg1"/>
                </a:solidFill>
                <a:latin typeface="Times New Roman" panose="02020603050405020304" pitchFamily="18" charset="0"/>
                <a:cs typeface="Times New Roman" panose="02020603050405020304" pitchFamily="18" charset="0"/>
              </a:rPr>
              <a:t>Mở rộng hiểu biết, gắt hái được nhiều thành công và được mọi người thừa nhận, tôn trọng.</a:t>
            </a:r>
            <a:endParaRPr lang="vi-VN" sz="2400">
              <a:solidFill>
                <a:schemeClr val="bg1"/>
              </a:solidFill>
              <a:latin typeface="Times New Roman" panose="02020603050405020304" pitchFamily="18" charset="0"/>
              <a:cs typeface="Times New Roman" panose="02020603050405020304" pitchFamily="18" charset="0"/>
            </a:endParaRPr>
          </a:p>
          <a:p>
            <a:pPr algn="just"/>
            <a:endParaRPr lang="vi-VN" sz="2400">
              <a:solidFill>
                <a:schemeClr val="bg1"/>
              </a:solidFill>
              <a:latin typeface="Times New Roman" panose="02020603050405020304" pitchFamily="18" charset="0"/>
              <a:cs typeface="Times New Roman" panose="02020603050405020304" pitchFamily="18" charset="0"/>
            </a:endParaRPr>
          </a:p>
          <a:p>
            <a:pPr algn="just"/>
            <a:endParaRPr lang="vi-VN" sz="2400">
              <a:solidFill>
                <a:schemeClr val="bg1"/>
              </a:solidFill>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pic>
        <p:nvPicPr>
          <p:cNvPr id="13314" name="Picture 2" descr="Giám đốc công ty TNHH hai thành viên trở lên có thể đồng thời là giá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734695" y="-108585"/>
            <a:ext cx="1259840" cy="1240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100+ Background học tập đẹp"/>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5816"/>
            <a:ext cx="12192000" cy="6863816"/>
          </a:xfrm>
          <a:prstGeom prst="rect">
            <a:avLst/>
          </a:prstGeom>
          <a:noFill/>
          <a:extLst>
            <a:ext uri="{909E8E84-426E-40DD-AFC4-6F175D3DCCD1}">
              <a14:hiddenFill xmlns:a14="http://schemas.microsoft.com/office/drawing/2010/main">
                <a:solidFill>
                  <a:srgbClr val="FFFFFF"/>
                </a:solidFill>
              </a14:hiddenFill>
            </a:ext>
          </a:extLst>
        </p:spPr>
      </p:pic>
      <p:sp>
        <p:nvSpPr>
          <p:cNvPr id="10" name="Hình chữ nhật: Góc Tròn 9"/>
          <p:cNvSpPr/>
          <p:nvPr/>
        </p:nvSpPr>
        <p:spPr>
          <a:xfrm>
            <a:off x="276837" y="453006"/>
            <a:ext cx="11610363" cy="5838737"/>
          </a:xfrm>
          <a:prstGeom prst="roundRect">
            <a:avLst>
              <a:gd name="adj" fmla="val 1006"/>
            </a:avLst>
          </a:prstGeom>
          <a:solidFill>
            <a:srgbClr val="FCF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ình chữ nhật: Góc Tròn 8"/>
          <p:cNvSpPr/>
          <p:nvPr/>
        </p:nvSpPr>
        <p:spPr>
          <a:xfrm>
            <a:off x="343302" y="889147"/>
            <a:ext cx="11504102" cy="5402293"/>
          </a:xfrm>
          <a:prstGeom prst="roundRect">
            <a:avLst>
              <a:gd name="adj" fmla="val 4021"/>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vi-VN" sz="2400">
                <a:solidFill>
                  <a:schemeClr val="bg1"/>
                </a:solidFill>
                <a:latin typeface="Times New Roman" panose="02020603050405020304" pitchFamily="18" charset="0"/>
                <a:cs typeface="Times New Roman" panose="02020603050405020304" pitchFamily="18" charset="0"/>
              </a:rPr>
              <a:t>N</a:t>
            </a:r>
            <a:r>
              <a:rPr lang="vi-VN" sz="2400">
                <a:solidFill>
                  <a:schemeClr val="bg1"/>
                </a:solidFill>
                <a:latin typeface="Times New Roman" panose="02020603050405020304" pitchFamily="18" charset="0"/>
                <a:cs typeface="Times New Roman" panose="02020603050405020304" pitchFamily="18" charset="0"/>
              </a:rPr>
              <a:t>ên góp ý, nhắc nhở những bạn chưa tự giác, tích cực học tập bằng cách:</a:t>
            </a:r>
            <a:endParaRPr lang="vi-VN" sz="2400">
              <a:solidFill>
                <a:schemeClr val="bg1"/>
              </a:solidFill>
              <a:latin typeface="Times New Roman" panose="02020603050405020304" pitchFamily="18" charset="0"/>
              <a:cs typeface="Times New Roman" panose="02020603050405020304" pitchFamily="18" charset="0"/>
            </a:endParaRPr>
          </a:p>
          <a:p>
            <a:pPr algn="just"/>
            <a:endParaRPr lang="vi-VN" sz="240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
            </a:pPr>
            <a:r>
              <a:rPr lang="vi-VN" sz="2400">
                <a:solidFill>
                  <a:schemeClr val="bg1"/>
                </a:solidFill>
                <a:latin typeface="Times New Roman" panose="02020603050405020304" pitchFamily="18" charset="0"/>
                <a:cs typeface="Times New Roman" panose="02020603050405020304" pitchFamily="18" charset="0"/>
              </a:rPr>
              <a:t>Luôn năng động, sáng tạo, tích cực trong công việc của tập thể để các bạn khác có thể học tập và làm theo.</a:t>
            </a:r>
            <a:endParaRPr lang="vi-VN" sz="240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
            </a:pPr>
            <a:r>
              <a:rPr lang="vi-VN" sz="2400">
                <a:solidFill>
                  <a:schemeClr val="bg1"/>
                </a:solidFill>
                <a:latin typeface="Times New Roman" panose="02020603050405020304" pitchFamily="18" charset="0"/>
                <a:cs typeface="Times New Roman" panose="02020603050405020304" pitchFamily="18" charset="0"/>
              </a:rPr>
              <a:t>Nhắc nhở các bạn phải luôn có ý thức rõ ràng và đúng đắn về vai trò của việc học để cùng nhau tiến bộ.</a:t>
            </a:r>
            <a:endParaRPr lang="vi-VN" sz="2400">
              <a:solidFill>
                <a:schemeClr val="bg1"/>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charset="0"/>
              <a:buChar char="§"/>
            </a:pPr>
            <a:r>
              <a:rPr lang="vi-VN" sz="2400">
                <a:solidFill>
                  <a:schemeClr val="bg1"/>
                </a:solidFill>
                <a:latin typeface="Times New Roman" panose="02020603050405020304" pitchFamily="18" charset="0"/>
                <a:cs typeface="Times New Roman" panose="02020603050405020304" pitchFamily="18" charset="0"/>
              </a:rPr>
              <a:t>Cùng nhau xây dựng cho nhau một kế hoạch học tập phù hợp.</a:t>
            </a:r>
            <a:endParaRPr lang="vi-VN" sz="2400">
              <a:solidFill>
                <a:schemeClr val="bg1"/>
              </a:solidFill>
              <a:latin typeface="Times New Roman" panose="02020603050405020304" pitchFamily="18" charset="0"/>
              <a:cs typeface="Times New Roman" panose="02020603050405020304" pitchFamily="18" charset="0"/>
            </a:endParaRPr>
          </a:p>
        </p:txBody>
      </p:sp>
      <p:sp>
        <p:nvSpPr>
          <p:cNvPr id="11" name="Hộp Văn bản 10"/>
          <p:cNvSpPr txBox="1"/>
          <p:nvPr/>
        </p:nvSpPr>
        <p:spPr>
          <a:xfrm>
            <a:off x="9416644" y="923434"/>
            <a:ext cx="1248561"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Luyện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tập</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2" name="Hộp Văn bản 11"/>
          <p:cNvSpPr txBox="1"/>
          <p:nvPr/>
        </p:nvSpPr>
        <p:spPr>
          <a:xfrm>
            <a:off x="10584110" y="923434"/>
            <a:ext cx="1199997"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Vận</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dụng</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sp>
        <p:nvSpPr>
          <p:cNvPr id="13" name="Hộp Văn bản 12"/>
          <p:cNvSpPr txBox="1"/>
          <p:nvPr/>
        </p:nvSpPr>
        <p:spPr>
          <a:xfrm>
            <a:off x="8221213" y="923434"/>
            <a:ext cx="1339423"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Khám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a:t>
            </a:r>
            <a:endParaRPr lang="vi-VN" sz="20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p:cNvSpPr txBox="1"/>
          <p:nvPr/>
        </p:nvSpPr>
        <p:spPr>
          <a:xfrm>
            <a:off x="7219428" y="926985"/>
            <a:ext cx="1062922" cy="400110"/>
          </a:xfrm>
          <a:prstGeom prst="rect">
            <a:avLst/>
          </a:prstGeom>
          <a:noFill/>
        </p:spPr>
        <p:txBody>
          <a:bodyPr wrap="square" rtlCol="0">
            <a:spAutoFit/>
          </a:bodyPr>
          <a:lstStyle/>
          <a:p>
            <a:r>
              <a:rPr lang="en-US" sz="2000" dirty="0" err="1">
                <a:solidFill>
                  <a:schemeClr val="tx1">
                    <a:lumMod val="65000"/>
                  </a:schemeClr>
                </a:solidFill>
                <a:latin typeface="Times New Roman" panose="02020603050405020304" pitchFamily="18" charset="0"/>
                <a:cs typeface="Times New Roman" panose="02020603050405020304" pitchFamily="18" charset="0"/>
              </a:rPr>
              <a:t>Mở</a:t>
            </a:r>
            <a:r>
              <a:rPr lang="en-US" sz="2000" dirty="0">
                <a:solidFill>
                  <a:schemeClr val="tx1">
                    <a:lumMod val="65000"/>
                  </a:schemeClr>
                </a:solidFill>
                <a:latin typeface="Times New Roman" panose="02020603050405020304" pitchFamily="18" charset="0"/>
                <a:cs typeface="Times New Roman" panose="02020603050405020304" pitchFamily="18" charset="0"/>
              </a:rPr>
              <a:t> </a:t>
            </a:r>
            <a:r>
              <a:rPr lang="en-US" sz="2000" dirty="0" err="1">
                <a:solidFill>
                  <a:schemeClr val="tx1">
                    <a:lumMod val="65000"/>
                  </a:schemeClr>
                </a:solidFill>
                <a:latin typeface="Times New Roman" panose="02020603050405020304" pitchFamily="18" charset="0"/>
                <a:cs typeface="Times New Roman" panose="02020603050405020304" pitchFamily="18" charset="0"/>
              </a:rPr>
              <a:t>đầu</a:t>
            </a:r>
            <a:endParaRPr lang="vi-VN" sz="2000" dirty="0">
              <a:solidFill>
                <a:schemeClr val="tx1">
                  <a:lumMod val="65000"/>
                </a:schemeClr>
              </a:solidFill>
              <a:latin typeface="Times New Roman" panose="02020603050405020304" pitchFamily="18" charset="0"/>
              <a:cs typeface="Times New Roman" panose="02020603050405020304" pitchFamily="18" charset="0"/>
            </a:endParaRPr>
          </a:p>
        </p:txBody>
      </p:sp>
      <p:cxnSp>
        <p:nvCxnSpPr>
          <p:cNvPr id="17" name="Đường nối Thẳng 16"/>
          <p:cNvCxnSpPr/>
          <p:nvPr/>
        </p:nvCxnSpPr>
        <p:spPr>
          <a:xfrm>
            <a:off x="8343553" y="1307627"/>
            <a:ext cx="1007378"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Đường nối Thẳng 21"/>
          <p:cNvCxnSpPr/>
          <p:nvPr/>
        </p:nvCxnSpPr>
        <p:spPr>
          <a:xfrm>
            <a:off x="329967" y="1393216"/>
            <a:ext cx="11490121" cy="0"/>
          </a:xfrm>
          <a:prstGeom prst="line">
            <a:avLst/>
          </a:prstGeom>
        </p:spPr>
        <p:style>
          <a:lnRef idx="3">
            <a:schemeClr val="dk1"/>
          </a:lnRef>
          <a:fillRef idx="0">
            <a:schemeClr val="dk1"/>
          </a:fillRef>
          <a:effectRef idx="2">
            <a:schemeClr val="dk1"/>
          </a:effectRef>
          <a:fontRef idx="minor">
            <a:schemeClr val="tx1"/>
          </a:fontRef>
        </p:style>
      </p:cxnSp>
      <p:pic>
        <p:nvPicPr>
          <p:cNvPr id="13314" name="Picture 2" descr="Giám đốc công ty TNHH hai thành viên trở lên có thể đồng thời là giám"/>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59" b="95866" l="4847" r="93112">
                        <a14:foregroundMark x1="50000" y1="41602" x2="50000" y2="41602"/>
                        <a14:foregroundMark x1="66837" y1="39018" x2="66837" y2="39018"/>
                        <a14:foregroundMark x1="64286" y1="37726" x2="66071" y2="36693"/>
                        <a14:foregroundMark x1="47704" y1="42894" x2="52551" y2="41602"/>
                        <a14:foregroundMark x1="15561" y1="29199" x2="15561" y2="29199"/>
                        <a14:foregroundMark x1="6122" y1="31525" x2="6122" y2="31525"/>
                        <a14:foregroundMark x1="6122" y1="31525" x2="6122" y2="31525"/>
                        <a14:foregroundMark x1="15561" y1="45995" x2="15561" y2="45995"/>
                        <a14:foregroundMark x1="22194" y1="12920" x2="22194" y2="12920"/>
                        <a14:foregroundMark x1="21684" y1="22739" x2="21684" y2="22739"/>
                        <a14:foregroundMark x1="23469" y1="8527" x2="23469" y2="8527"/>
                        <a14:foregroundMark x1="22959" y1="6460" x2="22959" y2="7752"/>
                        <a14:foregroundMark x1="25510" y1="5943" x2="25510" y2="5943"/>
                        <a14:foregroundMark x1="48214" y1="89664" x2="48214" y2="89664"/>
                        <a14:foregroundMark x1="52551" y1="94832" x2="52551" y2="94832"/>
                        <a14:foregroundMark x1="69898" y1="95866" x2="69898" y2="95866"/>
                        <a14:foregroundMark x1="91327" y1="15245" x2="91327" y2="15245"/>
                        <a14:foregroundMark x1="65561" y1="39018" x2="65561" y2="39018"/>
                        <a14:foregroundMark x1="82143" y1="32300" x2="82143" y2="32300"/>
                        <a14:foregroundMark x1="85204" y1="24806" x2="85204" y2="24806"/>
                        <a14:foregroundMark x1="82143" y1="31525" x2="82143" y2="31525"/>
                        <a14:foregroundMark x1="93367" y1="15245" x2="93367" y2="15245"/>
                        <a14:foregroundMark x1="92602" y1="9819" x2="92602" y2="9819"/>
                        <a14:foregroundMark x1="24745" y1="3359" x2="24745" y2="3359"/>
                      </a14:backgroundRemoval>
                    </a14:imgEffect>
                  </a14:imgLayer>
                </a14:imgProps>
              </a:ext>
              <a:ext uri="{28A0092B-C50C-407E-A947-70E740481C1C}">
                <a14:useLocalDpi xmlns:a14="http://schemas.microsoft.com/office/drawing/2010/main" val="0"/>
              </a:ext>
            </a:extLst>
          </a:blip>
          <a:srcRect/>
          <a:stretch>
            <a:fillRect/>
          </a:stretch>
        </p:blipFill>
        <p:spPr bwMode="auto">
          <a:xfrm>
            <a:off x="734695" y="-108585"/>
            <a:ext cx="1259840" cy="1240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randombar(horizontal)">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hiên thể">
  <a:themeElements>
    <a:clrScheme name="Thiên thể">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Thiên thể">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iên thể">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TM03457452[[fn=Thiên thể]]</Template>
  <TotalTime>0</TotalTime>
  <Words>3792</Words>
  <Application>WPS Presentation</Application>
  <PresentationFormat>Màn hình rộng</PresentationFormat>
  <Paragraphs>191</Paragraphs>
  <Slides>15</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SimSun</vt:lpstr>
      <vt:lpstr>Wingdings</vt:lpstr>
      <vt:lpstr>Arial</vt:lpstr>
      <vt:lpstr>Times New Roman</vt:lpstr>
      <vt:lpstr>Wingdings</vt:lpstr>
      <vt:lpstr>Montserrat</vt:lpstr>
      <vt:lpstr>Segoe Print</vt:lpstr>
      <vt:lpstr>Microsoft YaHei</vt:lpstr>
      <vt:lpstr>Arial Unicode MS</vt:lpstr>
      <vt:lpstr>Calibri Light</vt:lpstr>
      <vt:lpstr>Calibri</vt:lpstr>
      <vt:lpstr>Thiên thể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NGUYEN NGOC THIEN BAO</dc:creator>
  <cp:lastModifiedBy>LAPTOP ASUS</cp:lastModifiedBy>
  <cp:revision>128</cp:revision>
  <dcterms:created xsi:type="dcterms:W3CDTF">2022-05-07T08:47:00Z</dcterms:created>
  <dcterms:modified xsi:type="dcterms:W3CDTF">2022-09-06T11:08:34Z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