
<file path=[Content_Types].xml><?xml version="1.0" encoding="utf-8"?>
<Types xmlns="http://schemas.openxmlformats.org/package/2006/content-types">
  <Default Extension="png" ContentType="image/png"/>
  <Default Extension="wdp" ContentType="image/vnd.ms-photo"/>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
  </p:notesMasterIdLst>
  <p:sldIdLst>
    <p:sldId id="353" r:id="rId3"/>
    <p:sldId id="256" r:id="rId4"/>
    <p:sldId id="257" r:id="rId6"/>
    <p:sldId id="262" r:id="rId7"/>
    <p:sldId id="331" r:id="rId8"/>
    <p:sldId id="325" r:id="rId9"/>
    <p:sldId id="326" r:id="rId10"/>
    <p:sldId id="354" r:id="rId11"/>
    <p:sldId id="312" r:id="rId12"/>
    <p:sldId id="332" r:id="rId13"/>
    <p:sldId id="321" r:id="rId14"/>
    <p:sldId id="355" r:id="rId15"/>
    <p:sldId id="357" r:id="rId16"/>
    <p:sldId id="338" r:id="rId17"/>
    <p:sldId id="258" r:id="rId18"/>
    <p:sldId id="320" r:id="rId19"/>
    <p:sldId id="356" r:id="rId20"/>
    <p:sldId id="358" r:id="rId21"/>
    <p:sldId id="359" r:id="rId22"/>
  </p:sldIdLst>
  <p:sldSz cx="9144000" cy="5143500" type="screen16x9"/>
  <p:notesSz cx="6858000" cy="9144000"/>
  <p:embeddedFontLst>
    <p:embeddedFont>
      <p:font typeface="Sniglet" panose="04070505030100020000"/>
      <p:regular r:id="rId26"/>
    </p:embeddedFont>
    <p:embeddedFont>
      <p:font typeface="Baloo 2"/>
      <p:regular r:id="rId27"/>
    </p:embeddedFont>
    <p:embeddedFont>
      <p:font typeface="Erica One" panose="02000000000000000000"/>
      <p:regular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505F2C04-C923-438B-8C0F-E0CD2BADF298}">
      <wppc:fontMiss xmlns:wppc="http://www.wps.cn/officeDocument/PresentationCustomData" type="true"/>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E4FA"/>
    <a:srgbClr val="C9F1EF"/>
    <a:srgbClr val="C0F2DF"/>
    <a:srgbClr val="63E5A7"/>
    <a:srgbClr val="FA8754"/>
    <a:srgbClr val="FCB392"/>
    <a:srgbClr val="ADD2E0"/>
    <a:srgbClr val="FC5926"/>
    <a:srgbClr val="F48A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245"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8" Type="http://schemas.openxmlformats.org/officeDocument/2006/relationships/font" Target="fonts/font3.fntdata"/><Relationship Id="rId27" Type="http://schemas.openxmlformats.org/officeDocument/2006/relationships/font" Target="fonts/font2.fntdata"/><Relationship Id="rId26" Type="http://schemas.openxmlformats.org/officeDocument/2006/relationships/font" Target="fonts/font1.fntdata"/><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71"/>
        <p:cNvGrpSpPr/>
        <p:nvPr/>
      </p:nvGrpSpPr>
      <p:grpSpPr>
        <a:xfrm>
          <a:off x="0" y="0"/>
          <a:ext cx="0" cy="0"/>
          <a:chOff x="0" y="0"/>
          <a:chExt cx="0" cy="0"/>
        </a:xfrm>
      </p:grpSpPr>
      <p:sp>
        <p:nvSpPr>
          <p:cNvPr id="572" name="Google Shape;57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84"/>
        <p:cNvGrpSpPr/>
        <p:nvPr/>
      </p:nvGrpSpPr>
      <p:grpSpPr>
        <a:xfrm>
          <a:off x="0" y="0"/>
          <a:ext cx="0" cy="0"/>
          <a:chOff x="0" y="0"/>
          <a:chExt cx="0" cy="0"/>
        </a:xfrm>
      </p:grpSpPr>
      <p:sp>
        <p:nvSpPr>
          <p:cNvPr id="685" name="Google Shape;685;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81"/>
        <p:cNvGrpSpPr/>
        <p:nvPr/>
      </p:nvGrpSpPr>
      <p:grpSpPr>
        <a:xfrm>
          <a:off x="0" y="0"/>
          <a:ext cx="0" cy="0"/>
          <a:chOff x="0" y="0"/>
          <a:chExt cx="0" cy="0"/>
        </a:xfrm>
      </p:grpSpPr>
      <p:sp>
        <p:nvSpPr>
          <p:cNvPr id="982" name="Google Shape;982;g10a45bf7090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10a45bf7090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81"/>
        <p:cNvGrpSpPr/>
        <p:nvPr/>
      </p:nvGrpSpPr>
      <p:grpSpPr>
        <a:xfrm>
          <a:off x="0" y="0"/>
          <a:ext cx="0" cy="0"/>
          <a:chOff x="0" y="0"/>
          <a:chExt cx="0" cy="0"/>
        </a:xfrm>
      </p:grpSpPr>
      <p:sp>
        <p:nvSpPr>
          <p:cNvPr id="982" name="Google Shape;982;g10a45bf7090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10a45bf7090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81"/>
        <p:cNvGrpSpPr/>
        <p:nvPr/>
      </p:nvGrpSpPr>
      <p:grpSpPr>
        <a:xfrm>
          <a:off x="0" y="0"/>
          <a:ext cx="0" cy="0"/>
          <a:chOff x="0" y="0"/>
          <a:chExt cx="0" cy="0"/>
        </a:xfrm>
      </p:grpSpPr>
      <p:sp>
        <p:nvSpPr>
          <p:cNvPr id="982" name="Google Shape;982;g10a45bf7090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10a45bf7090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94"/>
        <p:cNvGrpSpPr/>
        <p:nvPr/>
      </p:nvGrpSpPr>
      <p:grpSpPr>
        <a:xfrm>
          <a:off x="0" y="0"/>
          <a:ext cx="0" cy="0"/>
          <a:chOff x="0" y="0"/>
          <a:chExt cx="0" cy="0"/>
        </a:xfrm>
      </p:grpSpPr>
      <p:sp>
        <p:nvSpPr>
          <p:cNvPr id="695" name="Google Shape;695;g10a45bf7090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 name="Google Shape;696;g10a45bf7090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bg>
      <p:bgPr>
        <a:solidFill>
          <a:schemeClr val="dk2"/>
        </a:solidFill>
        <a:effectLst/>
      </p:bgPr>
    </p:bg>
    <p:spTree>
      <p:nvGrpSpPr>
        <p:cNvPr id="1" name="Shape 8"/>
        <p:cNvGrpSpPr/>
        <p:nvPr/>
      </p:nvGrpSpPr>
      <p:grpSpPr>
        <a:xfrm>
          <a:off x="0" y="0"/>
          <a:ext cx="0" cy="0"/>
          <a:chOff x="0" y="0"/>
          <a:chExt cx="0" cy="0"/>
        </a:xfrm>
      </p:grpSpPr>
      <p:sp>
        <p:nvSpPr>
          <p:cNvPr id="9" name="Google Shape;9;p2"/>
          <p:cNvSpPr/>
          <p:nvPr/>
        </p:nvSpPr>
        <p:spPr>
          <a:xfrm>
            <a:off x="677051" y="2442827"/>
            <a:ext cx="309863" cy="257840"/>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 name="Google Shape;10;p2"/>
          <p:cNvSpPr txBox="1">
            <a:spLocks noGrp="1"/>
          </p:cNvSpPr>
          <p:nvPr>
            <p:ph type="subTitle" idx="1"/>
          </p:nvPr>
        </p:nvSpPr>
        <p:spPr>
          <a:xfrm rot="-608">
            <a:off x="2895337" y="3767492"/>
            <a:ext cx="3392100" cy="42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solidFill>
                  <a:schemeClr val="accent6"/>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1" name="Google Shape;11;p2"/>
          <p:cNvSpPr txBox="1">
            <a:spLocks noGrp="1"/>
          </p:cNvSpPr>
          <p:nvPr>
            <p:ph type="ctrTitle"/>
          </p:nvPr>
        </p:nvSpPr>
        <p:spPr>
          <a:xfrm>
            <a:off x="912400" y="883075"/>
            <a:ext cx="7322100" cy="27537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56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p:txBody>
      </p:sp>
      <p:sp>
        <p:nvSpPr>
          <p:cNvPr id="12" name="Google Shape;12;p2"/>
          <p:cNvSpPr/>
          <p:nvPr/>
        </p:nvSpPr>
        <p:spPr>
          <a:xfrm>
            <a:off x="7094158" y="4631399"/>
            <a:ext cx="795802" cy="359048"/>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Google Shape;13;p2"/>
          <p:cNvSpPr/>
          <p:nvPr/>
        </p:nvSpPr>
        <p:spPr>
          <a:xfrm>
            <a:off x="7160275" y="385592"/>
            <a:ext cx="1850421" cy="499442"/>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14;p2"/>
          <p:cNvSpPr/>
          <p:nvPr/>
        </p:nvSpPr>
        <p:spPr>
          <a:xfrm>
            <a:off x="719994" y="179075"/>
            <a:ext cx="1180100" cy="514850"/>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 name="Google Shape;15;p2"/>
          <p:cNvSpPr/>
          <p:nvPr/>
        </p:nvSpPr>
        <p:spPr>
          <a:xfrm>
            <a:off x="-304516" y="1857651"/>
            <a:ext cx="1138599" cy="443615"/>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16;p2"/>
          <p:cNvSpPr/>
          <p:nvPr/>
        </p:nvSpPr>
        <p:spPr>
          <a:xfrm>
            <a:off x="2974275" y="4124116"/>
            <a:ext cx="1138602" cy="444632"/>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7;p2"/>
          <p:cNvSpPr/>
          <p:nvPr/>
        </p:nvSpPr>
        <p:spPr>
          <a:xfrm>
            <a:off x="439072" y="3847811"/>
            <a:ext cx="1347383" cy="472145"/>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18;p2"/>
          <p:cNvSpPr/>
          <p:nvPr/>
        </p:nvSpPr>
        <p:spPr>
          <a:xfrm>
            <a:off x="1069090" y="4863998"/>
            <a:ext cx="690816" cy="395298"/>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9;p2"/>
          <p:cNvSpPr/>
          <p:nvPr/>
        </p:nvSpPr>
        <p:spPr>
          <a:xfrm>
            <a:off x="8234497" y="2960111"/>
            <a:ext cx="1347383" cy="472145"/>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0" name="Google Shape;20;p2"/>
          <p:cNvGrpSpPr/>
          <p:nvPr/>
        </p:nvGrpSpPr>
        <p:grpSpPr>
          <a:xfrm>
            <a:off x="327575" y="-78575"/>
            <a:ext cx="8444584" cy="4841584"/>
            <a:chOff x="327575" y="-78575"/>
            <a:chExt cx="8444584" cy="4841584"/>
          </a:xfrm>
        </p:grpSpPr>
        <p:sp>
          <p:nvSpPr>
            <p:cNvPr id="21" name="Google Shape;21;p2"/>
            <p:cNvSpPr/>
            <p:nvPr/>
          </p:nvSpPr>
          <p:spPr>
            <a:xfrm rot="-941668">
              <a:off x="2310940" y="-59920"/>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22;p2"/>
            <p:cNvSpPr/>
            <p:nvPr/>
          </p:nvSpPr>
          <p:spPr>
            <a:xfrm rot="-941668">
              <a:off x="972140" y="3809455"/>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23;p2"/>
            <p:cNvSpPr/>
            <p:nvPr/>
          </p:nvSpPr>
          <p:spPr>
            <a:xfrm rot="505306">
              <a:off x="5999303" y="371953"/>
              <a:ext cx="288221" cy="288293"/>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24;p2"/>
            <p:cNvSpPr/>
            <p:nvPr/>
          </p:nvSpPr>
          <p:spPr>
            <a:xfrm rot="505449">
              <a:off x="8350278" y="3561206"/>
              <a:ext cx="147446" cy="14751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25;p2"/>
            <p:cNvSpPr/>
            <p:nvPr/>
          </p:nvSpPr>
          <p:spPr>
            <a:xfrm rot="-1991404">
              <a:off x="8538273" y="453898"/>
              <a:ext cx="203333" cy="172210"/>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26;p2"/>
            <p:cNvSpPr/>
            <p:nvPr/>
          </p:nvSpPr>
          <p:spPr>
            <a:xfrm rot="-4281277">
              <a:off x="339997" y="4553052"/>
              <a:ext cx="203332" cy="172204"/>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27;p2"/>
            <p:cNvSpPr/>
            <p:nvPr/>
          </p:nvSpPr>
          <p:spPr>
            <a:xfrm rot="-1365066">
              <a:off x="7829520" y="4448604"/>
              <a:ext cx="203328" cy="1722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28;p2"/>
            <p:cNvSpPr/>
            <p:nvPr/>
          </p:nvSpPr>
          <p:spPr>
            <a:xfrm rot="-2138645">
              <a:off x="691922" y="623067"/>
              <a:ext cx="284875" cy="24126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29;p2"/>
            <p:cNvSpPr/>
            <p:nvPr/>
          </p:nvSpPr>
          <p:spPr>
            <a:xfrm rot="-4730207">
              <a:off x="618897" y="798676"/>
              <a:ext cx="190730" cy="161558"/>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
  <p:cSld name="BLANK_1_1_1_1_1_1_1_1">
    <p:spTree>
      <p:nvGrpSpPr>
        <p:cNvPr id="1" name="Shape 490"/>
        <p:cNvGrpSpPr/>
        <p:nvPr/>
      </p:nvGrpSpPr>
      <p:grpSpPr>
        <a:xfrm>
          <a:off x="0" y="0"/>
          <a:ext cx="0" cy="0"/>
          <a:chOff x="0" y="0"/>
          <a:chExt cx="0" cy="0"/>
        </a:xfrm>
      </p:grpSpPr>
      <p:sp>
        <p:nvSpPr>
          <p:cNvPr id="491" name="Google Shape;491;p27"/>
          <p:cNvSpPr/>
          <p:nvPr/>
        </p:nvSpPr>
        <p:spPr>
          <a:xfrm>
            <a:off x="7298452" y="705936"/>
            <a:ext cx="2042257" cy="551220"/>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8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2" name="Google Shape;492;p27"/>
          <p:cNvSpPr/>
          <p:nvPr/>
        </p:nvSpPr>
        <p:spPr>
          <a:xfrm>
            <a:off x="-497777" y="1974542"/>
            <a:ext cx="1256640" cy="489606"/>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8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3" name="Google Shape;493;p27"/>
          <p:cNvSpPr/>
          <p:nvPr/>
        </p:nvSpPr>
        <p:spPr>
          <a:xfrm>
            <a:off x="1251775" y="292720"/>
            <a:ext cx="926134" cy="361662"/>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4" name="Google Shape;494;p27"/>
          <p:cNvSpPr/>
          <p:nvPr/>
        </p:nvSpPr>
        <p:spPr>
          <a:xfrm>
            <a:off x="7363311" y="4210176"/>
            <a:ext cx="1245082" cy="43629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27"/>
          <p:cNvSpPr/>
          <p:nvPr/>
        </p:nvSpPr>
        <p:spPr>
          <a:xfrm>
            <a:off x="438409" y="4497503"/>
            <a:ext cx="762434" cy="436279"/>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8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6" name="Google Shape;496;p27"/>
          <p:cNvSpPr/>
          <p:nvPr/>
        </p:nvSpPr>
        <p:spPr>
          <a:xfrm rot="2218025" flipH="1">
            <a:off x="8386966" y="4212457"/>
            <a:ext cx="289079" cy="289170"/>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7" name="Google Shape;497;p27"/>
          <p:cNvSpPr/>
          <p:nvPr/>
        </p:nvSpPr>
        <p:spPr>
          <a:xfrm rot="941668" flipH="1">
            <a:off x="7661896" y="4523480"/>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8" name="Google Shape;498;p27"/>
          <p:cNvSpPr/>
          <p:nvPr/>
        </p:nvSpPr>
        <p:spPr>
          <a:xfrm rot="-505320" flipH="1">
            <a:off x="331170" y="277855"/>
            <a:ext cx="159994" cy="160039"/>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9" name="Google Shape;499;p27"/>
          <p:cNvSpPr/>
          <p:nvPr/>
        </p:nvSpPr>
        <p:spPr>
          <a:xfrm rot="-505306" flipH="1">
            <a:off x="720981" y="351053"/>
            <a:ext cx="288221" cy="288293"/>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0" name="Google Shape;500;p27"/>
          <p:cNvSpPr/>
          <p:nvPr/>
        </p:nvSpPr>
        <p:spPr>
          <a:xfrm rot="-505305" flipH="1">
            <a:off x="331568" y="2390178"/>
            <a:ext cx="165873" cy="165894"/>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1" name="Google Shape;501;p27"/>
          <p:cNvSpPr/>
          <p:nvPr/>
        </p:nvSpPr>
        <p:spPr>
          <a:xfrm rot="-1365066">
            <a:off x="717968" y="4833467"/>
            <a:ext cx="203328" cy="1722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2" name="Google Shape;502;p27"/>
          <p:cNvSpPr/>
          <p:nvPr/>
        </p:nvSpPr>
        <p:spPr>
          <a:xfrm rot="-2138645">
            <a:off x="8281557" y="1234217"/>
            <a:ext cx="284875" cy="24126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3" name="Google Shape;503;p27"/>
          <p:cNvSpPr/>
          <p:nvPr/>
        </p:nvSpPr>
        <p:spPr>
          <a:xfrm rot="-505305" flipH="1">
            <a:off x="6761506" y="5002203"/>
            <a:ext cx="165873" cy="165894"/>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504" name="Google Shape;504;p27"/>
          <p:cNvGrpSpPr/>
          <p:nvPr/>
        </p:nvGrpSpPr>
        <p:grpSpPr>
          <a:xfrm rot="-420054">
            <a:off x="803387" y="2562494"/>
            <a:ext cx="1731242" cy="1924448"/>
            <a:chOff x="4529350" y="217375"/>
            <a:chExt cx="894500" cy="994275"/>
          </a:xfrm>
        </p:grpSpPr>
        <p:grpSp>
          <p:nvGrpSpPr>
            <p:cNvPr id="505" name="Google Shape;505;p27"/>
            <p:cNvGrpSpPr/>
            <p:nvPr/>
          </p:nvGrpSpPr>
          <p:grpSpPr>
            <a:xfrm>
              <a:off x="4529350" y="217375"/>
              <a:ext cx="894500" cy="994275"/>
              <a:chOff x="4529350" y="410750"/>
              <a:chExt cx="894500" cy="994275"/>
            </a:xfrm>
          </p:grpSpPr>
          <p:sp>
            <p:nvSpPr>
              <p:cNvPr id="506" name="Google Shape;506;p27"/>
              <p:cNvSpPr/>
              <p:nvPr/>
            </p:nvSpPr>
            <p:spPr>
              <a:xfrm>
                <a:off x="4529350" y="410750"/>
                <a:ext cx="894500" cy="994275"/>
              </a:xfrm>
              <a:custGeom>
                <a:avLst/>
                <a:gdLst/>
                <a:ahLst/>
                <a:cxnLst/>
                <a:rect l="l" t="t" r="r" b="b"/>
                <a:pathLst>
                  <a:path w="35780" h="39771" extrusionOk="0">
                    <a:moveTo>
                      <a:pt x="17890" y="1"/>
                    </a:moveTo>
                    <a:cubicBezTo>
                      <a:pt x="12446" y="1"/>
                      <a:pt x="7365" y="2435"/>
                      <a:pt x="3948" y="6681"/>
                    </a:cubicBezTo>
                    <a:cubicBezTo>
                      <a:pt x="1403" y="9843"/>
                      <a:pt x="1" y="13823"/>
                      <a:pt x="1" y="17890"/>
                    </a:cubicBezTo>
                    <a:lnTo>
                      <a:pt x="1" y="38598"/>
                    </a:lnTo>
                    <a:cubicBezTo>
                      <a:pt x="1" y="39245"/>
                      <a:pt x="526" y="39771"/>
                      <a:pt x="1174" y="39771"/>
                    </a:cubicBezTo>
                    <a:lnTo>
                      <a:pt x="34607" y="39771"/>
                    </a:lnTo>
                    <a:cubicBezTo>
                      <a:pt x="35255" y="39771"/>
                      <a:pt x="35780" y="39245"/>
                      <a:pt x="35780" y="38598"/>
                    </a:cubicBezTo>
                    <a:lnTo>
                      <a:pt x="35780" y="17890"/>
                    </a:lnTo>
                    <a:cubicBezTo>
                      <a:pt x="35780" y="13111"/>
                      <a:pt x="33919" y="8618"/>
                      <a:pt x="30541" y="5240"/>
                    </a:cubicBezTo>
                    <a:cubicBezTo>
                      <a:pt x="27162" y="1861"/>
                      <a:pt x="22670" y="1"/>
                      <a:pt x="17890" y="1"/>
                    </a:cubicBezTo>
                    <a:close/>
                  </a:path>
                </a:pathLst>
              </a:custGeom>
              <a:solidFill>
                <a:srgbClr val="FFFFFF"/>
              </a:solidFill>
              <a:ln>
                <a:noFill/>
              </a:ln>
              <a:effectLst>
                <a:outerShdw blurRad="57150" dist="19050" dir="5400000" algn="bl" rotWithShape="0">
                  <a:srgbClr val="000000">
                    <a:alpha val="2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7" name="Google Shape;507;p27"/>
              <p:cNvSpPr/>
              <p:nvPr/>
            </p:nvSpPr>
            <p:spPr>
              <a:xfrm>
                <a:off x="4556200" y="440075"/>
                <a:ext cx="835850" cy="935625"/>
              </a:xfrm>
              <a:custGeom>
                <a:avLst/>
                <a:gdLst/>
                <a:ahLst/>
                <a:cxnLst/>
                <a:rect l="l" t="t" r="r" b="b"/>
                <a:pathLst>
                  <a:path w="33434" h="37425" extrusionOk="0">
                    <a:moveTo>
                      <a:pt x="16717" y="1"/>
                    </a:moveTo>
                    <a:cubicBezTo>
                      <a:pt x="11448" y="1"/>
                      <a:pt x="6753" y="2436"/>
                      <a:pt x="3688" y="6243"/>
                    </a:cubicBezTo>
                    <a:cubicBezTo>
                      <a:pt x="1381" y="9107"/>
                      <a:pt x="0" y="12750"/>
                      <a:pt x="0" y="16717"/>
                    </a:cubicBezTo>
                    <a:lnTo>
                      <a:pt x="0" y="37425"/>
                    </a:lnTo>
                    <a:lnTo>
                      <a:pt x="33434" y="37425"/>
                    </a:lnTo>
                    <a:lnTo>
                      <a:pt x="33434" y="16717"/>
                    </a:lnTo>
                    <a:cubicBezTo>
                      <a:pt x="33434" y="12100"/>
                      <a:pt x="31564" y="7922"/>
                      <a:pt x="28539" y="4896"/>
                    </a:cubicBezTo>
                    <a:cubicBezTo>
                      <a:pt x="25513" y="1871"/>
                      <a:pt x="21333" y="1"/>
                      <a:pt x="16717" y="1"/>
                    </a:cubicBezTo>
                    <a:close/>
                  </a:path>
                </a:pathLst>
              </a:custGeom>
              <a:solidFill>
                <a:srgbClr val="ADD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8" name="Google Shape;508;p27"/>
              <p:cNvSpPr/>
              <p:nvPr/>
            </p:nvSpPr>
            <p:spPr>
              <a:xfrm>
                <a:off x="4579075" y="803925"/>
                <a:ext cx="216225" cy="74450"/>
              </a:xfrm>
              <a:custGeom>
                <a:avLst/>
                <a:gdLst/>
                <a:ahLst/>
                <a:cxnLst/>
                <a:rect l="l" t="t" r="r" b="b"/>
                <a:pathLst>
                  <a:path w="8649" h="2978" extrusionOk="0">
                    <a:moveTo>
                      <a:pt x="6257" y="0"/>
                    </a:moveTo>
                    <a:cubicBezTo>
                      <a:pt x="5655" y="0"/>
                      <a:pt x="5049" y="255"/>
                      <a:pt x="4594" y="656"/>
                    </a:cubicBezTo>
                    <a:cubicBezTo>
                      <a:pt x="3993" y="1185"/>
                      <a:pt x="3626" y="1942"/>
                      <a:pt x="3425" y="2718"/>
                    </a:cubicBezTo>
                    <a:cubicBezTo>
                      <a:pt x="3116" y="2093"/>
                      <a:pt x="2424" y="1687"/>
                      <a:pt x="1732" y="1687"/>
                    </a:cubicBezTo>
                    <a:cubicBezTo>
                      <a:pt x="1610" y="1687"/>
                      <a:pt x="1488" y="1699"/>
                      <a:pt x="1369" y="1725"/>
                    </a:cubicBezTo>
                    <a:cubicBezTo>
                      <a:pt x="735" y="1862"/>
                      <a:pt x="203" y="2366"/>
                      <a:pt x="0" y="2977"/>
                    </a:cubicBezTo>
                    <a:lnTo>
                      <a:pt x="8648" y="2977"/>
                    </a:lnTo>
                    <a:cubicBezTo>
                      <a:pt x="8617" y="2468"/>
                      <a:pt x="8526" y="1961"/>
                      <a:pt x="8320" y="1496"/>
                    </a:cubicBezTo>
                    <a:cubicBezTo>
                      <a:pt x="8035" y="850"/>
                      <a:pt x="7505" y="284"/>
                      <a:pt x="6827" y="81"/>
                    </a:cubicBezTo>
                    <a:cubicBezTo>
                      <a:pt x="6641" y="26"/>
                      <a:pt x="6449" y="0"/>
                      <a:pt x="62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9" name="Google Shape;509;p27"/>
              <p:cNvSpPr/>
              <p:nvPr/>
            </p:nvSpPr>
            <p:spPr>
              <a:xfrm>
                <a:off x="4613000" y="890175"/>
                <a:ext cx="28675" cy="45575"/>
              </a:xfrm>
              <a:custGeom>
                <a:avLst/>
                <a:gdLst/>
                <a:ahLst/>
                <a:cxnLst/>
                <a:rect l="l" t="t" r="r" b="b"/>
                <a:pathLst>
                  <a:path w="1147" h="1823" extrusionOk="0">
                    <a:moveTo>
                      <a:pt x="573" y="1"/>
                    </a:moveTo>
                    <a:lnTo>
                      <a:pt x="573" y="1"/>
                    </a:lnTo>
                    <a:cubicBezTo>
                      <a:pt x="573" y="1"/>
                      <a:pt x="0" y="1823"/>
                      <a:pt x="514" y="1823"/>
                    </a:cubicBezTo>
                    <a:cubicBezTo>
                      <a:pt x="517" y="1823"/>
                      <a:pt x="520" y="1822"/>
                      <a:pt x="523" y="1822"/>
                    </a:cubicBezTo>
                    <a:cubicBezTo>
                      <a:pt x="1146" y="1798"/>
                      <a:pt x="573" y="1"/>
                      <a:pt x="5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0" name="Google Shape;510;p27"/>
              <p:cNvSpPr/>
              <p:nvPr/>
            </p:nvSpPr>
            <p:spPr>
              <a:xfrm>
                <a:off x="4649825" y="927000"/>
                <a:ext cx="28650" cy="45550"/>
              </a:xfrm>
              <a:custGeom>
                <a:avLst/>
                <a:gdLst/>
                <a:ahLst/>
                <a:cxnLst/>
                <a:rect l="l" t="t" r="r" b="b"/>
                <a:pathLst>
                  <a:path w="1146" h="1822" extrusionOk="0">
                    <a:moveTo>
                      <a:pt x="572" y="1"/>
                    </a:moveTo>
                    <a:cubicBezTo>
                      <a:pt x="571" y="1"/>
                      <a:pt x="0" y="1821"/>
                      <a:pt x="513" y="1821"/>
                    </a:cubicBezTo>
                    <a:cubicBezTo>
                      <a:pt x="516" y="1821"/>
                      <a:pt x="519" y="1821"/>
                      <a:pt x="522" y="1821"/>
                    </a:cubicBezTo>
                    <a:cubicBezTo>
                      <a:pt x="1145" y="1797"/>
                      <a:pt x="572" y="1"/>
                      <a:pt x="5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1" name="Google Shape;511;p27"/>
              <p:cNvSpPr/>
              <p:nvPr/>
            </p:nvSpPr>
            <p:spPr>
              <a:xfrm>
                <a:off x="4683500" y="893300"/>
                <a:ext cx="28675" cy="45575"/>
              </a:xfrm>
              <a:custGeom>
                <a:avLst/>
                <a:gdLst/>
                <a:ahLst/>
                <a:cxnLst/>
                <a:rect l="l" t="t" r="r" b="b"/>
                <a:pathLst>
                  <a:path w="1147" h="1823" extrusionOk="0">
                    <a:moveTo>
                      <a:pt x="572" y="0"/>
                    </a:moveTo>
                    <a:cubicBezTo>
                      <a:pt x="572" y="1"/>
                      <a:pt x="0" y="1822"/>
                      <a:pt x="513" y="1822"/>
                    </a:cubicBezTo>
                    <a:cubicBezTo>
                      <a:pt x="516" y="1822"/>
                      <a:pt x="519" y="1822"/>
                      <a:pt x="522" y="1822"/>
                    </a:cubicBezTo>
                    <a:cubicBezTo>
                      <a:pt x="1146" y="1798"/>
                      <a:pt x="572" y="1"/>
                      <a:pt x="5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2" name="Google Shape;512;p27"/>
              <p:cNvSpPr/>
              <p:nvPr/>
            </p:nvSpPr>
            <p:spPr>
              <a:xfrm>
                <a:off x="5076825" y="709950"/>
                <a:ext cx="216225" cy="74475"/>
              </a:xfrm>
              <a:custGeom>
                <a:avLst/>
                <a:gdLst/>
                <a:ahLst/>
                <a:cxnLst/>
                <a:rect l="l" t="t" r="r" b="b"/>
                <a:pathLst>
                  <a:path w="8649" h="2979" extrusionOk="0">
                    <a:moveTo>
                      <a:pt x="6258" y="0"/>
                    </a:moveTo>
                    <a:cubicBezTo>
                      <a:pt x="5655" y="0"/>
                      <a:pt x="5050" y="254"/>
                      <a:pt x="4595" y="656"/>
                    </a:cubicBezTo>
                    <a:cubicBezTo>
                      <a:pt x="3993" y="1185"/>
                      <a:pt x="3626" y="1942"/>
                      <a:pt x="3424" y="2718"/>
                    </a:cubicBezTo>
                    <a:cubicBezTo>
                      <a:pt x="3117" y="2093"/>
                      <a:pt x="2424" y="1687"/>
                      <a:pt x="1732" y="1687"/>
                    </a:cubicBezTo>
                    <a:cubicBezTo>
                      <a:pt x="1610" y="1687"/>
                      <a:pt x="1488" y="1699"/>
                      <a:pt x="1369" y="1725"/>
                    </a:cubicBezTo>
                    <a:cubicBezTo>
                      <a:pt x="735" y="1861"/>
                      <a:pt x="203" y="2366"/>
                      <a:pt x="1" y="2978"/>
                    </a:cubicBezTo>
                    <a:lnTo>
                      <a:pt x="8649" y="2978"/>
                    </a:lnTo>
                    <a:cubicBezTo>
                      <a:pt x="8617" y="2468"/>
                      <a:pt x="8525" y="1962"/>
                      <a:pt x="8320" y="1496"/>
                    </a:cubicBezTo>
                    <a:cubicBezTo>
                      <a:pt x="8035" y="849"/>
                      <a:pt x="7505" y="285"/>
                      <a:pt x="6827" y="81"/>
                    </a:cubicBezTo>
                    <a:cubicBezTo>
                      <a:pt x="6641" y="26"/>
                      <a:pt x="6449" y="0"/>
                      <a:pt x="6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3" name="Google Shape;513;p27"/>
              <p:cNvSpPr/>
              <p:nvPr/>
            </p:nvSpPr>
            <p:spPr>
              <a:xfrm>
                <a:off x="4915075" y="479975"/>
                <a:ext cx="216225" cy="74475"/>
              </a:xfrm>
              <a:custGeom>
                <a:avLst/>
                <a:gdLst/>
                <a:ahLst/>
                <a:cxnLst/>
                <a:rect l="l" t="t" r="r" b="b"/>
                <a:pathLst>
                  <a:path w="8649" h="2979" extrusionOk="0">
                    <a:moveTo>
                      <a:pt x="6255" y="1"/>
                    </a:moveTo>
                    <a:cubicBezTo>
                      <a:pt x="5654" y="1"/>
                      <a:pt x="5049" y="255"/>
                      <a:pt x="4594" y="656"/>
                    </a:cubicBezTo>
                    <a:cubicBezTo>
                      <a:pt x="3993" y="1187"/>
                      <a:pt x="3625" y="1943"/>
                      <a:pt x="3423" y="2719"/>
                    </a:cubicBezTo>
                    <a:cubicBezTo>
                      <a:pt x="3116" y="2093"/>
                      <a:pt x="2423" y="1687"/>
                      <a:pt x="1730" y="1687"/>
                    </a:cubicBezTo>
                    <a:cubicBezTo>
                      <a:pt x="1609" y="1687"/>
                      <a:pt x="1488" y="1700"/>
                      <a:pt x="1368" y="1725"/>
                    </a:cubicBezTo>
                    <a:cubicBezTo>
                      <a:pt x="734" y="1863"/>
                      <a:pt x="203" y="2367"/>
                      <a:pt x="0" y="2979"/>
                    </a:cubicBezTo>
                    <a:lnTo>
                      <a:pt x="8648" y="2979"/>
                    </a:lnTo>
                    <a:cubicBezTo>
                      <a:pt x="8616" y="2468"/>
                      <a:pt x="8525" y="1962"/>
                      <a:pt x="8320" y="1497"/>
                    </a:cubicBezTo>
                    <a:cubicBezTo>
                      <a:pt x="8034" y="851"/>
                      <a:pt x="7505" y="285"/>
                      <a:pt x="6827" y="82"/>
                    </a:cubicBezTo>
                    <a:cubicBezTo>
                      <a:pt x="6640" y="27"/>
                      <a:pt x="6448" y="1"/>
                      <a:pt x="6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4" name="Google Shape;514;p27"/>
              <p:cNvSpPr/>
              <p:nvPr/>
            </p:nvSpPr>
            <p:spPr>
              <a:xfrm>
                <a:off x="4851125" y="518400"/>
                <a:ext cx="169675" cy="161425"/>
              </a:xfrm>
              <a:custGeom>
                <a:avLst/>
                <a:gdLst/>
                <a:ahLst/>
                <a:cxnLst/>
                <a:rect l="l" t="t" r="r" b="b"/>
                <a:pathLst>
                  <a:path w="6787" h="6457" extrusionOk="0">
                    <a:moveTo>
                      <a:pt x="6139" y="1232"/>
                    </a:moveTo>
                    <a:lnTo>
                      <a:pt x="6139" y="1232"/>
                    </a:lnTo>
                    <a:lnTo>
                      <a:pt x="6139" y="1232"/>
                    </a:lnTo>
                    <a:close/>
                    <a:moveTo>
                      <a:pt x="2345" y="0"/>
                    </a:moveTo>
                    <a:lnTo>
                      <a:pt x="2616" y="2156"/>
                    </a:lnTo>
                    <a:lnTo>
                      <a:pt x="649" y="1232"/>
                    </a:lnTo>
                    <a:lnTo>
                      <a:pt x="2134" y="2818"/>
                    </a:lnTo>
                    <a:lnTo>
                      <a:pt x="0" y="3228"/>
                    </a:lnTo>
                    <a:lnTo>
                      <a:pt x="2134" y="3637"/>
                    </a:lnTo>
                    <a:lnTo>
                      <a:pt x="649" y="5223"/>
                    </a:lnTo>
                    <a:lnTo>
                      <a:pt x="2616" y="4300"/>
                    </a:lnTo>
                    <a:lnTo>
                      <a:pt x="2345" y="6456"/>
                    </a:lnTo>
                    <a:lnTo>
                      <a:pt x="3394" y="4552"/>
                    </a:lnTo>
                    <a:lnTo>
                      <a:pt x="4442" y="6456"/>
                    </a:lnTo>
                    <a:lnTo>
                      <a:pt x="4171" y="4300"/>
                    </a:lnTo>
                    <a:lnTo>
                      <a:pt x="6139" y="5223"/>
                    </a:lnTo>
                    <a:lnTo>
                      <a:pt x="4653" y="3637"/>
                    </a:lnTo>
                    <a:lnTo>
                      <a:pt x="6787" y="3228"/>
                    </a:lnTo>
                    <a:lnTo>
                      <a:pt x="4653" y="2818"/>
                    </a:lnTo>
                    <a:lnTo>
                      <a:pt x="6139" y="1232"/>
                    </a:lnTo>
                    <a:lnTo>
                      <a:pt x="4171" y="2156"/>
                    </a:lnTo>
                    <a:lnTo>
                      <a:pt x="4442" y="0"/>
                    </a:lnTo>
                    <a:lnTo>
                      <a:pt x="3394" y="1904"/>
                    </a:lnTo>
                    <a:lnTo>
                      <a:pt x="2345" y="0"/>
                    </a:lnTo>
                    <a:close/>
                    <a:moveTo>
                      <a:pt x="2345" y="6456"/>
                    </a:moveTo>
                    <a:lnTo>
                      <a:pt x="2345" y="6456"/>
                    </a:lnTo>
                    <a:lnTo>
                      <a:pt x="2345" y="6456"/>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5" name="Google Shape;515;p27"/>
              <p:cNvSpPr/>
              <p:nvPr/>
            </p:nvSpPr>
            <p:spPr>
              <a:xfrm>
                <a:off x="5190425" y="864350"/>
                <a:ext cx="169700" cy="161425"/>
              </a:xfrm>
              <a:custGeom>
                <a:avLst/>
                <a:gdLst/>
                <a:ahLst/>
                <a:cxnLst/>
                <a:rect l="l" t="t" r="r" b="b"/>
                <a:pathLst>
                  <a:path w="6788" h="6457" extrusionOk="0">
                    <a:moveTo>
                      <a:pt x="2345" y="0"/>
                    </a:moveTo>
                    <a:lnTo>
                      <a:pt x="2617" y="2157"/>
                    </a:lnTo>
                    <a:lnTo>
                      <a:pt x="650" y="1234"/>
                    </a:lnTo>
                    <a:lnTo>
                      <a:pt x="2134" y="2819"/>
                    </a:lnTo>
                    <a:lnTo>
                      <a:pt x="1" y="3228"/>
                    </a:lnTo>
                    <a:lnTo>
                      <a:pt x="2134" y="3638"/>
                    </a:lnTo>
                    <a:lnTo>
                      <a:pt x="650" y="5224"/>
                    </a:lnTo>
                    <a:lnTo>
                      <a:pt x="2617" y="4301"/>
                    </a:lnTo>
                    <a:lnTo>
                      <a:pt x="2345" y="6456"/>
                    </a:lnTo>
                    <a:lnTo>
                      <a:pt x="3395" y="4552"/>
                    </a:lnTo>
                    <a:lnTo>
                      <a:pt x="4443" y="6456"/>
                    </a:lnTo>
                    <a:lnTo>
                      <a:pt x="4172" y="4301"/>
                    </a:lnTo>
                    <a:lnTo>
                      <a:pt x="6140" y="5224"/>
                    </a:lnTo>
                    <a:lnTo>
                      <a:pt x="4654" y="3638"/>
                    </a:lnTo>
                    <a:lnTo>
                      <a:pt x="6787" y="3228"/>
                    </a:lnTo>
                    <a:lnTo>
                      <a:pt x="4654" y="2819"/>
                    </a:lnTo>
                    <a:lnTo>
                      <a:pt x="6140" y="1234"/>
                    </a:lnTo>
                    <a:lnTo>
                      <a:pt x="6140" y="1234"/>
                    </a:lnTo>
                    <a:lnTo>
                      <a:pt x="4172" y="2157"/>
                    </a:lnTo>
                    <a:lnTo>
                      <a:pt x="4443" y="0"/>
                    </a:lnTo>
                    <a:lnTo>
                      <a:pt x="3395" y="1904"/>
                    </a:lnTo>
                    <a:lnTo>
                      <a:pt x="23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6" name="Google Shape;516;p27"/>
              <p:cNvSpPr/>
              <p:nvPr/>
            </p:nvSpPr>
            <p:spPr>
              <a:xfrm>
                <a:off x="4649025" y="1272700"/>
                <a:ext cx="169700" cy="103000"/>
              </a:xfrm>
              <a:custGeom>
                <a:avLst/>
                <a:gdLst/>
                <a:ahLst/>
                <a:cxnLst/>
                <a:rect l="l" t="t" r="r" b="b"/>
                <a:pathLst>
                  <a:path w="6788" h="4120" extrusionOk="0">
                    <a:moveTo>
                      <a:pt x="2346" y="0"/>
                    </a:moveTo>
                    <a:lnTo>
                      <a:pt x="2346" y="0"/>
                    </a:lnTo>
                    <a:lnTo>
                      <a:pt x="2346" y="0"/>
                    </a:lnTo>
                    <a:close/>
                    <a:moveTo>
                      <a:pt x="2346" y="0"/>
                    </a:moveTo>
                    <a:lnTo>
                      <a:pt x="2617" y="2156"/>
                    </a:lnTo>
                    <a:lnTo>
                      <a:pt x="2617" y="2156"/>
                    </a:lnTo>
                    <a:lnTo>
                      <a:pt x="649" y="1233"/>
                    </a:lnTo>
                    <a:lnTo>
                      <a:pt x="2135" y="2818"/>
                    </a:lnTo>
                    <a:lnTo>
                      <a:pt x="0" y="3229"/>
                    </a:lnTo>
                    <a:lnTo>
                      <a:pt x="2135" y="3637"/>
                    </a:lnTo>
                    <a:lnTo>
                      <a:pt x="1683" y="4120"/>
                    </a:lnTo>
                    <a:lnTo>
                      <a:pt x="5106" y="4120"/>
                    </a:lnTo>
                    <a:lnTo>
                      <a:pt x="4653" y="3637"/>
                    </a:lnTo>
                    <a:lnTo>
                      <a:pt x="6788" y="3229"/>
                    </a:lnTo>
                    <a:lnTo>
                      <a:pt x="6491" y="3172"/>
                    </a:lnTo>
                    <a:lnTo>
                      <a:pt x="6161" y="3108"/>
                    </a:lnTo>
                    <a:lnTo>
                      <a:pt x="4653" y="2818"/>
                    </a:lnTo>
                    <a:lnTo>
                      <a:pt x="6139" y="1233"/>
                    </a:lnTo>
                    <a:lnTo>
                      <a:pt x="4172" y="2156"/>
                    </a:lnTo>
                    <a:lnTo>
                      <a:pt x="4172" y="2156"/>
                    </a:lnTo>
                    <a:lnTo>
                      <a:pt x="4443" y="0"/>
                    </a:lnTo>
                    <a:lnTo>
                      <a:pt x="3393" y="1904"/>
                    </a:lnTo>
                    <a:lnTo>
                      <a:pt x="2346" y="0"/>
                    </a:lnTo>
                    <a:close/>
                  </a:path>
                </a:pathLst>
              </a:custGeom>
              <a:solidFill>
                <a:srgbClr val="FFB5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7" name="Google Shape;517;p27"/>
              <p:cNvSpPr/>
              <p:nvPr/>
            </p:nvSpPr>
            <p:spPr>
              <a:xfrm>
                <a:off x="4556200" y="985775"/>
                <a:ext cx="105375" cy="161425"/>
              </a:xfrm>
              <a:custGeom>
                <a:avLst/>
                <a:gdLst/>
                <a:ahLst/>
                <a:cxnLst/>
                <a:rect l="l" t="t" r="r" b="b"/>
                <a:pathLst>
                  <a:path w="4215" h="6457" extrusionOk="0">
                    <a:moveTo>
                      <a:pt x="1868" y="1"/>
                    </a:moveTo>
                    <a:lnTo>
                      <a:pt x="819" y="1905"/>
                    </a:lnTo>
                    <a:lnTo>
                      <a:pt x="0" y="417"/>
                    </a:lnTo>
                    <a:lnTo>
                      <a:pt x="0" y="1815"/>
                    </a:lnTo>
                    <a:lnTo>
                      <a:pt x="43" y="2157"/>
                    </a:lnTo>
                    <a:lnTo>
                      <a:pt x="43" y="2157"/>
                    </a:lnTo>
                    <a:lnTo>
                      <a:pt x="0" y="2137"/>
                    </a:lnTo>
                    <a:lnTo>
                      <a:pt x="0" y="4320"/>
                    </a:lnTo>
                    <a:lnTo>
                      <a:pt x="43" y="4301"/>
                    </a:lnTo>
                    <a:lnTo>
                      <a:pt x="0" y="4643"/>
                    </a:lnTo>
                    <a:lnTo>
                      <a:pt x="0" y="6040"/>
                    </a:lnTo>
                    <a:lnTo>
                      <a:pt x="819" y="4553"/>
                    </a:lnTo>
                    <a:lnTo>
                      <a:pt x="1868" y="6456"/>
                    </a:lnTo>
                    <a:lnTo>
                      <a:pt x="1597" y="4301"/>
                    </a:lnTo>
                    <a:lnTo>
                      <a:pt x="1597" y="4301"/>
                    </a:lnTo>
                    <a:lnTo>
                      <a:pt x="3565" y="5223"/>
                    </a:lnTo>
                    <a:lnTo>
                      <a:pt x="2080" y="3638"/>
                    </a:lnTo>
                    <a:lnTo>
                      <a:pt x="4214" y="3227"/>
                    </a:lnTo>
                    <a:lnTo>
                      <a:pt x="2080" y="2820"/>
                    </a:lnTo>
                    <a:lnTo>
                      <a:pt x="3565" y="1235"/>
                    </a:lnTo>
                    <a:lnTo>
                      <a:pt x="1597" y="2157"/>
                    </a:lnTo>
                    <a:lnTo>
                      <a:pt x="18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8" name="Google Shape;518;p27"/>
              <p:cNvSpPr/>
              <p:nvPr/>
            </p:nvSpPr>
            <p:spPr>
              <a:xfrm>
                <a:off x="4708100" y="712225"/>
                <a:ext cx="210725" cy="294200"/>
              </a:xfrm>
              <a:custGeom>
                <a:avLst/>
                <a:gdLst/>
                <a:ahLst/>
                <a:cxnLst/>
                <a:rect l="l" t="t" r="r" b="b"/>
                <a:pathLst>
                  <a:path w="8429" h="11768" extrusionOk="0">
                    <a:moveTo>
                      <a:pt x="7897" y="1"/>
                    </a:moveTo>
                    <a:cubicBezTo>
                      <a:pt x="6109" y="384"/>
                      <a:pt x="4383" y="1059"/>
                      <a:pt x="2810" y="1991"/>
                    </a:cubicBezTo>
                    <a:cubicBezTo>
                      <a:pt x="2097" y="2413"/>
                      <a:pt x="1405" y="2897"/>
                      <a:pt x="879" y="3537"/>
                    </a:cubicBezTo>
                    <a:cubicBezTo>
                      <a:pt x="352" y="4176"/>
                      <a:pt x="1" y="4993"/>
                      <a:pt x="51" y="5820"/>
                    </a:cubicBezTo>
                    <a:cubicBezTo>
                      <a:pt x="95" y="6528"/>
                      <a:pt x="423" y="7187"/>
                      <a:pt x="810" y="7782"/>
                    </a:cubicBezTo>
                    <a:cubicBezTo>
                      <a:pt x="1818" y="9331"/>
                      <a:pt x="3236" y="10561"/>
                      <a:pt x="4636" y="11768"/>
                    </a:cubicBezTo>
                    <a:cubicBezTo>
                      <a:pt x="7191" y="8557"/>
                      <a:pt x="8428" y="4070"/>
                      <a:pt x="78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9" name="Google Shape;519;p27"/>
              <p:cNvSpPr/>
              <p:nvPr/>
            </p:nvSpPr>
            <p:spPr>
              <a:xfrm>
                <a:off x="4833700" y="1075350"/>
                <a:ext cx="344975" cy="300350"/>
              </a:xfrm>
              <a:custGeom>
                <a:avLst/>
                <a:gdLst/>
                <a:ahLst/>
                <a:cxnLst/>
                <a:rect l="l" t="t" r="r" b="b"/>
                <a:pathLst>
                  <a:path w="13799" h="12014" extrusionOk="0">
                    <a:moveTo>
                      <a:pt x="8269" y="0"/>
                    </a:moveTo>
                    <a:cubicBezTo>
                      <a:pt x="8258" y="4"/>
                      <a:pt x="8246" y="8"/>
                      <a:pt x="8237" y="12"/>
                    </a:cubicBezTo>
                    <a:cubicBezTo>
                      <a:pt x="8204" y="22"/>
                      <a:pt x="8172" y="35"/>
                      <a:pt x="8140" y="45"/>
                    </a:cubicBezTo>
                    <a:lnTo>
                      <a:pt x="8138" y="45"/>
                    </a:lnTo>
                    <a:cubicBezTo>
                      <a:pt x="8094" y="61"/>
                      <a:pt x="8048" y="77"/>
                      <a:pt x="8004" y="92"/>
                    </a:cubicBezTo>
                    <a:cubicBezTo>
                      <a:pt x="8002" y="93"/>
                      <a:pt x="8002" y="93"/>
                      <a:pt x="8000" y="93"/>
                    </a:cubicBezTo>
                    <a:cubicBezTo>
                      <a:pt x="7777" y="172"/>
                      <a:pt x="7556" y="249"/>
                      <a:pt x="7332" y="325"/>
                    </a:cubicBezTo>
                    <a:lnTo>
                      <a:pt x="7330" y="325"/>
                    </a:lnTo>
                    <a:cubicBezTo>
                      <a:pt x="5874" y="815"/>
                      <a:pt x="4380" y="1261"/>
                      <a:pt x="2901" y="1708"/>
                    </a:cubicBezTo>
                    <a:lnTo>
                      <a:pt x="2899" y="1708"/>
                    </a:lnTo>
                    <a:cubicBezTo>
                      <a:pt x="2301" y="1891"/>
                      <a:pt x="1707" y="2070"/>
                      <a:pt x="1119" y="2255"/>
                    </a:cubicBezTo>
                    <a:lnTo>
                      <a:pt x="1117" y="2255"/>
                    </a:lnTo>
                    <a:cubicBezTo>
                      <a:pt x="1116" y="2255"/>
                      <a:pt x="1116" y="2255"/>
                      <a:pt x="1113" y="2257"/>
                    </a:cubicBezTo>
                    <a:cubicBezTo>
                      <a:pt x="996" y="2293"/>
                      <a:pt x="879" y="2328"/>
                      <a:pt x="764" y="2367"/>
                    </a:cubicBezTo>
                    <a:cubicBezTo>
                      <a:pt x="988" y="3023"/>
                      <a:pt x="1441" y="3626"/>
                      <a:pt x="1574" y="4302"/>
                    </a:cubicBezTo>
                    <a:cubicBezTo>
                      <a:pt x="1584" y="4350"/>
                      <a:pt x="1592" y="4398"/>
                      <a:pt x="1597" y="4447"/>
                    </a:cubicBezTo>
                    <a:cubicBezTo>
                      <a:pt x="1633" y="4738"/>
                      <a:pt x="1666" y="5027"/>
                      <a:pt x="1693" y="5318"/>
                    </a:cubicBezTo>
                    <a:lnTo>
                      <a:pt x="1693" y="5322"/>
                    </a:lnTo>
                    <a:cubicBezTo>
                      <a:pt x="1715" y="5539"/>
                      <a:pt x="1733" y="5755"/>
                      <a:pt x="1751" y="5971"/>
                    </a:cubicBezTo>
                    <a:cubicBezTo>
                      <a:pt x="1801" y="6590"/>
                      <a:pt x="1834" y="7211"/>
                      <a:pt x="1848" y="7830"/>
                    </a:cubicBezTo>
                    <a:cubicBezTo>
                      <a:pt x="1848" y="7859"/>
                      <a:pt x="1850" y="7887"/>
                      <a:pt x="1850" y="7915"/>
                    </a:cubicBezTo>
                    <a:cubicBezTo>
                      <a:pt x="1852" y="7954"/>
                      <a:pt x="1852" y="7992"/>
                      <a:pt x="1852" y="8032"/>
                    </a:cubicBezTo>
                    <a:cubicBezTo>
                      <a:pt x="1866" y="8545"/>
                      <a:pt x="1866" y="9061"/>
                      <a:pt x="1852" y="9571"/>
                    </a:cubicBezTo>
                    <a:cubicBezTo>
                      <a:pt x="1848" y="9718"/>
                      <a:pt x="1843" y="9868"/>
                      <a:pt x="1797" y="10005"/>
                    </a:cubicBezTo>
                    <a:cubicBezTo>
                      <a:pt x="1726" y="10206"/>
                      <a:pt x="1576" y="10367"/>
                      <a:pt x="1429" y="10519"/>
                    </a:cubicBezTo>
                    <a:cubicBezTo>
                      <a:pt x="1256" y="10700"/>
                      <a:pt x="1082" y="10882"/>
                      <a:pt x="909" y="11064"/>
                    </a:cubicBezTo>
                    <a:lnTo>
                      <a:pt x="907" y="11064"/>
                    </a:lnTo>
                    <a:cubicBezTo>
                      <a:pt x="687" y="11297"/>
                      <a:pt x="466" y="11530"/>
                      <a:pt x="244" y="11760"/>
                    </a:cubicBezTo>
                    <a:cubicBezTo>
                      <a:pt x="164" y="11845"/>
                      <a:pt x="81" y="11930"/>
                      <a:pt x="1" y="12014"/>
                    </a:cubicBezTo>
                    <a:lnTo>
                      <a:pt x="13799" y="12014"/>
                    </a:lnTo>
                    <a:cubicBezTo>
                      <a:pt x="13731" y="11873"/>
                      <a:pt x="13658" y="11735"/>
                      <a:pt x="13586" y="11595"/>
                    </a:cubicBezTo>
                    <a:cubicBezTo>
                      <a:pt x="13488" y="11412"/>
                      <a:pt x="13389" y="11229"/>
                      <a:pt x="13285" y="11048"/>
                    </a:cubicBezTo>
                    <a:cubicBezTo>
                      <a:pt x="13180" y="10866"/>
                      <a:pt x="13070" y="10685"/>
                      <a:pt x="12959" y="10507"/>
                    </a:cubicBezTo>
                    <a:cubicBezTo>
                      <a:pt x="12757" y="10187"/>
                      <a:pt x="12545" y="9874"/>
                      <a:pt x="12319" y="9569"/>
                    </a:cubicBezTo>
                    <a:cubicBezTo>
                      <a:pt x="12156" y="9348"/>
                      <a:pt x="11988" y="9129"/>
                      <a:pt x="11820" y="8911"/>
                    </a:cubicBezTo>
                    <a:cubicBezTo>
                      <a:pt x="11600" y="8627"/>
                      <a:pt x="11379" y="8341"/>
                      <a:pt x="11172" y="8046"/>
                    </a:cubicBezTo>
                    <a:cubicBezTo>
                      <a:pt x="11167" y="8039"/>
                      <a:pt x="11160" y="8030"/>
                      <a:pt x="11155" y="8023"/>
                    </a:cubicBezTo>
                    <a:cubicBezTo>
                      <a:pt x="10868" y="7612"/>
                      <a:pt x="10604" y="7186"/>
                      <a:pt x="10362" y="6747"/>
                    </a:cubicBezTo>
                    <a:cubicBezTo>
                      <a:pt x="9732" y="5610"/>
                      <a:pt x="9255" y="4386"/>
                      <a:pt x="8901" y="3124"/>
                    </a:cubicBezTo>
                    <a:cubicBezTo>
                      <a:pt x="8747" y="2568"/>
                      <a:pt x="8616" y="2009"/>
                      <a:pt x="8506" y="1445"/>
                    </a:cubicBezTo>
                    <a:lnTo>
                      <a:pt x="8506" y="1443"/>
                    </a:lnTo>
                    <a:cubicBezTo>
                      <a:pt x="8453" y="1167"/>
                      <a:pt x="8405" y="891"/>
                      <a:pt x="8362" y="615"/>
                    </a:cubicBezTo>
                    <a:cubicBezTo>
                      <a:pt x="8338" y="489"/>
                      <a:pt x="8319" y="362"/>
                      <a:pt x="8301" y="235"/>
                    </a:cubicBezTo>
                    <a:lnTo>
                      <a:pt x="8296" y="201"/>
                    </a:lnTo>
                    <a:lnTo>
                      <a:pt x="8296" y="197"/>
                    </a:lnTo>
                    <a:cubicBezTo>
                      <a:pt x="8290" y="157"/>
                      <a:pt x="8283" y="114"/>
                      <a:pt x="8278" y="70"/>
                    </a:cubicBezTo>
                    <a:lnTo>
                      <a:pt x="8278" y="68"/>
                    </a:lnTo>
                    <a:cubicBezTo>
                      <a:pt x="8274" y="45"/>
                      <a:pt x="8272" y="24"/>
                      <a:pt x="8269" y="0"/>
                    </a:cubicBezTo>
                    <a:close/>
                  </a:path>
                </a:pathLst>
              </a:custGeom>
              <a:solidFill>
                <a:srgbClr val="FF8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0" name="Google Shape;520;p27"/>
              <p:cNvSpPr/>
              <p:nvPr/>
            </p:nvSpPr>
            <p:spPr>
              <a:xfrm>
                <a:off x="4799475" y="1264000"/>
                <a:ext cx="438625" cy="111700"/>
              </a:xfrm>
              <a:custGeom>
                <a:avLst/>
                <a:gdLst/>
                <a:ahLst/>
                <a:cxnLst/>
                <a:rect l="l" t="t" r="r" b="b"/>
                <a:pathLst>
                  <a:path w="17545" h="4468" extrusionOk="0">
                    <a:moveTo>
                      <a:pt x="15201" y="0"/>
                    </a:moveTo>
                    <a:cubicBezTo>
                      <a:pt x="15117" y="0"/>
                      <a:pt x="15031" y="19"/>
                      <a:pt x="14949" y="38"/>
                    </a:cubicBezTo>
                    <a:cubicBezTo>
                      <a:pt x="14146" y="214"/>
                      <a:pt x="13337" y="360"/>
                      <a:pt x="12524" y="477"/>
                    </a:cubicBezTo>
                    <a:cubicBezTo>
                      <a:pt x="10974" y="698"/>
                      <a:pt x="9407" y="809"/>
                      <a:pt x="7840" y="809"/>
                    </a:cubicBezTo>
                    <a:cubicBezTo>
                      <a:pt x="6296" y="809"/>
                      <a:pt x="4751" y="702"/>
                      <a:pt x="3221" y="486"/>
                    </a:cubicBezTo>
                    <a:cubicBezTo>
                      <a:pt x="2736" y="419"/>
                      <a:pt x="2252" y="339"/>
                      <a:pt x="1769" y="249"/>
                    </a:cubicBezTo>
                    <a:lnTo>
                      <a:pt x="983" y="1100"/>
                    </a:lnTo>
                    <a:cubicBezTo>
                      <a:pt x="718" y="1289"/>
                      <a:pt x="458" y="1489"/>
                      <a:pt x="205" y="1703"/>
                    </a:cubicBezTo>
                    <a:cubicBezTo>
                      <a:pt x="15" y="2254"/>
                      <a:pt x="0" y="2855"/>
                      <a:pt x="143" y="3456"/>
                    </a:cubicBezTo>
                    <a:cubicBezTo>
                      <a:pt x="146" y="3478"/>
                      <a:pt x="151" y="3499"/>
                      <a:pt x="157" y="3520"/>
                    </a:cubicBezTo>
                    <a:lnTo>
                      <a:pt x="473" y="3520"/>
                    </a:lnTo>
                    <a:lnTo>
                      <a:pt x="2277" y="3518"/>
                    </a:lnTo>
                    <a:lnTo>
                      <a:pt x="2277" y="3518"/>
                    </a:lnTo>
                    <a:cubicBezTo>
                      <a:pt x="2057" y="3751"/>
                      <a:pt x="1836" y="3984"/>
                      <a:pt x="1613" y="4214"/>
                    </a:cubicBezTo>
                    <a:cubicBezTo>
                      <a:pt x="1533" y="4299"/>
                      <a:pt x="1450" y="4384"/>
                      <a:pt x="1370" y="4468"/>
                    </a:cubicBezTo>
                    <a:lnTo>
                      <a:pt x="15168" y="4468"/>
                    </a:lnTo>
                    <a:cubicBezTo>
                      <a:pt x="15100" y="4327"/>
                      <a:pt x="15027" y="4189"/>
                      <a:pt x="14955" y="4050"/>
                    </a:cubicBezTo>
                    <a:cubicBezTo>
                      <a:pt x="14857" y="3867"/>
                      <a:pt x="14758" y="3683"/>
                      <a:pt x="14654" y="3503"/>
                    </a:cubicBezTo>
                    <a:lnTo>
                      <a:pt x="17533" y="3501"/>
                    </a:lnTo>
                    <a:lnTo>
                      <a:pt x="17545" y="3343"/>
                    </a:lnTo>
                    <a:cubicBezTo>
                      <a:pt x="17090" y="2204"/>
                      <a:pt x="16432" y="1142"/>
                      <a:pt x="15610" y="231"/>
                    </a:cubicBezTo>
                    <a:cubicBezTo>
                      <a:pt x="15534" y="147"/>
                      <a:pt x="15452" y="61"/>
                      <a:pt x="15346" y="24"/>
                    </a:cubicBezTo>
                    <a:cubicBezTo>
                      <a:pt x="15299" y="7"/>
                      <a:pt x="15250" y="0"/>
                      <a:pt x="15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1" name="Google Shape;521;p27"/>
              <p:cNvSpPr/>
              <p:nvPr/>
            </p:nvSpPr>
            <p:spPr>
              <a:xfrm>
                <a:off x="4692000" y="707650"/>
                <a:ext cx="467850" cy="517400"/>
              </a:xfrm>
              <a:custGeom>
                <a:avLst/>
                <a:gdLst/>
                <a:ahLst/>
                <a:cxnLst/>
                <a:rect l="l" t="t" r="r" b="b"/>
                <a:pathLst>
                  <a:path w="18714" h="20696" extrusionOk="0">
                    <a:moveTo>
                      <a:pt x="10505" y="1"/>
                    </a:moveTo>
                    <a:cubicBezTo>
                      <a:pt x="7053" y="1"/>
                      <a:pt x="4118" y="2210"/>
                      <a:pt x="3046" y="5288"/>
                    </a:cubicBezTo>
                    <a:cubicBezTo>
                      <a:pt x="3037" y="5308"/>
                      <a:pt x="3027" y="5328"/>
                      <a:pt x="3019" y="5348"/>
                    </a:cubicBezTo>
                    <a:cubicBezTo>
                      <a:pt x="2904" y="5609"/>
                      <a:pt x="2864" y="5895"/>
                      <a:pt x="2812" y="6172"/>
                    </a:cubicBezTo>
                    <a:cubicBezTo>
                      <a:pt x="2765" y="6504"/>
                      <a:pt x="2676" y="6834"/>
                      <a:pt x="2620" y="7166"/>
                    </a:cubicBezTo>
                    <a:cubicBezTo>
                      <a:pt x="2394" y="8495"/>
                      <a:pt x="2329" y="9834"/>
                      <a:pt x="2253" y="11176"/>
                    </a:cubicBezTo>
                    <a:cubicBezTo>
                      <a:pt x="2109" y="11339"/>
                      <a:pt x="1925" y="11505"/>
                      <a:pt x="1682" y="11669"/>
                    </a:cubicBezTo>
                    <a:cubicBezTo>
                      <a:pt x="1155" y="12027"/>
                      <a:pt x="0" y="12602"/>
                      <a:pt x="37" y="13174"/>
                    </a:cubicBezTo>
                    <a:cubicBezTo>
                      <a:pt x="74" y="13760"/>
                      <a:pt x="1446" y="14047"/>
                      <a:pt x="2126" y="14325"/>
                    </a:cubicBezTo>
                    <a:cubicBezTo>
                      <a:pt x="2121" y="14518"/>
                      <a:pt x="2117" y="14714"/>
                      <a:pt x="2114" y="14907"/>
                    </a:cubicBezTo>
                    <a:cubicBezTo>
                      <a:pt x="2112" y="14968"/>
                      <a:pt x="2112" y="15031"/>
                      <a:pt x="2110" y="15089"/>
                    </a:cubicBezTo>
                    <a:cubicBezTo>
                      <a:pt x="2078" y="17587"/>
                      <a:pt x="2181" y="19909"/>
                      <a:pt x="2742" y="20238"/>
                    </a:cubicBezTo>
                    <a:cubicBezTo>
                      <a:pt x="3405" y="20625"/>
                      <a:pt x="3932" y="20695"/>
                      <a:pt x="4615" y="20695"/>
                    </a:cubicBezTo>
                    <a:cubicBezTo>
                      <a:pt x="5003" y="20695"/>
                      <a:pt x="5442" y="20673"/>
                      <a:pt x="5986" y="20673"/>
                    </a:cubicBezTo>
                    <a:cubicBezTo>
                      <a:pt x="6081" y="20673"/>
                      <a:pt x="6180" y="20673"/>
                      <a:pt x="6282" y="20675"/>
                    </a:cubicBezTo>
                    <a:cubicBezTo>
                      <a:pt x="6551" y="20678"/>
                      <a:pt x="6828" y="20680"/>
                      <a:pt x="7109" y="20680"/>
                    </a:cubicBezTo>
                    <a:cubicBezTo>
                      <a:pt x="7212" y="20680"/>
                      <a:pt x="7315" y="20680"/>
                      <a:pt x="7419" y="20679"/>
                    </a:cubicBezTo>
                    <a:cubicBezTo>
                      <a:pt x="9146" y="20673"/>
                      <a:pt x="10995" y="20597"/>
                      <a:pt x="12328" y="20530"/>
                    </a:cubicBezTo>
                    <a:cubicBezTo>
                      <a:pt x="13421" y="20475"/>
                      <a:pt x="14320" y="19651"/>
                      <a:pt x="14470" y="18568"/>
                    </a:cubicBezTo>
                    <a:lnTo>
                      <a:pt x="14569" y="17832"/>
                    </a:lnTo>
                    <a:lnTo>
                      <a:pt x="14779" y="16309"/>
                    </a:lnTo>
                    <a:cubicBezTo>
                      <a:pt x="14779" y="16307"/>
                      <a:pt x="14867" y="15682"/>
                      <a:pt x="14867" y="15682"/>
                    </a:cubicBezTo>
                    <a:cubicBezTo>
                      <a:pt x="16115" y="14907"/>
                      <a:pt x="17138" y="13805"/>
                      <a:pt x="17814" y="12494"/>
                    </a:cubicBezTo>
                    <a:cubicBezTo>
                      <a:pt x="18012" y="12109"/>
                      <a:pt x="18182" y="11708"/>
                      <a:pt x="18316" y="11291"/>
                    </a:cubicBezTo>
                    <a:cubicBezTo>
                      <a:pt x="18574" y="10500"/>
                      <a:pt x="18713" y="9656"/>
                      <a:pt x="18713" y="8779"/>
                    </a:cubicBezTo>
                    <a:cubicBezTo>
                      <a:pt x="18713" y="7647"/>
                      <a:pt x="18481" y="6569"/>
                      <a:pt x="18063" y="5587"/>
                    </a:cubicBezTo>
                    <a:cubicBezTo>
                      <a:pt x="17081" y="2356"/>
                      <a:pt x="14072" y="1"/>
                      <a:pt x="10505" y="1"/>
                    </a:cubicBezTo>
                    <a:close/>
                  </a:path>
                </a:pathLst>
              </a:custGeom>
              <a:solidFill>
                <a:srgbClr val="FF8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2" name="Google Shape;522;p27"/>
              <p:cNvSpPr/>
              <p:nvPr/>
            </p:nvSpPr>
            <p:spPr>
              <a:xfrm>
                <a:off x="4799475" y="798025"/>
                <a:ext cx="549025" cy="554000"/>
              </a:xfrm>
              <a:custGeom>
                <a:avLst/>
                <a:gdLst/>
                <a:ahLst/>
                <a:cxnLst/>
                <a:rect l="l" t="t" r="r" b="b"/>
                <a:pathLst>
                  <a:path w="21961" h="22160" extrusionOk="0">
                    <a:moveTo>
                      <a:pt x="14035" y="0"/>
                    </a:moveTo>
                    <a:cubicBezTo>
                      <a:pt x="13743" y="174"/>
                      <a:pt x="13444" y="342"/>
                      <a:pt x="13152" y="512"/>
                    </a:cubicBezTo>
                    <a:cubicBezTo>
                      <a:pt x="12076" y="1134"/>
                      <a:pt x="11052" y="1792"/>
                      <a:pt x="10603" y="2947"/>
                    </a:cubicBezTo>
                    <a:cubicBezTo>
                      <a:pt x="10033" y="4419"/>
                      <a:pt x="9966" y="6080"/>
                      <a:pt x="10419" y="7593"/>
                    </a:cubicBezTo>
                    <a:cubicBezTo>
                      <a:pt x="10429" y="7623"/>
                      <a:pt x="10436" y="7653"/>
                      <a:pt x="10447" y="7683"/>
                    </a:cubicBezTo>
                    <a:cubicBezTo>
                      <a:pt x="10554" y="8033"/>
                      <a:pt x="10685" y="8377"/>
                      <a:pt x="10767" y="8732"/>
                    </a:cubicBezTo>
                    <a:cubicBezTo>
                      <a:pt x="10787" y="8803"/>
                      <a:pt x="10800" y="8873"/>
                      <a:pt x="10812" y="8945"/>
                    </a:cubicBezTo>
                    <a:cubicBezTo>
                      <a:pt x="10822" y="8990"/>
                      <a:pt x="10827" y="9035"/>
                      <a:pt x="10834" y="9081"/>
                    </a:cubicBezTo>
                    <a:cubicBezTo>
                      <a:pt x="10943" y="9936"/>
                      <a:pt x="10615" y="10820"/>
                      <a:pt x="10022" y="11443"/>
                    </a:cubicBezTo>
                    <a:cubicBezTo>
                      <a:pt x="9930" y="11539"/>
                      <a:pt x="9835" y="11627"/>
                      <a:pt x="9732" y="11709"/>
                    </a:cubicBezTo>
                    <a:cubicBezTo>
                      <a:pt x="9565" y="11842"/>
                      <a:pt x="9385" y="11956"/>
                      <a:pt x="9192" y="12048"/>
                    </a:cubicBezTo>
                    <a:cubicBezTo>
                      <a:pt x="9123" y="12078"/>
                      <a:pt x="9053" y="12110"/>
                      <a:pt x="8980" y="12135"/>
                    </a:cubicBezTo>
                    <a:cubicBezTo>
                      <a:pt x="7773" y="12579"/>
                      <a:pt x="6374" y="12180"/>
                      <a:pt x="5174" y="12647"/>
                    </a:cubicBezTo>
                    <a:cubicBezTo>
                      <a:pt x="4171" y="13035"/>
                      <a:pt x="3460" y="14008"/>
                      <a:pt x="3241" y="15061"/>
                    </a:cubicBezTo>
                    <a:cubicBezTo>
                      <a:pt x="3147" y="15500"/>
                      <a:pt x="3131" y="15965"/>
                      <a:pt x="3064" y="16411"/>
                    </a:cubicBezTo>
                    <a:lnTo>
                      <a:pt x="3064" y="16415"/>
                    </a:lnTo>
                    <a:cubicBezTo>
                      <a:pt x="3032" y="16638"/>
                      <a:pt x="2986" y="16855"/>
                      <a:pt x="2912" y="17064"/>
                    </a:cubicBezTo>
                    <a:cubicBezTo>
                      <a:pt x="2880" y="17164"/>
                      <a:pt x="2838" y="17262"/>
                      <a:pt x="2790" y="17357"/>
                    </a:cubicBezTo>
                    <a:cubicBezTo>
                      <a:pt x="2351" y="18215"/>
                      <a:pt x="1390" y="18659"/>
                      <a:pt x="757" y="19383"/>
                    </a:cubicBezTo>
                    <a:cubicBezTo>
                      <a:pt x="502" y="19673"/>
                      <a:pt x="321" y="19997"/>
                      <a:pt x="205" y="20342"/>
                    </a:cubicBezTo>
                    <a:cubicBezTo>
                      <a:pt x="10" y="20912"/>
                      <a:pt x="0" y="21538"/>
                      <a:pt x="157" y="22159"/>
                    </a:cubicBezTo>
                    <a:lnTo>
                      <a:pt x="2277" y="22157"/>
                    </a:lnTo>
                    <a:lnTo>
                      <a:pt x="2280" y="22157"/>
                    </a:lnTo>
                    <a:lnTo>
                      <a:pt x="14654" y="22141"/>
                    </a:lnTo>
                    <a:lnTo>
                      <a:pt x="17533" y="22140"/>
                    </a:lnTo>
                    <a:lnTo>
                      <a:pt x="17545" y="21982"/>
                    </a:lnTo>
                    <a:lnTo>
                      <a:pt x="17782" y="18764"/>
                    </a:lnTo>
                    <a:lnTo>
                      <a:pt x="18708" y="22138"/>
                    </a:lnTo>
                    <a:lnTo>
                      <a:pt x="21806" y="22134"/>
                    </a:lnTo>
                    <a:cubicBezTo>
                      <a:pt x="21960" y="21713"/>
                      <a:pt x="21754" y="21244"/>
                      <a:pt x="21487" y="20885"/>
                    </a:cubicBezTo>
                    <a:cubicBezTo>
                      <a:pt x="21220" y="20526"/>
                      <a:pt x="20882" y="20209"/>
                      <a:pt x="20712" y="19794"/>
                    </a:cubicBezTo>
                    <a:cubicBezTo>
                      <a:pt x="20296" y="18785"/>
                      <a:pt x="20942" y="17893"/>
                      <a:pt x="21317" y="17007"/>
                    </a:cubicBezTo>
                    <a:cubicBezTo>
                      <a:pt x="21724" y="16048"/>
                      <a:pt x="21938" y="14996"/>
                      <a:pt x="21860" y="13953"/>
                    </a:cubicBezTo>
                    <a:cubicBezTo>
                      <a:pt x="21743" y="12405"/>
                      <a:pt x="20896" y="10642"/>
                      <a:pt x="19382" y="10044"/>
                    </a:cubicBezTo>
                    <a:cubicBezTo>
                      <a:pt x="18444" y="9670"/>
                      <a:pt x="17082" y="9845"/>
                      <a:pt x="16356" y="9042"/>
                    </a:cubicBezTo>
                    <a:cubicBezTo>
                      <a:pt x="15774" y="8394"/>
                      <a:pt x="15940" y="7392"/>
                      <a:pt x="16036" y="6606"/>
                    </a:cubicBezTo>
                    <a:cubicBezTo>
                      <a:pt x="16310" y="4407"/>
                      <a:pt x="15673" y="2113"/>
                      <a:pt x="14322" y="355"/>
                    </a:cubicBezTo>
                    <a:cubicBezTo>
                      <a:pt x="14322" y="354"/>
                      <a:pt x="14322" y="354"/>
                      <a:pt x="14320" y="352"/>
                    </a:cubicBezTo>
                    <a:cubicBezTo>
                      <a:pt x="14228" y="231"/>
                      <a:pt x="14132" y="116"/>
                      <a:pt x="14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3" name="Google Shape;523;p27"/>
              <p:cNvSpPr/>
              <p:nvPr/>
            </p:nvSpPr>
            <p:spPr>
              <a:xfrm>
                <a:off x="4765550" y="704525"/>
                <a:ext cx="429800" cy="382375"/>
              </a:xfrm>
              <a:custGeom>
                <a:avLst/>
                <a:gdLst/>
                <a:ahLst/>
                <a:cxnLst/>
                <a:rect l="l" t="t" r="r" b="b"/>
                <a:pathLst>
                  <a:path w="17192" h="15295" extrusionOk="0">
                    <a:moveTo>
                      <a:pt x="8185" y="0"/>
                    </a:moveTo>
                    <a:cubicBezTo>
                      <a:pt x="4421" y="0"/>
                      <a:pt x="1074" y="1871"/>
                      <a:pt x="1" y="5465"/>
                    </a:cubicBezTo>
                    <a:cubicBezTo>
                      <a:pt x="1729" y="8647"/>
                      <a:pt x="5116" y="11034"/>
                      <a:pt x="8729" y="11505"/>
                    </a:cubicBezTo>
                    <a:cubicBezTo>
                      <a:pt x="8993" y="12284"/>
                      <a:pt x="9411" y="13061"/>
                      <a:pt x="9763" y="13802"/>
                    </a:cubicBezTo>
                    <a:cubicBezTo>
                      <a:pt x="10047" y="13256"/>
                      <a:pt x="10602" y="12822"/>
                      <a:pt x="10888" y="12275"/>
                    </a:cubicBezTo>
                    <a:lnTo>
                      <a:pt x="10888" y="12275"/>
                    </a:lnTo>
                    <a:cubicBezTo>
                      <a:pt x="10738" y="13130"/>
                      <a:pt x="10405" y="13609"/>
                      <a:pt x="10074" y="14412"/>
                    </a:cubicBezTo>
                    <a:cubicBezTo>
                      <a:pt x="10259" y="14618"/>
                      <a:pt x="10477" y="14785"/>
                      <a:pt x="10714" y="14918"/>
                    </a:cubicBezTo>
                    <a:cubicBezTo>
                      <a:pt x="10967" y="15060"/>
                      <a:pt x="11244" y="15161"/>
                      <a:pt x="11532" y="15220"/>
                    </a:cubicBezTo>
                    <a:cubicBezTo>
                      <a:pt x="11626" y="15242"/>
                      <a:pt x="11719" y="15258"/>
                      <a:pt x="11816" y="15268"/>
                    </a:cubicBezTo>
                    <a:cubicBezTo>
                      <a:pt x="11880" y="15278"/>
                      <a:pt x="11945" y="15284"/>
                      <a:pt x="12012" y="15286"/>
                    </a:cubicBezTo>
                    <a:lnTo>
                      <a:pt x="12014" y="15286"/>
                    </a:lnTo>
                    <a:cubicBezTo>
                      <a:pt x="12097" y="15292"/>
                      <a:pt x="12180" y="15295"/>
                      <a:pt x="12263" y="15295"/>
                    </a:cubicBezTo>
                    <a:cubicBezTo>
                      <a:pt x="12766" y="15295"/>
                      <a:pt x="13274" y="15186"/>
                      <a:pt x="13730" y="14982"/>
                    </a:cubicBezTo>
                    <a:cubicBezTo>
                      <a:pt x="14761" y="14519"/>
                      <a:pt x="15557" y="13656"/>
                      <a:pt x="16162" y="12694"/>
                    </a:cubicBezTo>
                    <a:cubicBezTo>
                      <a:pt x="16263" y="12534"/>
                      <a:pt x="16358" y="12374"/>
                      <a:pt x="16448" y="12211"/>
                    </a:cubicBezTo>
                    <a:cubicBezTo>
                      <a:pt x="16559" y="12012"/>
                      <a:pt x="16661" y="11810"/>
                      <a:pt x="16759" y="11602"/>
                    </a:cubicBezTo>
                    <a:cubicBezTo>
                      <a:pt x="17040" y="10798"/>
                      <a:pt x="17191" y="9940"/>
                      <a:pt x="17191" y="9048"/>
                    </a:cubicBezTo>
                    <a:cubicBezTo>
                      <a:pt x="17191" y="7898"/>
                      <a:pt x="16938" y="6801"/>
                      <a:pt x="16481" y="5804"/>
                    </a:cubicBezTo>
                    <a:lnTo>
                      <a:pt x="16479" y="5804"/>
                    </a:lnTo>
                    <a:cubicBezTo>
                      <a:pt x="15412" y="2520"/>
                      <a:pt x="12074" y="0"/>
                      <a:pt x="8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4" name="Google Shape;524;p27"/>
              <p:cNvSpPr/>
              <p:nvPr/>
            </p:nvSpPr>
            <p:spPr>
              <a:xfrm>
                <a:off x="4792900" y="1017625"/>
                <a:ext cx="127900" cy="127925"/>
              </a:xfrm>
              <a:custGeom>
                <a:avLst/>
                <a:gdLst/>
                <a:ahLst/>
                <a:cxnLst/>
                <a:rect l="l" t="t" r="r" b="b"/>
                <a:pathLst>
                  <a:path w="5116" h="5117" extrusionOk="0">
                    <a:moveTo>
                      <a:pt x="2558" y="1"/>
                    </a:moveTo>
                    <a:cubicBezTo>
                      <a:pt x="1146" y="1"/>
                      <a:pt x="0" y="1146"/>
                      <a:pt x="0" y="2559"/>
                    </a:cubicBezTo>
                    <a:cubicBezTo>
                      <a:pt x="0" y="3971"/>
                      <a:pt x="1146" y="5117"/>
                      <a:pt x="2558" y="5117"/>
                    </a:cubicBezTo>
                    <a:cubicBezTo>
                      <a:pt x="3971" y="5117"/>
                      <a:pt x="5115" y="3971"/>
                      <a:pt x="5115" y="2559"/>
                    </a:cubicBezTo>
                    <a:cubicBezTo>
                      <a:pt x="5115" y="1146"/>
                      <a:pt x="3971" y="1"/>
                      <a:pt x="25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5" name="Google Shape;525;p27"/>
              <p:cNvSpPr/>
              <p:nvPr/>
            </p:nvSpPr>
            <p:spPr>
              <a:xfrm>
                <a:off x="4782700" y="970900"/>
                <a:ext cx="35350" cy="41500"/>
              </a:xfrm>
              <a:custGeom>
                <a:avLst/>
                <a:gdLst/>
                <a:ahLst/>
                <a:cxnLst/>
                <a:rect l="l" t="t" r="r" b="b"/>
                <a:pathLst>
                  <a:path w="1414" h="1660" extrusionOk="0">
                    <a:moveTo>
                      <a:pt x="706" y="1"/>
                    </a:moveTo>
                    <a:cubicBezTo>
                      <a:pt x="316" y="1"/>
                      <a:pt x="1" y="373"/>
                      <a:pt x="1" y="830"/>
                    </a:cubicBezTo>
                    <a:cubicBezTo>
                      <a:pt x="1" y="1288"/>
                      <a:pt x="316" y="1660"/>
                      <a:pt x="706" y="1660"/>
                    </a:cubicBezTo>
                    <a:cubicBezTo>
                      <a:pt x="1096" y="1660"/>
                      <a:pt x="1413" y="1288"/>
                      <a:pt x="1413" y="830"/>
                    </a:cubicBezTo>
                    <a:cubicBezTo>
                      <a:pt x="1413" y="373"/>
                      <a:pt x="1096"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6" name="Google Shape;526;p27"/>
              <p:cNvSpPr/>
              <p:nvPr/>
            </p:nvSpPr>
            <p:spPr>
              <a:xfrm>
                <a:off x="5006000" y="983225"/>
                <a:ext cx="137375" cy="132350"/>
              </a:xfrm>
              <a:custGeom>
                <a:avLst/>
                <a:gdLst/>
                <a:ahLst/>
                <a:cxnLst/>
                <a:rect l="l" t="t" r="r" b="b"/>
                <a:pathLst>
                  <a:path w="5495" h="5294" extrusionOk="0">
                    <a:moveTo>
                      <a:pt x="3366" y="1"/>
                    </a:moveTo>
                    <a:cubicBezTo>
                      <a:pt x="2951" y="1"/>
                      <a:pt x="2524" y="110"/>
                      <a:pt x="2151" y="290"/>
                    </a:cubicBezTo>
                    <a:cubicBezTo>
                      <a:pt x="1300" y="701"/>
                      <a:pt x="214" y="1777"/>
                      <a:pt x="109" y="2754"/>
                    </a:cubicBezTo>
                    <a:cubicBezTo>
                      <a:pt x="1" y="3737"/>
                      <a:pt x="968" y="5005"/>
                      <a:pt x="1929" y="5241"/>
                    </a:cubicBezTo>
                    <a:cubicBezTo>
                      <a:pt x="2077" y="5277"/>
                      <a:pt x="2229" y="5293"/>
                      <a:pt x="2381" y="5293"/>
                    </a:cubicBezTo>
                    <a:cubicBezTo>
                      <a:pt x="2598" y="5293"/>
                      <a:pt x="2816" y="5261"/>
                      <a:pt x="3026" y="5208"/>
                    </a:cubicBezTo>
                    <a:cubicBezTo>
                      <a:pt x="3900" y="4988"/>
                      <a:pt x="4675" y="4398"/>
                      <a:pt x="5079" y="3607"/>
                    </a:cubicBezTo>
                    <a:cubicBezTo>
                      <a:pt x="5481" y="2818"/>
                      <a:pt x="5494" y="1841"/>
                      <a:pt x="5081" y="1056"/>
                    </a:cubicBezTo>
                    <a:cubicBezTo>
                      <a:pt x="4928" y="764"/>
                      <a:pt x="4716" y="497"/>
                      <a:pt x="4442" y="310"/>
                    </a:cubicBezTo>
                    <a:cubicBezTo>
                      <a:pt x="4126" y="94"/>
                      <a:pt x="3751" y="1"/>
                      <a:pt x="3366" y="1"/>
                    </a:cubicBezTo>
                    <a:close/>
                  </a:path>
                </a:pathLst>
              </a:custGeom>
              <a:solidFill>
                <a:srgbClr val="FF8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7" name="Google Shape;527;p27"/>
              <p:cNvSpPr/>
              <p:nvPr/>
            </p:nvSpPr>
            <p:spPr>
              <a:xfrm>
                <a:off x="5035525" y="994500"/>
                <a:ext cx="83325" cy="96950"/>
              </a:xfrm>
              <a:custGeom>
                <a:avLst/>
                <a:gdLst/>
                <a:ahLst/>
                <a:cxnLst/>
                <a:rect l="l" t="t" r="r" b="b"/>
                <a:pathLst>
                  <a:path w="3333" h="3878" extrusionOk="0">
                    <a:moveTo>
                      <a:pt x="3012" y="1"/>
                    </a:moveTo>
                    <a:cubicBezTo>
                      <a:pt x="2769" y="1"/>
                      <a:pt x="2500" y="81"/>
                      <a:pt x="2198" y="243"/>
                    </a:cubicBezTo>
                    <a:cubicBezTo>
                      <a:pt x="931" y="918"/>
                      <a:pt x="111" y="2241"/>
                      <a:pt x="3" y="3782"/>
                    </a:cubicBezTo>
                    <a:cubicBezTo>
                      <a:pt x="0" y="3831"/>
                      <a:pt x="37" y="3875"/>
                      <a:pt x="87" y="3878"/>
                    </a:cubicBezTo>
                    <a:lnTo>
                      <a:pt x="93" y="3878"/>
                    </a:lnTo>
                    <a:cubicBezTo>
                      <a:pt x="141" y="3878"/>
                      <a:pt x="180" y="3842"/>
                      <a:pt x="184" y="3794"/>
                    </a:cubicBezTo>
                    <a:cubicBezTo>
                      <a:pt x="286" y="2316"/>
                      <a:pt x="1071" y="1048"/>
                      <a:pt x="2283" y="402"/>
                    </a:cubicBezTo>
                    <a:cubicBezTo>
                      <a:pt x="2560" y="254"/>
                      <a:pt x="2802" y="181"/>
                      <a:pt x="3014" y="181"/>
                    </a:cubicBezTo>
                    <a:cubicBezTo>
                      <a:pt x="3083" y="181"/>
                      <a:pt x="3149" y="189"/>
                      <a:pt x="3212" y="204"/>
                    </a:cubicBezTo>
                    <a:cubicBezTo>
                      <a:pt x="3219" y="206"/>
                      <a:pt x="3227" y="207"/>
                      <a:pt x="3234" y="207"/>
                    </a:cubicBezTo>
                    <a:cubicBezTo>
                      <a:pt x="3274" y="207"/>
                      <a:pt x="3311" y="180"/>
                      <a:pt x="3321" y="139"/>
                    </a:cubicBezTo>
                    <a:cubicBezTo>
                      <a:pt x="3333" y="90"/>
                      <a:pt x="3303" y="41"/>
                      <a:pt x="3255" y="30"/>
                    </a:cubicBezTo>
                    <a:cubicBezTo>
                      <a:pt x="3177" y="10"/>
                      <a:pt x="3096" y="1"/>
                      <a:pt x="3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8" name="Google Shape;528;p27"/>
              <p:cNvSpPr/>
              <p:nvPr/>
            </p:nvSpPr>
            <p:spPr>
              <a:xfrm>
                <a:off x="4781350" y="929175"/>
                <a:ext cx="62900" cy="23775"/>
              </a:xfrm>
              <a:custGeom>
                <a:avLst/>
                <a:gdLst/>
                <a:ahLst/>
                <a:cxnLst/>
                <a:rect l="l" t="t" r="r" b="b"/>
                <a:pathLst>
                  <a:path w="2516" h="951" extrusionOk="0">
                    <a:moveTo>
                      <a:pt x="242" y="0"/>
                    </a:moveTo>
                    <a:cubicBezTo>
                      <a:pt x="203" y="0"/>
                      <a:pt x="164" y="1"/>
                      <a:pt x="123" y="3"/>
                    </a:cubicBezTo>
                    <a:lnTo>
                      <a:pt x="121" y="3"/>
                    </a:lnTo>
                    <a:cubicBezTo>
                      <a:pt x="102" y="5"/>
                      <a:pt x="83" y="11"/>
                      <a:pt x="66" y="23"/>
                    </a:cubicBezTo>
                    <a:cubicBezTo>
                      <a:pt x="14" y="56"/>
                      <a:pt x="1" y="126"/>
                      <a:pt x="34" y="178"/>
                    </a:cubicBezTo>
                    <a:cubicBezTo>
                      <a:pt x="168" y="376"/>
                      <a:pt x="342" y="517"/>
                      <a:pt x="529" y="631"/>
                    </a:cubicBezTo>
                    <a:cubicBezTo>
                      <a:pt x="717" y="745"/>
                      <a:pt x="922" y="823"/>
                      <a:pt x="1132" y="875"/>
                    </a:cubicBezTo>
                    <a:cubicBezTo>
                      <a:pt x="1329" y="923"/>
                      <a:pt x="1532" y="951"/>
                      <a:pt x="1736" y="951"/>
                    </a:cubicBezTo>
                    <a:cubicBezTo>
                      <a:pt x="1751" y="951"/>
                      <a:pt x="1765" y="950"/>
                      <a:pt x="1780" y="950"/>
                    </a:cubicBezTo>
                    <a:cubicBezTo>
                      <a:pt x="1999" y="945"/>
                      <a:pt x="2218" y="913"/>
                      <a:pt x="2433" y="826"/>
                    </a:cubicBezTo>
                    <a:cubicBezTo>
                      <a:pt x="2454" y="816"/>
                      <a:pt x="2473" y="800"/>
                      <a:pt x="2486" y="778"/>
                    </a:cubicBezTo>
                    <a:cubicBezTo>
                      <a:pt x="2515" y="726"/>
                      <a:pt x="2497" y="660"/>
                      <a:pt x="2445" y="631"/>
                    </a:cubicBezTo>
                    <a:lnTo>
                      <a:pt x="2443" y="630"/>
                    </a:lnTo>
                    <a:cubicBezTo>
                      <a:pt x="2248" y="519"/>
                      <a:pt x="2060" y="444"/>
                      <a:pt x="1873" y="372"/>
                    </a:cubicBezTo>
                    <a:cubicBezTo>
                      <a:pt x="1687" y="303"/>
                      <a:pt x="1503" y="244"/>
                      <a:pt x="1318" y="188"/>
                    </a:cubicBezTo>
                    <a:cubicBezTo>
                      <a:pt x="1133" y="133"/>
                      <a:pt x="947" y="85"/>
                      <a:pt x="753" y="51"/>
                    </a:cubicBezTo>
                    <a:cubicBezTo>
                      <a:pt x="591" y="23"/>
                      <a:pt x="426" y="0"/>
                      <a:pt x="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9" name="Google Shape;529;p27"/>
              <p:cNvSpPr/>
              <p:nvPr/>
            </p:nvSpPr>
            <p:spPr>
              <a:xfrm>
                <a:off x="4817325" y="1093025"/>
                <a:ext cx="25" cy="25"/>
              </a:xfrm>
              <a:custGeom>
                <a:avLst/>
                <a:gdLst/>
                <a:ahLst/>
                <a:cxnLst/>
                <a:rect l="l" t="t" r="r" b="b"/>
                <a:pathLst>
                  <a:path w="1" h="1" fill="none" extrusionOk="0">
                    <a:moveTo>
                      <a:pt x="1" y="0"/>
                    </a:moveTo>
                    <a:close/>
                  </a:path>
                </a:pathLst>
              </a:custGeom>
              <a:noFill/>
              <a:ln w="350" cap="rnd" cmpd="sng">
                <a:solidFill>
                  <a:srgbClr val="371A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0" name="Google Shape;530;p27"/>
              <p:cNvSpPr/>
              <p:nvPr/>
            </p:nvSpPr>
            <p:spPr>
              <a:xfrm>
                <a:off x="4774100" y="1090325"/>
                <a:ext cx="25" cy="25"/>
              </a:xfrm>
              <a:custGeom>
                <a:avLst/>
                <a:gdLst/>
                <a:ahLst/>
                <a:cxnLst/>
                <a:rect l="l" t="t" r="r" b="b"/>
                <a:pathLst>
                  <a:path w="1" h="1" fill="none" extrusionOk="0">
                    <a:moveTo>
                      <a:pt x="0" y="1"/>
                    </a:moveTo>
                    <a:close/>
                  </a:path>
                </a:pathLst>
              </a:custGeom>
              <a:noFill/>
              <a:ln w="350" cap="rnd" cmpd="sng">
                <a:solidFill>
                  <a:srgbClr val="371A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1" name="Google Shape;531;p27"/>
              <p:cNvSpPr/>
              <p:nvPr/>
            </p:nvSpPr>
            <p:spPr>
              <a:xfrm>
                <a:off x="5202125" y="679600"/>
                <a:ext cx="159350" cy="145150"/>
              </a:xfrm>
              <a:custGeom>
                <a:avLst/>
                <a:gdLst/>
                <a:ahLst/>
                <a:cxnLst/>
                <a:rect l="l" t="t" r="r" b="b"/>
                <a:pathLst>
                  <a:path w="6374" h="5806" extrusionOk="0">
                    <a:moveTo>
                      <a:pt x="3187" y="1"/>
                    </a:moveTo>
                    <a:cubicBezTo>
                      <a:pt x="2444" y="1"/>
                      <a:pt x="1702" y="284"/>
                      <a:pt x="1135" y="850"/>
                    </a:cubicBezTo>
                    <a:cubicBezTo>
                      <a:pt x="1" y="1984"/>
                      <a:pt x="1" y="3821"/>
                      <a:pt x="1135" y="4955"/>
                    </a:cubicBezTo>
                    <a:cubicBezTo>
                      <a:pt x="1702" y="5522"/>
                      <a:pt x="2444" y="5805"/>
                      <a:pt x="3187" y="5805"/>
                    </a:cubicBezTo>
                    <a:cubicBezTo>
                      <a:pt x="3930" y="5805"/>
                      <a:pt x="4673" y="5522"/>
                      <a:pt x="5240" y="4955"/>
                    </a:cubicBezTo>
                    <a:cubicBezTo>
                      <a:pt x="6373" y="3821"/>
                      <a:pt x="6373" y="1984"/>
                      <a:pt x="5240" y="850"/>
                    </a:cubicBezTo>
                    <a:cubicBezTo>
                      <a:pt x="4673" y="284"/>
                      <a:pt x="3930" y="1"/>
                      <a:pt x="3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2" name="Google Shape;532;p27"/>
              <p:cNvSpPr/>
              <p:nvPr/>
            </p:nvSpPr>
            <p:spPr>
              <a:xfrm>
                <a:off x="5242350" y="724725"/>
                <a:ext cx="20900" cy="18450"/>
              </a:xfrm>
              <a:custGeom>
                <a:avLst/>
                <a:gdLst/>
                <a:ahLst/>
                <a:cxnLst/>
                <a:rect l="l" t="t" r="r" b="b"/>
                <a:pathLst>
                  <a:path w="836" h="738" extrusionOk="0">
                    <a:moveTo>
                      <a:pt x="418" y="0"/>
                    </a:moveTo>
                    <a:cubicBezTo>
                      <a:pt x="272" y="0"/>
                      <a:pt x="133" y="88"/>
                      <a:pt x="76" y="231"/>
                    </a:cubicBezTo>
                    <a:cubicBezTo>
                      <a:pt x="0" y="420"/>
                      <a:pt x="92" y="634"/>
                      <a:pt x="281" y="710"/>
                    </a:cubicBezTo>
                    <a:cubicBezTo>
                      <a:pt x="326" y="729"/>
                      <a:pt x="372" y="737"/>
                      <a:pt x="418" y="737"/>
                    </a:cubicBezTo>
                    <a:cubicBezTo>
                      <a:pt x="564" y="737"/>
                      <a:pt x="702" y="649"/>
                      <a:pt x="760" y="505"/>
                    </a:cubicBezTo>
                    <a:cubicBezTo>
                      <a:pt x="836" y="316"/>
                      <a:pt x="744" y="102"/>
                      <a:pt x="555" y="27"/>
                    </a:cubicBezTo>
                    <a:cubicBezTo>
                      <a:pt x="510" y="9"/>
                      <a:pt x="464" y="0"/>
                      <a:pt x="4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3" name="Google Shape;533;p27"/>
              <p:cNvSpPr/>
              <p:nvPr/>
            </p:nvSpPr>
            <p:spPr>
              <a:xfrm>
                <a:off x="5306025" y="750250"/>
                <a:ext cx="20925" cy="18475"/>
              </a:xfrm>
              <a:custGeom>
                <a:avLst/>
                <a:gdLst/>
                <a:ahLst/>
                <a:cxnLst/>
                <a:rect l="l" t="t" r="r" b="b"/>
                <a:pathLst>
                  <a:path w="837" h="739" extrusionOk="0">
                    <a:moveTo>
                      <a:pt x="418" y="1"/>
                    </a:moveTo>
                    <a:cubicBezTo>
                      <a:pt x="272" y="1"/>
                      <a:pt x="133" y="88"/>
                      <a:pt x="76" y="232"/>
                    </a:cubicBezTo>
                    <a:cubicBezTo>
                      <a:pt x="1" y="422"/>
                      <a:pt x="91" y="636"/>
                      <a:pt x="281" y="712"/>
                    </a:cubicBezTo>
                    <a:cubicBezTo>
                      <a:pt x="325" y="730"/>
                      <a:pt x="372" y="738"/>
                      <a:pt x="417" y="738"/>
                    </a:cubicBezTo>
                    <a:cubicBezTo>
                      <a:pt x="564" y="738"/>
                      <a:pt x="702" y="651"/>
                      <a:pt x="760" y="507"/>
                    </a:cubicBezTo>
                    <a:cubicBezTo>
                      <a:pt x="836" y="318"/>
                      <a:pt x="744" y="104"/>
                      <a:pt x="555" y="28"/>
                    </a:cubicBezTo>
                    <a:cubicBezTo>
                      <a:pt x="510" y="9"/>
                      <a:pt x="464" y="1"/>
                      <a:pt x="4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4" name="Google Shape;534;p27"/>
              <p:cNvSpPr/>
              <p:nvPr/>
            </p:nvSpPr>
            <p:spPr>
              <a:xfrm>
                <a:off x="5254025" y="747250"/>
                <a:ext cx="46800" cy="42050"/>
              </a:xfrm>
              <a:custGeom>
                <a:avLst/>
                <a:gdLst/>
                <a:ahLst/>
                <a:cxnLst/>
                <a:rect l="l" t="t" r="r" b="b"/>
                <a:pathLst>
                  <a:path w="1872" h="1682" fill="none" extrusionOk="0">
                    <a:moveTo>
                      <a:pt x="0" y="1111"/>
                    </a:moveTo>
                    <a:cubicBezTo>
                      <a:pt x="0" y="1111"/>
                      <a:pt x="574" y="1"/>
                      <a:pt x="1223" y="240"/>
                    </a:cubicBezTo>
                    <a:cubicBezTo>
                      <a:pt x="1871" y="479"/>
                      <a:pt x="1474" y="1682"/>
                      <a:pt x="1474" y="168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5" name="Google Shape;535;p27"/>
              <p:cNvSpPr/>
              <p:nvPr/>
            </p:nvSpPr>
            <p:spPr>
              <a:xfrm>
                <a:off x="4636900" y="603450"/>
                <a:ext cx="159325" cy="145175"/>
              </a:xfrm>
              <a:custGeom>
                <a:avLst/>
                <a:gdLst/>
                <a:ahLst/>
                <a:cxnLst/>
                <a:rect l="l" t="t" r="r" b="b"/>
                <a:pathLst>
                  <a:path w="6373" h="5807" extrusionOk="0">
                    <a:moveTo>
                      <a:pt x="3186" y="1"/>
                    </a:moveTo>
                    <a:cubicBezTo>
                      <a:pt x="2444" y="1"/>
                      <a:pt x="1701" y="284"/>
                      <a:pt x="1134" y="851"/>
                    </a:cubicBezTo>
                    <a:cubicBezTo>
                      <a:pt x="0" y="1985"/>
                      <a:pt x="0" y="3822"/>
                      <a:pt x="1134" y="4956"/>
                    </a:cubicBezTo>
                    <a:cubicBezTo>
                      <a:pt x="1701" y="5523"/>
                      <a:pt x="2444" y="5806"/>
                      <a:pt x="3186" y="5806"/>
                    </a:cubicBezTo>
                    <a:cubicBezTo>
                      <a:pt x="3929" y="5806"/>
                      <a:pt x="4672" y="5523"/>
                      <a:pt x="5239" y="4956"/>
                    </a:cubicBezTo>
                    <a:cubicBezTo>
                      <a:pt x="6372" y="3822"/>
                      <a:pt x="6372" y="1985"/>
                      <a:pt x="5239" y="851"/>
                    </a:cubicBezTo>
                    <a:cubicBezTo>
                      <a:pt x="4672" y="284"/>
                      <a:pt x="3929" y="1"/>
                      <a:pt x="31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6" name="Google Shape;536;p27"/>
              <p:cNvSpPr/>
              <p:nvPr/>
            </p:nvSpPr>
            <p:spPr>
              <a:xfrm>
                <a:off x="4672200" y="668575"/>
                <a:ext cx="20300" cy="18450"/>
              </a:xfrm>
              <a:custGeom>
                <a:avLst/>
                <a:gdLst/>
                <a:ahLst/>
                <a:cxnLst/>
                <a:rect l="l" t="t" r="r" b="b"/>
                <a:pathLst>
                  <a:path w="812" h="738" extrusionOk="0">
                    <a:moveTo>
                      <a:pt x="407" y="1"/>
                    </a:moveTo>
                    <a:cubicBezTo>
                      <a:pt x="379" y="1"/>
                      <a:pt x="351" y="4"/>
                      <a:pt x="322" y="11"/>
                    </a:cubicBezTo>
                    <a:cubicBezTo>
                      <a:pt x="123" y="57"/>
                      <a:pt x="1" y="256"/>
                      <a:pt x="47" y="453"/>
                    </a:cubicBezTo>
                    <a:cubicBezTo>
                      <a:pt x="87" y="624"/>
                      <a:pt x="239" y="738"/>
                      <a:pt x="406" y="738"/>
                    </a:cubicBezTo>
                    <a:cubicBezTo>
                      <a:pt x="434" y="738"/>
                      <a:pt x="463" y="735"/>
                      <a:pt x="491" y="728"/>
                    </a:cubicBezTo>
                    <a:cubicBezTo>
                      <a:pt x="689" y="682"/>
                      <a:pt x="811" y="483"/>
                      <a:pt x="765" y="285"/>
                    </a:cubicBezTo>
                    <a:cubicBezTo>
                      <a:pt x="725" y="115"/>
                      <a:pt x="574" y="1"/>
                      <a:pt x="4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7" name="Google Shape;537;p27"/>
              <p:cNvSpPr/>
              <p:nvPr/>
            </p:nvSpPr>
            <p:spPr>
              <a:xfrm>
                <a:off x="4739000" y="652900"/>
                <a:ext cx="20300" cy="18450"/>
              </a:xfrm>
              <a:custGeom>
                <a:avLst/>
                <a:gdLst/>
                <a:ahLst/>
                <a:cxnLst/>
                <a:rect l="l" t="t" r="r" b="b"/>
                <a:pathLst>
                  <a:path w="812" h="738" extrusionOk="0">
                    <a:moveTo>
                      <a:pt x="407" y="0"/>
                    </a:moveTo>
                    <a:cubicBezTo>
                      <a:pt x="379" y="0"/>
                      <a:pt x="350" y="3"/>
                      <a:pt x="322" y="10"/>
                    </a:cubicBezTo>
                    <a:cubicBezTo>
                      <a:pt x="124" y="57"/>
                      <a:pt x="1" y="255"/>
                      <a:pt x="47" y="453"/>
                    </a:cubicBezTo>
                    <a:cubicBezTo>
                      <a:pt x="87" y="623"/>
                      <a:pt x="239" y="737"/>
                      <a:pt x="406" y="737"/>
                    </a:cubicBezTo>
                    <a:cubicBezTo>
                      <a:pt x="434" y="737"/>
                      <a:pt x="462" y="734"/>
                      <a:pt x="490" y="727"/>
                    </a:cubicBezTo>
                    <a:cubicBezTo>
                      <a:pt x="689" y="681"/>
                      <a:pt x="811" y="482"/>
                      <a:pt x="765" y="285"/>
                    </a:cubicBezTo>
                    <a:cubicBezTo>
                      <a:pt x="725" y="115"/>
                      <a:pt x="574"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8" name="Google Shape;538;p27"/>
              <p:cNvSpPr/>
              <p:nvPr/>
            </p:nvSpPr>
            <p:spPr>
              <a:xfrm>
                <a:off x="4702750" y="670900"/>
                <a:ext cx="42600" cy="39850"/>
              </a:xfrm>
              <a:custGeom>
                <a:avLst/>
                <a:gdLst/>
                <a:ahLst/>
                <a:cxnLst/>
                <a:rect l="l" t="t" r="r" b="b"/>
                <a:pathLst>
                  <a:path w="1704" h="1594" fill="none" extrusionOk="0">
                    <a:moveTo>
                      <a:pt x="169" y="1593"/>
                    </a:moveTo>
                    <a:cubicBezTo>
                      <a:pt x="169" y="1593"/>
                      <a:pt x="0" y="355"/>
                      <a:pt x="669" y="178"/>
                    </a:cubicBezTo>
                    <a:cubicBezTo>
                      <a:pt x="1337" y="0"/>
                      <a:pt x="1704" y="1213"/>
                      <a:pt x="1704" y="1213"/>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9" name="Google Shape;539;p27"/>
              <p:cNvSpPr/>
              <p:nvPr/>
            </p:nvSpPr>
            <p:spPr>
              <a:xfrm>
                <a:off x="5091600" y="559175"/>
                <a:ext cx="143125" cy="12122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0" name="Google Shape;540;p27"/>
              <p:cNvSpPr/>
              <p:nvPr/>
            </p:nvSpPr>
            <p:spPr>
              <a:xfrm>
                <a:off x="5053600" y="511625"/>
                <a:ext cx="75775" cy="167300"/>
              </a:xfrm>
              <a:custGeom>
                <a:avLst/>
                <a:gdLst/>
                <a:ahLst/>
                <a:cxnLst/>
                <a:rect l="l" t="t" r="r" b="b"/>
                <a:pathLst>
                  <a:path w="3031" h="6692" extrusionOk="0">
                    <a:moveTo>
                      <a:pt x="1137" y="1"/>
                    </a:moveTo>
                    <a:lnTo>
                      <a:pt x="278" y="2518"/>
                    </a:lnTo>
                    <a:lnTo>
                      <a:pt x="1" y="3343"/>
                    </a:lnTo>
                    <a:lnTo>
                      <a:pt x="1110" y="3889"/>
                    </a:lnTo>
                    <a:lnTo>
                      <a:pt x="271" y="6691"/>
                    </a:lnTo>
                    <a:lnTo>
                      <a:pt x="2433" y="3657"/>
                    </a:lnTo>
                    <a:lnTo>
                      <a:pt x="1484" y="3137"/>
                    </a:lnTo>
                    <a:lnTo>
                      <a:pt x="3030" y="814"/>
                    </a:lnTo>
                    <a:lnTo>
                      <a:pt x="11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1" name="Google Shape;541;p27"/>
              <p:cNvSpPr/>
              <p:nvPr/>
            </p:nvSpPr>
            <p:spPr>
              <a:xfrm>
                <a:off x="4644925" y="1161675"/>
                <a:ext cx="85400" cy="85400"/>
              </a:xfrm>
              <a:custGeom>
                <a:avLst/>
                <a:gdLst/>
                <a:ahLst/>
                <a:cxnLst/>
                <a:rect l="l" t="t" r="r" b="b"/>
                <a:pathLst>
                  <a:path w="3416" h="3416" extrusionOk="0">
                    <a:moveTo>
                      <a:pt x="1708" y="0"/>
                    </a:moveTo>
                    <a:lnTo>
                      <a:pt x="1294" y="1294"/>
                    </a:lnTo>
                    <a:lnTo>
                      <a:pt x="0" y="1708"/>
                    </a:lnTo>
                    <a:lnTo>
                      <a:pt x="1294" y="2121"/>
                    </a:lnTo>
                    <a:lnTo>
                      <a:pt x="1708" y="3415"/>
                    </a:lnTo>
                    <a:lnTo>
                      <a:pt x="2121" y="2121"/>
                    </a:lnTo>
                    <a:lnTo>
                      <a:pt x="3415" y="1708"/>
                    </a:lnTo>
                    <a:lnTo>
                      <a:pt x="2121" y="1294"/>
                    </a:lnTo>
                    <a:lnTo>
                      <a:pt x="17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2" name="Google Shape;542;p27"/>
              <p:cNvSpPr/>
              <p:nvPr/>
            </p:nvSpPr>
            <p:spPr>
              <a:xfrm>
                <a:off x="4765975" y="518325"/>
                <a:ext cx="85400" cy="85400"/>
              </a:xfrm>
              <a:custGeom>
                <a:avLst/>
                <a:gdLst/>
                <a:ahLst/>
                <a:cxnLst/>
                <a:rect l="l" t="t" r="r" b="b"/>
                <a:pathLst>
                  <a:path w="3416" h="3416" extrusionOk="0">
                    <a:moveTo>
                      <a:pt x="1708" y="0"/>
                    </a:moveTo>
                    <a:lnTo>
                      <a:pt x="1294" y="1295"/>
                    </a:lnTo>
                    <a:lnTo>
                      <a:pt x="1" y="1708"/>
                    </a:lnTo>
                    <a:lnTo>
                      <a:pt x="1294" y="2122"/>
                    </a:lnTo>
                    <a:lnTo>
                      <a:pt x="1708" y="3415"/>
                    </a:lnTo>
                    <a:lnTo>
                      <a:pt x="2121" y="2122"/>
                    </a:lnTo>
                    <a:lnTo>
                      <a:pt x="3416" y="1708"/>
                    </a:lnTo>
                    <a:lnTo>
                      <a:pt x="2121" y="1295"/>
                    </a:lnTo>
                    <a:lnTo>
                      <a:pt x="17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3" name="Google Shape;543;p27"/>
              <p:cNvSpPr/>
              <p:nvPr/>
            </p:nvSpPr>
            <p:spPr>
              <a:xfrm>
                <a:off x="5283250" y="957425"/>
                <a:ext cx="85400" cy="85400"/>
              </a:xfrm>
              <a:custGeom>
                <a:avLst/>
                <a:gdLst/>
                <a:ahLst/>
                <a:cxnLst/>
                <a:rect l="l" t="t" r="r" b="b"/>
                <a:pathLst>
                  <a:path w="3416" h="3416" extrusionOk="0">
                    <a:moveTo>
                      <a:pt x="1708" y="1"/>
                    </a:moveTo>
                    <a:lnTo>
                      <a:pt x="1295" y="1295"/>
                    </a:lnTo>
                    <a:lnTo>
                      <a:pt x="1" y="1708"/>
                    </a:lnTo>
                    <a:lnTo>
                      <a:pt x="1295" y="2122"/>
                    </a:lnTo>
                    <a:lnTo>
                      <a:pt x="1708" y="3416"/>
                    </a:lnTo>
                    <a:lnTo>
                      <a:pt x="2122" y="2122"/>
                    </a:lnTo>
                    <a:lnTo>
                      <a:pt x="3416" y="1708"/>
                    </a:lnTo>
                    <a:lnTo>
                      <a:pt x="2122" y="1295"/>
                    </a:lnTo>
                    <a:lnTo>
                      <a:pt x="17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4" name="Google Shape;544;p27"/>
              <p:cNvSpPr/>
              <p:nvPr/>
            </p:nvSpPr>
            <p:spPr>
              <a:xfrm>
                <a:off x="5245000" y="1190300"/>
                <a:ext cx="85400" cy="85400"/>
              </a:xfrm>
              <a:custGeom>
                <a:avLst/>
                <a:gdLst/>
                <a:ahLst/>
                <a:cxnLst/>
                <a:rect l="l" t="t" r="r" b="b"/>
                <a:pathLst>
                  <a:path w="3416" h="3416" extrusionOk="0">
                    <a:moveTo>
                      <a:pt x="1708" y="1"/>
                    </a:moveTo>
                    <a:lnTo>
                      <a:pt x="1295" y="1294"/>
                    </a:lnTo>
                    <a:lnTo>
                      <a:pt x="1" y="1708"/>
                    </a:lnTo>
                    <a:lnTo>
                      <a:pt x="1295" y="2122"/>
                    </a:lnTo>
                    <a:lnTo>
                      <a:pt x="1708" y="3416"/>
                    </a:lnTo>
                    <a:lnTo>
                      <a:pt x="2122" y="2122"/>
                    </a:lnTo>
                    <a:lnTo>
                      <a:pt x="3416" y="1708"/>
                    </a:lnTo>
                    <a:lnTo>
                      <a:pt x="2122" y="1294"/>
                    </a:lnTo>
                    <a:lnTo>
                      <a:pt x="17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45" name="Google Shape;545;p27"/>
            <p:cNvSpPr/>
            <p:nvPr/>
          </p:nvSpPr>
          <p:spPr>
            <a:xfrm flipH="1">
              <a:off x="4746800" y="914975"/>
              <a:ext cx="62875" cy="18575"/>
            </a:xfrm>
            <a:custGeom>
              <a:avLst/>
              <a:gdLst/>
              <a:ahLst/>
              <a:cxnLst/>
              <a:rect l="l" t="t" r="r" b="b"/>
              <a:pathLst>
                <a:path w="2515" h="743" extrusionOk="0">
                  <a:moveTo>
                    <a:pt x="2427" y="0"/>
                  </a:moveTo>
                  <a:cubicBezTo>
                    <a:pt x="1603" y="0"/>
                    <a:pt x="787" y="207"/>
                    <a:pt x="47" y="611"/>
                  </a:cubicBezTo>
                  <a:cubicBezTo>
                    <a:pt x="13" y="630"/>
                    <a:pt x="0" y="673"/>
                    <a:pt x="19" y="707"/>
                  </a:cubicBezTo>
                  <a:cubicBezTo>
                    <a:pt x="32" y="730"/>
                    <a:pt x="56" y="743"/>
                    <a:pt x="81" y="743"/>
                  </a:cubicBezTo>
                  <a:cubicBezTo>
                    <a:pt x="92" y="743"/>
                    <a:pt x="104" y="741"/>
                    <a:pt x="115" y="735"/>
                  </a:cubicBezTo>
                  <a:cubicBezTo>
                    <a:pt x="835" y="344"/>
                    <a:pt x="1629" y="142"/>
                    <a:pt x="2430" y="142"/>
                  </a:cubicBezTo>
                  <a:cubicBezTo>
                    <a:pt x="2458" y="142"/>
                    <a:pt x="2486" y="142"/>
                    <a:pt x="2515" y="143"/>
                  </a:cubicBezTo>
                  <a:cubicBezTo>
                    <a:pt x="2515" y="96"/>
                    <a:pt x="2515" y="49"/>
                    <a:pt x="2513" y="1"/>
                  </a:cubicBezTo>
                  <a:cubicBezTo>
                    <a:pt x="2484" y="1"/>
                    <a:pt x="2456" y="0"/>
                    <a:pt x="2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262AE13-B6E3-4A4E-87D0-D0DE71DC61A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18C212-C4C5-41BD-B91A-F87495AE1B5C}"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8"/>
        <p:cNvGrpSpPr/>
        <p:nvPr/>
      </p:nvGrpSpPr>
      <p:grpSpPr>
        <a:xfrm>
          <a:off x="0" y="0"/>
          <a:ext cx="0" cy="0"/>
          <a:chOff x="0" y="0"/>
          <a:chExt cx="0" cy="0"/>
        </a:xfrm>
      </p:grpSpPr>
      <p:sp>
        <p:nvSpPr>
          <p:cNvPr id="199" name="Google Shape;199;p13"/>
          <p:cNvSpPr/>
          <p:nvPr/>
        </p:nvSpPr>
        <p:spPr>
          <a:xfrm>
            <a:off x="6217700" y="151598"/>
            <a:ext cx="607253" cy="432609"/>
          </a:xfrm>
          <a:custGeom>
            <a:avLst/>
            <a:gdLst/>
            <a:ahLst/>
            <a:cxnLst/>
            <a:rect l="l" t="t" r="r" b="b"/>
            <a:pathLst>
              <a:path w="36565" h="26049" extrusionOk="0">
                <a:moveTo>
                  <a:pt x="15691" y="1"/>
                </a:moveTo>
                <a:cubicBezTo>
                  <a:pt x="10857" y="1"/>
                  <a:pt x="6940" y="3919"/>
                  <a:pt x="6940" y="8753"/>
                </a:cubicBezTo>
                <a:cubicBezTo>
                  <a:pt x="6940" y="9677"/>
                  <a:pt x="7084" y="10568"/>
                  <a:pt x="7349" y="11405"/>
                </a:cubicBezTo>
                <a:cubicBezTo>
                  <a:pt x="6129" y="11535"/>
                  <a:pt x="5178" y="12568"/>
                  <a:pt x="5178" y="13824"/>
                </a:cubicBezTo>
                <a:cubicBezTo>
                  <a:pt x="5178" y="14050"/>
                  <a:pt x="5212" y="14267"/>
                  <a:pt x="5269" y="14476"/>
                </a:cubicBezTo>
                <a:cubicBezTo>
                  <a:pt x="2315" y="14744"/>
                  <a:pt x="0" y="17225"/>
                  <a:pt x="0" y="20249"/>
                </a:cubicBezTo>
                <a:cubicBezTo>
                  <a:pt x="0" y="23452"/>
                  <a:pt x="2596" y="26048"/>
                  <a:pt x="5800" y="26048"/>
                </a:cubicBezTo>
                <a:lnTo>
                  <a:pt x="27812" y="26048"/>
                </a:lnTo>
                <a:cubicBezTo>
                  <a:pt x="32646" y="26048"/>
                  <a:pt x="36564" y="22131"/>
                  <a:pt x="36564" y="17297"/>
                </a:cubicBezTo>
                <a:cubicBezTo>
                  <a:pt x="36563" y="12741"/>
                  <a:pt x="33082" y="8999"/>
                  <a:pt x="28634" y="8585"/>
                </a:cubicBezTo>
                <a:cubicBezTo>
                  <a:pt x="28635" y="8571"/>
                  <a:pt x="28636" y="8558"/>
                  <a:pt x="28636" y="8544"/>
                </a:cubicBezTo>
                <a:cubicBezTo>
                  <a:pt x="28636" y="6971"/>
                  <a:pt x="27363" y="5697"/>
                  <a:pt x="25790" y="5697"/>
                </a:cubicBezTo>
                <a:cubicBezTo>
                  <a:pt x="25149" y="5697"/>
                  <a:pt x="24559" y="5912"/>
                  <a:pt x="24083" y="6270"/>
                </a:cubicBezTo>
                <a:cubicBezTo>
                  <a:pt x="23012" y="2646"/>
                  <a:pt x="19661" y="1"/>
                  <a:pt x="15691" y="1"/>
                </a:cubicBezTo>
                <a:close/>
              </a:path>
            </a:pathLst>
          </a:custGeom>
          <a:solidFill>
            <a:srgbClr val="FFFFFF">
              <a:alpha val="68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 name="Google Shape;200;p13"/>
          <p:cNvSpPr/>
          <p:nvPr/>
        </p:nvSpPr>
        <p:spPr>
          <a:xfrm>
            <a:off x="202494" y="584210"/>
            <a:ext cx="854273" cy="374217"/>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8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 name="Google Shape;201;p13"/>
          <p:cNvSpPr txBox="1">
            <a:spLocks noGrp="1"/>
          </p:cNvSpPr>
          <p:nvPr>
            <p:ph type="title"/>
          </p:nvPr>
        </p:nvSpPr>
        <p:spPr>
          <a:xfrm>
            <a:off x="1515998" y="1707650"/>
            <a:ext cx="27312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p:txBody>
      </p:sp>
      <p:sp>
        <p:nvSpPr>
          <p:cNvPr id="202" name="Google Shape;202;p13"/>
          <p:cNvSpPr txBox="1">
            <a:spLocks noGrp="1"/>
          </p:cNvSpPr>
          <p:nvPr>
            <p:ph type="subTitle" idx="1"/>
          </p:nvPr>
        </p:nvSpPr>
        <p:spPr>
          <a:xfrm>
            <a:off x="1515398" y="2323050"/>
            <a:ext cx="2732400" cy="48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p:txBody>
      </p:sp>
      <p:sp>
        <p:nvSpPr>
          <p:cNvPr id="203" name="Google Shape;203;p13"/>
          <p:cNvSpPr txBox="1">
            <a:spLocks noGrp="1"/>
          </p:cNvSpPr>
          <p:nvPr>
            <p:ph type="title" idx="2" hasCustomPrompt="1"/>
          </p:nvPr>
        </p:nvSpPr>
        <p:spPr>
          <a:xfrm rot="3202">
            <a:off x="773203" y="3369139"/>
            <a:ext cx="644100" cy="494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204" name="Google Shape;204;p13"/>
          <p:cNvSpPr txBox="1">
            <a:spLocks noGrp="1"/>
          </p:cNvSpPr>
          <p:nvPr>
            <p:ph type="title" idx="3" hasCustomPrompt="1"/>
          </p:nvPr>
        </p:nvSpPr>
        <p:spPr>
          <a:xfrm>
            <a:off x="7707712" y="1757450"/>
            <a:ext cx="644100" cy="494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205" name="Google Shape;205;p13"/>
          <p:cNvSpPr txBox="1">
            <a:spLocks noGrp="1"/>
          </p:cNvSpPr>
          <p:nvPr>
            <p:ph type="title" idx="4"/>
          </p:nvPr>
        </p:nvSpPr>
        <p:spPr>
          <a:xfrm>
            <a:off x="1515998" y="3308437"/>
            <a:ext cx="27312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p:txBody>
      </p:sp>
      <p:sp>
        <p:nvSpPr>
          <p:cNvPr id="206" name="Google Shape;206;p13"/>
          <p:cNvSpPr txBox="1">
            <a:spLocks noGrp="1"/>
          </p:cNvSpPr>
          <p:nvPr>
            <p:ph type="subTitle" idx="5"/>
          </p:nvPr>
        </p:nvSpPr>
        <p:spPr>
          <a:xfrm>
            <a:off x="1514498" y="3907075"/>
            <a:ext cx="2734200" cy="48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p:txBody>
      </p:sp>
      <p:sp>
        <p:nvSpPr>
          <p:cNvPr id="207" name="Google Shape;207;p13"/>
          <p:cNvSpPr txBox="1">
            <a:spLocks noGrp="1"/>
          </p:cNvSpPr>
          <p:nvPr>
            <p:ph type="title" idx="6"/>
          </p:nvPr>
        </p:nvSpPr>
        <p:spPr>
          <a:xfrm>
            <a:off x="4895891" y="3308440"/>
            <a:ext cx="27336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08" name="Google Shape;208;p13"/>
          <p:cNvSpPr txBox="1">
            <a:spLocks noGrp="1"/>
          </p:cNvSpPr>
          <p:nvPr>
            <p:ph type="subTitle" idx="7"/>
          </p:nvPr>
        </p:nvSpPr>
        <p:spPr>
          <a:xfrm>
            <a:off x="4895591" y="3907063"/>
            <a:ext cx="2734200" cy="48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209" name="Google Shape;209;p13"/>
          <p:cNvSpPr txBox="1">
            <a:spLocks noGrp="1"/>
          </p:cNvSpPr>
          <p:nvPr>
            <p:ph type="title" idx="8"/>
          </p:nvPr>
        </p:nvSpPr>
        <p:spPr>
          <a:xfrm>
            <a:off x="4895891" y="1707640"/>
            <a:ext cx="27336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10" name="Google Shape;210;p13"/>
          <p:cNvSpPr txBox="1">
            <a:spLocks noGrp="1"/>
          </p:cNvSpPr>
          <p:nvPr>
            <p:ph type="subTitle" idx="9"/>
          </p:nvPr>
        </p:nvSpPr>
        <p:spPr>
          <a:xfrm>
            <a:off x="4895591" y="2324988"/>
            <a:ext cx="2734200" cy="48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211" name="Google Shape;211;p13"/>
          <p:cNvSpPr txBox="1">
            <a:spLocks noGrp="1"/>
          </p:cNvSpPr>
          <p:nvPr>
            <p:ph type="title" idx="13" hasCustomPrompt="1"/>
          </p:nvPr>
        </p:nvSpPr>
        <p:spPr>
          <a:xfrm rot="3201">
            <a:off x="773074" y="1757600"/>
            <a:ext cx="644400" cy="493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212" name="Google Shape;212;p13"/>
          <p:cNvSpPr txBox="1">
            <a:spLocks noGrp="1"/>
          </p:cNvSpPr>
          <p:nvPr>
            <p:ph type="title" idx="14" hasCustomPrompt="1"/>
          </p:nvPr>
        </p:nvSpPr>
        <p:spPr>
          <a:xfrm rot="1601">
            <a:off x="7707714" y="3369139"/>
            <a:ext cx="644100" cy="494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213" name="Google Shape;213;p13"/>
          <p:cNvSpPr txBox="1">
            <a:spLocks noGrp="1"/>
          </p:cNvSpPr>
          <p:nvPr>
            <p:ph type="title" idx="15"/>
          </p:nvPr>
        </p:nvSpPr>
        <p:spPr>
          <a:xfrm>
            <a:off x="2176175" y="540000"/>
            <a:ext cx="47916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214" name="Google Shape;214;p13"/>
          <p:cNvSpPr/>
          <p:nvPr/>
        </p:nvSpPr>
        <p:spPr>
          <a:xfrm>
            <a:off x="6967827" y="2966749"/>
            <a:ext cx="2042257" cy="551220"/>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8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 name="Google Shape;215;p13"/>
          <p:cNvSpPr/>
          <p:nvPr/>
        </p:nvSpPr>
        <p:spPr>
          <a:xfrm>
            <a:off x="502132" y="2843663"/>
            <a:ext cx="991684" cy="432563"/>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8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 name="Google Shape;216;p13"/>
          <p:cNvSpPr/>
          <p:nvPr/>
        </p:nvSpPr>
        <p:spPr>
          <a:xfrm>
            <a:off x="-431502" y="3977142"/>
            <a:ext cx="1256640" cy="489606"/>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8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 name="Google Shape;217;p13"/>
          <p:cNvSpPr/>
          <p:nvPr/>
        </p:nvSpPr>
        <p:spPr>
          <a:xfrm>
            <a:off x="4142190" y="4603501"/>
            <a:ext cx="1107792" cy="432600"/>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 name="Google Shape;218;p13"/>
          <p:cNvSpPr/>
          <p:nvPr/>
        </p:nvSpPr>
        <p:spPr>
          <a:xfrm>
            <a:off x="3746801" y="4405197"/>
            <a:ext cx="476191" cy="272486"/>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8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 name="Google Shape;219;p13"/>
          <p:cNvSpPr/>
          <p:nvPr/>
        </p:nvSpPr>
        <p:spPr>
          <a:xfrm>
            <a:off x="8265887" y="1179200"/>
            <a:ext cx="476212" cy="396261"/>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8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 name="Google Shape;220;p13"/>
          <p:cNvSpPr/>
          <p:nvPr/>
        </p:nvSpPr>
        <p:spPr>
          <a:xfrm rot="-941668">
            <a:off x="8526390" y="1533805"/>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 name="Google Shape;221;p13"/>
          <p:cNvSpPr/>
          <p:nvPr/>
        </p:nvSpPr>
        <p:spPr>
          <a:xfrm rot="-941668">
            <a:off x="8526390" y="4626130"/>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 name="Google Shape;222;p13"/>
          <p:cNvSpPr/>
          <p:nvPr/>
        </p:nvSpPr>
        <p:spPr>
          <a:xfrm rot="505091">
            <a:off x="477895" y="3143140"/>
            <a:ext cx="117112" cy="117120"/>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 name="Google Shape;223;p13"/>
          <p:cNvSpPr/>
          <p:nvPr/>
        </p:nvSpPr>
        <p:spPr>
          <a:xfrm rot="505449">
            <a:off x="8664603" y="3456431"/>
            <a:ext cx="147446" cy="14751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 name="Google Shape;224;p13"/>
          <p:cNvSpPr/>
          <p:nvPr/>
        </p:nvSpPr>
        <p:spPr>
          <a:xfrm rot="-1991404">
            <a:off x="8322336" y="4517386"/>
            <a:ext cx="203333" cy="172210"/>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 name="Google Shape;225;p13"/>
          <p:cNvSpPr/>
          <p:nvPr/>
        </p:nvSpPr>
        <p:spPr>
          <a:xfrm rot="-4281277">
            <a:off x="214922" y="4455339"/>
            <a:ext cx="203332" cy="172204"/>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 name="Google Shape;226;p13"/>
          <p:cNvSpPr/>
          <p:nvPr/>
        </p:nvSpPr>
        <p:spPr>
          <a:xfrm rot="-1365066">
            <a:off x="3883233" y="4636104"/>
            <a:ext cx="203328" cy="1722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 name="Google Shape;227;p13"/>
          <p:cNvSpPr/>
          <p:nvPr/>
        </p:nvSpPr>
        <p:spPr>
          <a:xfrm rot="-2138645">
            <a:off x="8681597" y="1575567"/>
            <a:ext cx="284875" cy="24126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 name="Google Shape;228;p13"/>
          <p:cNvSpPr/>
          <p:nvPr/>
        </p:nvSpPr>
        <p:spPr>
          <a:xfrm rot="-4730207">
            <a:off x="534272" y="938001"/>
            <a:ext cx="190730" cy="161558"/>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30"/>
        <p:cNvGrpSpPr/>
        <p:nvPr/>
      </p:nvGrpSpPr>
      <p:grpSpPr>
        <a:xfrm>
          <a:off x="0" y="0"/>
          <a:ext cx="0" cy="0"/>
          <a:chOff x="0" y="0"/>
          <a:chExt cx="0" cy="0"/>
        </a:xfrm>
      </p:grpSpPr>
      <p:sp>
        <p:nvSpPr>
          <p:cNvPr id="31" name="Google Shape;31;p3"/>
          <p:cNvSpPr/>
          <p:nvPr/>
        </p:nvSpPr>
        <p:spPr>
          <a:xfrm>
            <a:off x="677051" y="2442827"/>
            <a:ext cx="309863" cy="257840"/>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32;p3"/>
          <p:cNvSpPr txBox="1">
            <a:spLocks noGrp="1"/>
          </p:cNvSpPr>
          <p:nvPr>
            <p:ph type="title"/>
          </p:nvPr>
        </p:nvSpPr>
        <p:spPr>
          <a:xfrm>
            <a:off x="2391900" y="1414125"/>
            <a:ext cx="4360200" cy="15723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33" name="Google Shape;33;p3"/>
          <p:cNvSpPr txBox="1">
            <a:spLocks noGrp="1"/>
          </p:cNvSpPr>
          <p:nvPr>
            <p:ph type="title" idx="2" hasCustomPrompt="1"/>
          </p:nvPr>
        </p:nvSpPr>
        <p:spPr>
          <a:xfrm>
            <a:off x="1170789" y="2703235"/>
            <a:ext cx="1550100" cy="1223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8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4" name="Google Shape;34;p3"/>
          <p:cNvSpPr txBox="1">
            <a:spLocks noGrp="1"/>
          </p:cNvSpPr>
          <p:nvPr>
            <p:ph type="subTitle" idx="1"/>
          </p:nvPr>
        </p:nvSpPr>
        <p:spPr>
          <a:xfrm rot="473">
            <a:off x="2392050" y="3302575"/>
            <a:ext cx="4360200" cy="429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accent5"/>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35" name="Google Shape;35;p3"/>
          <p:cNvSpPr/>
          <p:nvPr/>
        </p:nvSpPr>
        <p:spPr>
          <a:xfrm>
            <a:off x="-304516" y="1857651"/>
            <a:ext cx="1138599" cy="443615"/>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36;p3"/>
          <p:cNvSpPr/>
          <p:nvPr/>
        </p:nvSpPr>
        <p:spPr>
          <a:xfrm>
            <a:off x="7094158" y="4631399"/>
            <a:ext cx="795802" cy="359048"/>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37;p3"/>
          <p:cNvSpPr/>
          <p:nvPr/>
        </p:nvSpPr>
        <p:spPr>
          <a:xfrm>
            <a:off x="7160275" y="385592"/>
            <a:ext cx="1850421" cy="499442"/>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38;p3"/>
          <p:cNvSpPr/>
          <p:nvPr/>
        </p:nvSpPr>
        <p:spPr>
          <a:xfrm>
            <a:off x="719994" y="179075"/>
            <a:ext cx="1180100" cy="514850"/>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39;p3"/>
          <p:cNvSpPr/>
          <p:nvPr/>
        </p:nvSpPr>
        <p:spPr>
          <a:xfrm>
            <a:off x="2974275" y="4124116"/>
            <a:ext cx="1138602" cy="444632"/>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40;p3"/>
          <p:cNvSpPr/>
          <p:nvPr/>
        </p:nvSpPr>
        <p:spPr>
          <a:xfrm>
            <a:off x="439072" y="3847811"/>
            <a:ext cx="1347383" cy="472145"/>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41;p3"/>
          <p:cNvSpPr/>
          <p:nvPr/>
        </p:nvSpPr>
        <p:spPr>
          <a:xfrm>
            <a:off x="1069090" y="4863998"/>
            <a:ext cx="690816" cy="395298"/>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 name="Google Shape;42;p3"/>
          <p:cNvSpPr/>
          <p:nvPr/>
        </p:nvSpPr>
        <p:spPr>
          <a:xfrm>
            <a:off x="8234497" y="2960111"/>
            <a:ext cx="1347383" cy="472145"/>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3" name="Google Shape;43;p3"/>
          <p:cNvGrpSpPr/>
          <p:nvPr/>
        </p:nvGrpSpPr>
        <p:grpSpPr>
          <a:xfrm>
            <a:off x="327575" y="-78575"/>
            <a:ext cx="8444584" cy="4841584"/>
            <a:chOff x="327575" y="-78575"/>
            <a:chExt cx="8444584" cy="4841584"/>
          </a:xfrm>
        </p:grpSpPr>
        <p:sp>
          <p:nvSpPr>
            <p:cNvPr id="44" name="Google Shape;44;p3"/>
            <p:cNvSpPr/>
            <p:nvPr/>
          </p:nvSpPr>
          <p:spPr>
            <a:xfrm rot="-941668">
              <a:off x="2310940" y="-59920"/>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 name="Google Shape;45;p3"/>
            <p:cNvSpPr/>
            <p:nvPr/>
          </p:nvSpPr>
          <p:spPr>
            <a:xfrm rot="-941668">
              <a:off x="972140" y="3809455"/>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 name="Google Shape;46;p3"/>
            <p:cNvSpPr/>
            <p:nvPr/>
          </p:nvSpPr>
          <p:spPr>
            <a:xfrm rot="505306">
              <a:off x="5999303" y="371953"/>
              <a:ext cx="288221" cy="288293"/>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 name="Google Shape;47;p3"/>
            <p:cNvSpPr/>
            <p:nvPr/>
          </p:nvSpPr>
          <p:spPr>
            <a:xfrm rot="505449">
              <a:off x="8350278" y="3561206"/>
              <a:ext cx="147446" cy="14751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48;p3"/>
            <p:cNvSpPr/>
            <p:nvPr/>
          </p:nvSpPr>
          <p:spPr>
            <a:xfrm rot="-1991404">
              <a:off x="8538273" y="453898"/>
              <a:ext cx="203333" cy="172210"/>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 name="Google Shape;49;p3"/>
            <p:cNvSpPr/>
            <p:nvPr/>
          </p:nvSpPr>
          <p:spPr>
            <a:xfrm rot="-4281277">
              <a:off x="339997" y="4553052"/>
              <a:ext cx="203332" cy="172204"/>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 name="Google Shape;50;p3"/>
            <p:cNvSpPr/>
            <p:nvPr/>
          </p:nvSpPr>
          <p:spPr>
            <a:xfrm rot="-1365066">
              <a:off x="7829520" y="4448604"/>
              <a:ext cx="203328" cy="1722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51;p3"/>
            <p:cNvSpPr/>
            <p:nvPr/>
          </p:nvSpPr>
          <p:spPr>
            <a:xfrm rot="-2138645">
              <a:off x="691922" y="623067"/>
              <a:ext cx="284875" cy="24126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 name="Google Shape;52;p3"/>
            <p:cNvSpPr/>
            <p:nvPr/>
          </p:nvSpPr>
          <p:spPr>
            <a:xfrm rot="-4730207">
              <a:off x="618897" y="798676"/>
              <a:ext cx="190730" cy="161558"/>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3" name="Google Shape;53;p3"/>
          <p:cNvSpPr/>
          <p:nvPr/>
        </p:nvSpPr>
        <p:spPr>
          <a:xfrm rot="-941668">
            <a:off x="4353865" y="4102505"/>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matchingName="Title and body">
  <p:cSld name="TITLE_AND_BODY">
    <p:bg>
      <p:bgPr>
        <a:solidFill>
          <a:schemeClr val="dk2"/>
        </a:solidFill>
        <a:effectLst/>
      </p:bgPr>
    </p:bg>
    <p:spTree>
      <p:nvGrpSpPr>
        <p:cNvPr id="1" name="Shape 54"/>
        <p:cNvGrpSpPr/>
        <p:nvPr/>
      </p:nvGrpSpPr>
      <p:grpSpPr>
        <a:xfrm>
          <a:off x="0" y="0"/>
          <a:ext cx="0" cy="0"/>
          <a:chOff x="0" y="0"/>
          <a:chExt cx="0" cy="0"/>
        </a:xfrm>
      </p:grpSpPr>
      <p:sp>
        <p:nvSpPr>
          <p:cNvPr id="55" name="Google Shape;55;p4"/>
          <p:cNvSpPr/>
          <p:nvPr/>
        </p:nvSpPr>
        <p:spPr>
          <a:xfrm>
            <a:off x="-226468" y="485685"/>
            <a:ext cx="1948184" cy="525828"/>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56;p4"/>
          <p:cNvSpPr txBox="1">
            <a:spLocks noGrp="1"/>
          </p:cNvSpPr>
          <p:nvPr>
            <p:ph type="title"/>
          </p:nvPr>
        </p:nvSpPr>
        <p:spPr>
          <a:xfrm>
            <a:off x="2176200" y="540000"/>
            <a:ext cx="47916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57" name="Google Shape;57;p4"/>
          <p:cNvSpPr txBox="1">
            <a:spLocks noGrp="1"/>
          </p:cNvSpPr>
          <p:nvPr>
            <p:ph type="body" idx="1"/>
          </p:nvPr>
        </p:nvSpPr>
        <p:spPr>
          <a:xfrm>
            <a:off x="720000" y="1300200"/>
            <a:ext cx="7704000" cy="3303300"/>
          </a:xfrm>
          <a:prstGeom prst="rect">
            <a:avLst/>
          </a:prstGeom>
        </p:spPr>
        <p:txBody>
          <a:bodyPr spcFirstLastPara="1" wrap="square" lIns="91425" tIns="91425" rIns="91425" bIns="91425" anchor="ctr" anchorCtr="0">
            <a:noAutofit/>
          </a:bodyPr>
          <a:lstStyle>
            <a:lvl1pPr marL="457200" lvl="0" indent="-304800" rtl="0">
              <a:spcBef>
                <a:spcPts val="0"/>
              </a:spcBef>
              <a:spcAft>
                <a:spcPts val="0"/>
              </a:spcAft>
              <a:buClr>
                <a:schemeClr val="accent2"/>
              </a:buClr>
              <a:buSzPts val="1200"/>
              <a:buAutoNum type="arabicPeriod"/>
              <a:defRPr sz="1100">
                <a:solidFill>
                  <a:srgbClr val="434343"/>
                </a:solidFill>
              </a:defRPr>
            </a:lvl1pPr>
            <a:lvl2pPr marL="914400" lvl="1" indent="-317500" rtl="0">
              <a:lnSpc>
                <a:spcPct val="115000"/>
              </a:lnSpc>
              <a:spcBef>
                <a:spcPts val="0"/>
              </a:spcBef>
              <a:spcAft>
                <a:spcPts val="0"/>
              </a:spcAft>
              <a:buClr>
                <a:srgbClr val="434343"/>
              </a:buClr>
              <a:buSzPts val="1400"/>
              <a:buAutoNum type="alphaLcPeriod"/>
              <a:defRPr>
                <a:solidFill>
                  <a:srgbClr val="434343"/>
                </a:solidFill>
              </a:defRPr>
            </a:lvl2pPr>
            <a:lvl3pPr marL="1371600" lvl="2" indent="-317500" rtl="0">
              <a:lnSpc>
                <a:spcPct val="115000"/>
              </a:lnSpc>
              <a:spcBef>
                <a:spcPts val="1600"/>
              </a:spcBef>
              <a:spcAft>
                <a:spcPts val="0"/>
              </a:spcAft>
              <a:buClr>
                <a:srgbClr val="434343"/>
              </a:buClr>
              <a:buSzPts val="1400"/>
              <a:buAutoNum type="romanLcPeriod"/>
              <a:defRPr>
                <a:solidFill>
                  <a:srgbClr val="434343"/>
                </a:solidFill>
              </a:defRPr>
            </a:lvl3pPr>
            <a:lvl4pPr marL="1828800" lvl="3" indent="-317500" rtl="0">
              <a:lnSpc>
                <a:spcPct val="115000"/>
              </a:lnSpc>
              <a:spcBef>
                <a:spcPts val="1600"/>
              </a:spcBef>
              <a:spcAft>
                <a:spcPts val="0"/>
              </a:spcAft>
              <a:buClr>
                <a:srgbClr val="434343"/>
              </a:buClr>
              <a:buSzPts val="1400"/>
              <a:buAutoNum type="arabicPeriod"/>
              <a:defRPr>
                <a:solidFill>
                  <a:srgbClr val="434343"/>
                </a:solidFill>
              </a:defRPr>
            </a:lvl4pPr>
            <a:lvl5pPr marL="2286000" lvl="4" indent="-317500" rtl="0">
              <a:lnSpc>
                <a:spcPct val="115000"/>
              </a:lnSpc>
              <a:spcBef>
                <a:spcPts val="1600"/>
              </a:spcBef>
              <a:spcAft>
                <a:spcPts val="0"/>
              </a:spcAft>
              <a:buClr>
                <a:srgbClr val="434343"/>
              </a:buClr>
              <a:buSzPts val="1400"/>
              <a:buAutoNum type="alphaLcPeriod"/>
              <a:defRPr>
                <a:solidFill>
                  <a:srgbClr val="434343"/>
                </a:solidFill>
              </a:defRPr>
            </a:lvl5pPr>
            <a:lvl6pPr marL="2743200" lvl="5" indent="-317500" rtl="0">
              <a:lnSpc>
                <a:spcPct val="115000"/>
              </a:lnSpc>
              <a:spcBef>
                <a:spcPts val="1600"/>
              </a:spcBef>
              <a:spcAft>
                <a:spcPts val="0"/>
              </a:spcAft>
              <a:buClr>
                <a:srgbClr val="434343"/>
              </a:buClr>
              <a:buSzPts val="1400"/>
              <a:buAutoNum type="romanLcPeriod"/>
              <a:defRPr>
                <a:solidFill>
                  <a:srgbClr val="434343"/>
                </a:solidFill>
              </a:defRPr>
            </a:lvl6pPr>
            <a:lvl7pPr marL="3200400" lvl="6" indent="-317500" rtl="0">
              <a:lnSpc>
                <a:spcPct val="115000"/>
              </a:lnSpc>
              <a:spcBef>
                <a:spcPts val="1600"/>
              </a:spcBef>
              <a:spcAft>
                <a:spcPts val="0"/>
              </a:spcAft>
              <a:buClr>
                <a:srgbClr val="434343"/>
              </a:buClr>
              <a:buSzPts val="1400"/>
              <a:buAutoNum type="arabicPeriod"/>
              <a:defRPr>
                <a:solidFill>
                  <a:srgbClr val="434343"/>
                </a:solidFill>
              </a:defRPr>
            </a:lvl7pPr>
            <a:lvl8pPr marL="3657600" lvl="7" indent="-317500" rtl="0">
              <a:lnSpc>
                <a:spcPct val="115000"/>
              </a:lnSpc>
              <a:spcBef>
                <a:spcPts val="1600"/>
              </a:spcBef>
              <a:spcAft>
                <a:spcPts val="0"/>
              </a:spcAft>
              <a:buClr>
                <a:srgbClr val="434343"/>
              </a:buClr>
              <a:buSzPts val="1400"/>
              <a:buAutoNum type="alphaLcPeriod"/>
              <a:defRPr>
                <a:solidFill>
                  <a:srgbClr val="434343"/>
                </a:solidFill>
              </a:defRPr>
            </a:lvl8pPr>
            <a:lvl9pPr marL="4114800" lvl="8" indent="-317500" rtl="0">
              <a:lnSpc>
                <a:spcPct val="115000"/>
              </a:lnSpc>
              <a:spcBef>
                <a:spcPts val="1600"/>
              </a:spcBef>
              <a:spcAft>
                <a:spcPts val="1600"/>
              </a:spcAft>
              <a:buClr>
                <a:srgbClr val="434343"/>
              </a:buClr>
              <a:buSzPts val="1400"/>
              <a:buAutoNum type="romanLcPeriod"/>
              <a:defRPr>
                <a:solidFill>
                  <a:srgbClr val="434343"/>
                </a:solidFill>
              </a:defRPr>
            </a:lvl9pPr>
          </a:lstStyle>
          <a:p/>
        </p:txBody>
      </p:sp>
      <p:sp>
        <p:nvSpPr>
          <p:cNvPr id="58" name="Google Shape;58;p4"/>
          <p:cNvSpPr/>
          <p:nvPr/>
        </p:nvSpPr>
        <p:spPr>
          <a:xfrm>
            <a:off x="-523982" y="3803282"/>
            <a:ext cx="1418569" cy="497090"/>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59;p4"/>
          <p:cNvSpPr/>
          <p:nvPr/>
        </p:nvSpPr>
        <p:spPr>
          <a:xfrm rot="-2218025">
            <a:off x="8121459" y="4380157"/>
            <a:ext cx="289079" cy="289170"/>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60;p4"/>
          <p:cNvSpPr/>
          <p:nvPr/>
        </p:nvSpPr>
        <p:spPr>
          <a:xfrm rot="-941668">
            <a:off x="7815415" y="4622155"/>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61;p4"/>
          <p:cNvSpPr/>
          <p:nvPr/>
        </p:nvSpPr>
        <p:spPr>
          <a:xfrm rot="505320">
            <a:off x="8507215" y="277855"/>
            <a:ext cx="159994" cy="160039"/>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62;p4"/>
          <p:cNvSpPr/>
          <p:nvPr/>
        </p:nvSpPr>
        <p:spPr>
          <a:xfrm rot="505305">
            <a:off x="102376" y="1185053"/>
            <a:ext cx="165873" cy="165894"/>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63;p4"/>
          <p:cNvSpPr/>
          <p:nvPr/>
        </p:nvSpPr>
        <p:spPr>
          <a:xfrm rot="-1365066">
            <a:off x="8322333" y="2514942"/>
            <a:ext cx="203328" cy="1722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64;p4"/>
          <p:cNvSpPr/>
          <p:nvPr/>
        </p:nvSpPr>
        <p:spPr>
          <a:xfrm rot="-2138645">
            <a:off x="478872" y="440292"/>
            <a:ext cx="284875" cy="24126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65;p4"/>
          <p:cNvSpPr/>
          <p:nvPr/>
        </p:nvSpPr>
        <p:spPr>
          <a:xfrm rot="-3195493">
            <a:off x="345580" y="4218432"/>
            <a:ext cx="190735" cy="16155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66;p4"/>
          <p:cNvSpPr/>
          <p:nvPr/>
        </p:nvSpPr>
        <p:spPr>
          <a:xfrm rot="505305">
            <a:off x="2071001" y="5002203"/>
            <a:ext cx="165873" cy="165894"/>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67;p4"/>
          <p:cNvSpPr/>
          <p:nvPr/>
        </p:nvSpPr>
        <p:spPr>
          <a:xfrm>
            <a:off x="8423999" y="3773277"/>
            <a:ext cx="837846" cy="378018"/>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68;p4"/>
          <p:cNvSpPr/>
          <p:nvPr/>
        </p:nvSpPr>
        <p:spPr>
          <a:xfrm>
            <a:off x="8707439" y="1362195"/>
            <a:ext cx="814922" cy="356979"/>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69;p4"/>
          <p:cNvSpPr/>
          <p:nvPr/>
        </p:nvSpPr>
        <p:spPr>
          <a:xfrm>
            <a:off x="5801850" y="4260120"/>
            <a:ext cx="1198754" cy="467053"/>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70;p4"/>
          <p:cNvSpPr/>
          <p:nvPr/>
        </p:nvSpPr>
        <p:spPr>
          <a:xfrm>
            <a:off x="8173430" y="1955655"/>
            <a:ext cx="883473" cy="345002"/>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71;p4"/>
          <p:cNvSpPr/>
          <p:nvPr/>
        </p:nvSpPr>
        <p:spPr>
          <a:xfrm>
            <a:off x="3181450" y="4799412"/>
            <a:ext cx="565229" cy="470332"/>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72;p4"/>
          <p:cNvSpPr/>
          <p:nvPr/>
        </p:nvSpPr>
        <p:spPr>
          <a:xfrm rot="505306">
            <a:off x="7989178" y="351053"/>
            <a:ext cx="288221" cy="288293"/>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96"/>
        <p:cNvGrpSpPr/>
        <p:nvPr/>
      </p:nvGrpSpPr>
      <p:grpSpPr>
        <a:xfrm>
          <a:off x="0" y="0"/>
          <a:ext cx="0" cy="0"/>
          <a:chOff x="0" y="0"/>
          <a:chExt cx="0" cy="0"/>
        </a:xfrm>
      </p:grpSpPr>
      <p:sp>
        <p:nvSpPr>
          <p:cNvPr id="97" name="Google Shape;97;p6"/>
          <p:cNvSpPr/>
          <p:nvPr/>
        </p:nvSpPr>
        <p:spPr>
          <a:xfrm>
            <a:off x="7958416" y="831281"/>
            <a:ext cx="1302443" cy="568226"/>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8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 name="Google Shape;98;p6"/>
          <p:cNvSpPr txBox="1">
            <a:spLocks noGrp="1"/>
          </p:cNvSpPr>
          <p:nvPr>
            <p:ph type="title"/>
          </p:nvPr>
        </p:nvSpPr>
        <p:spPr>
          <a:xfrm>
            <a:off x="2176200" y="540000"/>
            <a:ext cx="47916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99" name="Google Shape;99;p6"/>
          <p:cNvSpPr/>
          <p:nvPr/>
        </p:nvSpPr>
        <p:spPr>
          <a:xfrm>
            <a:off x="621750" y="4387198"/>
            <a:ext cx="607253" cy="432609"/>
          </a:xfrm>
          <a:custGeom>
            <a:avLst/>
            <a:gdLst/>
            <a:ahLst/>
            <a:cxnLst/>
            <a:rect l="l" t="t" r="r" b="b"/>
            <a:pathLst>
              <a:path w="36565" h="26049" extrusionOk="0">
                <a:moveTo>
                  <a:pt x="15691" y="1"/>
                </a:moveTo>
                <a:cubicBezTo>
                  <a:pt x="10857" y="1"/>
                  <a:pt x="6940" y="3919"/>
                  <a:pt x="6940" y="8753"/>
                </a:cubicBezTo>
                <a:cubicBezTo>
                  <a:pt x="6940" y="9677"/>
                  <a:pt x="7084" y="10568"/>
                  <a:pt x="7349" y="11405"/>
                </a:cubicBezTo>
                <a:cubicBezTo>
                  <a:pt x="6129" y="11535"/>
                  <a:pt x="5178" y="12568"/>
                  <a:pt x="5178" y="13824"/>
                </a:cubicBezTo>
                <a:cubicBezTo>
                  <a:pt x="5178" y="14050"/>
                  <a:pt x="5212" y="14267"/>
                  <a:pt x="5269" y="14476"/>
                </a:cubicBezTo>
                <a:cubicBezTo>
                  <a:pt x="2315" y="14744"/>
                  <a:pt x="0" y="17225"/>
                  <a:pt x="0" y="20249"/>
                </a:cubicBezTo>
                <a:cubicBezTo>
                  <a:pt x="0" y="23452"/>
                  <a:pt x="2596" y="26048"/>
                  <a:pt x="5800" y="26048"/>
                </a:cubicBezTo>
                <a:lnTo>
                  <a:pt x="27812" y="26048"/>
                </a:lnTo>
                <a:cubicBezTo>
                  <a:pt x="32646" y="26048"/>
                  <a:pt x="36564" y="22131"/>
                  <a:pt x="36564" y="17297"/>
                </a:cubicBezTo>
                <a:cubicBezTo>
                  <a:pt x="36563" y="12741"/>
                  <a:pt x="33082" y="8999"/>
                  <a:pt x="28634" y="8585"/>
                </a:cubicBezTo>
                <a:cubicBezTo>
                  <a:pt x="28635" y="8571"/>
                  <a:pt x="28636" y="8558"/>
                  <a:pt x="28636" y="8544"/>
                </a:cubicBezTo>
                <a:cubicBezTo>
                  <a:pt x="28636" y="6971"/>
                  <a:pt x="27363" y="5697"/>
                  <a:pt x="25790" y="5697"/>
                </a:cubicBezTo>
                <a:cubicBezTo>
                  <a:pt x="25149" y="5697"/>
                  <a:pt x="24559" y="5912"/>
                  <a:pt x="24083" y="6270"/>
                </a:cubicBezTo>
                <a:cubicBezTo>
                  <a:pt x="23012" y="2646"/>
                  <a:pt x="19661" y="1"/>
                  <a:pt x="15691" y="1"/>
                </a:cubicBezTo>
                <a:close/>
              </a:path>
            </a:pathLst>
          </a:custGeom>
          <a:solidFill>
            <a:srgbClr val="FFFFFF">
              <a:alpha val="68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 name="Google Shape;100;p6"/>
          <p:cNvSpPr/>
          <p:nvPr/>
        </p:nvSpPr>
        <p:spPr>
          <a:xfrm>
            <a:off x="-256555" y="89401"/>
            <a:ext cx="878304" cy="396272"/>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8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 name="Google Shape;101;p6"/>
          <p:cNvSpPr/>
          <p:nvPr/>
        </p:nvSpPr>
        <p:spPr>
          <a:xfrm>
            <a:off x="5480725" y="4794657"/>
            <a:ext cx="1487069" cy="521094"/>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 name="Google Shape;102;p6"/>
          <p:cNvSpPr/>
          <p:nvPr/>
        </p:nvSpPr>
        <p:spPr>
          <a:xfrm rot="-941668">
            <a:off x="5762753" y="4979367"/>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 name="Google Shape;103;p6"/>
          <p:cNvSpPr/>
          <p:nvPr/>
        </p:nvSpPr>
        <p:spPr>
          <a:xfrm rot="-941668">
            <a:off x="1000715" y="4762405"/>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 name="Google Shape;104;p6"/>
          <p:cNvSpPr/>
          <p:nvPr/>
        </p:nvSpPr>
        <p:spPr>
          <a:xfrm rot="505306">
            <a:off x="8953078" y="850828"/>
            <a:ext cx="288221" cy="288293"/>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 name="Google Shape;105;p6"/>
          <p:cNvSpPr/>
          <p:nvPr/>
        </p:nvSpPr>
        <p:spPr>
          <a:xfrm rot="-4730207">
            <a:off x="618897" y="798676"/>
            <a:ext cx="190730" cy="161558"/>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6"/>
        <p:cNvGrpSpPr/>
        <p:nvPr/>
      </p:nvGrpSpPr>
      <p:grpSpPr>
        <a:xfrm>
          <a:off x="0" y="0"/>
          <a:ext cx="0" cy="0"/>
          <a:chOff x="0" y="0"/>
          <a:chExt cx="0" cy="0"/>
        </a:xfrm>
      </p:grpSpPr>
      <p:sp>
        <p:nvSpPr>
          <p:cNvPr id="107" name="Google Shape;107;p7"/>
          <p:cNvSpPr/>
          <p:nvPr/>
        </p:nvSpPr>
        <p:spPr>
          <a:xfrm>
            <a:off x="527360" y="380354"/>
            <a:ext cx="448195" cy="319296"/>
          </a:xfrm>
          <a:custGeom>
            <a:avLst/>
            <a:gdLst/>
            <a:ahLst/>
            <a:cxnLst/>
            <a:rect l="l" t="t" r="r" b="b"/>
            <a:pathLst>
              <a:path w="36565" h="26049" extrusionOk="0">
                <a:moveTo>
                  <a:pt x="15691" y="1"/>
                </a:moveTo>
                <a:cubicBezTo>
                  <a:pt x="10857" y="1"/>
                  <a:pt x="6940" y="3919"/>
                  <a:pt x="6940" y="8753"/>
                </a:cubicBezTo>
                <a:cubicBezTo>
                  <a:pt x="6940" y="9677"/>
                  <a:pt x="7084" y="10568"/>
                  <a:pt x="7349" y="11405"/>
                </a:cubicBezTo>
                <a:cubicBezTo>
                  <a:pt x="6129" y="11535"/>
                  <a:pt x="5178" y="12568"/>
                  <a:pt x="5178" y="13824"/>
                </a:cubicBezTo>
                <a:cubicBezTo>
                  <a:pt x="5178" y="14050"/>
                  <a:pt x="5212" y="14267"/>
                  <a:pt x="5269" y="14476"/>
                </a:cubicBezTo>
                <a:cubicBezTo>
                  <a:pt x="2315" y="14744"/>
                  <a:pt x="0" y="17225"/>
                  <a:pt x="0" y="20249"/>
                </a:cubicBezTo>
                <a:cubicBezTo>
                  <a:pt x="0" y="23452"/>
                  <a:pt x="2596" y="26048"/>
                  <a:pt x="5800" y="26048"/>
                </a:cubicBezTo>
                <a:lnTo>
                  <a:pt x="27812" y="26048"/>
                </a:lnTo>
                <a:cubicBezTo>
                  <a:pt x="32646" y="26048"/>
                  <a:pt x="36564" y="22131"/>
                  <a:pt x="36564" y="17297"/>
                </a:cubicBezTo>
                <a:cubicBezTo>
                  <a:pt x="36563" y="12741"/>
                  <a:pt x="33082" y="8999"/>
                  <a:pt x="28634" y="8585"/>
                </a:cubicBezTo>
                <a:cubicBezTo>
                  <a:pt x="28635" y="8571"/>
                  <a:pt x="28636" y="8558"/>
                  <a:pt x="28636" y="8544"/>
                </a:cubicBezTo>
                <a:cubicBezTo>
                  <a:pt x="28636" y="6971"/>
                  <a:pt x="27363" y="5697"/>
                  <a:pt x="25790" y="5697"/>
                </a:cubicBezTo>
                <a:cubicBezTo>
                  <a:pt x="25149" y="5697"/>
                  <a:pt x="24559" y="5912"/>
                  <a:pt x="24083" y="6270"/>
                </a:cubicBezTo>
                <a:cubicBezTo>
                  <a:pt x="23012" y="2646"/>
                  <a:pt x="19661" y="1"/>
                  <a:pt x="15691" y="1"/>
                </a:cubicBezTo>
                <a:close/>
              </a:path>
            </a:pathLst>
          </a:custGeom>
          <a:solidFill>
            <a:srgbClr val="FFFFFF">
              <a:alpha val="68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 name="Google Shape;108;p7"/>
          <p:cNvSpPr/>
          <p:nvPr/>
        </p:nvSpPr>
        <p:spPr>
          <a:xfrm>
            <a:off x="4143045" y="234951"/>
            <a:ext cx="878304" cy="396272"/>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8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 name="Google Shape;109;p7"/>
          <p:cNvSpPr txBox="1">
            <a:spLocks noGrp="1"/>
          </p:cNvSpPr>
          <p:nvPr>
            <p:ph type="title"/>
          </p:nvPr>
        </p:nvSpPr>
        <p:spPr>
          <a:xfrm>
            <a:off x="2176200" y="540000"/>
            <a:ext cx="47916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110" name="Google Shape;110;p7"/>
          <p:cNvSpPr txBox="1">
            <a:spLocks noGrp="1"/>
          </p:cNvSpPr>
          <p:nvPr>
            <p:ph type="subTitle" idx="1"/>
          </p:nvPr>
        </p:nvSpPr>
        <p:spPr>
          <a:xfrm rot="-442">
            <a:off x="3762301" y="1844770"/>
            <a:ext cx="4661700" cy="21039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p:txBody>
      </p:sp>
      <p:sp>
        <p:nvSpPr>
          <p:cNvPr id="111" name="Google Shape;111;p7"/>
          <p:cNvSpPr txBox="1">
            <a:spLocks noGrp="1"/>
          </p:cNvSpPr>
          <p:nvPr>
            <p:ph type="subTitle" idx="2"/>
          </p:nvPr>
        </p:nvSpPr>
        <p:spPr>
          <a:xfrm rot="-442">
            <a:off x="2251350" y="1172244"/>
            <a:ext cx="4661700" cy="433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12" name="Google Shape;112;p7"/>
          <p:cNvSpPr/>
          <p:nvPr/>
        </p:nvSpPr>
        <p:spPr>
          <a:xfrm>
            <a:off x="4363577" y="4295674"/>
            <a:ext cx="2042257" cy="551220"/>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8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 name="Google Shape;113;p7"/>
          <p:cNvSpPr/>
          <p:nvPr/>
        </p:nvSpPr>
        <p:spPr>
          <a:xfrm>
            <a:off x="375650" y="2309145"/>
            <a:ext cx="926134" cy="361662"/>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 name="Google Shape;114;p7"/>
          <p:cNvSpPr/>
          <p:nvPr/>
        </p:nvSpPr>
        <p:spPr>
          <a:xfrm>
            <a:off x="7907600" y="3668582"/>
            <a:ext cx="1487069" cy="521094"/>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 name="Google Shape;115;p7"/>
          <p:cNvSpPr/>
          <p:nvPr/>
        </p:nvSpPr>
        <p:spPr>
          <a:xfrm>
            <a:off x="-86650" y="1510746"/>
            <a:ext cx="637761" cy="411135"/>
          </a:xfrm>
          <a:custGeom>
            <a:avLst/>
            <a:gdLst/>
            <a:ahLst/>
            <a:cxnLst/>
            <a:rect l="l" t="t" r="r" b="b"/>
            <a:pathLst>
              <a:path w="38402" h="24756" extrusionOk="0">
                <a:moveTo>
                  <a:pt x="24754" y="1"/>
                </a:moveTo>
                <a:cubicBezTo>
                  <a:pt x="18958" y="1"/>
                  <a:pt x="14258" y="4700"/>
                  <a:pt x="14258" y="10497"/>
                </a:cubicBezTo>
                <a:cubicBezTo>
                  <a:pt x="13099" y="10497"/>
                  <a:pt x="12080" y="11091"/>
                  <a:pt x="11483" y="11990"/>
                </a:cubicBezTo>
                <a:cubicBezTo>
                  <a:pt x="10278" y="11057"/>
                  <a:pt x="8770" y="10497"/>
                  <a:pt x="7130" y="10497"/>
                </a:cubicBezTo>
                <a:cubicBezTo>
                  <a:pt x="3192" y="10497"/>
                  <a:pt x="0" y="13689"/>
                  <a:pt x="0" y="17626"/>
                </a:cubicBezTo>
                <a:cubicBezTo>
                  <a:pt x="0" y="21564"/>
                  <a:pt x="3192" y="24756"/>
                  <a:pt x="7130" y="24756"/>
                </a:cubicBezTo>
                <a:lnTo>
                  <a:pt x="33573" y="24756"/>
                </a:lnTo>
                <a:cubicBezTo>
                  <a:pt x="36239" y="24756"/>
                  <a:pt x="38401" y="22594"/>
                  <a:pt x="38401" y="19927"/>
                </a:cubicBezTo>
                <a:cubicBezTo>
                  <a:pt x="38401" y="17459"/>
                  <a:pt x="36548" y="15427"/>
                  <a:pt x="34158" y="15137"/>
                </a:cubicBezTo>
                <a:cubicBezTo>
                  <a:pt x="34850" y="13737"/>
                  <a:pt x="35250" y="12165"/>
                  <a:pt x="35250" y="10497"/>
                </a:cubicBezTo>
                <a:cubicBezTo>
                  <a:pt x="35250" y="4701"/>
                  <a:pt x="30551" y="1"/>
                  <a:pt x="24754" y="1"/>
                </a:cubicBezTo>
                <a:close/>
              </a:path>
            </a:pathLst>
          </a:custGeom>
          <a:solidFill>
            <a:srgbClr val="FFFFFF">
              <a:alpha val="68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 name="Google Shape;116;p7"/>
          <p:cNvSpPr/>
          <p:nvPr/>
        </p:nvSpPr>
        <p:spPr>
          <a:xfrm>
            <a:off x="-185002" y="3112642"/>
            <a:ext cx="1256640" cy="489606"/>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8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 name="Google Shape;117;p7"/>
          <p:cNvSpPr/>
          <p:nvPr/>
        </p:nvSpPr>
        <p:spPr>
          <a:xfrm>
            <a:off x="2294284" y="4835703"/>
            <a:ext cx="762434" cy="436279"/>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8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 name="Google Shape;118;p7"/>
          <p:cNvSpPr/>
          <p:nvPr/>
        </p:nvSpPr>
        <p:spPr>
          <a:xfrm>
            <a:off x="8747712" y="186565"/>
            <a:ext cx="592522" cy="493043"/>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8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 name="Google Shape;119;p7"/>
          <p:cNvSpPr/>
          <p:nvPr/>
        </p:nvSpPr>
        <p:spPr>
          <a:xfrm rot="-941758">
            <a:off x="8242993" y="4458909"/>
            <a:ext cx="289079"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 name="Google Shape;120;p7"/>
          <p:cNvSpPr/>
          <p:nvPr/>
        </p:nvSpPr>
        <p:spPr>
          <a:xfrm rot="-4281277">
            <a:off x="618334" y="4485177"/>
            <a:ext cx="203332" cy="172204"/>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 name="Google Shape;121;p7"/>
          <p:cNvSpPr/>
          <p:nvPr/>
        </p:nvSpPr>
        <p:spPr>
          <a:xfrm rot="-3418433">
            <a:off x="8634996" y="2037282"/>
            <a:ext cx="167857" cy="142183"/>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 name="Google Shape;122;p7"/>
          <p:cNvSpPr/>
          <p:nvPr/>
        </p:nvSpPr>
        <p:spPr>
          <a:xfrm>
            <a:off x="8747700" y="2051045"/>
            <a:ext cx="926134" cy="361662"/>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 name="Google Shape;123;p7"/>
          <p:cNvSpPr/>
          <p:nvPr/>
        </p:nvSpPr>
        <p:spPr>
          <a:xfrm rot="-941668">
            <a:off x="8357915" y="444205"/>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77"/>
        <p:cNvGrpSpPr/>
        <p:nvPr/>
      </p:nvGrpSpPr>
      <p:grpSpPr>
        <a:xfrm>
          <a:off x="0" y="0"/>
          <a:ext cx="0" cy="0"/>
          <a:chOff x="0" y="0"/>
          <a:chExt cx="0" cy="0"/>
        </a:xfrm>
      </p:grpSpPr>
      <p:sp>
        <p:nvSpPr>
          <p:cNvPr id="178" name="Google Shape;178;p11"/>
          <p:cNvSpPr/>
          <p:nvPr/>
        </p:nvSpPr>
        <p:spPr>
          <a:xfrm flipH="1">
            <a:off x="4133635" y="658907"/>
            <a:ext cx="1487069" cy="521094"/>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 name="Google Shape;179;p11"/>
          <p:cNvSpPr txBox="1">
            <a:spLocks noGrp="1"/>
          </p:cNvSpPr>
          <p:nvPr>
            <p:ph type="title" hasCustomPrompt="1"/>
          </p:nvPr>
        </p:nvSpPr>
        <p:spPr>
          <a:xfrm rot="444">
            <a:off x="1630474" y="1539125"/>
            <a:ext cx="4644300" cy="15111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9600"/>
              <a:buNone/>
              <a:defRPr sz="10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80" name="Google Shape;180;p11"/>
          <p:cNvSpPr txBox="1">
            <a:spLocks noGrp="1"/>
          </p:cNvSpPr>
          <p:nvPr>
            <p:ph type="subTitle" idx="1"/>
          </p:nvPr>
        </p:nvSpPr>
        <p:spPr>
          <a:xfrm>
            <a:off x="1839000" y="3248413"/>
            <a:ext cx="5105700" cy="3291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accent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81" name="Google Shape;181;p11"/>
          <p:cNvSpPr/>
          <p:nvPr/>
        </p:nvSpPr>
        <p:spPr>
          <a:xfrm>
            <a:off x="8392505" y="1955655"/>
            <a:ext cx="883473" cy="345002"/>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 name="Google Shape;182;p11"/>
          <p:cNvSpPr/>
          <p:nvPr/>
        </p:nvSpPr>
        <p:spPr>
          <a:xfrm rot="-1365066">
            <a:off x="8779533" y="2276817"/>
            <a:ext cx="203328" cy="1722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 name="Google Shape;183;p11"/>
          <p:cNvSpPr/>
          <p:nvPr/>
        </p:nvSpPr>
        <p:spPr>
          <a:xfrm>
            <a:off x="-523982" y="3803282"/>
            <a:ext cx="1418569" cy="497090"/>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 name="Google Shape;184;p11"/>
          <p:cNvSpPr/>
          <p:nvPr/>
        </p:nvSpPr>
        <p:spPr>
          <a:xfrm>
            <a:off x="-7393" y="540010"/>
            <a:ext cx="1948184" cy="525828"/>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 name="Google Shape;185;p11"/>
          <p:cNvSpPr/>
          <p:nvPr/>
        </p:nvSpPr>
        <p:spPr>
          <a:xfrm rot="-2218025">
            <a:off x="8340534" y="4380157"/>
            <a:ext cx="289079" cy="289170"/>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 name="Google Shape;186;p11"/>
          <p:cNvSpPr/>
          <p:nvPr/>
        </p:nvSpPr>
        <p:spPr>
          <a:xfrm rot="-941668">
            <a:off x="8034490" y="4622155"/>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 name="Google Shape;187;p11"/>
          <p:cNvSpPr/>
          <p:nvPr/>
        </p:nvSpPr>
        <p:spPr>
          <a:xfrm rot="505320">
            <a:off x="8726290" y="277855"/>
            <a:ext cx="159994" cy="160039"/>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 name="Google Shape;188;p11"/>
          <p:cNvSpPr/>
          <p:nvPr/>
        </p:nvSpPr>
        <p:spPr>
          <a:xfrm rot="505306">
            <a:off x="8208253" y="351053"/>
            <a:ext cx="288221" cy="288293"/>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 name="Google Shape;189;p11"/>
          <p:cNvSpPr/>
          <p:nvPr/>
        </p:nvSpPr>
        <p:spPr>
          <a:xfrm rot="505305">
            <a:off x="321451" y="1185053"/>
            <a:ext cx="165873" cy="165894"/>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 name="Google Shape;190;p11"/>
          <p:cNvSpPr/>
          <p:nvPr/>
        </p:nvSpPr>
        <p:spPr>
          <a:xfrm rot="-2138645">
            <a:off x="697947" y="509167"/>
            <a:ext cx="284875" cy="24126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 name="Google Shape;191;p11"/>
          <p:cNvSpPr/>
          <p:nvPr/>
        </p:nvSpPr>
        <p:spPr>
          <a:xfrm rot="3195493" flipH="1">
            <a:off x="564655" y="4218432"/>
            <a:ext cx="190735" cy="16155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 name="Google Shape;192;p11"/>
          <p:cNvSpPr/>
          <p:nvPr/>
        </p:nvSpPr>
        <p:spPr>
          <a:xfrm rot="505305">
            <a:off x="2290076" y="5002203"/>
            <a:ext cx="165873" cy="165894"/>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 name="Google Shape;193;p11"/>
          <p:cNvSpPr/>
          <p:nvPr/>
        </p:nvSpPr>
        <p:spPr>
          <a:xfrm>
            <a:off x="8643074" y="3773277"/>
            <a:ext cx="837846" cy="378018"/>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 name="Google Shape;194;p11"/>
          <p:cNvSpPr/>
          <p:nvPr/>
        </p:nvSpPr>
        <p:spPr>
          <a:xfrm>
            <a:off x="5354639" y="-89980"/>
            <a:ext cx="814922" cy="356979"/>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 name="Google Shape;195;p11"/>
          <p:cNvSpPr/>
          <p:nvPr/>
        </p:nvSpPr>
        <p:spPr>
          <a:xfrm>
            <a:off x="6020925" y="4260120"/>
            <a:ext cx="1198754" cy="467053"/>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 name="Google Shape;196;p11"/>
          <p:cNvSpPr/>
          <p:nvPr/>
        </p:nvSpPr>
        <p:spPr>
          <a:xfrm>
            <a:off x="3400525" y="4799412"/>
            <a:ext cx="565229" cy="470332"/>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matchingName="Blank">
  <p:cSld name="BLANK">
    <p:bg>
      <p:bgPr>
        <a:noFill/>
        <a:effectLst/>
      </p:bgPr>
    </p:bg>
    <p:spTree>
      <p:nvGrpSpPr>
        <p:cNvPr id="1" name="Shape 197"/>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p:cSld name="MAIN_POINT_1">
    <p:spTree>
      <p:nvGrpSpPr>
        <p:cNvPr id="1" name="Shape 250"/>
        <p:cNvGrpSpPr/>
        <p:nvPr/>
      </p:nvGrpSpPr>
      <p:grpSpPr>
        <a:xfrm>
          <a:off x="0" y="0"/>
          <a:ext cx="0" cy="0"/>
          <a:chOff x="0" y="0"/>
          <a:chExt cx="0" cy="0"/>
        </a:xfrm>
      </p:grpSpPr>
      <p:sp>
        <p:nvSpPr>
          <p:cNvPr id="251" name="Google Shape;251;p15"/>
          <p:cNvSpPr txBox="1">
            <a:spLocks noGrp="1"/>
          </p:cNvSpPr>
          <p:nvPr>
            <p:ph type="subTitle" idx="1"/>
          </p:nvPr>
        </p:nvSpPr>
        <p:spPr>
          <a:xfrm rot="288">
            <a:off x="1297150" y="2604500"/>
            <a:ext cx="3579600" cy="919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252" name="Google Shape;252;p15"/>
          <p:cNvSpPr txBox="1">
            <a:spLocks noGrp="1"/>
          </p:cNvSpPr>
          <p:nvPr>
            <p:ph type="title"/>
          </p:nvPr>
        </p:nvSpPr>
        <p:spPr>
          <a:xfrm>
            <a:off x="1297150" y="2001050"/>
            <a:ext cx="3579600" cy="5643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253" name="Google Shape;253;p15"/>
          <p:cNvSpPr/>
          <p:nvPr/>
        </p:nvSpPr>
        <p:spPr>
          <a:xfrm>
            <a:off x="8392505" y="1955655"/>
            <a:ext cx="883473" cy="345002"/>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 name="Google Shape;254;p15"/>
          <p:cNvSpPr/>
          <p:nvPr/>
        </p:nvSpPr>
        <p:spPr>
          <a:xfrm rot="-1365066">
            <a:off x="8779533" y="2276817"/>
            <a:ext cx="203328" cy="1722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 name="Google Shape;255;p15"/>
          <p:cNvSpPr/>
          <p:nvPr/>
        </p:nvSpPr>
        <p:spPr>
          <a:xfrm flipH="1">
            <a:off x="4133635" y="658907"/>
            <a:ext cx="1487069" cy="521094"/>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 name="Google Shape;256;p15"/>
          <p:cNvSpPr/>
          <p:nvPr/>
        </p:nvSpPr>
        <p:spPr>
          <a:xfrm>
            <a:off x="-523982" y="3803282"/>
            <a:ext cx="1418569" cy="497090"/>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 name="Google Shape;257;p15"/>
          <p:cNvSpPr/>
          <p:nvPr/>
        </p:nvSpPr>
        <p:spPr>
          <a:xfrm>
            <a:off x="-7393" y="540010"/>
            <a:ext cx="1948184" cy="525828"/>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 name="Google Shape;258;p15"/>
          <p:cNvSpPr/>
          <p:nvPr/>
        </p:nvSpPr>
        <p:spPr>
          <a:xfrm rot="505305">
            <a:off x="321451" y="1185053"/>
            <a:ext cx="165873" cy="165894"/>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 name="Google Shape;259;p15"/>
          <p:cNvSpPr/>
          <p:nvPr/>
        </p:nvSpPr>
        <p:spPr>
          <a:xfrm rot="-2138645">
            <a:off x="697947" y="509167"/>
            <a:ext cx="284875" cy="24126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 name="Google Shape;260;p15"/>
          <p:cNvSpPr/>
          <p:nvPr/>
        </p:nvSpPr>
        <p:spPr>
          <a:xfrm rot="3195493" flipH="1">
            <a:off x="564655" y="4218432"/>
            <a:ext cx="190735" cy="16155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 name="Google Shape;261;p15"/>
          <p:cNvSpPr/>
          <p:nvPr/>
        </p:nvSpPr>
        <p:spPr>
          <a:xfrm rot="505305">
            <a:off x="2290076" y="5002203"/>
            <a:ext cx="165873" cy="165894"/>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 name="Google Shape;262;p15"/>
          <p:cNvSpPr/>
          <p:nvPr/>
        </p:nvSpPr>
        <p:spPr>
          <a:xfrm>
            <a:off x="8643074" y="3773277"/>
            <a:ext cx="837846" cy="378018"/>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 name="Google Shape;263;p15"/>
          <p:cNvSpPr/>
          <p:nvPr/>
        </p:nvSpPr>
        <p:spPr>
          <a:xfrm>
            <a:off x="5354639" y="-89980"/>
            <a:ext cx="814922" cy="356979"/>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 name="Google Shape;264;p15"/>
          <p:cNvSpPr/>
          <p:nvPr/>
        </p:nvSpPr>
        <p:spPr>
          <a:xfrm>
            <a:off x="6020925" y="4260120"/>
            <a:ext cx="1198754" cy="467053"/>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 name="Google Shape;265;p15"/>
          <p:cNvSpPr/>
          <p:nvPr/>
        </p:nvSpPr>
        <p:spPr>
          <a:xfrm>
            <a:off x="3400525" y="4799412"/>
            <a:ext cx="565229" cy="470332"/>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 name="Google Shape;266;p15"/>
          <p:cNvSpPr/>
          <p:nvPr/>
        </p:nvSpPr>
        <p:spPr>
          <a:xfrm>
            <a:off x="2777475" y="3701007"/>
            <a:ext cx="1487069" cy="521094"/>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366"/>
        <p:cNvGrpSpPr/>
        <p:nvPr/>
      </p:nvGrpSpPr>
      <p:grpSpPr>
        <a:xfrm>
          <a:off x="0" y="0"/>
          <a:ext cx="0" cy="0"/>
          <a:chOff x="0" y="0"/>
          <a:chExt cx="0" cy="0"/>
        </a:xfrm>
      </p:grpSpPr>
      <p:sp>
        <p:nvSpPr>
          <p:cNvPr id="367" name="Google Shape;367;p22"/>
          <p:cNvSpPr/>
          <p:nvPr/>
        </p:nvSpPr>
        <p:spPr>
          <a:xfrm>
            <a:off x="-145684" y="698131"/>
            <a:ext cx="1302443" cy="568226"/>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8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8" name="Google Shape;368;p22"/>
          <p:cNvSpPr txBox="1">
            <a:spLocks noGrp="1"/>
          </p:cNvSpPr>
          <p:nvPr>
            <p:ph type="title"/>
          </p:nvPr>
        </p:nvSpPr>
        <p:spPr>
          <a:xfrm>
            <a:off x="2176200" y="540000"/>
            <a:ext cx="47916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369" name="Google Shape;369;p22"/>
          <p:cNvSpPr txBox="1">
            <a:spLocks noGrp="1"/>
          </p:cNvSpPr>
          <p:nvPr>
            <p:ph type="title" idx="2"/>
          </p:nvPr>
        </p:nvSpPr>
        <p:spPr>
          <a:xfrm>
            <a:off x="1040738" y="2710975"/>
            <a:ext cx="17100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p:txBody>
      </p:sp>
      <p:sp>
        <p:nvSpPr>
          <p:cNvPr id="370" name="Google Shape;370;p22"/>
          <p:cNvSpPr txBox="1">
            <a:spLocks noGrp="1"/>
          </p:cNvSpPr>
          <p:nvPr>
            <p:ph type="subTitle" idx="1"/>
          </p:nvPr>
        </p:nvSpPr>
        <p:spPr>
          <a:xfrm>
            <a:off x="793388" y="3295998"/>
            <a:ext cx="2204700" cy="860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371" name="Google Shape;371;p22"/>
          <p:cNvSpPr txBox="1">
            <a:spLocks noGrp="1"/>
          </p:cNvSpPr>
          <p:nvPr>
            <p:ph type="title" idx="3"/>
          </p:nvPr>
        </p:nvSpPr>
        <p:spPr>
          <a:xfrm>
            <a:off x="3717000" y="2710975"/>
            <a:ext cx="17100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p:txBody>
      </p:sp>
      <p:sp>
        <p:nvSpPr>
          <p:cNvPr id="372" name="Google Shape;372;p22"/>
          <p:cNvSpPr txBox="1">
            <a:spLocks noGrp="1"/>
          </p:cNvSpPr>
          <p:nvPr>
            <p:ph type="subTitle" idx="4"/>
          </p:nvPr>
        </p:nvSpPr>
        <p:spPr>
          <a:xfrm>
            <a:off x="3470100" y="3295975"/>
            <a:ext cx="2203800" cy="8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373" name="Google Shape;373;p22"/>
          <p:cNvSpPr txBox="1">
            <a:spLocks noGrp="1"/>
          </p:cNvSpPr>
          <p:nvPr>
            <p:ph type="title" idx="5"/>
          </p:nvPr>
        </p:nvSpPr>
        <p:spPr>
          <a:xfrm>
            <a:off x="6393238" y="2710975"/>
            <a:ext cx="17100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p:txBody>
      </p:sp>
      <p:sp>
        <p:nvSpPr>
          <p:cNvPr id="374" name="Google Shape;374;p22"/>
          <p:cNvSpPr txBox="1">
            <a:spLocks noGrp="1"/>
          </p:cNvSpPr>
          <p:nvPr>
            <p:ph type="subTitle" idx="6"/>
          </p:nvPr>
        </p:nvSpPr>
        <p:spPr>
          <a:xfrm>
            <a:off x="6146338" y="3295993"/>
            <a:ext cx="2203800" cy="8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375" name="Google Shape;375;p22"/>
          <p:cNvSpPr/>
          <p:nvPr/>
        </p:nvSpPr>
        <p:spPr>
          <a:xfrm>
            <a:off x="8853100" y="3431698"/>
            <a:ext cx="607253" cy="432609"/>
          </a:xfrm>
          <a:custGeom>
            <a:avLst/>
            <a:gdLst/>
            <a:ahLst/>
            <a:cxnLst/>
            <a:rect l="l" t="t" r="r" b="b"/>
            <a:pathLst>
              <a:path w="36565" h="26049" extrusionOk="0">
                <a:moveTo>
                  <a:pt x="15691" y="1"/>
                </a:moveTo>
                <a:cubicBezTo>
                  <a:pt x="10857" y="1"/>
                  <a:pt x="6940" y="3919"/>
                  <a:pt x="6940" y="8753"/>
                </a:cubicBezTo>
                <a:cubicBezTo>
                  <a:pt x="6940" y="9677"/>
                  <a:pt x="7084" y="10568"/>
                  <a:pt x="7349" y="11405"/>
                </a:cubicBezTo>
                <a:cubicBezTo>
                  <a:pt x="6129" y="11535"/>
                  <a:pt x="5178" y="12568"/>
                  <a:pt x="5178" y="13824"/>
                </a:cubicBezTo>
                <a:cubicBezTo>
                  <a:pt x="5178" y="14050"/>
                  <a:pt x="5212" y="14267"/>
                  <a:pt x="5269" y="14476"/>
                </a:cubicBezTo>
                <a:cubicBezTo>
                  <a:pt x="2315" y="14744"/>
                  <a:pt x="0" y="17225"/>
                  <a:pt x="0" y="20249"/>
                </a:cubicBezTo>
                <a:cubicBezTo>
                  <a:pt x="0" y="23452"/>
                  <a:pt x="2596" y="26048"/>
                  <a:pt x="5800" y="26048"/>
                </a:cubicBezTo>
                <a:lnTo>
                  <a:pt x="27812" y="26048"/>
                </a:lnTo>
                <a:cubicBezTo>
                  <a:pt x="32646" y="26048"/>
                  <a:pt x="36564" y="22131"/>
                  <a:pt x="36564" y="17297"/>
                </a:cubicBezTo>
                <a:cubicBezTo>
                  <a:pt x="36563" y="12741"/>
                  <a:pt x="33082" y="8999"/>
                  <a:pt x="28634" y="8585"/>
                </a:cubicBezTo>
                <a:cubicBezTo>
                  <a:pt x="28635" y="8571"/>
                  <a:pt x="28636" y="8558"/>
                  <a:pt x="28636" y="8544"/>
                </a:cubicBezTo>
                <a:cubicBezTo>
                  <a:pt x="28636" y="6971"/>
                  <a:pt x="27363" y="5697"/>
                  <a:pt x="25790" y="5697"/>
                </a:cubicBezTo>
                <a:cubicBezTo>
                  <a:pt x="25149" y="5697"/>
                  <a:pt x="24559" y="5912"/>
                  <a:pt x="24083" y="6270"/>
                </a:cubicBezTo>
                <a:cubicBezTo>
                  <a:pt x="23012" y="2646"/>
                  <a:pt x="19661" y="1"/>
                  <a:pt x="15691" y="1"/>
                </a:cubicBezTo>
                <a:close/>
              </a:path>
            </a:pathLst>
          </a:custGeom>
          <a:solidFill>
            <a:srgbClr val="FFFFFF">
              <a:alpha val="68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6" name="Google Shape;376;p22"/>
          <p:cNvSpPr/>
          <p:nvPr/>
        </p:nvSpPr>
        <p:spPr>
          <a:xfrm>
            <a:off x="925419" y="1370860"/>
            <a:ext cx="854273" cy="374217"/>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8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7" name="Google Shape;377;p22"/>
          <p:cNvSpPr/>
          <p:nvPr/>
        </p:nvSpPr>
        <p:spPr>
          <a:xfrm>
            <a:off x="265089" y="4230186"/>
            <a:ext cx="2042257" cy="551220"/>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8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8" name="Google Shape;378;p22"/>
          <p:cNvSpPr/>
          <p:nvPr/>
        </p:nvSpPr>
        <p:spPr>
          <a:xfrm>
            <a:off x="7596448" y="1506392"/>
            <a:ext cx="1256640" cy="489606"/>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8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9" name="Google Shape;379;p22"/>
          <p:cNvSpPr/>
          <p:nvPr/>
        </p:nvSpPr>
        <p:spPr>
          <a:xfrm>
            <a:off x="2385250" y="4874245"/>
            <a:ext cx="926134" cy="361662"/>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0" name="Google Shape;380;p22"/>
          <p:cNvSpPr/>
          <p:nvPr/>
        </p:nvSpPr>
        <p:spPr>
          <a:xfrm>
            <a:off x="5480725" y="-245468"/>
            <a:ext cx="1487069" cy="521094"/>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1" name="Google Shape;381;p22"/>
          <p:cNvSpPr/>
          <p:nvPr/>
        </p:nvSpPr>
        <p:spPr>
          <a:xfrm>
            <a:off x="6266759" y="4867878"/>
            <a:ext cx="762434" cy="436279"/>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8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2" name="Google Shape;382;p22"/>
          <p:cNvSpPr/>
          <p:nvPr/>
        </p:nvSpPr>
        <p:spPr>
          <a:xfrm rot="-941668">
            <a:off x="1326240" y="4313855"/>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3" name="Google Shape;383;p22"/>
          <p:cNvSpPr/>
          <p:nvPr/>
        </p:nvSpPr>
        <p:spPr>
          <a:xfrm rot="-941668">
            <a:off x="8001590" y="1566380"/>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4" name="Google Shape;384;p22"/>
          <p:cNvSpPr/>
          <p:nvPr/>
        </p:nvSpPr>
        <p:spPr>
          <a:xfrm rot="505306">
            <a:off x="8279891" y="4390566"/>
            <a:ext cx="288221" cy="288293"/>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5" name="Google Shape;385;p22"/>
          <p:cNvSpPr/>
          <p:nvPr/>
        </p:nvSpPr>
        <p:spPr>
          <a:xfrm rot="505449">
            <a:off x="4035453" y="1969944"/>
            <a:ext cx="147446" cy="14751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6" name="Google Shape;386;p22"/>
          <p:cNvSpPr/>
          <p:nvPr/>
        </p:nvSpPr>
        <p:spPr>
          <a:xfrm rot="-1991404">
            <a:off x="5859598" y="3861123"/>
            <a:ext cx="203333" cy="172210"/>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7" name="Google Shape;387;p22"/>
          <p:cNvSpPr/>
          <p:nvPr/>
        </p:nvSpPr>
        <p:spPr>
          <a:xfrm rot="-4281277">
            <a:off x="2965872" y="4641252"/>
            <a:ext cx="203332" cy="172204"/>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8" name="Google Shape;388;p22"/>
          <p:cNvSpPr/>
          <p:nvPr/>
        </p:nvSpPr>
        <p:spPr>
          <a:xfrm rot="-4621212">
            <a:off x="8636867" y="-70825"/>
            <a:ext cx="394059" cy="33374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9" name="Google Shape;389;p22"/>
          <p:cNvSpPr/>
          <p:nvPr/>
        </p:nvSpPr>
        <p:spPr>
          <a:xfrm rot="-2138764">
            <a:off x="664161" y="589583"/>
            <a:ext cx="347389" cy="294220"/>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0" name="Google Shape;390;p22"/>
          <p:cNvSpPr/>
          <p:nvPr/>
        </p:nvSpPr>
        <p:spPr>
          <a:xfrm rot="-4730241">
            <a:off x="575114" y="803739"/>
            <a:ext cx="232584" cy="197008"/>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 name="Google Shape;391;p22"/>
          <p:cNvSpPr/>
          <p:nvPr/>
        </p:nvSpPr>
        <p:spPr>
          <a:xfrm rot="505493">
            <a:off x="970251" y="1499655"/>
            <a:ext cx="77797" cy="77836"/>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176200" y="540000"/>
            <a:ext cx="4791600" cy="5643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3100"/>
              <a:buFont typeface="Sniglet" panose="04070505030100020000"/>
              <a:buNone/>
              <a:defRPr sz="3100">
                <a:solidFill>
                  <a:schemeClr val="lt1"/>
                </a:solidFill>
                <a:latin typeface="Sniglet" panose="04070505030100020000"/>
                <a:ea typeface="Sniglet" panose="04070505030100020000"/>
                <a:cs typeface="Sniglet" panose="04070505030100020000"/>
                <a:sym typeface="Sniglet" panose="04070505030100020000"/>
              </a:defRPr>
            </a:lvl1pPr>
            <a:lvl2pPr lvl="1" algn="ctr" rtl="0">
              <a:spcBef>
                <a:spcPts val="0"/>
              </a:spcBef>
              <a:spcAft>
                <a:spcPts val="0"/>
              </a:spcAft>
              <a:buClr>
                <a:schemeClr val="lt1"/>
              </a:buClr>
              <a:buSzPts val="3100"/>
              <a:buFont typeface="Sniglet" panose="04070505030100020000"/>
              <a:buNone/>
              <a:defRPr sz="3100" b="1">
                <a:solidFill>
                  <a:schemeClr val="lt1"/>
                </a:solidFill>
                <a:latin typeface="Sniglet" panose="04070505030100020000"/>
                <a:ea typeface="Sniglet" panose="04070505030100020000"/>
                <a:cs typeface="Sniglet" panose="04070505030100020000"/>
                <a:sym typeface="Sniglet" panose="04070505030100020000"/>
              </a:defRPr>
            </a:lvl2pPr>
            <a:lvl3pPr lvl="2" algn="ctr" rtl="0">
              <a:spcBef>
                <a:spcPts val="0"/>
              </a:spcBef>
              <a:spcAft>
                <a:spcPts val="0"/>
              </a:spcAft>
              <a:buClr>
                <a:schemeClr val="lt1"/>
              </a:buClr>
              <a:buSzPts val="3100"/>
              <a:buFont typeface="Sniglet" panose="04070505030100020000"/>
              <a:buNone/>
              <a:defRPr sz="3100" b="1">
                <a:solidFill>
                  <a:schemeClr val="lt1"/>
                </a:solidFill>
                <a:latin typeface="Sniglet" panose="04070505030100020000"/>
                <a:ea typeface="Sniglet" panose="04070505030100020000"/>
                <a:cs typeface="Sniglet" panose="04070505030100020000"/>
                <a:sym typeface="Sniglet" panose="04070505030100020000"/>
              </a:defRPr>
            </a:lvl3pPr>
            <a:lvl4pPr lvl="3" algn="ctr" rtl="0">
              <a:spcBef>
                <a:spcPts val="0"/>
              </a:spcBef>
              <a:spcAft>
                <a:spcPts val="0"/>
              </a:spcAft>
              <a:buClr>
                <a:schemeClr val="lt1"/>
              </a:buClr>
              <a:buSzPts val="3100"/>
              <a:buFont typeface="Sniglet" panose="04070505030100020000"/>
              <a:buNone/>
              <a:defRPr sz="3100" b="1">
                <a:solidFill>
                  <a:schemeClr val="lt1"/>
                </a:solidFill>
                <a:latin typeface="Sniglet" panose="04070505030100020000"/>
                <a:ea typeface="Sniglet" panose="04070505030100020000"/>
                <a:cs typeface="Sniglet" panose="04070505030100020000"/>
                <a:sym typeface="Sniglet" panose="04070505030100020000"/>
              </a:defRPr>
            </a:lvl4pPr>
            <a:lvl5pPr lvl="4" algn="ctr" rtl="0">
              <a:spcBef>
                <a:spcPts val="0"/>
              </a:spcBef>
              <a:spcAft>
                <a:spcPts val="0"/>
              </a:spcAft>
              <a:buClr>
                <a:schemeClr val="lt1"/>
              </a:buClr>
              <a:buSzPts val="3100"/>
              <a:buFont typeface="Sniglet" panose="04070505030100020000"/>
              <a:buNone/>
              <a:defRPr sz="3100" b="1">
                <a:solidFill>
                  <a:schemeClr val="lt1"/>
                </a:solidFill>
                <a:latin typeface="Sniglet" panose="04070505030100020000"/>
                <a:ea typeface="Sniglet" panose="04070505030100020000"/>
                <a:cs typeface="Sniglet" panose="04070505030100020000"/>
                <a:sym typeface="Sniglet" panose="04070505030100020000"/>
              </a:defRPr>
            </a:lvl5pPr>
            <a:lvl6pPr lvl="5" algn="ctr" rtl="0">
              <a:spcBef>
                <a:spcPts val="0"/>
              </a:spcBef>
              <a:spcAft>
                <a:spcPts val="0"/>
              </a:spcAft>
              <a:buClr>
                <a:schemeClr val="lt1"/>
              </a:buClr>
              <a:buSzPts val="3100"/>
              <a:buFont typeface="Sniglet" panose="04070505030100020000"/>
              <a:buNone/>
              <a:defRPr sz="3100" b="1">
                <a:solidFill>
                  <a:schemeClr val="lt1"/>
                </a:solidFill>
                <a:latin typeface="Sniglet" panose="04070505030100020000"/>
                <a:ea typeface="Sniglet" panose="04070505030100020000"/>
                <a:cs typeface="Sniglet" panose="04070505030100020000"/>
                <a:sym typeface="Sniglet" panose="04070505030100020000"/>
              </a:defRPr>
            </a:lvl6pPr>
            <a:lvl7pPr lvl="6" algn="ctr" rtl="0">
              <a:spcBef>
                <a:spcPts val="0"/>
              </a:spcBef>
              <a:spcAft>
                <a:spcPts val="0"/>
              </a:spcAft>
              <a:buClr>
                <a:schemeClr val="lt1"/>
              </a:buClr>
              <a:buSzPts val="3100"/>
              <a:buFont typeface="Sniglet" panose="04070505030100020000"/>
              <a:buNone/>
              <a:defRPr sz="3100" b="1">
                <a:solidFill>
                  <a:schemeClr val="lt1"/>
                </a:solidFill>
                <a:latin typeface="Sniglet" panose="04070505030100020000"/>
                <a:ea typeface="Sniglet" panose="04070505030100020000"/>
                <a:cs typeface="Sniglet" panose="04070505030100020000"/>
                <a:sym typeface="Sniglet" panose="04070505030100020000"/>
              </a:defRPr>
            </a:lvl7pPr>
            <a:lvl8pPr lvl="7" algn="ctr" rtl="0">
              <a:spcBef>
                <a:spcPts val="0"/>
              </a:spcBef>
              <a:spcAft>
                <a:spcPts val="0"/>
              </a:spcAft>
              <a:buClr>
                <a:schemeClr val="lt1"/>
              </a:buClr>
              <a:buSzPts val="3100"/>
              <a:buFont typeface="Sniglet" panose="04070505030100020000"/>
              <a:buNone/>
              <a:defRPr sz="3100" b="1">
                <a:solidFill>
                  <a:schemeClr val="lt1"/>
                </a:solidFill>
                <a:latin typeface="Sniglet" panose="04070505030100020000"/>
                <a:ea typeface="Sniglet" panose="04070505030100020000"/>
                <a:cs typeface="Sniglet" panose="04070505030100020000"/>
                <a:sym typeface="Sniglet" panose="04070505030100020000"/>
              </a:defRPr>
            </a:lvl8pPr>
            <a:lvl9pPr lvl="8" algn="ctr" rtl="0">
              <a:spcBef>
                <a:spcPts val="0"/>
              </a:spcBef>
              <a:spcAft>
                <a:spcPts val="0"/>
              </a:spcAft>
              <a:buClr>
                <a:schemeClr val="lt1"/>
              </a:buClr>
              <a:buSzPts val="3100"/>
              <a:buFont typeface="Sniglet" panose="04070505030100020000"/>
              <a:buNone/>
              <a:defRPr sz="3100" b="1">
                <a:solidFill>
                  <a:schemeClr val="lt1"/>
                </a:solidFill>
                <a:latin typeface="Sniglet" panose="04070505030100020000"/>
                <a:ea typeface="Sniglet" panose="04070505030100020000"/>
                <a:cs typeface="Sniglet" panose="04070505030100020000"/>
                <a:sym typeface="Sniglet" panose="04070505030100020000"/>
              </a:defRPr>
            </a:lvl9pPr>
          </a:lstStyle>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aloo 2"/>
              <a:buChar char="●"/>
              <a:defRPr>
                <a:solidFill>
                  <a:schemeClr val="dk1"/>
                </a:solidFill>
                <a:latin typeface="Baloo 2"/>
                <a:ea typeface="Baloo 2"/>
                <a:cs typeface="Baloo 2"/>
                <a:sym typeface="Baloo 2"/>
              </a:defRPr>
            </a:lvl1pPr>
            <a:lvl2pPr marL="914400" lvl="1"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2pPr>
            <a:lvl3pPr marL="1371600" lvl="2"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3pPr>
            <a:lvl4pPr marL="1828800" lvl="3"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4pPr>
            <a:lvl5pPr marL="2286000" lvl="4"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5pPr>
            <a:lvl6pPr marL="2743200" lvl="5"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6pPr>
            <a:lvl7pPr marL="3200400" lvl="6"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7pPr>
            <a:lvl8pPr marL="3657600" lvl="7"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8pPr>
            <a:lvl9pPr marL="4114800" lvl="8" indent="-317500">
              <a:lnSpc>
                <a:spcPct val="100000"/>
              </a:lnSpc>
              <a:spcBef>
                <a:spcPts val="1600"/>
              </a:spcBef>
              <a:spcAft>
                <a:spcPts val="1600"/>
              </a:spcAft>
              <a:buClr>
                <a:schemeClr val="dk1"/>
              </a:buClr>
              <a:buSzPts val="1400"/>
              <a:buFont typeface="Baloo 2"/>
              <a:buChar char="■"/>
              <a:defRPr>
                <a:solidFill>
                  <a:schemeClr val="dk1"/>
                </a:solidFill>
                <a:latin typeface="Baloo 2"/>
                <a:ea typeface="Baloo 2"/>
                <a:cs typeface="Baloo 2"/>
                <a:sym typeface="Baloo 2"/>
              </a:defRPr>
            </a:lvl9pPr>
          </a:lstStyle>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22.png"/><Relationship Id="rId3" Type="http://schemas.microsoft.com/office/2007/relationships/hdphoto" Target="../media/image21.wdp"/><Relationship Id="rId2" Type="http://schemas.openxmlformats.org/officeDocument/2006/relationships/image" Target="../media/image20.png"/><Relationship Id="rId1" Type="http://schemas.openxmlformats.org/officeDocument/2006/relationships/image" Target="../media/image19.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25.png"/><Relationship Id="rId3" Type="http://schemas.microsoft.com/office/2007/relationships/hdphoto" Target="../media/image24.wdp"/><Relationship Id="rId2" Type="http://schemas.openxmlformats.org/officeDocument/2006/relationships/image" Target="../media/image23.png"/><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19.png"/><Relationship Id="rId2" Type="http://schemas.microsoft.com/office/2007/relationships/hdphoto" Target="../media/image28.wdp"/><Relationship Id="rId1"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32.png"/><Relationship Id="rId3" Type="http://schemas.microsoft.com/office/2007/relationships/hdphoto" Target="../media/image31.wdp"/><Relationship Id="rId2" Type="http://schemas.openxmlformats.org/officeDocument/2006/relationships/image" Target="../media/image30.png"/><Relationship Id="rId1" Type="http://schemas.openxmlformats.org/officeDocument/2006/relationships/image" Target="../media/image29.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34.jpe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3.xml"/><Relationship Id="rId2" Type="http://schemas.microsoft.com/office/2007/relationships/hdphoto" Target="../media/image7.wdp"/><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microsoft.com/office/2007/relationships/hdphoto" Target="../media/image11.wdp"/><Relationship Id="rId2" Type="http://schemas.openxmlformats.org/officeDocument/2006/relationships/image" Target="../media/image10.png"/><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microsoft.com/office/2007/relationships/hdphoto" Target="../media/image13.wdp"/><Relationship Id="rId2" Type="http://schemas.openxmlformats.org/officeDocument/2006/relationships/image" Target="../media/image12.png"/><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microsoft.com/office/2007/relationships/hdphoto" Target="../media/image17.wdp"/><Relationship Id="rId4" Type="http://schemas.openxmlformats.org/officeDocument/2006/relationships/image" Target="../media/image16.png"/><Relationship Id="rId3" Type="http://schemas.microsoft.com/office/2007/relationships/hdphoto" Target="../media/image15.wdp"/><Relationship Id="rId2" Type="http://schemas.openxmlformats.org/officeDocument/2006/relationships/image" Target="../media/image14.png"/><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ons.png"/>
          <p:cNvPicPr>
            <a:picLocks noChangeAspect="1"/>
          </p:cNvPicPr>
          <p:nvPr/>
        </p:nvPicPr>
        <p:blipFill>
          <a:blip r:embed="rId1" cstate="print"/>
          <a:stretch>
            <a:fillRect/>
          </a:stretch>
        </p:blipFill>
        <p:spPr>
          <a:xfrm>
            <a:off x="931244" y="1660235"/>
            <a:ext cx="7161196" cy="3374980"/>
          </a:xfrm>
          <a:prstGeom prst="rect">
            <a:avLst/>
          </a:prstGeom>
        </p:spPr>
      </p:pic>
      <p:pic>
        <p:nvPicPr>
          <p:cNvPr id="5" name="Picture 4" descr="cloud.png"/>
          <p:cNvPicPr>
            <a:picLocks noChangeAspect="1"/>
          </p:cNvPicPr>
          <p:nvPr/>
        </p:nvPicPr>
        <p:blipFill>
          <a:blip r:embed="rId2" cstate="print"/>
          <a:stretch>
            <a:fillRect/>
          </a:stretch>
        </p:blipFill>
        <p:spPr>
          <a:xfrm>
            <a:off x="2857356" y="2767649"/>
            <a:ext cx="3429287" cy="1977063"/>
          </a:xfrm>
          <a:prstGeom prst="rect">
            <a:avLst/>
          </a:prstGeom>
        </p:spPr>
      </p:pic>
      <p:grpSp>
        <p:nvGrpSpPr>
          <p:cNvPr id="3" name="组合 2"/>
          <p:cNvGrpSpPr/>
          <p:nvPr/>
        </p:nvGrpSpPr>
        <p:grpSpPr>
          <a:xfrm>
            <a:off x="3328308" y="2537216"/>
            <a:ext cx="2496096" cy="1588"/>
            <a:chOff x="3328308" y="2537215"/>
            <a:chExt cx="2496096" cy="1588"/>
          </a:xfrm>
        </p:grpSpPr>
        <p:cxnSp>
          <p:nvCxnSpPr>
            <p:cNvPr id="10" name="Straight Connector 9"/>
            <p:cNvCxnSpPr/>
            <p:nvPr/>
          </p:nvCxnSpPr>
          <p:spPr>
            <a:xfrm>
              <a:off x="3328308" y="2537215"/>
              <a:ext cx="1828800" cy="1588"/>
            </a:xfrm>
            <a:prstGeom prst="line">
              <a:avLst/>
            </a:prstGeom>
            <a:ln w="19050" cmpd="sng">
              <a:solidFill>
                <a:srgbClr val="ECE54F"/>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184324" y="2537215"/>
              <a:ext cx="640080" cy="1588"/>
            </a:xfrm>
            <a:prstGeom prst="line">
              <a:avLst/>
            </a:prstGeom>
            <a:ln w="19050" cmpd="sng">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4" name="TextBox 3"/>
          <p:cNvSpPr txBox="1"/>
          <p:nvPr/>
        </p:nvSpPr>
        <p:spPr>
          <a:xfrm>
            <a:off x="3843153" y="1862442"/>
            <a:ext cx="1457628" cy="645160"/>
          </a:xfrm>
          <a:prstGeom prst="rect">
            <a:avLst/>
          </a:prstGeom>
          <a:noFill/>
        </p:spPr>
        <p:txBody>
          <a:bodyPr wrap="square" rtlCol="0">
            <a:spAutoFit/>
          </a:bodyPr>
          <a:lstStyle/>
          <a:p>
            <a:pPr algn="ctr"/>
            <a:endParaRPr lang="en-US" sz="3600" b="1" i="1">
              <a:solidFill>
                <a:schemeClr val="bg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176366" y="3412408"/>
            <a:ext cx="2675450" cy="598805"/>
          </a:xfrm>
          <a:prstGeom prst="rect">
            <a:avLst/>
          </a:prstGeom>
          <a:noFill/>
        </p:spPr>
        <p:txBody>
          <a:bodyPr wrap="square" rtlCol="0">
            <a:spAutoFit/>
          </a:bodyPr>
          <a:lstStyle/>
          <a:p>
            <a:pPr algn="ctr"/>
            <a:r>
              <a:rPr lang="en-US" sz="3300" b="1" i="1">
                <a:solidFill>
                  <a:schemeClr val="tx1"/>
                </a:solidFill>
                <a:latin typeface="Times New Roman" panose="02020603050405020304" pitchFamily="18" charset="0"/>
                <a:cs typeface="Times New Roman" panose="02020603050405020304" pitchFamily="18" charset="0"/>
              </a:rPr>
              <a:t>WELCOME</a:t>
            </a:r>
            <a:endParaRPr lang="en-US" sz="3300" b="1" i="1">
              <a:solidFill>
                <a:schemeClr val="tx1"/>
              </a:solidFill>
              <a:latin typeface="Times New Roman" panose="02020603050405020304" pitchFamily="18" charset="0"/>
              <a:cs typeface="Times New Roman" panose="02020603050405020304" pitchFamily="18" charset="0"/>
            </a:endParaRPr>
          </a:p>
        </p:txBody>
      </p:sp>
      <p:pic>
        <p:nvPicPr>
          <p:cNvPr id="9" name="图片 17"/>
          <p:cNvPicPr>
            <a:picLocks noChangeAspect="1"/>
          </p:cNvPicPr>
          <p:nvPr/>
        </p:nvPicPr>
        <p:blipFill>
          <a:blip r:embed="rId3"/>
          <a:stretch>
            <a:fillRect/>
          </a:stretch>
        </p:blipFill>
        <p:spPr>
          <a:xfrm>
            <a:off x="1" y="209550"/>
            <a:ext cx="566977" cy="579170"/>
          </a:xfrm>
          <a:prstGeom prst="rect">
            <a:avLst/>
          </a:prstGeom>
        </p:spPr>
      </p:pic>
      <p:sp>
        <p:nvSpPr>
          <p:cNvPr id="2" name="Rectangle 1"/>
          <p:cNvSpPr/>
          <p:nvPr/>
        </p:nvSpPr>
        <p:spPr>
          <a:xfrm>
            <a:off x="1333501" y="209550"/>
            <a:ext cx="6477000" cy="1522730"/>
          </a:xfrm>
          <a:prstGeom prst="rect">
            <a:avLst/>
          </a:prstGeom>
          <a:noFill/>
        </p:spPr>
        <p:txBody>
          <a:bodyPr wrap="none" lIns="68580" tIns="34290" rIns="68580" bIns="34290">
            <a:spAutoFit/>
          </a:bodyPr>
          <a:lstStyle/>
          <a:p>
            <a:pPr algn="ctr"/>
            <a:r>
              <a:rPr lang="en-US" sz="4050" b="1">
                <a:ln w="12700">
                  <a:solidFill>
                    <a:schemeClr val="tx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TRƯỜNG THCS VÂN ĐỒN</a:t>
            </a:r>
            <a:endParaRPr lang="en-US" sz="4050" b="1">
              <a:ln w="12700">
                <a:solidFill>
                  <a:schemeClr val="tx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a:p>
            <a:pPr algn="ctr"/>
            <a:r>
              <a:rPr lang="en-US" sz="2700" b="1" i="1" cap="none" spc="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TỔ: SỬ - ĐỊA – GDCD</a:t>
            </a:r>
            <a:endParaRPr lang="en-US" sz="2700" b="1" i="1" cap="none" spc="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sz="2700" b="1" i="1" cap="none" spc="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700" b="1" i="1" cap="none" spc="0">
                <a:ln w="12700">
                  <a:solidFill>
                    <a:schemeClr val="accent1"/>
                  </a:solidFill>
                  <a:prstDash val="solid"/>
                </a:ln>
                <a:solidFill>
                  <a:schemeClr val="tx1"/>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MÔN: GDCD 7</a:t>
            </a:r>
            <a:endParaRPr lang="en-US" sz="2700" b="1" i="1" cap="none" spc="0">
              <a:ln w="12700">
                <a:solidFill>
                  <a:schemeClr val="accent1"/>
                </a:solidFill>
                <a:prstDash val="solid"/>
              </a:ln>
              <a:solidFill>
                <a:schemeClr val="tx1"/>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22" presetClass="entr" presetSubtype="8" fill="hold" nodeType="withEffect">
                                  <p:stCondLst>
                                    <p:cond delay="75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53"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wipe(down)">
                                      <p:cBhvr>
                                        <p:cTn id="25" dur="500"/>
                                        <p:tgtEl>
                                          <p:spTgt spid="2">
                                            <p:txEl>
                                              <p:pRg st="0" end="0"/>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Effect transition="in" filter="wipe(down)">
                                      <p:cBhvr>
                                        <p:cTn id="28" dur="500"/>
                                        <p:tgtEl>
                                          <p:spTgt spid="2">
                                            <p:txEl>
                                              <p:pRg st="1" end="1"/>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Effect transition="in" filter="wipe(down)">
                                      <p:cBhvr>
                                        <p:cTn id="31"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a:off x="558799" y="15146"/>
            <a:ext cx="8186057" cy="1029932"/>
          </a:xfrm>
          <a:prstGeom prst="rect">
            <a:avLst/>
          </a:prstGeom>
        </p:spPr>
      </p:pic>
      <p:sp>
        <p:nvSpPr>
          <p:cNvPr id="4" name="Content Placeholder 2"/>
          <p:cNvSpPr txBox="1"/>
          <p:nvPr/>
        </p:nvSpPr>
        <p:spPr>
          <a:xfrm>
            <a:off x="1253520" y="261096"/>
            <a:ext cx="7183543" cy="53843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1800" b="1" dirty="0" err="1">
                <a:solidFill>
                  <a:schemeClr val="accent5">
                    <a:lumMod val="50000"/>
                  </a:schemeClr>
                </a:solidFill>
                <a:latin typeface="Times New Roman" panose="02020603050405020304" pitchFamily="18" charset="0"/>
                <a:cs typeface="Times New Roman" panose="02020603050405020304" pitchFamily="18" charset="0"/>
              </a:rPr>
              <a:t>Em</a:t>
            </a:r>
            <a:r>
              <a:rPr lang="en-US" sz="1800" b="1" dirty="0">
                <a:solidFill>
                  <a:schemeClr val="accent5">
                    <a:lumMod val="50000"/>
                  </a:schemeClr>
                </a:solidFill>
                <a:latin typeface="Times New Roman" panose="02020603050405020304" pitchFamily="18" charset="0"/>
                <a:cs typeface="Times New Roman" panose="02020603050405020304" pitchFamily="18" charset="0"/>
              </a:rPr>
              <a:t> </a:t>
            </a:r>
            <a:r>
              <a:rPr lang="en-US" sz="1800" b="1" dirty="0" err="1">
                <a:solidFill>
                  <a:schemeClr val="accent5">
                    <a:lumMod val="50000"/>
                  </a:schemeClr>
                </a:solidFill>
                <a:latin typeface="Times New Roman" panose="02020603050405020304" pitchFamily="18" charset="0"/>
                <a:cs typeface="Times New Roman" panose="02020603050405020304" pitchFamily="18" charset="0"/>
              </a:rPr>
              <a:t>hãy</a:t>
            </a:r>
            <a:r>
              <a:rPr lang="en-US" sz="1800" b="1" dirty="0">
                <a:solidFill>
                  <a:schemeClr val="accent5">
                    <a:lumMod val="50000"/>
                  </a:schemeClr>
                </a:solidFill>
                <a:latin typeface="Times New Roman" panose="02020603050405020304" pitchFamily="18" charset="0"/>
                <a:cs typeface="Times New Roman" panose="02020603050405020304" pitchFamily="18" charset="0"/>
              </a:rPr>
              <a:t> </a:t>
            </a:r>
            <a:r>
              <a:rPr lang="en-US" sz="1800" b="1" dirty="0" err="1">
                <a:solidFill>
                  <a:schemeClr val="accent5">
                    <a:lumMod val="50000"/>
                  </a:schemeClr>
                </a:solidFill>
                <a:latin typeface="Times New Roman" panose="02020603050405020304" pitchFamily="18" charset="0"/>
                <a:cs typeface="Times New Roman" panose="02020603050405020304" pitchFamily="18" charset="0"/>
              </a:rPr>
              <a:t>đọc</a:t>
            </a:r>
            <a:r>
              <a:rPr lang="en-US" sz="1800" b="1" dirty="0">
                <a:solidFill>
                  <a:schemeClr val="accent5">
                    <a:lumMod val="50000"/>
                  </a:schemeClr>
                </a:solidFill>
                <a:latin typeface="Times New Roman" panose="02020603050405020304" pitchFamily="18" charset="0"/>
                <a:cs typeface="Times New Roman" panose="02020603050405020304" pitchFamily="18" charset="0"/>
              </a:rPr>
              <a:t> tình huống sau đây </a:t>
            </a:r>
            <a:r>
              <a:rPr lang="en-US" sz="1800" b="1" dirty="0" err="1">
                <a:solidFill>
                  <a:schemeClr val="accent5">
                    <a:lumMod val="50000"/>
                  </a:schemeClr>
                </a:solidFill>
                <a:latin typeface="Times New Roman" panose="02020603050405020304" pitchFamily="18" charset="0"/>
                <a:cs typeface="Times New Roman" panose="02020603050405020304" pitchFamily="18" charset="0"/>
              </a:rPr>
              <a:t>và</a:t>
            </a:r>
            <a:r>
              <a:rPr lang="en-US" sz="1800" b="1" dirty="0">
                <a:solidFill>
                  <a:schemeClr val="accent5">
                    <a:lumMod val="50000"/>
                  </a:schemeClr>
                </a:solidFill>
                <a:latin typeface="Times New Roman" panose="02020603050405020304" pitchFamily="18" charset="0"/>
                <a:cs typeface="Times New Roman" panose="02020603050405020304" pitchFamily="18" charset="0"/>
              </a:rPr>
              <a:t> </a:t>
            </a:r>
            <a:r>
              <a:rPr lang="en-US" sz="1800" b="1" dirty="0" err="1">
                <a:solidFill>
                  <a:schemeClr val="accent5">
                    <a:lumMod val="50000"/>
                  </a:schemeClr>
                </a:solidFill>
                <a:latin typeface="Times New Roman" panose="02020603050405020304" pitchFamily="18" charset="0"/>
                <a:cs typeface="Times New Roman" panose="02020603050405020304" pitchFamily="18" charset="0"/>
              </a:rPr>
              <a:t>trả</a:t>
            </a:r>
            <a:r>
              <a:rPr lang="en-US" sz="1800" b="1" dirty="0">
                <a:solidFill>
                  <a:schemeClr val="accent5">
                    <a:lumMod val="50000"/>
                  </a:schemeClr>
                </a:solidFill>
                <a:latin typeface="Times New Roman" panose="02020603050405020304" pitchFamily="18" charset="0"/>
                <a:cs typeface="Times New Roman" panose="02020603050405020304" pitchFamily="18" charset="0"/>
              </a:rPr>
              <a:t> </a:t>
            </a:r>
            <a:r>
              <a:rPr lang="en-US" sz="1800" b="1" dirty="0" err="1">
                <a:solidFill>
                  <a:schemeClr val="accent5">
                    <a:lumMod val="50000"/>
                  </a:schemeClr>
                </a:solidFill>
                <a:latin typeface="Times New Roman" panose="02020603050405020304" pitchFamily="18" charset="0"/>
                <a:cs typeface="Times New Roman" panose="02020603050405020304" pitchFamily="18" charset="0"/>
              </a:rPr>
              <a:t>lời</a:t>
            </a:r>
            <a:r>
              <a:rPr lang="en-US" sz="1800" b="1" dirty="0">
                <a:solidFill>
                  <a:schemeClr val="accent5">
                    <a:lumMod val="50000"/>
                  </a:schemeClr>
                </a:solidFill>
                <a:latin typeface="Times New Roman" panose="02020603050405020304" pitchFamily="18" charset="0"/>
                <a:cs typeface="Times New Roman" panose="02020603050405020304" pitchFamily="18" charset="0"/>
              </a:rPr>
              <a:t> </a:t>
            </a:r>
            <a:r>
              <a:rPr lang="en-US" sz="1800" b="1" dirty="0" err="1">
                <a:solidFill>
                  <a:schemeClr val="accent5">
                    <a:lumMod val="50000"/>
                  </a:schemeClr>
                </a:solidFill>
                <a:latin typeface="Arial" panose="020B0604020202020204" pitchFamily="34" charset="0"/>
                <a:cs typeface="Arial" panose="020B0604020202020204" pitchFamily="34" charset="0"/>
              </a:rPr>
              <a:t>câu</a:t>
            </a:r>
            <a:r>
              <a:rPr lang="en-US" sz="1800" b="1" dirty="0">
                <a:solidFill>
                  <a:schemeClr val="accent5">
                    <a:lumMod val="50000"/>
                  </a:schemeClr>
                </a:solidFill>
                <a:latin typeface="Arial" panose="020B0604020202020204" pitchFamily="34" charset="0"/>
                <a:cs typeface="Arial" panose="020B0604020202020204" pitchFamily="34" charset="0"/>
              </a:rPr>
              <a:t> </a:t>
            </a:r>
            <a:r>
              <a:rPr lang="en-US" sz="1800" b="1" dirty="0" err="1">
                <a:solidFill>
                  <a:schemeClr val="accent5">
                    <a:lumMod val="50000"/>
                  </a:schemeClr>
                </a:solidFill>
                <a:latin typeface="Arial" panose="020B0604020202020204" pitchFamily="34" charset="0"/>
                <a:cs typeface="Arial" panose="020B0604020202020204" pitchFamily="34" charset="0"/>
              </a:rPr>
              <a:t>hỏi</a:t>
            </a:r>
            <a:r>
              <a:rPr lang="en-US" sz="1800" b="1" dirty="0">
                <a:solidFill>
                  <a:schemeClr val="accent5">
                    <a:lumMod val="50000"/>
                  </a:schemeClr>
                </a:solidFill>
                <a:latin typeface="Arial" panose="020B0604020202020204" pitchFamily="34" charset="0"/>
                <a:cs typeface="Arial" panose="020B0604020202020204" pitchFamily="34" charset="0"/>
              </a:rPr>
              <a:t>.</a:t>
            </a:r>
            <a:endParaRPr lang="en-US" sz="1800" b="1" dirty="0">
              <a:solidFill>
                <a:schemeClr val="accent5">
                  <a:lumMod val="50000"/>
                </a:schemeClr>
              </a:solidFill>
              <a:latin typeface="Arial" panose="020B0604020202020204" pitchFamily="34" charset="0"/>
              <a:cs typeface="Arial" panose="020B0604020202020204" pitchFamily="34" charset="0"/>
            </a:endParaRPr>
          </a:p>
          <a:p>
            <a:endParaRPr lang="en-US" sz="2000" b="1" dirty="0">
              <a:solidFill>
                <a:srgbClr val="0070C0"/>
              </a:solidFill>
              <a:latin typeface="Arial" panose="020B0604020202020204" pitchFamily="34" charset="0"/>
              <a:cs typeface="Arial" panose="020B0604020202020204" pitchFamily="34" charset="0"/>
            </a:endParaRPr>
          </a:p>
        </p:txBody>
      </p:sp>
      <p:sp>
        <p:nvSpPr>
          <p:cNvPr id="5" name="Content Placeholder 2"/>
          <p:cNvSpPr txBox="1"/>
          <p:nvPr/>
        </p:nvSpPr>
        <p:spPr>
          <a:xfrm>
            <a:off x="139999" y="2170728"/>
            <a:ext cx="5288344" cy="2814929"/>
          </a:xfrm>
          <a:prstGeom prst="rect">
            <a:avLst/>
          </a:prstGeom>
          <a:solidFill>
            <a:srgbClr val="00B050"/>
          </a:solidFill>
          <a:effectLst>
            <a:glow rad="101600">
              <a:schemeClr val="accent6">
                <a:satMod val="175000"/>
                <a:alpha val="40000"/>
              </a:schemeClr>
            </a:glow>
            <a:softEdge rad="63500"/>
          </a:effectLst>
        </p:spPr>
        <p:txBody>
          <a:bodyPr>
            <a:normAutofit fontScale="2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20000"/>
              </a:lnSpc>
            </a:pPr>
            <a:r>
              <a:rPr lang="en-US" sz="6400" dirty="0">
                <a:latin typeface="Times New Roman" panose="02020603050405020304" pitchFamily="18" charset="0"/>
                <a:cs typeface="Times New Roman" panose="02020603050405020304" pitchFamily="18" charset="0"/>
              </a:rPr>
              <a:t>     T là </a:t>
            </a:r>
            <a:r>
              <a:rPr lang="en-US" sz="6400" dirty="0" err="1">
                <a:latin typeface="Times New Roman" panose="02020603050405020304" pitchFamily="18" charset="0"/>
                <a:cs typeface="Times New Roman" panose="02020603050405020304" pitchFamily="18" charset="0"/>
              </a:rPr>
              <a:t>học</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sinh</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lớp</a:t>
            </a:r>
            <a:r>
              <a:rPr lang="en-US" sz="6400" dirty="0">
                <a:latin typeface="Times New Roman" panose="02020603050405020304" pitchFamily="18" charset="0"/>
                <a:cs typeface="Times New Roman" panose="02020603050405020304" pitchFamily="18" charset="0"/>
              </a:rPr>
              <a:t> 7A2. </a:t>
            </a:r>
            <a:r>
              <a:rPr lang="en-US" sz="6400" dirty="0" err="1">
                <a:latin typeface="Times New Roman" panose="02020603050405020304" pitchFamily="18" charset="0"/>
                <a:cs typeface="Times New Roman" panose="02020603050405020304" pitchFamily="18" charset="0"/>
              </a:rPr>
              <a:t>Bố</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mẹ</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luôn</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kì</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vọng</a:t>
            </a:r>
            <a:r>
              <a:rPr lang="en-US" sz="6400" dirty="0">
                <a:latin typeface="Times New Roman" panose="02020603050405020304" pitchFamily="18" charset="0"/>
                <a:cs typeface="Times New Roman" panose="02020603050405020304" pitchFamily="18" charset="0"/>
              </a:rPr>
              <a:t> T </a:t>
            </a:r>
            <a:r>
              <a:rPr lang="en-US" sz="6400" dirty="0" err="1">
                <a:latin typeface="Times New Roman" panose="02020603050405020304" pitchFamily="18" charset="0"/>
                <a:cs typeface="Times New Roman" panose="02020603050405020304" pitchFamily="18" charset="0"/>
              </a:rPr>
              <a:t>đạt</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kết</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quả</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cao</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trong</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học</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tập</a:t>
            </a:r>
            <a:r>
              <a:rPr lang="en-US" sz="6400" dirty="0">
                <a:latin typeface="Times New Roman" panose="02020603050405020304" pitchFamily="18" charset="0"/>
                <a:cs typeface="Times New Roman" panose="02020603050405020304" pitchFamily="18" charset="0"/>
              </a:rPr>
              <a:t>. T </a:t>
            </a:r>
            <a:r>
              <a:rPr lang="en-US" sz="6400" dirty="0" err="1">
                <a:latin typeface="Times New Roman" panose="02020603050405020304" pitchFamily="18" charset="0"/>
                <a:cs typeface="Times New Roman" panose="02020603050405020304" pitchFamily="18" charset="0"/>
              </a:rPr>
              <a:t>rất</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cố</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gắng</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và</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dành</a:t>
            </a:r>
            <a:r>
              <a:rPr lang="en-US" sz="6400" dirty="0">
                <a:latin typeface="Times New Roman" panose="02020603050405020304" pitchFamily="18" charset="0"/>
                <a:cs typeface="Times New Roman" panose="02020603050405020304" pitchFamily="18" charset="0"/>
              </a:rPr>
              <a:t> nhiều </a:t>
            </a:r>
            <a:r>
              <a:rPr lang="en-US" sz="6400" dirty="0" err="1">
                <a:latin typeface="Times New Roman" panose="02020603050405020304" pitchFamily="18" charset="0"/>
                <a:cs typeface="Times New Roman" panose="02020603050405020304" pitchFamily="18" charset="0"/>
              </a:rPr>
              <a:t>thời</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gian</a:t>
            </a:r>
            <a:r>
              <a:rPr lang="en-US" sz="6400" dirty="0">
                <a:latin typeface="Times New Roman" panose="02020603050405020304" pitchFamily="18" charset="0"/>
                <a:cs typeface="Times New Roman" panose="02020603050405020304" pitchFamily="18" charset="0"/>
              </a:rPr>
              <a:t> để </a:t>
            </a:r>
            <a:r>
              <a:rPr lang="en-US" sz="6400" dirty="0" err="1">
                <a:latin typeface="Times New Roman" panose="02020603050405020304" pitchFamily="18" charset="0"/>
                <a:cs typeface="Times New Roman" panose="02020603050405020304" pitchFamily="18" charset="0"/>
              </a:rPr>
              <a:t>ôn</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bài</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nhưng</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cứ</a:t>
            </a:r>
            <a:r>
              <a:rPr lang="en-US" sz="6400" dirty="0">
                <a:latin typeface="Times New Roman" panose="02020603050405020304" pitchFamily="18" charset="0"/>
                <a:cs typeface="Times New Roman" panose="02020603050405020304" pitchFamily="18" charset="0"/>
              </a:rPr>
              <a:t> đến </a:t>
            </a:r>
            <a:r>
              <a:rPr lang="en-US" sz="6400" dirty="0" err="1">
                <a:latin typeface="Times New Roman" panose="02020603050405020304" pitchFamily="18" charset="0"/>
                <a:cs typeface="Times New Roman" panose="02020603050405020304" pitchFamily="18" charset="0"/>
              </a:rPr>
              <a:t>gần</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ngày</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thi</a:t>
            </a:r>
            <a:r>
              <a:rPr lang="en-US" sz="6400" dirty="0">
                <a:latin typeface="Times New Roman" panose="02020603050405020304" pitchFamily="18" charset="0"/>
                <a:cs typeface="Times New Roman" panose="02020603050405020304" pitchFamily="18" charset="0"/>
              </a:rPr>
              <a:t> T </a:t>
            </a:r>
            <a:r>
              <a:rPr lang="en-US" sz="6400" dirty="0" err="1">
                <a:latin typeface="Times New Roman" panose="02020603050405020304" pitchFamily="18" charset="0"/>
                <a:cs typeface="Times New Roman" panose="02020603050405020304" pitchFamily="18" charset="0"/>
              </a:rPr>
              <a:t>lại</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bồn</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chồn</a:t>
            </a:r>
            <a:r>
              <a:rPr lang="en-US" sz="6400" dirty="0">
                <a:latin typeface="Times New Roman" panose="02020603050405020304" pitchFamily="18" charset="0"/>
                <a:cs typeface="Times New Roman" panose="02020603050405020304" pitchFamily="18" charset="0"/>
              </a:rPr>
              <a:t>, lo </a:t>
            </a:r>
            <a:r>
              <a:rPr lang="en-US" sz="6400" dirty="0" err="1">
                <a:latin typeface="Times New Roman" panose="02020603050405020304" pitchFamily="18" charset="0"/>
                <a:cs typeface="Times New Roman" panose="02020603050405020304" pitchFamily="18" charset="0"/>
              </a:rPr>
              <a:t>lắng</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và</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quên</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hết</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những</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gì</a:t>
            </a:r>
            <a:r>
              <a:rPr lang="en-US" sz="6400" dirty="0">
                <a:latin typeface="Times New Roman" panose="02020603050405020304" pitchFamily="18" charset="0"/>
                <a:cs typeface="Times New Roman" panose="02020603050405020304" pitchFamily="18" charset="0"/>
              </a:rPr>
              <a:t> đã </a:t>
            </a:r>
            <a:r>
              <a:rPr lang="en-US" sz="6400" dirty="0" err="1">
                <a:latin typeface="Times New Roman" panose="02020603050405020304" pitchFamily="18" charset="0"/>
                <a:cs typeface="Times New Roman" panose="02020603050405020304" pitchFamily="18" charset="0"/>
              </a:rPr>
              <a:t>học</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Bạn</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bè</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còn</a:t>
            </a:r>
            <a:r>
              <a:rPr lang="en-US" sz="6400" dirty="0">
                <a:latin typeface="Times New Roman" panose="02020603050405020304" pitchFamily="18" charset="0"/>
                <a:cs typeface="Times New Roman" panose="02020603050405020304" pitchFamily="18" charset="0"/>
              </a:rPr>
              <a:t> hay </a:t>
            </a:r>
            <a:r>
              <a:rPr lang="en-US" sz="6400" dirty="0" err="1">
                <a:latin typeface="Times New Roman" panose="02020603050405020304" pitchFamily="18" charset="0"/>
                <a:cs typeface="Times New Roman" panose="02020603050405020304" pitchFamily="18" charset="0"/>
              </a:rPr>
              <a:t>trêu</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chọc</a:t>
            </a:r>
            <a:r>
              <a:rPr lang="en-US" sz="6400" dirty="0">
                <a:latin typeface="Times New Roman" panose="02020603050405020304" pitchFamily="18" charset="0"/>
                <a:cs typeface="Times New Roman" panose="02020603050405020304" pitchFamily="18" charset="0"/>
              </a:rPr>
              <a:t> T là “</a:t>
            </a:r>
            <a:r>
              <a:rPr lang="en-US" sz="6400" dirty="0" err="1">
                <a:latin typeface="Times New Roman" panose="02020603050405020304" pitchFamily="18" charset="0"/>
                <a:cs typeface="Times New Roman" panose="02020603050405020304" pitchFamily="18" charset="0"/>
              </a:rPr>
              <a:t>mọt</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sách</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mà</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điểm</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luôn</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dưới</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trung</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bình</a:t>
            </a:r>
            <a:r>
              <a:rPr lang="en-US" sz="6400" dirty="0">
                <a:latin typeface="Times New Roman" panose="02020603050405020304" pitchFamily="18" charset="0"/>
                <a:cs typeface="Times New Roman" panose="02020603050405020304" pitchFamily="18" charset="0"/>
              </a:rPr>
              <a:t>. T </a:t>
            </a:r>
            <a:r>
              <a:rPr lang="en-US" sz="6400" dirty="0" err="1">
                <a:latin typeface="Times New Roman" panose="02020603050405020304" pitchFamily="18" charset="0"/>
                <a:cs typeface="Times New Roman" panose="02020603050405020304" pitchFamily="18" charset="0"/>
              </a:rPr>
              <a:t>rất</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buồn</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nên</a:t>
            </a:r>
            <a:r>
              <a:rPr lang="en-US" sz="6400" dirty="0">
                <a:latin typeface="Times New Roman" panose="02020603050405020304" pitchFamily="18" charset="0"/>
                <a:cs typeface="Times New Roman" panose="02020603050405020304" pitchFamily="18" charset="0"/>
              </a:rPr>
              <a:t> đã </a:t>
            </a:r>
            <a:r>
              <a:rPr lang="en-US" sz="6400" dirty="0" err="1">
                <a:latin typeface="Times New Roman" panose="02020603050405020304" pitchFamily="18" charset="0"/>
                <a:cs typeface="Times New Roman" panose="02020603050405020304" pitchFamily="18" charset="0"/>
              </a:rPr>
              <a:t>tìm</a:t>
            </a:r>
            <a:r>
              <a:rPr lang="en-US" sz="6400" dirty="0">
                <a:latin typeface="Times New Roman" panose="02020603050405020304" pitchFamily="18" charset="0"/>
                <a:cs typeface="Times New Roman" panose="02020603050405020304" pitchFamily="18" charset="0"/>
              </a:rPr>
              <a:t> đến </a:t>
            </a:r>
            <a:r>
              <a:rPr lang="en-US" sz="6400" dirty="0" err="1">
                <a:latin typeface="Times New Roman" panose="02020603050405020304" pitchFamily="18" charset="0"/>
                <a:cs typeface="Times New Roman" panose="02020603050405020304" pitchFamily="18" charset="0"/>
              </a:rPr>
              <a:t>phòng</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Tham</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vấn</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học</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đường</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cô</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giáo</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tham</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vấn</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khuyên</a:t>
            </a:r>
            <a:r>
              <a:rPr lang="en-US" sz="6400" dirty="0">
                <a:latin typeface="Times New Roman" panose="02020603050405020304" pitchFamily="18" charset="0"/>
                <a:cs typeface="Times New Roman" panose="02020603050405020304" pitchFamily="18" charset="0"/>
              </a:rPr>
              <a:t>: </a:t>
            </a:r>
            <a:r>
              <a:rPr lang="en-US" sz="6400" i="1" dirty="0">
                <a:latin typeface="Times New Roman" panose="02020603050405020304" pitchFamily="18" charset="0"/>
                <a:cs typeface="Times New Roman" panose="02020603050405020304" pitchFamily="18" charset="0"/>
              </a:rPr>
              <a:t>“</a:t>
            </a:r>
            <a:r>
              <a:rPr lang="en-US" sz="6400" i="1" dirty="0" err="1">
                <a:latin typeface="Times New Roman" panose="02020603050405020304" pitchFamily="18" charset="0"/>
                <a:cs typeface="Times New Roman" panose="02020603050405020304" pitchFamily="18" charset="0"/>
              </a:rPr>
              <a:t>Em</a:t>
            </a:r>
            <a:r>
              <a:rPr lang="en-US" sz="6400" i="1" dirty="0">
                <a:latin typeface="Times New Roman" panose="02020603050405020304" pitchFamily="18" charset="0"/>
                <a:cs typeface="Times New Roman" panose="02020603050405020304" pitchFamily="18" charset="0"/>
              </a:rPr>
              <a:t> </a:t>
            </a:r>
            <a:r>
              <a:rPr lang="en-US" sz="6400" i="1" dirty="0" err="1">
                <a:latin typeface="Times New Roman" panose="02020603050405020304" pitchFamily="18" charset="0"/>
                <a:cs typeface="Times New Roman" panose="02020603050405020304" pitchFamily="18" charset="0"/>
              </a:rPr>
              <a:t>nên</a:t>
            </a:r>
            <a:r>
              <a:rPr lang="en-US" sz="6400" i="1" dirty="0">
                <a:latin typeface="Times New Roman" panose="02020603050405020304" pitchFamily="18" charset="0"/>
                <a:cs typeface="Times New Roman" panose="02020603050405020304" pitchFamily="18" charset="0"/>
              </a:rPr>
              <a:t> </a:t>
            </a:r>
            <a:r>
              <a:rPr lang="en-US" sz="6400" i="1" dirty="0" err="1">
                <a:latin typeface="Times New Roman" panose="02020603050405020304" pitchFamily="18" charset="0"/>
                <a:cs typeface="Times New Roman" panose="02020603050405020304" pitchFamily="18" charset="0"/>
              </a:rPr>
              <a:t>ôn</a:t>
            </a:r>
            <a:r>
              <a:rPr lang="en-US" sz="6400" i="1" dirty="0">
                <a:latin typeface="Times New Roman" panose="02020603050405020304" pitchFamily="18" charset="0"/>
                <a:cs typeface="Times New Roman" panose="02020603050405020304" pitchFamily="18" charset="0"/>
              </a:rPr>
              <a:t> </a:t>
            </a:r>
            <a:r>
              <a:rPr lang="en-US" sz="6400" i="1" dirty="0" err="1">
                <a:latin typeface="Times New Roman" panose="02020603050405020304" pitchFamily="18" charset="0"/>
                <a:cs typeface="Times New Roman" panose="02020603050405020304" pitchFamily="18" charset="0"/>
              </a:rPr>
              <a:t>bài</a:t>
            </a:r>
            <a:r>
              <a:rPr lang="en-US" sz="6400" i="1" dirty="0">
                <a:latin typeface="Times New Roman" panose="02020603050405020304" pitchFamily="18" charset="0"/>
                <a:cs typeface="Times New Roman" panose="02020603050405020304" pitchFamily="18" charset="0"/>
              </a:rPr>
              <a:t> </a:t>
            </a:r>
            <a:r>
              <a:rPr lang="en-US" sz="6400" i="1" dirty="0" err="1">
                <a:latin typeface="Times New Roman" panose="02020603050405020304" pitchFamily="18" charset="0"/>
                <a:cs typeface="Times New Roman" panose="02020603050405020304" pitchFamily="18" charset="0"/>
              </a:rPr>
              <a:t>bằng</a:t>
            </a:r>
            <a:r>
              <a:rPr lang="en-US" sz="6400" i="1" dirty="0">
                <a:latin typeface="Times New Roman" panose="02020603050405020304" pitchFamily="18" charset="0"/>
                <a:cs typeface="Times New Roman" panose="02020603050405020304" pitchFamily="18" charset="0"/>
              </a:rPr>
              <a:t> </a:t>
            </a:r>
            <a:r>
              <a:rPr lang="en-US" sz="6400" i="1" dirty="0" err="1">
                <a:latin typeface="Times New Roman" panose="02020603050405020304" pitchFamily="18" charset="0"/>
                <a:cs typeface="Times New Roman" panose="02020603050405020304" pitchFamily="18" charset="0"/>
              </a:rPr>
              <a:t>cách</a:t>
            </a:r>
            <a:r>
              <a:rPr lang="en-US" sz="6400" i="1" dirty="0">
                <a:latin typeface="Times New Roman" panose="02020603050405020304" pitchFamily="18" charset="0"/>
                <a:cs typeface="Times New Roman" panose="02020603050405020304" pitchFamily="18" charset="0"/>
              </a:rPr>
              <a:t>: </a:t>
            </a:r>
            <a:r>
              <a:rPr lang="en-US" sz="6400" i="1" dirty="0" err="1">
                <a:latin typeface="Times New Roman" panose="02020603050405020304" pitchFamily="18" charset="0"/>
                <a:cs typeface="Times New Roman" panose="02020603050405020304" pitchFamily="18" charset="0"/>
              </a:rPr>
              <a:t>xác</a:t>
            </a:r>
            <a:r>
              <a:rPr lang="en-US" sz="6400" i="1" dirty="0">
                <a:latin typeface="Times New Roman" panose="02020603050405020304" pitchFamily="18" charset="0"/>
                <a:cs typeface="Times New Roman" panose="02020603050405020304" pitchFamily="18" charset="0"/>
              </a:rPr>
              <a:t> </a:t>
            </a:r>
            <a:r>
              <a:rPr lang="en-US" sz="6400" i="1" dirty="0" err="1">
                <a:latin typeface="Times New Roman" panose="02020603050405020304" pitchFamily="18" charset="0"/>
                <a:cs typeface="Times New Roman" panose="02020603050405020304" pitchFamily="18" charset="0"/>
              </a:rPr>
              <a:t>định</a:t>
            </a:r>
            <a:r>
              <a:rPr lang="en-US" sz="6400" i="1" dirty="0">
                <a:latin typeface="Times New Roman" panose="02020603050405020304" pitchFamily="18" charset="0"/>
                <a:cs typeface="Times New Roman" panose="02020603050405020304" pitchFamily="18" charset="0"/>
              </a:rPr>
              <a:t> </a:t>
            </a:r>
            <a:r>
              <a:rPr lang="en-US" sz="6400" i="1" dirty="0" err="1">
                <a:latin typeface="Times New Roman" panose="02020603050405020304" pitchFamily="18" charset="0"/>
                <a:cs typeface="Times New Roman" panose="02020603050405020304" pitchFamily="18" charset="0"/>
              </a:rPr>
              <a:t>phạm</a:t>
            </a:r>
            <a:r>
              <a:rPr lang="en-US" sz="6400" i="1" dirty="0">
                <a:latin typeface="Times New Roman" panose="02020603050405020304" pitchFamily="18" charset="0"/>
                <a:cs typeface="Times New Roman" panose="02020603050405020304" pitchFamily="18" charset="0"/>
              </a:rPr>
              <a:t> vi </a:t>
            </a:r>
            <a:r>
              <a:rPr lang="en-US" sz="6400" i="1" dirty="0" err="1">
                <a:latin typeface="Times New Roman" panose="02020603050405020304" pitchFamily="18" charset="0"/>
                <a:cs typeface="Times New Roman" panose="02020603050405020304" pitchFamily="18" charset="0"/>
              </a:rPr>
              <a:t>ôn</a:t>
            </a:r>
            <a:r>
              <a:rPr lang="en-US" sz="6400" i="1" dirty="0">
                <a:latin typeface="Times New Roman" panose="02020603050405020304" pitchFamily="18" charset="0"/>
                <a:cs typeface="Times New Roman" panose="02020603050405020304" pitchFamily="18" charset="0"/>
              </a:rPr>
              <a:t> </a:t>
            </a:r>
            <a:r>
              <a:rPr lang="en-US" sz="6400" i="1" dirty="0" err="1">
                <a:latin typeface="Times New Roman" panose="02020603050405020304" pitchFamily="18" charset="0"/>
                <a:cs typeface="Times New Roman" panose="02020603050405020304" pitchFamily="18" charset="0"/>
              </a:rPr>
              <a:t>tập</a:t>
            </a:r>
            <a:r>
              <a:rPr lang="en-US" sz="6400" i="1" dirty="0">
                <a:latin typeface="Times New Roman" panose="02020603050405020304" pitchFamily="18" charset="0"/>
                <a:cs typeface="Times New Roman" panose="02020603050405020304" pitchFamily="18" charset="0"/>
              </a:rPr>
              <a:t>; </a:t>
            </a:r>
            <a:r>
              <a:rPr lang="en-US" sz="6400" i="1" dirty="0" err="1">
                <a:latin typeface="Times New Roman" panose="02020603050405020304" pitchFamily="18" charset="0"/>
                <a:cs typeface="Times New Roman" panose="02020603050405020304" pitchFamily="18" charset="0"/>
              </a:rPr>
              <a:t>ôn</a:t>
            </a:r>
            <a:r>
              <a:rPr lang="en-US" sz="6400" i="1" dirty="0">
                <a:latin typeface="Times New Roman" panose="02020603050405020304" pitchFamily="18" charset="0"/>
                <a:cs typeface="Times New Roman" panose="02020603050405020304" pitchFamily="18" charset="0"/>
              </a:rPr>
              <a:t> </a:t>
            </a:r>
            <a:r>
              <a:rPr lang="en-US" sz="6400" i="1" dirty="0" err="1">
                <a:latin typeface="Times New Roman" panose="02020603050405020304" pitchFamily="18" charset="0"/>
                <a:cs typeface="Times New Roman" panose="02020603050405020304" pitchFamily="18" charset="0"/>
              </a:rPr>
              <a:t>từng</a:t>
            </a:r>
            <a:r>
              <a:rPr lang="en-US" sz="6400" i="1" dirty="0">
                <a:latin typeface="Times New Roman" panose="02020603050405020304" pitchFamily="18" charset="0"/>
                <a:cs typeface="Times New Roman" panose="02020603050405020304" pitchFamily="18" charset="0"/>
              </a:rPr>
              <a:t> </a:t>
            </a:r>
            <a:r>
              <a:rPr lang="en-US" sz="6400" i="1" dirty="0" err="1">
                <a:latin typeface="Times New Roman" panose="02020603050405020304" pitchFamily="18" charset="0"/>
                <a:cs typeface="Times New Roman" panose="02020603050405020304" pitchFamily="18" charset="0"/>
              </a:rPr>
              <a:t>phần</a:t>
            </a:r>
            <a:r>
              <a:rPr lang="en-US" sz="6400" i="1" dirty="0">
                <a:latin typeface="Times New Roman" panose="02020603050405020304" pitchFamily="18" charset="0"/>
                <a:cs typeface="Times New Roman" panose="02020603050405020304" pitchFamily="18" charset="0"/>
              </a:rPr>
              <a:t>, </a:t>
            </a:r>
            <a:r>
              <a:rPr lang="en-US" sz="6400" i="1" dirty="0" err="1">
                <a:latin typeface="Times New Roman" panose="02020603050405020304" pitchFamily="18" charset="0"/>
                <a:cs typeface="Times New Roman" panose="02020603050405020304" pitchFamily="18" charset="0"/>
              </a:rPr>
              <a:t>ôn</a:t>
            </a:r>
            <a:r>
              <a:rPr lang="en-US" sz="6400" i="1" dirty="0">
                <a:latin typeface="Times New Roman" panose="02020603050405020304" pitchFamily="18" charset="0"/>
                <a:cs typeface="Times New Roman" panose="02020603050405020304" pitchFamily="18" charset="0"/>
              </a:rPr>
              <a:t> </a:t>
            </a:r>
            <a:r>
              <a:rPr lang="en-US" sz="6400" i="1" dirty="0" err="1">
                <a:latin typeface="Times New Roman" panose="02020603050405020304" pitchFamily="18" charset="0"/>
                <a:cs typeface="Times New Roman" panose="02020603050405020304" pitchFamily="18" charset="0"/>
              </a:rPr>
              <a:t>nội</a:t>
            </a:r>
            <a:r>
              <a:rPr lang="en-US" sz="6400" i="1" dirty="0">
                <a:latin typeface="Times New Roman" panose="02020603050405020304" pitchFamily="18" charset="0"/>
                <a:cs typeface="Times New Roman" panose="02020603050405020304" pitchFamily="18" charset="0"/>
              </a:rPr>
              <a:t> dung </a:t>
            </a:r>
            <a:r>
              <a:rPr lang="en-US" sz="6400" i="1" dirty="0" err="1">
                <a:latin typeface="Times New Roman" panose="02020603050405020304" pitchFamily="18" charset="0"/>
                <a:cs typeface="Times New Roman" panose="02020603050405020304" pitchFamily="18" charset="0"/>
              </a:rPr>
              <a:t>chính</a:t>
            </a:r>
            <a:r>
              <a:rPr lang="en-US" sz="6400" i="1" dirty="0">
                <a:latin typeface="Times New Roman" panose="02020603050405020304" pitchFamily="18" charset="0"/>
                <a:cs typeface="Times New Roman" panose="02020603050405020304" pitchFamily="18" charset="0"/>
              </a:rPr>
              <a:t> </a:t>
            </a:r>
            <a:r>
              <a:rPr lang="en-US" sz="6400" i="1" dirty="0" err="1">
                <a:latin typeface="Times New Roman" panose="02020603050405020304" pitchFamily="18" charset="0"/>
                <a:cs typeface="Times New Roman" panose="02020603050405020304" pitchFamily="18" charset="0"/>
              </a:rPr>
              <a:t>trước</a:t>
            </a:r>
            <a:r>
              <a:rPr lang="en-US" sz="6400" i="1" dirty="0">
                <a:latin typeface="Times New Roman" panose="02020603050405020304" pitchFamily="18" charset="0"/>
                <a:cs typeface="Times New Roman" panose="02020603050405020304" pitchFamily="18" charset="0"/>
              </a:rPr>
              <a:t>, chi </a:t>
            </a:r>
            <a:r>
              <a:rPr lang="en-US" sz="6400" i="1" dirty="0" err="1">
                <a:latin typeface="Times New Roman" panose="02020603050405020304" pitchFamily="18" charset="0"/>
                <a:cs typeface="Times New Roman" panose="02020603050405020304" pitchFamily="18" charset="0"/>
              </a:rPr>
              <a:t>tiết</a:t>
            </a:r>
            <a:r>
              <a:rPr lang="en-US" sz="6400" i="1" dirty="0">
                <a:latin typeface="Times New Roman" panose="02020603050405020304" pitchFamily="18" charset="0"/>
                <a:cs typeface="Times New Roman" panose="02020603050405020304" pitchFamily="18" charset="0"/>
              </a:rPr>
              <a:t> </a:t>
            </a:r>
            <a:r>
              <a:rPr lang="en-US" sz="6400" i="1" dirty="0" err="1">
                <a:latin typeface="Times New Roman" panose="02020603050405020304" pitchFamily="18" charset="0"/>
                <a:cs typeface="Times New Roman" panose="02020603050405020304" pitchFamily="18" charset="0"/>
              </a:rPr>
              <a:t>sau</a:t>
            </a:r>
            <a:r>
              <a:rPr lang="en-US" sz="6400" i="1" dirty="0">
                <a:latin typeface="Times New Roman" panose="02020603050405020304" pitchFamily="18" charset="0"/>
                <a:cs typeface="Times New Roman" panose="02020603050405020304" pitchFamily="18" charset="0"/>
              </a:rPr>
              <a:t>; </a:t>
            </a:r>
            <a:r>
              <a:rPr lang="en-US" sz="6400" i="1" dirty="0" err="1">
                <a:latin typeface="Times New Roman" panose="02020603050405020304" pitchFamily="18" charset="0"/>
                <a:cs typeface="Times New Roman" panose="02020603050405020304" pitchFamily="18" charset="0"/>
              </a:rPr>
              <a:t>ôn</a:t>
            </a:r>
            <a:r>
              <a:rPr lang="en-US" sz="6400" i="1" dirty="0">
                <a:latin typeface="Times New Roman" panose="02020603050405020304" pitchFamily="18" charset="0"/>
                <a:cs typeface="Times New Roman" panose="02020603050405020304" pitchFamily="18" charset="0"/>
              </a:rPr>
              <a:t> </a:t>
            </a:r>
            <a:r>
              <a:rPr lang="en-US" sz="6400" i="1" dirty="0" err="1">
                <a:latin typeface="Times New Roman" panose="02020603050405020304" pitchFamily="18" charset="0"/>
                <a:cs typeface="Times New Roman" panose="02020603050405020304" pitchFamily="18" charset="0"/>
              </a:rPr>
              <a:t>hôm</a:t>
            </a:r>
            <a:r>
              <a:rPr lang="en-US" sz="6400" i="1" dirty="0">
                <a:latin typeface="Times New Roman" panose="02020603050405020304" pitchFamily="18" charset="0"/>
                <a:cs typeface="Times New Roman" panose="02020603050405020304" pitchFamily="18" charset="0"/>
              </a:rPr>
              <a:t> </a:t>
            </a:r>
            <a:r>
              <a:rPr lang="en-US" sz="6400" i="1" dirty="0" err="1">
                <a:latin typeface="Times New Roman" panose="02020603050405020304" pitchFamily="18" charset="0"/>
                <a:cs typeface="Times New Roman" panose="02020603050405020304" pitchFamily="18" charset="0"/>
              </a:rPr>
              <a:t>trước</a:t>
            </a:r>
            <a:r>
              <a:rPr lang="en-US" sz="6400" i="1" dirty="0">
                <a:latin typeface="Times New Roman" panose="02020603050405020304" pitchFamily="18" charset="0"/>
                <a:cs typeface="Times New Roman" panose="02020603050405020304" pitchFamily="18" charset="0"/>
              </a:rPr>
              <a:t> </a:t>
            </a:r>
            <a:r>
              <a:rPr lang="en-US" sz="6400" i="1" dirty="0" err="1">
                <a:latin typeface="Times New Roman" panose="02020603050405020304" pitchFamily="18" charset="0"/>
                <a:cs typeface="Times New Roman" panose="02020603050405020304" pitchFamily="18" charset="0"/>
              </a:rPr>
              <a:t>và</a:t>
            </a:r>
            <a:r>
              <a:rPr lang="en-US" sz="6400" i="1" dirty="0">
                <a:latin typeface="Times New Roman" panose="02020603050405020304" pitchFamily="18" charset="0"/>
                <a:cs typeface="Times New Roman" panose="02020603050405020304" pitchFamily="18" charset="0"/>
              </a:rPr>
              <a:t> </a:t>
            </a:r>
            <a:r>
              <a:rPr lang="en-US" sz="6400" i="1" dirty="0" err="1">
                <a:latin typeface="Times New Roman" panose="02020603050405020304" pitchFamily="18" charset="0"/>
                <a:cs typeface="Times New Roman" panose="02020603050405020304" pitchFamily="18" charset="0"/>
              </a:rPr>
              <a:t>kiểm</a:t>
            </a:r>
            <a:r>
              <a:rPr lang="en-US" sz="6400" i="1" dirty="0">
                <a:latin typeface="Times New Roman" panose="02020603050405020304" pitchFamily="18" charset="0"/>
                <a:cs typeface="Times New Roman" panose="02020603050405020304" pitchFamily="18" charset="0"/>
              </a:rPr>
              <a:t> </a:t>
            </a:r>
            <a:r>
              <a:rPr lang="en-US" sz="6400" i="1" dirty="0" err="1">
                <a:latin typeface="Times New Roman" panose="02020603050405020304" pitchFamily="18" charset="0"/>
                <a:cs typeface="Times New Roman" panose="02020603050405020304" pitchFamily="18" charset="0"/>
              </a:rPr>
              <a:t>tra</a:t>
            </a:r>
            <a:r>
              <a:rPr lang="en-US" sz="6400" i="1" dirty="0">
                <a:latin typeface="Times New Roman" panose="02020603050405020304" pitchFamily="18" charset="0"/>
                <a:cs typeface="Times New Roman" panose="02020603050405020304" pitchFamily="18" charset="0"/>
              </a:rPr>
              <a:t> </a:t>
            </a:r>
            <a:r>
              <a:rPr lang="en-US" sz="6400" i="1" dirty="0" err="1">
                <a:latin typeface="Times New Roman" panose="02020603050405020304" pitchFamily="18" charset="0"/>
                <a:cs typeface="Times New Roman" panose="02020603050405020304" pitchFamily="18" charset="0"/>
              </a:rPr>
              <a:t>lại</a:t>
            </a:r>
            <a:r>
              <a:rPr lang="en-US" sz="6400" i="1" dirty="0">
                <a:latin typeface="Times New Roman" panose="02020603050405020304" pitchFamily="18" charset="0"/>
                <a:cs typeface="Times New Roman" panose="02020603050405020304" pitchFamily="18" charset="0"/>
              </a:rPr>
              <a:t> </a:t>
            </a:r>
            <a:r>
              <a:rPr lang="en-US" sz="6400" i="1" dirty="0" err="1">
                <a:latin typeface="Times New Roman" panose="02020603050405020304" pitchFamily="18" charset="0"/>
                <a:cs typeface="Times New Roman" panose="02020603050405020304" pitchFamily="18" charset="0"/>
              </a:rPr>
              <a:t>vào</a:t>
            </a:r>
            <a:r>
              <a:rPr lang="en-US" sz="6400" i="1" dirty="0">
                <a:latin typeface="Times New Roman" panose="02020603050405020304" pitchFamily="18" charset="0"/>
                <a:cs typeface="Times New Roman" panose="02020603050405020304" pitchFamily="18" charset="0"/>
              </a:rPr>
              <a:t> </a:t>
            </a:r>
            <a:r>
              <a:rPr lang="en-US" sz="6400" i="1" dirty="0" err="1">
                <a:latin typeface="Times New Roman" panose="02020603050405020304" pitchFamily="18" charset="0"/>
                <a:cs typeface="Times New Roman" panose="02020603050405020304" pitchFamily="18" charset="0"/>
              </a:rPr>
              <a:t>hôm</a:t>
            </a:r>
            <a:r>
              <a:rPr lang="en-US" sz="6400" i="1" dirty="0">
                <a:latin typeface="Times New Roman" panose="02020603050405020304" pitchFamily="18" charset="0"/>
                <a:cs typeface="Times New Roman" panose="02020603050405020304" pitchFamily="18" charset="0"/>
              </a:rPr>
              <a:t> </a:t>
            </a:r>
            <a:r>
              <a:rPr lang="en-US" sz="6400" i="1" dirty="0" err="1">
                <a:latin typeface="Times New Roman" panose="02020603050405020304" pitchFamily="18" charset="0"/>
                <a:cs typeface="Times New Roman" panose="02020603050405020304" pitchFamily="18" charset="0"/>
              </a:rPr>
              <a:t>sau</a:t>
            </a:r>
            <a:r>
              <a:rPr lang="en-US" sz="6400" i="1" dirty="0">
                <a:latin typeface="Times New Roman" panose="02020603050405020304" pitchFamily="18" charset="0"/>
                <a:cs typeface="Times New Roman" panose="02020603050405020304" pitchFamily="18" charset="0"/>
              </a:rPr>
              <a:t>.”</a:t>
            </a:r>
            <a:r>
              <a:rPr lang="en-US" sz="6400" dirty="0">
                <a:latin typeface="Times New Roman" panose="02020603050405020304" pitchFamily="18" charset="0"/>
                <a:cs typeface="Times New Roman" panose="02020603050405020304" pitchFamily="18" charset="0"/>
              </a:rPr>
              <a:t>. T </a:t>
            </a:r>
            <a:r>
              <a:rPr lang="en-US" sz="6400" dirty="0" err="1">
                <a:latin typeface="Times New Roman" panose="02020603050405020304" pitchFamily="18" charset="0"/>
                <a:cs typeface="Times New Roman" panose="02020603050405020304" pitchFamily="18" charset="0"/>
              </a:rPr>
              <a:t>ra</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về</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và</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cảm</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thấy</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nhẹ</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nhõm</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và</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thoải</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mái</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hơn</a:t>
            </a:r>
            <a:r>
              <a:rPr lang="en-US" sz="6400" dirty="0">
                <a:latin typeface="Times New Roman" panose="02020603050405020304" pitchFamily="18" charset="0"/>
                <a:cs typeface="Times New Roman" panose="02020603050405020304" pitchFamily="18" charset="0"/>
              </a:rPr>
              <a:t>.</a:t>
            </a:r>
            <a:endParaRPr lang="en-US" sz="6400" dirty="0">
              <a:latin typeface="Times New Roman" panose="02020603050405020304" pitchFamily="18" charset="0"/>
              <a:cs typeface="Times New Roman" panose="02020603050405020304" pitchFamily="18" charset="0"/>
            </a:endParaRPr>
          </a:p>
          <a:p>
            <a:pPr>
              <a:lnSpc>
                <a:spcPct val="120000"/>
              </a:lnSpc>
            </a:pPr>
            <a:endParaRPr lang="en-US" sz="12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5593229" y="2472812"/>
            <a:ext cx="3309172" cy="2375602"/>
          </a:xfrm>
          <a:prstGeom prst="ellipse">
            <a:avLst/>
          </a:prstGeom>
          <a:ln>
            <a:noFill/>
          </a:ln>
          <a:effectLst>
            <a:softEdge rad="112500"/>
          </a:effectLst>
        </p:spPr>
      </p:pic>
      <p:sp>
        <p:nvSpPr>
          <p:cNvPr id="7" name="TextBox 6"/>
          <p:cNvSpPr txBox="1"/>
          <p:nvPr/>
        </p:nvSpPr>
        <p:spPr>
          <a:xfrm>
            <a:off x="2162370" y="1030277"/>
            <a:ext cx="4978913" cy="922020"/>
          </a:xfrm>
          <a:prstGeom prst="rect">
            <a:avLst/>
          </a:prstGeom>
          <a:noFill/>
        </p:spPr>
        <p:txBody>
          <a:bodyPr wrap="square">
            <a:spAutoFit/>
          </a:bodyPr>
          <a:lstStyle/>
          <a:p>
            <a:pPr marL="0" indent="0">
              <a:lnSpc>
                <a:spcPct val="150000"/>
              </a:lnSpc>
              <a:buNone/>
            </a:pPr>
            <a:r>
              <a:rPr lang="en-US" sz="1800" dirty="0">
                <a:latin typeface="Arial" panose="020B0604020202020204" pitchFamily="34" charset="0"/>
                <a:cs typeface="Arial" panose="020B0604020202020204" pitchFamily="34" charset="0"/>
              </a:rPr>
              <a:t>- </a:t>
            </a:r>
            <a:r>
              <a:rPr lang="en-US" sz="1800" dirty="0">
                <a:latin typeface="Times New Roman" panose="02020603050405020304" pitchFamily="18" charset="0"/>
                <a:cs typeface="Times New Roman" panose="02020603050405020304" pitchFamily="18" charset="0"/>
              </a:rPr>
              <a:t>T đã </a:t>
            </a:r>
            <a:r>
              <a:rPr lang="en-US" sz="1800" dirty="0" err="1">
                <a:latin typeface="Times New Roman" panose="02020603050405020304" pitchFamily="18" charset="0"/>
                <a:cs typeface="Times New Roman" panose="02020603050405020304" pitchFamily="18" charset="0"/>
              </a:rPr>
              <a:t>gặp</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phải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căng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thẳng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như</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thế</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nào</a:t>
            </a:r>
            <a:r>
              <a:rPr lang="en-US" sz="1800" dirty="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p>
            <a:pPr marL="0" indent="0">
              <a:lnSpc>
                <a:spcPct val="150000"/>
              </a:lnSpc>
              <a:buNone/>
            </a:pPr>
            <a:r>
              <a:rPr lang="en-US" sz="1800" dirty="0">
                <a:latin typeface="Times New Roman" panose="02020603050405020304" pitchFamily="18" charset="0"/>
                <a:cs typeface="Times New Roman" panose="02020603050405020304" pitchFamily="18" charset="0"/>
              </a:rPr>
              <a:t>- T đã </a:t>
            </a:r>
            <a:r>
              <a:rPr lang="en-US" sz="1800" dirty="0" err="1">
                <a:latin typeface="Times New Roman" panose="02020603050405020304" pitchFamily="18" charset="0"/>
                <a:cs typeface="Times New Roman" panose="02020603050405020304" pitchFamily="18" charset="0"/>
              </a:rPr>
              <a:t>làm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gì</a:t>
            </a:r>
            <a:r>
              <a:rPr lang="en-US" sz="1800" dirty="0">
                <a:latin typeface="Times New Roman" panose="02020603050405020304" pitchFamily="18" charset="0"/>
                <a:cs typeface="Times New Roman" panose="02020603050405020304" pitchFamily="18" charset="0"/>
              </a:rPr>
              <a:t> để </a:t>
            </a:r>
            <a:r>
              <a:rPr lang="en-US" sz="1800" dirty="0" err="1">
                <a:latin typeface="Times New Roman" panose="02020603050405020304" pitchFamily="18" charset="0"/>
                <a:cs typeface="Times New Roman" panose="02020603050405020304" pitchFamily="18" charset="0"/>
              </a:rPr>
              <a:t>vượt</a:t>
            </a:r>
            <a:r>
              <a:rPr lang="en-US" sz="1800" dirty="0">
                <a:latin typeface="Times New Roman" panose="02020603050405020304" pitchFamily="18" charset="0"/>
                <a:cs typeface="Times New Roman" panose="02020603050405020304" pitchFamily="18" charset="0"/>
              </a:rPr>
              <a:t> qua </a:t>
            </a:r>
            <a:r>
              <a:rPr lang="en-US" sz="1800" dirty="0" err="1">
                <a:latin typeface="Times New Roman" panose="02020603050405020304" pitchFamily="18" charset="0"/>
                <a:cs typeface="Times New Roman" panose="02020603050405020304" pitchFamily="18" charset="0"/>
              </a:rPr>
              <a:t>sự</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căng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thẳng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đó</a:t>
            </a:r>
            <a:r>
              <a:rPr lang="en-US" sz="1800" dirty="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a:stretch>
            <a:fillRect/>
          </a:stretch>
        </p:blipFill>
        <p:spPr>
          <a:xfrm>
            <a:off x="1326981" y="1075795"/>
            <a:ext cx="835389" cy="83538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lamp, light&#10;&#10;Description automatically generated"/>
          <p:cNvPicPr>
            <a:picLocks noChangeAspect="1"/>
          </p:cNvPicPr>
          <p:nvPr/>
        </p:nvPicPr>
        <p:blipFill rotWithShape="1">
          <a:blip r:embed="rId1"/>
          <a:srcRect b="9994"/>
          <a:stretch>
            <a:fillRect/>
          </a:stretch>
        </p:blipFill>
        <p:spPr>
          <a:xfrm>
            <a:off x="-1317348" y="-585515"/>
            <a:ext cx="11887914" cy="5816183"/>
          </a:xfrm>
          <a:prstGeom prst="rect">
            <a:avLst/>
          </a:prstGeom>
        </p:spPr>
      </p:pic>
      <p:pic>
        <p:nvPicPr>
          <p:cNvPr id="11" name="Picture 10" descr="Graphical user interface, application&#10;&#10;Description automatically generated"/>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558558" y="1997677"/>
            <a:ext cx="6136338" cy="3442116"/>
          </a:xfrm>
          <a:prstGeom prst="rect">
            <a:avLst/>
          </a:prstGeom>
        </p:spPr>
      </p:pic>
      <p:pic>
        <p:nvPicPr>
          <p:cNvPr id="12" name="9Slide.vn 7"/>
          <p:cNvPicPr>
            <a:picLocks noChangeAspect="1"/>
          </p:cNvPicPr>
          <p:nvPr/>
        </p:nvPicPr>
        <p:blipFill>
          <a:blip r:embed="rId4"/>
          <a:stretch>
            <a:fillRect/>
          </a:stretch>
        </p:blipFill>
        <p:spPr>
          <a:xfrm>
            <a:off x="1795176" y="929605"/>
            <a:ext cx="5677422" cy="1213988"/>
          </a:xfrm>
          <a:prstGeom prst="rect">
            <a:avLst/>
          </a:prstGeom>
        </p:spPr>
      </p:pic>
      <p:sp>
        <p:nvSpPr>
          <p:cNvPr id="4" name="TextBox 3"/>
          <p:cNvSpPr txBox="1"/>
          <p:nvPr/>
        </p:nvSpPr>
        <p:spPr>
          <a:xfrm>
            <a:off x="2088154" y="1146984"/>
            <a:ext cx="4837302" cy="829945"/>
          </a:xfrm>
          <a:prstGeom prst="rect">
            <a:avLst/>
          </a:prstGeom>
          <a:noFill/>
        </p:spPr>
        <p:txBody>
          <a:bodyPr wrap="square">
            <a:spAutoFit/>
          </a:bodyPr>
          <a:lstStyle/>
          <a:p>
            <a:pPr marL="0" indent="0" algn="ctr">
              <a:buNone/>
            </a:pPr>
            <a:r>
              <a:rPr lang="en-US" sz="2400" b="1" dirty="0" err="1">
                <a:solidFill>
                  <a:schemeClr val="tx2">
                    <a:lumMod val="20000"/>
                    <a:lumOff val="80000"/>
                  </a:schemeClr>
                </a:solidFill>
                <a:latin typeface="Times New Roman" panose="02020603050405020304" pitchFamily="18" charset="0"/>
                <a:cs typeface="Times New Roman" panose="02020603050405020304" pitchFamily="18" charset="0"/>
              </a:rPr>
              <a:t>Nếu</a:t>
            </a:r>
            <a:r>
              <a:rPr lang="en-US" sz="2400" b="1" dirty="0">
                <a:solidFill>
                  <a:schemeClr val="tx2">
                    <a:lumMod val="20000"/>
                    <a:lumOff val="80000"/>
                  </a:schemeClr>
                </a:solidFill>
                <a:latin typeface="Times New Roman" panose="02020603050405020304" pitchFamily="18" charset="0"/>
                <a:cs typeface="Times New Roman" panose="02020603050405020304" pitchFamily="18" charset="0"/>
              </a:rPr>
              <a:t> là T, </a:t>
            </a:r>
            <a:r>
              <a:rPr lang="en-US" sz="2400" b="1" dirty="0" err="1">
                <a:solidFill>
                  <a:schemeClr val="tx2">
                    <a:lumMod val="20000"/>
                    <a:lumOff val="80000"/>
                  </a:schemeClr>
                </a:solidFill>
                <a:latin typeface="Times New Roman" panose="02020603050405020304" pitchFamily="18" charset="0"/>
                <a:cs typeface="Times New Roman" panose="02020603050405020304" pitchFamily="18" charset="0"/>
              </a:rPr>
              <a:t>em</a:t>
            </a:r>
            <a:r>
              <a:rPr lang="en-US" sz="2400" b="1"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b="1" dirty="0" err="1">
                <a:solidFill>
                  <a:schemeClr val="tx2">
                    <a:lumMod val="20000"/>
                    <a:lumOff val="80000"/>
                  </a:schemeClr>
                </a:solidFill>
                <a:latin typeface="Times New Roman" panose="02020603050405020304" pitchFamily="18" charset="0"/>
                <a:cs typeface="Times New Roman" panose="02020603050405020304" pitchFamily="18" charset="0"/>
              </a:rPr>
              <a:t>còn</a:t>
            </a:r>
            <a:r>
              <a:rPr lang="en-US" sz="2400" b="1"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b="1" dirty="0" err="1">
                <a:solidFill>
                  <a:schemeClr val="tx2">
                    <a:lumMod val="20000"/>
                    <a:lumOff val="80000"/>
                  </a:schemeClr>
                </a:solidFill>
                <a:latin typeface="Times New Roman" panose="02020603050405020304" pitchFamily="18" charset="0"/>
                <a:cs typeface="Times New Roman" panose="02020603050405020304" pitchFamily="18" charset="0"/>
              </a:rPr>
              <a:t>cách</a:t>
            </a:r>
            <a:r>
              <a:rPr lang="en-US" sz="2400" b="1"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b="1" dirty="0" err="1">
                <a:solidFill>
                  <a:schemeClr val="tx2">
                    <a:lumMod val="20000"/>
                    <a:lumOff val="80000"/>
                  </a:schemeClr>
                </a:solidFill>
                <a:latin typeface="Times New Roman" panose="02020603050405020304" pitchFamily="18" charset="0"/>
                <a:cs typeface="Times New Roman" panose="02020603050405020304" pitchFamily="18" charset="0"/>
              </a:rPr>
              <a:t>nào</a:t>
            </a:r>
            <a:r>
              <a:rPr lang="en-US" sz="2400" b="1"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b="1" dirty="0" err="1">
                <a:solidFill>
                  <a:schemeClr val="tx2">
                    <a:lumMod val="20000"/>
                    <a:lumOff val="80000"/>
                  </a:schemeClr>
                </a:solidFill>
                <a:latin typeface="Times New Roman" panose="02020603050405020304" pitchFamily="18" charset="0"/>
                <a:cs typeface="Times New Roman" panose="02020603050405020304" pitchFamily="18" charset="0"/>
              </a:rPr>
              <a:t>khác</a:t>
            </a:r>
            <a:r>
              <a:rPr lang="en-US" sz="2400" b="1" dirty="0">
                <a:solidFill>
                  <a:schemeClr val="tx2">
                    <a:lumMod val="20000"/>
                    <a:lumOff val="80000"/>
                  </a:schemeClr>
                </a:solidFill>
                <a:latin typeface="Times New Roman" panose="02020603050405020304" pitchFamily="18" charset="0"/>
                <a:cs typeface="Times New Roman" panose="02020603050405020304" pitchFamily="18" charset="0"/>
              </a:rPr>
              <a:t> để </a:t>
            </a:r>
            <a:r>
              <a:rPr lang="en-US" sz="2400" b="1" dirty="0" err="1">
                <a:solidFill>
                  <a:schemeClr val="tx2">
                    <a:lumMod val="20000"/>
                    <a:lumOff val="80000"/>
                  </a:schemeClr>
                </a:solidFill>
                <a:latin typeface="Times New Roman" panose="02020603050405020304" pitchFamily="18" charset="0"/>
                <a:cs typeface="Times New Roman" panose="02020603050405020304" pitchFamily="18" charset="0"/>
              </a:rPr>
              <a:t>vượt</a:t>
            </a:r>
            <a:r>
              <a:rPr lang="en-US" sz="2400" b="1" dirty="0">
                <a:solidFill>
                  <a:schemeClr val="tx2">
                    <a:lumMod val="20000"/>
                    <a:lumOff val="80000"/>
                  </a:schemeClr>
                </a:solidFill>
                <a:latin typeface="Times New Roman" panose="02020603050405020304" pitchFamily="18" charset="0"/>
                <a:cs typeface="Times New Roman" panose="02020603050405020304" pitchFamily="18" charset="0"/>
              </a:rPr>
              <a:t> qua </a:t>
            </a:r>
            <a:r>
              <a:rPr lang="en-US" sz="2400" b="1" dirty="0" err="1">
                <a:solidFill>
                  <a:schemeClr val="tx2">
                    <a:lumMod val="20000"/>
                    <a:lumOff val="80000"/>
                  </a:schemeClr>
                </a:solidFill>
                <a:latin typeface="Times New Roman" panose="02020603050405020304" pitchFamily="18" charset="0"/>
                <a:cs typeface="Times New Roman" panose="02020603050405020304" pitchFamily="18" charset="0"/>
              </a:rPr>
              <a:t>sự</a:t>
            </a:r>
            <a:r>
              <a:rPr lang="en-US" sz="2400" b="1"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b="1" dirty="0" err="1">
                <a:solidFill>
                  <a:schemeClr val="tx2">
                    <a:lumMod val="20000"/>
                    <a:lumOff val="80000"/>
                  </a:schemeClr>
                </a:solidFill>
                <a:latin typeface="Times New Roman" panose="02020603050405020304" pitchFamily="18" charset="0"/>
                <a:cs typeface="Times New Roman" panose="02020603050405020304" pitchFamily="18" charset="0"/>
              </a:rPr>
              <a:t>căng</a:t>
            </a:r>
            <a:r>
              <a:rPr lang="en-US" sz="2400" b="1"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b="1" dirty="0" err="1">
                <a:solidFill>
                  <a:schemeClr val="tx2">
                    <a:lumMod val="20000"/>
                    <a:lumOff val="80000"/>
                  </a:schemeClr>
                </a:solidFill>
                <a:latin typeface="Times New Roman" panose="02020603050405020304" pitchFamily="18" charset="0"/>
                <a:cs typeface="Times New Roman" panose="02020603050405020304" pitchFamily="18" charset="0"/>
              </a:rPr>
              <a:t>thẳng</a:t>
            </a:r>
            <a:r>
              <a:rPr lang="en-US" sz="2400" b="1"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b="1" dirty="0" err="1">
                <a:solidFill>
                  <a:schemeClr val="tx2">
                    <a:lumMod val="20000"/>
                    <a:lumOff val="80000"/>
                  </a:schemeClr>
                </a:solidFill>
                <a:latin typeface="Times New Roman" panose="02020603050405020304" pitchFamily="18" charset="0"/>
                <a:cs typeface="Times New Roman" panose="02020603050405020304" pitchFamily="18" charset="0"/>
              </a:rPr>
              <a:t>đó</a:t>
            </a:r>
            <a:r>
              <a:rPr lang="en-US" sz="2400" b="1" dirty="0">
                <a:solidFill>
                  <a:schemeClr val="tx2">
                    <a:lumMod val="20000"/>
                    <a:lumOff val="80000"/>
                  </a:schemeClr>
                </a:solidFill>
                <a:latin typeface="Times New Roman" panose="02020603050405020304" pitchFamily="18" charset="0"/>
                <a:cs typeface="Times New Roman" panose="02020603050405020304" pitchFamily="18" charset="0"/>
              </a:rPr>
              <a:t>?</a:t>
            </a:r>
            <a:endParaRPr lang="en-US" sz="2400" b="1" dirty="0">
              <a:solidFill>
                <a:schemeClr val="tx2">
                  <a:lumMod val="20000"/>
                  <a:lumOff val="80000"/>
                </a:schemeClr>
              </a:solidFill>
              <a:latin typeface="Times New Roman" panose="02020603050405020304" pitchFamily="18" charset="0"/>
              <a:cs typeface="Times New Roman" panose="02020603050405020304" pitchFamily="18"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4)">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Content Placeholder 2"/>
          <p:cNvPicPr>
            <a:picLocks noChangeAspect="1"/>
          </p:cNvPicPr>
          <p:nvPr>
            <p:ph idx="1"/>
          </p:nvPr>
        </p:nvPicPr>
        <p:blipFill>
          <a:blip r:embed="rId1"/>
          <a:stretch>
            <a:fillRect/>
          </a:stretch>
        </p:blipFill>
        <p:spPr>
          <a:xfrm rot="16200000">
            <a:off x="-262255" y="330200"/>
            <a:ext cx="1946275" cy="1242695"/>
          </a:xfrm>
          <a:prstGeom prst="rect">
            <a:avLst/>
          </a:prstGeom>
        </p:spPr>
      </p:pic>
      <p:sp>
        <p:nvSpPr>
          <p:cNvPr id="6" name="Text Box 5"/>
          <p:cNvSpPr txBox="1"/>
          <p:nvPr/>
        </p:nvSpPr>
        <p:spPr>
          <a:xfrm>
            <a:off x="1283335" y="371475"/>
            <a:ext cx="7592695" cy="4399915"/>
          </a:xfrm>
          <a:prstGeom prst="rect">
            <a:avLst/>
          </a:prstGeom>
          <a:noFill/>
        </p:spPr>
        <p:txBody>
          <a:bodyPr wrap="square" rtlCol="0" anchor="t">
            <a:spAutoFit/>
          </a:bodyPr>
          <a:p>
            <a:pPr marL="342900" indent="-342900" algn="just">
              <a:buFont typeface="Wingdings" panose="05000000000000000000" charset="0"/>
              <a:buChar char="o"/>
            </a:pPr>
            <a:r>
              <a:rPr lang="en-US" sz="2000">
                <a:solidFill>
                  <a:srgbClr val="002060"/>
                </a:solidFill>
                <a:latin typeface="Times New Roman" panose="02020603050405020304" pitchFamily="18" charset="0"/>
                <a:cs typeface="Times New Roman" panose="02020603050405020304" pitchFamily="18" charset="0"/>
              </a:rPr>
              <a:t>T đã gặp phải căng thẳng: </a:t>
            </a:r>
            <a:endParaRPr lang="en-US" sz="2000">
              <a:solidFill>
                <a:srgbClr val="002060"/>
              </a:solidFill>
              <a:latin typeface="Times New Roman" panose="02020603050405020304" pitchFamily="18" charset="0"/>
              <a:cs typeface="Times New Roman" panose="02020603050405020304" pitchFamily="18" charset="0"/>
            </a:endParaRPr>
          </a:p>
          <a:p>
            <a:pPr marL="342900" indent="-342900" algn="just"/>
            <a:r>
              <a:rPr lang="en-US" sz="2000">
                <a:solidFill>
                  <a:srgbClr val="002060"/>
                </a:solidFill>
                <a:latin typeface="Times New Roman" panose="02020603050405020304" pitchFamily="18" charset="0"/>
                <a:cs typeface="Times New Roman" panose="02020603050405020304" pitchFamily="18" charset="0"/>
              </a:rPr>
              <a:t>- Dù học tập rất chăm chỉ nhưng gần đến ngày thi là bạn lại cảm thấy bồn chốn, lo lắng, quên hết những gì đã học khiến cho kết quả không được tốt.</a:t>
            </a:r>
            <a:endParaRPr lang="en-US" sz="2000">
              <a:solidFill>
                <a:srgbClr val="002060"/>
              </a:solidFill>
              <a:latin typeface="Times New Roman" panose="02020603050405020304" pitchFamily="18" charset="0"/>
              <a:cs typeface="Times New Roman" panose="02020603050405020304" pitchFamily="18" charset="0"/>
            </a:endParaRPr>
          </a:p>
          <a:p>
            <a:pPr algn="just"/>
            <a:r>
              <a:rPr lang="en-US" sz="2000">
                <a:solidFill>
                  <a:srgbClr val="002060"/>
                </a:solidFill>
                <a:latin typeface="Times New Roman" panose="02020603050405020304" pitchFamily="18" charset="0"/>
                <a:cs typeface="Times New Roman" panose="02020603050405020304" pitchFamily="18" charset="0"/>
              </a:rPr>
              <a:t>- Bên cạnh đó, T còn bị bạn bè trêu chọc vì học nhiều nhưng mà điểm lại rất thấp.</a:t>
            </a:r>
            <a:endParaRPr lang="en-US" sz="2000">
              <a:solidFill>
                <a:srgbClr val="002060"/>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charset="0"/>
              <a:buChar char="o"/>
            </a:pPr>
            <a:r>
              <a:rPr lang="en-US" sz="2000">
                <a:solidFill>
                  <a:srgbClr val="00B050"/>
                </a:solidFill>
                <a:latin typeface="Times New Roman" panose="02020603050405020304" pitchFamily="18" charset="0"/>
                <a:cs typeface="Times New Roman" panose="02020603050405020304" pitchFamily="18" charset="0"/>
              </a:rPr>
              <a:t>Để vượt qua căng thẳng đó thì T đã: đến phòng tham vấn học đường để nhờ cô giáo cho lời khuyên.</a:t>
            </a:r>
            <a:endParaRPr lang="en-US" sz="2000">
              <a:latin typeface="Times New Roman" panose="02020603050405020304" pitchFamily="18" charset="0"/>
              <a:cs typeface="Times New Roman" panose="02020603050405020304" pitchFamily="18" charset="0"/>
            </a:endParaRPr>
          </a:p>
          <a:p>
            <a:pPr marL="342900" indent="-342900" algn="just">
              <a:buFont typeface="Wingdings" panose="05000000000000000000" charset="0"/>
              <a:buChar char="o"/>
            </a:pPr>
            <a:r>
              <a:rPr lang="en-US" sz="2000">
                <a:gradFill>
                  <a:gsLst>
                    <a:gs pos="0">
                      <a:srgbClr val="7B32B2"/>
                    </a:gs>
                    <a:gs pos="100000">
                      <a:srgbClr val="401A5D"/>
                    </a:gs>
                  </a:gsLst>
                  <a:lin scaled="0"/>
                </a:gradFill>
                <a:latin typeface="Times New Roman" panose="02020603050405020304" pitchFamily="18" charset="0"/>
                <a:cs typeface="Times New Roman" panose="02020603050405020304" pitchFamily="18" charset="0"/>
              </a:rPr>
              <a:t>Nếu là T, em sẽ vượt qua sự căng thẳng đó bằng cách:</a:t>
            </a:r>
            <a:endParaRPr lang="en-US" sz="2000">
              <a:gradFill>
                <a:gsLst>
                  <a:gs pos="0">
                    <a:srgbClr val="7B32B2"/>
                  </a:gs>
                  <a:gs pos="100000">
                    <a:srgbClr val="401A5D"/>
                  </a:gs>
                </a:gsLst>
                <a:lin scaled="0"/>
              </a:gradFill>
              <a:latin typeface="Times New Roman" panose="02020603050405020304" pitchFamily="18" charset="0"/>
              <a:cs typeface="Times New Roman" panose="02020603050405020304" pitchFamily="18" charset="0"/>
            </a:endParaRPr>
          </a:p>
          <a:p>
            <a:pPr marL="342900" indent="-342900" algn="just"/>
            <a:r>
              <a:rPr lang="en-US" sz="2000">
                <a:gradFill>
                  <a:gsLst>
                    <a:gs pos="0">
                      <a:srgbClr val="7B32B2"/>
                    </a:gs>
                    <a:gs pos="100000">
                      <a:srgbClr val="401A5D"/>
                    </a:gs>
                  </a:gsLst>
                  <a:lin scaled="0"/>
                </a:gradFill>
                <a:latin typeface="Times New Roman" panose="02020603050405020304" pitchFamily="18" charset="0"/>
                <a:cs typeface="Times New Roman" panose="02020603050405020304" pitchFamily="18" charset="0"/>
              </a:rPr>
              <a:t>- Chia sẻ với mẹ về việc học tập để tìm lời khuyên cũng như lời động viên từ gia đình.</a:t>
            </a:r>
            <a:endParaRPr lang="en-US" sz="2000">
              <a:gradFill>
                <a:gsLst>
                  <a:gs pos="0">
                    <a:srgbClr val="7B32B2"/>
                  </a:gs>
                  <a:gs pos="100000">
                    <a:srgbClr val="401A5D"/>
                  </a:gs>
                </a:gsLst>
                <a:lin scaled="0"/>
              </a:gradFill>
              <a:latin typeface="Times New Roman" panose="02020603050405020304" pitchFamily="18" charset="0"/>
              <a:cs typeface="Times New Roman" panose="02020603050405020304" pitchFamily="18" charset="0"/>
            </a:endParaRPr>
          </a:p>
          <a:p>
            <a:pPr algn="just"/>
            <a:r>
              <a:rPr lang="en-US" sz="2000">
                <a:gradFill>
                  <a:gsLst>
                    <a:gs pos="0">
                      <a:srgbClr val="7B32B2"/>
                    </a:gs>
                    <a:gs pos="100000">
                      <a:srgbClr val="401A5D"/>
                    </a:gs>
                  </a:gsLst>
                  <a:lin scaled="0"/>
                </a:gradFill>
                <a:latin typeface="Times New Roman" panose="02020603050405020304" pitchFamily="18" charset="0"/>
                <a:cs typeface="Times New Roman" panose="02020603050405020304" pitchFamily="18" charset="0"/>
              </a:rPr>
              <a:t>- Điều chỉnh lại cách thức học, dành nhiều thời gian để nghỉ ngơi và thư giản cho đầu óc cảm thấy thoải mái thì việc học sẽ đạt được hiệu quả cao hơn.</a:t>
            </a:r>
            <a:endParaRPr lang="en-US" sz="2000">
              <a:gradFill>
                <a:gsLst>
                  <a:gs pos="0">
                    <a:srgbClr val="7B32B2"/>
                  </a:gs>
                  <a:gs pos="100000">
                    <a:srgbClr val="401A5D"/>
                  </a:gs>
                </a:gsLst>
                <a:lin scaled="0"/>
              </a:gradFill>
              <a:latin typeface="Times New Roman" panose="02020603050405020304" pitchFamily="18" charset="0"/>
              <a:cs typeface="Times New Roman" panose="02020603050405020304" pitchFamily="18" charset="0"/>
            </a:endParaRPr>
          </a:p>
        </p:txBody>
      </p:sp>
    </p:spTree>
  </p:cSld>
  <p:clrMapOvr>
    <a:masterClrMapping/>
  </p:clrMapOvr>
  <p:transition>
    <p:newsflash/>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984"/>
        <p:cNvGrpSpPr/>
        <p:nvPr/>
      </p:nvGrpSpPr>
      <p:grpSpPr>
        <a:xfrm>
          <a:off x="0" y="0"/>
          <a:ext cx="0" cy="0"/>
          <a:chOff x="0" y="0"/>
          <a:chExt cx="0" cy="0"/>
        </a:xfrm>
      </p:grpSpPr>
      <p:grpSp>
        <p:nvGrpSpPr>
          <p:cNvPr id="988" name="Google Shape;988;p38"/>
          <p:cNvGrpSpPr/>
          <p:nvPr/>
        </p:nvGrpSpPr>
        <p:grpSpPr>
          <a:xfrm>
            <a:off x="2311330" y="1686460"/>
            <a:ext cx="4521353" cy="289171"/>
            <a:chOff x="2721830" y="1314985"/>
            <a:chExt cx="4521353" cy="289171"/>
          </a:xfrm>
        </p:grpSpPr>
        <p:sp>
          <p:nvSpPr>
            <p:cNvPr id="989" name="Google Shape;989;p38"/>
            <p:cNvSpPr/>
            <p:nvPr/>
          </p:nvSpPr>
          <p:spPr>
            <a:xfrm>
              <a:off x="2721830"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0" name="Google Shape;990;p38"/>
            <p:cNvSpPr/>
            <p:nvPr/>
          </p:nvSpPr>
          <p:spPr>
            <a:xfrm>
              <a:off x="6954105"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991" name="Google Shape;991;p38"/>
          <p:cNvSpPr/>
          <p:nvPr/>
        </p:nvSpPr>
        <p:spPr>
          <a:xfrm rot="-1144971">
            <a:off x="2573768" y="3099982"/>
            <a:ext cx="1409454" cy="1664862"/>
          </a:xfrm>
          <a:prstGeom prst="round2SameRect">
            <a:avLst>
              <a:gd name="adj1" fmla="val 50000"/>
              <a:gd name="adj2" fmla="val 0"/>
            </a:avLst>
          </a:prstGeom>
          <a:solidFill>
            <a:schemeClr val="accent2">
              <a:lumMod val="60000"/>
              <a:lumOff val="40000"/>
            </a:schemeClr>
          </a:solidFill>
          <a:ln w="38100" cap="flat" cmpd="sng">
            <a:solidFill>
              <a:schemeClr val="lt1"/>
            </a:solidFill>
            <a:prstDash val="solid"/>
            <a:round/>
            <a:headEnd type="none" w="sm" len="sm"/>
            <a:tailEnd type="none" w="sm" len="sm"/>
          </a:ln>
          <a:effectLst>
            <a:outerShdw blurRad="57150" dist="19050" dir="540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Title 1"/>
          <p:cNvSpPr txBox="1"/>
          <p:nvPr/>
        </p:nvSpPr>
        <p:spPr>
          <a:xfrm>
            <a:off x="565150" y="58420"/>
            <a:ext cx="7926070" cy="12128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7500"/>
              <a:buFont typeface="Erica One" panose="02000000000000000000"/>
              <a:buNone/>
              <a:defRPr sz="7500" b="0" i="0" u="none" strike="noStrike" cap="none">
                <a:solidFill>
                  <a:schemeClr val="dk1"/>
                </a:solidFill>
                <a:latin typeface="Erica One" panose="02000000000000000000"/>
                <a:ea typeface="Erica One" panose="02000000000000000000"/>
                <a:cs typeface="Erica One" panose="02000000000000000000"/>
                <a:sym typeface="Erica One" panose="02000000000000000000"/>
              </a:defRPr>
            </a:lvl1pPr>
            <a:lvl2pPr marR="0" lvl="1" algn="ctr" rtl="0">
              <a:lnSpc>
                <a:spcPct val="100000"/>
              </a:lnSpc>
              <a:spcBef>
                <a:spcPts val="0"/>
              </a:spcBef>
              <a:spcAft>
                <a:spcPts val="0"/>
              </a:spcAft>
              <a:buClr>
                <a:schemeClr val="dk1"/>
              </a:buClr>
              <a:buSzPts val="7500"/>
              <a:buFont typeface="Erica One" panose="02000000000000000000"/>
              <a:buNone/>
              <a:defRPr sz="7500" b="0" i="0" u="none" strike="noStrike" cap="none">
                <a:solidFill>
                  <a:schemeClr val="dk1"/>
                </a:solidFill>
                <a:latin typeface="Erica One" panose="02000000000000000000"/>
                <a:ea typeface="Erica One" panose="02000000000000000000"/>
                <a:cs typeface="Erica One" panose="02000000000000000000"/>
                <a:sym typeface="Erica One" panose="02000000000000000000"/>
              </a:defRPr>
            </a:lvl2pPr>
            <a:lvl3pPr marR="0" lvl="2" algn="ctr" rtl="0">
              <a:lnSpc>
                <a:spcPct val="100000"/>
              </a:lnSpc>
              <a:spcBef>
                <a:spcPts val="0"/>
              </a:spcBef>
              <a:spcAft>
                <a:spcPts val="0"/>
              </a:spcAft>
              <a:buClr>
                <a:schemeClr val="dk1"/>
              </a:buClr>
              <a:buSzPts val="7500"/>
              <a:buFont typeface="Erica One" panose="02000000000000000000"/>
              <a:buNone/>
              <a:defRPr sz="7500" b="0" i="0" u="none" strike="noStrike" cap="none">
                <a:solidFill>
                  <a:schemeClr val="dk1"/>
                </a:solidFill>
                <a:latin typeface="Erica One" panose="02000000000000000000"/>
                <a:ea typeface="Erica One" panose="02000000000000000000"/>
                <a:cs typeface="Erica One" panose="02000000000000000000"/>
                <a:sym typeface="Erica One" panose="02000000000000000000"/>
              </a:defRPr>
            </a:lvl3pPr>
            <a:lvl4pPr marR="0" lvl="3" algn="ctr" rtl="0">
              <a:lnSpc>
                <a:spcPct val="100000"/>
              </a:lnSpc>
              <a:spcBef>
                <a:spcPts val="0"/>
              </a:spcBef>
              <a:spcAft>
                <a:spcPts val="0"/>
              </a:spcAft>
              <a:buClr>
                <a:schemeClr val="dk1"/>
              </a:buClr>
              <a:buSzPts val="7500"/>
              <a:buFont typeface="Erica One" panose="02000000000000000000"/>
              <a:buNone/>
              <a:defRPr sz="7500" b="0" i="0" u="none" strike="noStrike" cap="none">
                <a:solidFill>
                  <a:schemeClr val="dk1"/>
                </a:solidFill>
                <a:latin typeface="Erica One" panose="02000000000000000000"/>
                <a:ea typeface="Erica One" panose="02000000000000000000"/>
                <a:cs typeface="Erica One" panose="02000000000000000000"/>
                <a:sym typeface="Erica One" panose="02000000000000000000"/>
              </a:defRPr>
            </a:lvl4pPr>
            <a:lvl5pPr marR="0" lvl="4" algn="ctr" rtl="0">
              <a:lnSpc>
                <a:spcPct val="100000"/>
              </a:lnSpc>
              <a:spcBef>
                <a:spcPts val="0"/>
              </a:spcBef>
              <a:spcAft>
                <a:spcPts val="0"/>
              </a:spcAft>
              <a:buClr>
                <a:schemeClr val="dk1"/>
              </a:buClr>
              <a:buSzPts val="7500"/>
              <a:buFont typeface="Erica One" panose="02000000000000000000"/>
              <a:buNone/>
              <a:defRPr sz="7500" b="0" i="0" u="none" strike="noStrike" cap="none">
                <a:solidFill>
                  <a:schemeClr val="dk1"/>
                </a:solidFill>
                <a:latin typeface="Erica One" panose="02000000000000000000"/>
                <a:ea typeface="Erica One" panose="02000000000000000000"/>
                <a:cs typeface="Erica One" panose="02000000000000000000"/>
                <a:sym typeface="Erica One" panose="02000000000000000000"/>
              </a:defRPr>
            </a:lvl5pPr>
            <a:lvl6pPr marR="0" lvl="5" algn="ctr" rtl="0">
              <a:lnSpc>
                <a:spcPct val="100000"/>
              </a:lnSpc>
              <a:spcBef>
                <a:spcPts val="0"/>
              </a:spcBef>
              <a:spcAft>
                <a:spcPts val="0"/>
              </a:spcAft>
              <a:buClr>
                <a:schemeClr val="dk1"/>
              </a:buClr>
              <a:buSzPts val="7500"/>
              <a:buFont typeface="Erica One" panose="02000000000000000000"/>
              <a:buNone/>
              <a:defRPr sz="7500" b="0" i="0" u="none" strike="noStrike" cap="none">
                <a:solidFill>
                  <a:schemeClr val="dk1"/>
                </a:solidFill>
                <a:latin typeface="Erica One" panose="02000000000000000000"/>
                <a:ea typeface="Erica One" panose="02000000000000000000"/>
                <a:cs typeface="Erica One" panose="02000000000000000000"/>
                <a:sym typeface="Erica One" panose="02000000000000000000"/>
              </a:defRPr>
            </a:lvl6pPr>
            <a:lvl7pPr marR="0" lvl="6" algn="ctr" rtl="0">
              <a:lnSpc>
                <a:spcPct val="100000"/>
              </a:lnSpc>
              <a:spcBef>
                <a:spcPts val="0"/>
              </a:spcBef>
              <a:spcAft>
                <a:spcPts val="0"/>
              </a:spcAft>
              <a:buClr>
                <a:schemeClr val="dk1"/>
              </a:buClr>
              <a:buSzPts val="7500"/>
              <a:buFont typeface="Erica One" panose="02000000000000000000"/>
              <a:buNone/>
              <a:defRPr sz="7500" b="0" i="0" u="none" strike="noStrike" cap="none">
                <a:solidFill>
                  <a:schemeClr val="dk1"/>
                </a:solidFill>
                <a:latin typeface="Erica One" panose="02000000000000000000"/>
                <a:ea typeface="Erica One" panose="02000000000000000000"/>
                <a:cs typeface="Erica One" panose="02000000000000000000"/>
                <a:sym typeface="Erica One" panose="02000000000000000000"/>
              </a:defRPr>
            </a:lvl7pPr>
            <a:lvl8pPr marR="0" lvl="7" algn="ctr" rtl="0">
              <a:lnSpc>
                <a:spcPct val="100000"/>
              </a:lnSpc>
              <a:spcBef>
                <a:spcPts val="0"/>
              </a:spcBef>
              <a:spcAft>
                <a:spcPts val="0"/>
              </a:spcAft>
              <a:buClr>
                <a:schemeClr val="dk1"/>
              </a:buClr>
              <a:buSzPts val="7500"/>
              <a:buFont typeface="Erica One" panose="02000000000000000000"/>
              <a:buNone/>
              <a:defRPr sz="7500" b="0" i="0" u="none" strike="noStrike" cap="none">
                <a:solidFill>
                  <a:schemeClr val="dk1"/>
                </a:solidFill>
                <a:latin typeface="Erica One" panose="02000000000000000000"/>
                <a:ea typeface="Erica One" panose="02000000000000000000"/>
                <a:cs typeface="Erica One" panose="02000000000000000000"/>
                <a:sym typeface="Erica One" panose="02000000000000000000"/>
              </a:defRPr>
            </a:lvl8pPr>
            <a:lvl9pPr marR="0" lvl="8" algn="ctr" rtl="0">
              <a:lnSpc>
                <a:spcPct val="100000"/>
              </a:lnSpc>
              <a:spcBef>
                <a:spcPts val="0"/>
              </a:spcBef>
              <a:spcAft>
                <a:spcPts val="0"/>
              </a:spcAft>
              <a:buClr>
                <a:schemeClr val="dk1"/>
              </a:buClr>
              <a:buSzPts val="7500"/>
              <a:buFont typeface="Erica One" panose="02000000000000000000"/>
              <a:buNone/>
              <a:defRPr sz="7500" b="0" i="0" u="none" strike="noStrike" cap="none">
                <a:solidFill>
                  <a:schemeClr val="dk1"/>
                </a:solidFill>
                <a:latin typeface="Erica One" panose="02000000000000000000"/>
                <a:ea typeface="Erica One" panose="02000000000000000000"/>
                <a:cs typeface="Erica One" panose="02000000000000000000"/>
                <a:sym typeface="Erica One" panose="02000000000000000000"/>
              </a:defRPr>
            </a:lvl9pPr>
          </a:lstStyle>
          <a:p>
            <a:pPr algn="just"/>
            <a:r>
              <a:rPr lang="en-US" sz="2400" b="1" i="1" dirty="0">
                <a:solidFill>
                  <a:schemeClr val="bg1"/>
                </a:solidFill>
                <a:latin typeface="Times New Roman" panose="02020603050405020304" pitchFamily="18" charset="0"/>
                <a:cs typeface="Times New Roman" panose="02020603050405020304" pitchFamily="18" charset="0"/>
              </a:rPr>
              <a:t>I/ THÔNG TIN</a:t>
            </a:r>
            <a:endParaRPr lang="en-US" sz="2400" b="1" i="1" dirty="0">
              <a:solidFill>
                <a:schemeClr val="bg1"/>
              </a:solidFill>
              <a:latin typeface="Times New Roman" panose="02020603050405020304" pitchFamily="18" charset="0"/>
              <a:cs typeface="Times New Roman" panose="02020603050405020304" pitchFamily="18" charset="0"/>
            </a:endParaRPr>
          </a:p>
          <a:p>
            <a:pPr algn="just"/>
            <a:r>
              <a:rPr lang="en-US" sz="2400" b="1" i="1" dirty="0">
                <a:solidFill>
                  <a:schemeClr val="bg1"/>
                </a:solidFill>
                <a:latin typeface="Times New Roman" panose="02020603050405020304" pitchFamily="18" charset="0"/>
                <a:cs typeface="Times New Roman" panose="02020603050405020304" pitchFamily="18" charset="0"/>
              </a:rPr>
              <a:t>II/ NỘI DUNG BÀI HỌC</a:t>
            </a:r>
            <a:endParaRPr lang="en-US" sz="2400" b="1" i="1" dirty="0">
              <a:solidFill>
                <a:schemeClr val="bg1"/>
              </a:solidFill>
              <a:latin typeface="Times New Roman" panose="02020603050405020304" pitchFamily="18" charset="0"/>
              <a:cs typeface="Times New Roman" panose="02020603050405020304" pitchFamily="18" charset="0"/>
            </a:endParaRPr>
          </a:p>
          <a:p>
            <a:pPr algn="just"/>
            <a:r>
              <a:rPr lang="en-US" sz="2400" b="1" i="1" dirty="0">
                <a:solidFill>
                  <a:schemeClr val="bg1"/>
                </a:solidFill>
                <a:latin typeface="Times New Roman" panose="02020603050405020304" pitchFamily="18" charset="0"/>
                <a:cs typeface="Times New Roman" panose="02020603050405020304" pitchFamily="18" charset="0"/>
              </a:rPr>
              <a:t>1/ Thế nào là ứng phó với tâm lý căng thẳng?</a:t>
            </a:r>
            <a:endParaRPr lang="en-US" sz="2400" b="1" i="1" dirty="0">
              <a:solidFill>
                <a:schemeClr val="bg1"/>
              </a:solidFill>
              <a:latin typeface="Times New Roman" panose="02020603050405020304" pitchFamily="18" charset="0"/>
              <a:cs typeface="Times New Roman" panose="02020603050405020304" pitchFamily="18" charset="0"/>
            </a:endParaRPr>
          </a:p>
        </p:txBody>
      </p:sp>
      <p:pic>
        <p:nvPicPr>
          <p:cNvPr id="65" name="Picture 64"/>
          <p:cNvPicPr>
            <a:picLocks noChangeAspect="1"/>
          </p:cNvPicPr>
          <p:nvPr/>
        </p:nvPicPr>
        <p:blipFill>
          <a:blip r:embed="rId1"/>
          <a:stretch>
            <a:fillRect/>
          </a:stretch>
        </p:blipFill>
        <p:spPr>
          <a:xfrm>
            <a:off x="1495373" y="2930197"/>
            <a:ext cx="845343" cy="845343"/>
          </a:xfrm>
          <a:prstGeom prst="rect">
            <a:avLst/>
          </a:prstGeom>
        </p:spPr>
      </p:pic>
      <p:grpSp>
        <p:nvGrpSpPr>
          <p:cNvPr id="69" name="Google Shape;736;p35"/>
          <p:cNvGrpSpPr/>
          <p:nvPr/>
        </p:nvGrpSpPr>
        <p:grpSpPr>
          <a:xfrm rot="-457244">
            <a:off x="5524139" y="3203387"/>
            <a:ext cx="1529131" cy="1664829"/>
            <a:chOff x="3283150" y="2849350"/>
            <a:chExt cx="1097325" cy="1194800"/>
          </a:xfrm>
        </p:grpSpPr>
        <p:sp>
          <p:nvSpPr>
            <p:cNvPr id="70" name="Google Shape;737;p35"/>
            <p:cNvSpPr/>
            <p:nvPr/>
          </p:nvSpPr>
          <p:spPr>
            <a:xfrm>
              <a:off x="3283150" y="2849350"/>
              <a:ext cx="1097325" cy="1194800"/>
            </a:xfrm>
            <a:custGeom>
              <a:avLst/>
              <a:gdLst/>
              <a:ahLst/>
              <a:cxnLst/>
              <a:rect l="l" t="t" r="r" b="b"/>
              <a:pathLst>
                <a:path w="43893" h="47792" extrusionOk="0">
                  <a:moveTo>
                    <a:pt x="20959" y="1"/>
                  </a:moveTo>
                  <a:cubicBezTo>
                    <a:pt x="18567" y="1"/>
                    <a:pt x="16223" y="421"/>
                    <a:pt x="13985" y="1251"/>
                  </a:cubicBezTo>
                  <a:cubicBezTo>
                    <a:pt x="13865" y="1202"/>
                    <a:pt x="13743" y="1158"/>
                    <a:pt x="13622" y="1115"/>
                  </a:cubicBezTo>
                  <a:cubicBezTo>
                    <a:pt x="12782" y="831"/>
                    <a:pt x="11921" y="687"/>
                    <a:pt x="11063" y="687"/>
                  </a:cubicBezTo>
                  <a:cubicBezTo>
                    <a:pt x="9961" y="687"/>
                    <a:pt x="8939" y="924"/>
                    <a:pt x="8027" y="1390"/>
                  </a:cubicBezTo>
                  <a:cubicBezTo>
                    <a:pt x="6444" y="2198"/>
                    <a:pt x="5331" y="3706"/>
                    <a:pt x="5040" y="5335"/>
                  </a:cubicBezTo>
                  <a:cubicBezTo>
                    <a:pt x="2329" y="6300"/>
                    <a:pt x="352" y="9166"/>
                    <a:pt x="569" y="12065"/>
                  </a:cubicBezTo>
                  <a:cubicBezTo>
                    <a:pt x="631" y="12888"/>
                    <a:pt x="869" y="13709"/>
                    <a:pt x="1264" y="14472"/>
                  </a:cubicBezTo>
                  <a:cubicBezTo>
                    <a:pt x="627" y="16306"/>
                    <a:pt x="228" y="18219"/>
                    <a:pt x="74" y="20167"/>
                  </a:cubicBezTo>
                  <a:cubicBezTo>
                    <a:pt x="74" y="20173"/>
                    <a:pt x="73" y="20179"/>
                    <a:pt x="73" y="20186"/>
                  </a:cubicBezTo>
                  <a:cubicBezTo>
                    <a:pt x="38" y="20647"/>
                    <a:pt x="16" y="21066"/>
                    <a:pt x="8" y="21464"/>
                  </a:cubicBezTo>
                  <a:cubicBezTo>
                    <a:pt x="6" y="21527"/>
                    <a:pt x="5" y="21590"/>
                    <a:pt x="5" y="21653"/>
                  </a:cubicBezTo>
                  <a:cubicBezTo>
                    <a:pt x="2" y="21760"/>
                    <a:pt x="1" y="21872"/>
                    <a:pt x="1" y="21983"/>
                  </a:cubicBezTo>
                  <a:lnTo>
                    <a:pt x="1" y="46520"/>
                  </a:lnTo>
                  <a:cubicBezTo>
                    <a:pt x="1" y="47222"/>
                    <a:pt x="571" y="47792"/>
                    <a:pt x="1274" y="47792"/>
                  </a:cubicBezTo>
                  <a:lnTo>
                    <a:pt x="40640" y="47792"/>
                  </a:lnTo>
                  <a:cubicBezTo>
                    <a:pt x="41342" y="47792"/>
                    <a:pt x="41913" y="47222"/>
                    <a:pt x="41913" y="46520"/>
                  </a:cubicBezTo>
                  <a:lnTo>
                    <a:pt x="41913" y="42931"/>
                  </a:lnTo>
                  <a:cubicBezTo>
                    <a:pt x="42120" y="42246"/>
                    <a:pt x="42042" y="41700"/>
                    <a:pt x="41915" y="41331"/>
                  </a:cubicBezTo>
                  <a:cubicBezTo>
                    <a:pt x="42228" y="41089"/>
                    <a:pt x="42505" y="40801"/>
                    <a:pt x="42732" y="40476"/>
                  </a:cubicBezTo>
                  <a:cubicBezTo>
                    <a:pt x="42802" y="40377"/>
                    <a:pt x="42866" y="40275"/>
                    <a:pt x="42931" y="40161"/>
                  </a:cubicBezTo>
                  <a:cubicBezTo>
                    <a:pt x="42955" y="40119"/>
                    <a:pt x="42978" y="40078"/>
                    <a:pt x="42999" y="40035"/>
                  </a:cubicBezTo>
                  <a:cubicBezTo>
                    <a:pt x="43893" y="38332"/>
                    <a:pt x="43425" y="36232"/>
                    <a:pt x="41913" y="35062"/>
                  </a:cubicBezTo>
                  <a:lnTo>
                    <a:pt x="41913" y="33230"/>
                  </a:lnTo>
                  <a:cubicBezTo>
                    <a:pt x="42881" y="31756"/>
                    <a:pt x="43280" y="30248"/>
                    <a:pt x="43298" y="30180"/>
                  </a:cubicBezTo>
                  <a:cubicBezTo>
                    <a:pt x="43463" y="29545"/>
                    <a:pt x="43117" y="28888"/>
                    <a:pt x="42501" y="28664"/>
                  </a:cubicBezTo>
                  <a:lnTo>
                    <a:pt x="41913" y="28450"/>
                  </a:lnTo>
                  <a:lnTo>
                    <a:pt x="41913" y="21995"/>
                  </a:lnTo>
                  <a:cubicBezTo>
                    <a:pt x="41913" y="19853"/>
                    <a:pt x="41619" y="17735"/>
                    <a:pt x="41040" y="15704"/>
                  </a:cubicBezTo>
                  <a:cubicBezTo>
                    <a:pt x="41045" y="15568"/>
                    <a:pt x="41030" y="15432"/>
                    <a:pt x="40992" y="15300"/>
                  </a:cubicBezTo>
                  <a:cubicBezTo>
                    <a:pt x="40742" y="14432"/>
                    <a:pt x="40437" y="13574"/>
                    <a:pt x="40084" y="12747"/>
                  </a:cubicBezTo>
                  <a:cubicBezTo>
                    <a:pt x="40011" y="12576"/>
                    <a:pt x="39902" y="12425"/>
                    <a:pt x="39769" y="12304"/>
                  </a:cubicBezTo>
                  <a:cubicBezTo>
                    <a:pt x="38755" y="10137"/>
                    <a:pt x="37420" y="8176"/>
                    <a:pt x="35796" y="6469"/>
                  </a:cubicBezTo>
                  <a:cubicBezTo>
                    <a:pt x="31835" y="2298"/>
                    <a:pt x="26566" y="1"/>
                    <a:pt x="20959" y="1"/>
                  </a:cubicBezTo>
                  <a:close/>
                </a:path>
              </a:pathLst>
            </a:custGeom>
            <a:solidFill>
              <a:srgbClr val="FFFF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738;p35"/>
            <p:cNvSpPr/>
            <p:nvPr/>
          </p:nvSpPr>
          <p:spPr>
            <a:xfrm>
              <a:off x="3318775" y="2881150"/>
              <a:ext cx="984200" cy="1131200"/>
            </a:xfrm>
            <a:custGeom>
              <a:avLst/>
              <a:gdLst/>
              <a:ahLst/>
              <a:cxnLst/>
              <a:rect l="l" t="t" r="r" b="b"/>
              <a:pathLst>
                <a:path w="39368" h="45248" extrusionOk="0">
                  <a:moveTo>
                    <a:pt x="19687" y="1"/>
                  </a:moveTo>
                  <a:cubicBezTo>
                    <a:pt x="16253" y="1"/>
                    <a:pt x="13024" y="926"/>
                    <a:pt x="10216" y="2553"/>
                  </a:cubicBezTo>
                  <a:cubicBezTo>
                    <a:pt x="8763" y="3393"/>
                    <a:pt x="7420" y="4424"/>
                    <a:pt x="6222" y="5610"/>
                  </a:cubicBezTo>
                  <a:cubicBezTo>
                    <a:pt x="5826" y="6000"/>
                    <a:pt x="5445" y="6408"/>
                    <a:pt x="5083" y="6832"/>
                  </a:cubicBezTo>
                  <a:cubicBezTo>
                    <a:pt x="3902" y="8206"/>
                    <a:pt x="2895" y="9747"/>
                    <a:pt x="2097" y="11418"/>
                  </a:cubicBezTo>
                  <a:cubicBezTo>
                    <a:pt x="990" y="13729"/>
                    <a:pt x="283" y="16286"/>
                    <a:pt x="72" y="18993"/>
                  </a:cubicBezTo>
                  <a:lnTo>
                    <a:pt x="72" y="18995"/>
                  </a:lnTo>
                  <a:cubicBezTo>
                    <a:pt x="39" y="19402"/>
                    <a:pt x="16" y="19810"/>
                    <a:pt x="7" y="20223"/>
                  </a:cubicBezTo>
                  <a:lnTo>
                    <a:pt x="7" y="20225"/>
                  </a:lnTo>
                  <a:cubicBezTo>
                    <a:pt x="5" y="20286"/>
                    <a:pt x="5" y="20344"/>
                    <a:pt x="5" y="20405"/>
                  </a:cubicBezTo>
                  <a:cubicBezTo>
                    <a:pt x="1" y="20505"/>
                    <a:pt x="1" y="20608"/>
                    <a:pt x="1" y="20711"/>
                  </a:cubicBezTo>
                  <a:lnTo>
                    <a:pt x="1" y="45248"/>
                  </a:lnTo>
                  <a:lnTo>
                    <a:pt x="39368" y="45248"/>
                  </a:lnTo>
                  <a:lnTo>
                    <a:pt x="39368" y="20723"/>
                  </a:lnTo>
                  <a:cubicBezTo>
                    <a:pt x="39368" y="18598"/>
                    <a:pt x="39063" y="16546"/>
                    <a:pt x="38496" y="14615"/>
                  </a:cubicBezTo>
                  <a:cubicBezTo>
                    <a:pt x="38259" y="13797"/>
                    <a:pt x="37972" y="12999"/>
                    <a:pt x="37642" y="12229"/>
                  </a:cubicBezTo>
                  <a:cubicBezTo>
                    <a:pt x="36656" y="9921"/>
                    <a:pt x="35279" y="7837"/>
                    <a:pt x="33601" y="6073"/>
                  </a:cubicBezTo>
                  <a:cubicBezTo>
                    <a:pt x="30039" y="2322"/>
                    <a:pt x="25121" y="1"/>
                    <a:pt x="196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739;p35"/>
            <p:cNvSpPr/>
            <p:nvPr/>
          </p:nvSpPr>
          <p:spPr>
            <a:xfrm>
              <a:off x="3565950" y="3651600"/>
              <a:ext cx="144750" cy="360750"/>
            </a:xfrm>
            <a:custGeom>
              <a:avLst/>
              <a:gdLst/>
              <a:ahLst/>
              <a:cxnLst/>
              <a:rect l="l" t="t" r="r" b="b"/>
              <a:pathLst>
                <a:path w="5790" h="14430" extrusionOk="0">
                  <a:moveTo>
                    <a:pt x="185" y="0"/>
                  </a:moveTo>
                  <a:lnTo>
                    <a:pt x="0" y="72"/>
                  </a:lnTo>
                  <a:lnTo>
                    <a:pt x="351" y="971"/>
                  </a:lnTo>
                  <a:lnTo>
                    <a:pt x="452" y="1236"/>
                  </a:lnTo>
                  <a:lnTo>
                    <a:pt x="5577" y="14430"/>
                  </a:lnTo>
                  <a:lnTo>
                    <a:pt x="5789" y="14430"/>
                  </a:lnTo>
                  <a:lnTo>
                    <a:pt x="644" y="1179"/>
                  </a:lnTo>
                  <a:lnTo>
                    <a:pt x="18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740;p35"/>
            <p:cNvSpPr/>
            <p:nvPr/>
          </p:nvSpPr>
          <p:spPr>
            <a:xfrm>
              <a:off x="3424250" y="3476725"/>
              <a:ext cx="278725" cy="210750"/>
            </a:xfrm>
            <a:custGeom>
              <a:avLst/>
              <a:gdLst/>
              <a:ahLst/>
              <a:cxnLst/>
              <a:rect l="l" t="t" r="r" b="b"/>
              <a:pathLst>
                <a:path w="11149" h="8430" extrusionOk="0">
                  <a:moveTo>
                    <a:pt x="9184" y="0"/>
                  </a:moveTo>
                  <a:lnTo>
                    <a:pt x="8188" y="363"/>
                  </a:lnTo>
                  <a:lnTo>
                    <a:pt x="8084" y="400"/>
                  </a:lnTo>
                  <a:lnTo>
                    <a:pt x="8083" y="401"/>
                  </a:lnTo>
                  <a:lnTo>
                    <a:pt x="6235" y="1072"/>
                  </a:lnTo>
                  <a:lnTo>
                    <a:pt x="6136" y="1110"/>
                  </a:lnTo>
                  <a:lnTo>
                    <a:pt x="3984" y="1891"/>
                  </a:lnTo>
                  <a:lnTo>
                    <a:pt x="3886" y="1928"/>
                  </a:lnTo>
                  <a:lnTo>
                    <a:pt x="1972" y="2624"/>
                  </a:lnTo>
                  <a:lnTo>
                    <a:pt x="1872" y="2660"/>
                  </a:lnTo>
                  <a:lnTo>
                    <a:pt x="0" y="3340"/>
                  </a:lnTo>
                  <a:cubicBezTo>
                    <a:pt x="0" y="3340"/>
                    <a:pt x="1138" y="7728"/>
                    <a:pt x="4341" y="8353"/>
                  </a:cubicBezTo>
                  <a:cubicBezTo>
                    <a:pt x="4588" y="8403"/>
                    <a:pt x="4845" y="8430"/>
                    <a:pt x="5116" y="8430"/>
                  </a:cubicBezTo>
                  <a:cubicBezTo>
                    <a:pt x="5217" y="8430"/>
                    <a:pt x="5319" y="8426"/>
                    <a:pt x="5424" y="8418"/>
                  </a:cubicBezTo>
                  <a:cubicBezTo>
                    <a:pt x="5475" y="8415"/>
                    <a:pt x="5526" y="8412"/>
                    <a:pt x="5580" y="8405"/>
                  </a:cubicBezTo>
                  <a:cubicBezTo>
                    <a:pt x="5755" y="8387"/>
                    <a:pt x="5935" y="8359"/>
                    <a:pt x="6120" y="8317"/>
                  </a:cubicBezTo>
                  <a:cubicBezTo>
                    <a:pt x="6155" y="8311"/>
                    <a:pt x="6191" y="8302"/>
                    <a:pt x="6227" y="8295"/>
                  </a:cubicBezTo>
                  <a:cubicBezTo>
                    <a:pt x="6355" y="8264"/>
                    <a:pt x="6486" y="8227"/>
                    <a:pt x="6617" y="8186"/>
                  </a:cubicBezTo>
                  <a:cubicBezTo>
                    <a:pt x="6710" y="8156"/>
                    <a:pt x="6804" y="8126"/>
                    <a:pt x="6898" y="8091"/>
                  </a:cubicBezTo>
                  <a:cubicBezTo>
                    <a:pt x="6938" y="8076"/>
                    <a:pt x="6978" y="8061"/>
                    <a:pt x="7018" y="8045"/>
                  </a:cubicBezTo>
                  <a:cubicBezTo>
                    <a:pt x="7127" y="8002"/>
                    <a:pt x="7236" y="7957"/>
                    <a:pt x="7338" y="7910"/>
                  </a:cubicBezTo>
                  <a:cubicBezTo>
                    <a:pt x="7374" y="7895"/>
                    <a:pt x="7407" y="7879"/>
                    <a:pt x="7440" y="7865"/>
                  </a:cubicBezTo>
                  <a:cubicBezTo>
                    <a:pt x="7798" y="7696"/>
                    <a:pt x="8112" y="7510"/>
                    <a:pt x="8386" y="7303"/>
                  </a:cubicBezTo>
                  <a:cubicBezTo>
                    <a:pt x="8422" y="7276"/>
                    <a:pt x="8456" y="7248"/>
                    <a:pt x="8493" y="7219"/>
                  </a:cubicBezTo>
                  <a:lnTo>
                    <a:pt x="8495" y="7219"/>
                  </a:lnTo>
                  <a:cubicBezTo>
                    <a:pt x="8819" y="6961"/>
                    <a:pt x="9081" y="6682"/>
                    <a:pt x="9293" y="6383"/>
                  </a:cubicBezTo>
                  <a:cubicBezTo>
                    <a:pt x="11148" y="3803"/>
                    <a:pt x="9184" y="0"/>
                    <a:pt x="91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741;p35"/>
            <p:cNvSpPr/>
            <p:nvPr/>
          </p:nvSpPr>
          <p:spPr>
            <a:xfrm>
              <a:off x="3467838" y="3542275"/>
              <a:ext cx="92750" cy="144925"/>
            </a:xfrm>
            <a:custGeom>
              <a:avLst/>
              <a:gdLst/>
              <a:ahLst/>
              <a:cxnLst/>
              <a:rect l="l" t="t" r="r" b="b"/>
              <a:pathLst>
                <a:path w="3710" h="5797" extrusionOk="0">
                  <a:moveTo>
                    <a:pt x="101" y="1"/>
                  </a:moveTo>
                  <a:lnTo>
                    <a:pt x="1" y="37"/>
                  </a:lnTo>
                  <a:cubicBezTo>
                    <a:pt x="377" y="1367"/>
                    <a:pt x="899" y="2547"/>
                    <a:pt x="1553" y="3554"/>
                  </a:cubicBezTo>
                  <a:cubicBezTo>
                    <a:pt x="1965" y="4189"/>
                    <a:pt x="2434" y="4764"/>
                    <a:pt x="2953" y="5264"/>
                  </a:cubicBezTo>
                  <a:cubicBezTo>
                    <a:pt x="3146" y="5453"/>
                    <a:pt x="3347" y="5630"/>
                    <a:pt x="3553" y="5796"/>
                  </a:cubicBezTo>
                  <a:cubicBezTo>
                    <a:pt x="3604" y="5793"/>
                    <a:pt x="3655" y="5790"/>
                    <a:pt x="3709" y="5783"/>
                  </a:cubicBezTo>
                  <a:cubicBezTo>
                    <a:pt x="3484" y="5605"/>
                    <a:pt x="3264" y="5416"/>
                    <a:pt x="3053" y="5211"/>
                  </a:cubicBezTo>
                  <a:cubicBezTo>
                    <a:pt x="2530" y="4712"/>
                    <a:pt x="2056" y="4135"/>
                    <a:pt x="1642" y="3496"/>
                  </a:cubicBezTo>
                  <a:cubicBezTo>
                    <a:pt x="992" y="2494"/>
                    <a:pt x="476" y="1322"/>
                    <a:pt x="1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742;p35"/>
            <p:cNvSpPr/>
            <p:nvPr/>
          </p:nvSpPr>
          <p:spPr>
            <a:xfrm>
              <a:off x="3518188" y="3523975"/>
              <a:ext cx="58550" cy="160675"/>
            </a:xfrm>
            <a:custGeom>
              <a:avLst/>
              <a:gdLst/>
              <a:ahLst/>
              <a:cxnLst/>
              <a:rect l="l" t="t" r="r" b="b"/>
              <a:pathLst>
                <a:path w="2342" h="6427" extrusionOk="0">
                  <a:moveTo>
                    <a:pt x="99" y="1"/>
                  </a:moveTo>
                  <a:lnTo>
                    <a:pt x="1" y="37"/>
                  </a:lnTo>
                  <a:cubicBezTo>
                    <a:pt x="605" y="1998"/>
                    <a:pt x="1279" y="3944"/>
                    <a:pt x="2018" y="5862"/>
                  </a:cubicBezTo>
                  <a:cubicBezTo>
                    <a:pt x="2088" y="6051"/>
                    <a:pt x="2161" y="6240"/>
                    <a:pt x="2235" y="6427"/>
                  </a:cubicBezTo>
                  <a:cubicBezTo>
                    <a:pt x="2269" y="6419"/>
                    <a:pt x="2306" y="6412"/>
                    <a:pt x="2342" y="6404"/>
                  </a:cubicBezTo>
                  <a:cubicBezTo>
                    <a:pt x="2277" y="6238"/>
                    <a:pt x="2213" y="6072"/>
                    <a:pt x="2149" y="5905"/>
                  </a:cubicBezTo>
                  <a:cubicBezTo>
                    <a:pt x="1398" y="3963"/>
                    <a:pt x="712" y="1986"/>
                    <a:pt x="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743;p35"/>
            <p:cNvSpPr/>
            <p:nvPr/>
          </p:nvSpPr>
          <p:spPr>
            <a:xfrm>
              <a:off x="3574463" y="3503500"/>
              <a:ext cx="32600" cy="171000"/>
            </a:xfrm>
            <a:custGeom>
              <a:avLst/>
              <a:gdLst/>
              <a:ahLst/>
              <a:cxnLst/>
              <a:rect l="l" t="t" r="r" b="b"/>
              <a:pathLst>
                <a:path w="1304" h="6840" extrusionOk="0">
                  <a:moveTo>
                    <a:pt x="100" y="1"/>
                  </a:moveTo>
                  <a:lnTo>
                    <a:pt x="0" y="39"/>
                  </a:lnTo>
                  <a:cubicBezTo>
                    <a:pt x="499" y="2013"/>
                    <a:pt x="873" y="4026"/>
                    <a:pt x="1116" y="6056"/>
                  </a:cubicBezTo>
                  <a:cubicBezTo>
                    <a:pt x="1148" y="6318"/>
                    <a:pt x="1176" y="6577"/>
                    <a:pt x="1202" y="6839"/>
                  </a:cubicBezTo>
                  <a:cubicBezTo>
                    <a:pt x="1238" y="6824"/>
                    <a:pt x="1271" y="6808"/>
                    <a:pt x="1304" y="6793"/>
                  </a:cubicBezTo>
                  <a:cubicBezTo>
                    <a:pt x="1274" y="6499"/>
                    <a:pt x="1240" y="6206"/>
                    <a:pt x="1206" y="5913"/>
                  </a:cubicBezTo>
                  <a:cubicBezTo>
                    <a:pt x="962" y="3919"/>
                    <a:pt x="592" y="1939"/>
                    <a:pt x="1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744;p35"/>
            <p:cNvSpPr/>
            <p:nvPr/>
          </p:nvSpPr>
          <p:spPr>
            <a:xfrm>
              <a:off x="3623138" y="3485750"/>
              <a:ext cx="13075" cy="173550"/>
            </a:xfrm>
            <a:custGeom>
              <a:avLst/>
              <a:gdLst/>
              <a:ahLst/>
              <a:cxnLst/>
              <a:rect l="l" t="t" r="r" b="b"/>
              <a:pathLst>
                <a:path w="523" h="6942" extrusionOk="0">
                  <a:moveTo>
                    <a:pt x="105" y="1"/>
                  </a:moveTo>
                  <a:lnTo>
                    <a:pt x="2" y="39"/>
                  </a:lnTo>
                  <a:lnTo>
                    <a:pt x="0" y="40"/>
                  </a:lnTo>
                  <a:cubicBezTo>
                    <a:pt x="298" y="1920"/>
                    <a:pt x="420" y="3829"/>
                    <a:pt x="363" y="5738"/>
                  </a:cubicBezTo>
                  <a:cubicBezTo>
                    <a:pt x="349" y="6140"/>
                    <a:pt x="329" y="6540"/>
                    <a:pt x="303" y="6942"/>
                  </a:cubicBezTo>
                  <a:cubicBezTo>
                    <a:pt x="339" y="6915"/>
                    <a:pt x="373" y="6887"/>
                    <a:pt x="410" y="6858"/>
                  </a:cubicBezTo>
                  <a:lnTo>
                    <a:pt x="412" y="6858"/>
                  </a:lnTo>
                  <a:cubicBezTo>
                    <a:pt x="437" y="6478"/>
                    <a:pt x="455" y="6097"/>
                    <a:pt x="467" y="5716"/>
                  </a:cubicBezTo>
                  <a:cubicBezTo>
                    <a:pt x="522" y="3801"/>
                    <a:pt x="402" y="1889"/>
                    <a:pt x="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745;p35"/>
            <p:cNvSpPr/>
            <p:nvPr/>
          </p:nvSpPr>
          <p:spPr>
            <a:xfrm>
              <a:off x="3524225" y="3669175"/>
              <a:ext cx="56925" cy="18300"/>
            </a:xfrm>
            <a:custGeom>
              <a:avLst/>
              <a:gdLst/>
              <a:ahLst/>
              <a:cxnLst/>
              <a:rect l="l" t="t" r="r" b="b"/>
              <a:pathLst>
                <a:path w="2277" h="732" extrusionOk="0">
                  <a:moveTo>
                    <a:pt x="1173" y="0"/>
                  </a:moveTo>
                  <a:cubicBezTo>
                    <a:pt x="971" y="0"/>
                    <a:pt x="769" y="48"/>
                    <a:pt x="584" y="135"/>
                  </a:cubicBezTo>
                  <a:cubicBezTo>
                    <a:pt x="551" y="151"/>
                    <a:pt x="518" y="169"/>
                    <a:pt x="484" y="188"/>
                  </a:cubicBezTo>
                  <a:cubicBezTo>
                    <a:pt x="286" y="301"/>
                    <a:pt x="115" y="459"/>
                    <a:pt x="1" y="655"/>
                  </a:cubicBezTo>
                  <a:cubicBezTo>
                    <a:pt x="248" y="705"/>
                    <a:pt x="505" y="732"/>
                    <a:pt x="776" y="732"/>
                  </a:cubicBezTo>
                  <a:cubicBezTo>
                    <a:pt x="877" y="732"/>
                    <a:pt x="979" y="728"/>
                    <a:pt x="1084" y="720"/>
                  </a:cubicBezTo>
                  <a:cubicBezTo>
                    <a:pt x="1135" y="717"/>
                    <a:pt x="1186" y="714"/>
                    <a:pt x="1240" y="707"/>
                  </a:cubicBezTo>
                  <a:cubicBezTo>
                    <a:pt x="1415" y="689"/>
                    <a:pt x="1594" y="661"/>
                    <a:pt x="1780" y="619"/>
                  </a:cubicBezTo>
                  <a:cubicBezTo>
                    <a:pt x="1814" y="611"/>
                    <a:pt x="1851" y="604"/>
                    <a:pt x="1887" y="596"/>
                  </a:cubicBezTo>
                  <a:cubicBezTo>
                    <a:pt x="2015" y="566"/>
                    <a:pt x="2146" y="529"/>
                    <a:pt x="2277" y="488"/>
                  </a:cubicBezTo>
                  <a:cubicBezTo>
                    <a:pt x="2114" y="318"/>
                    <a:pt x="1912" y="181"/>
                    <a:pt x="1694" y="98"/>
                  </a:cubicBezTo>
                  <a:cubicBezTo>
                    <a:pt x="1650" y="81"/>
                    <a:pt x="1608" y="64"/>
                    <a:pt x="1563" y="55"/>
                  </a:cubicBezTo>
                  <a:cubicBezTo>
                    <a:pt x="1457" y="24"/>
                    <a:pt x="1345" y="6"/>
                    <a:pt x="1233" y="2"/>
                  </a:cubicBezTo>
                  <a:cubicBezTo>
                    <a:pt x="1213" y="1"/>
                    <a:pt x="1193" y="0"/>
                    <a:pt x="11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746;p35"/>
            <p:cNvSpPr/>
            <p:nvPr/>
          </p:nvSpPr>
          <p:spPr>
            <a:xfrm>
              <a:off x="3588150" y="3628400"/>
              <a:ext cx="59925" cy="50600"/>
            </a:xfrm>
            <a:custGeom>
              <a:avLst/>
              <a:gdLst/>
              <a:ahLst/>
              <a:cxnLst/>
              <a:rect l="l" t="t" r="r" b="b"/>
              <a:pathLst>
                <a:path w="2397" h="2024" extrusionOk="0">
                  <a:moveTo>
                    <a:pt x="1770" y="1"/>
                  </a:moveTo>
                  <a:cubicBezTo>
                    <a:pt x="1731" y="1"/>
                    <a:pt x="1692" y="4"/>
                    <a:pt x="1653" y="10"/>
                  </a:cubicBezTo>
                  <a:cubicBezTo>
                    <a:pt x="1618" y="15"/>
                    <a:pt x="1584" y="23"/>
                    <a:pt x="1549" y="32"/>
                  </a:cubicBezTo>
                  <a:cubicBezTo>
                    <a:pt x="1372" y="79"/>
                    <a:pt x="1203" y="176"/>
                    <a:pt x="1052" y="287"/>
                  </a:cubicBezTo>
                  <a:cubicBezTo>
                    <a:pt x="815" y="462"/>
                    <a:pt x="609" y="678"/>
                    <a:pt x="445" y="917"/>
                  </a:cubicBezTo>
                  <a:cubicBezTo>
                    <a:pt x="412" y="965"/>
                    <a:pt x="381" y="1012"/>
                    <a:pt x="355" y="1061"/>
                  </a:cubicBezTo>
                  <a:cubicBezTo>
                    <a:pt x="173" y="1357"/>
                    <a:pt x="53" y="1686"/>
                    <a:pt x="1" y="2024"/>
                  </a:cubicBezTo>
                  <a:cubicBezTo>
                    <a:pt x="41" y="2009"/>
                    <a:pt x="81" y="1994"/>
                    <a:pt x="121" y="1978"/>
                  </a:cubicBezTo>
                  <a:cubicBezTo>
                    <a:pt x="230" y="1935"/>
                    <a:pt x="339" y="1890"/>
                    <a:pt x="441" y="1843"/>
                  </a:cubicBezTo>
                  <a:cubicBezTo>
                    <a:pt x="477" y="1828"/>
                    <a:pt x="510" y="1812"/>
                    <a:pt x="543" y="1798"/>
                  </a:cubicBezTo>
                  <a:cubicBezTo>
                    <a:pt x="901" y="1629"/>
                    <a:pt x="1215" y="1443"/>
                    <a:pt x="1489" y="1236"/>
                  </a:cubicBezTo>
                  <a:cubicBezTo>
                    <a:pt x="1525" y="1209"/>
                    <a:pt x="1559" y="1181"/>
                    <a:pt x="1596" y="1152"/>
                  </a:cubicBezTo>
                  <a:lnTo>
                    <a:pt x="1598" y="1152"/>
                  </a:lnTo>
                  <a:cubicBezTo>
                    <a:pt x="1922" y="894"/>
                    <a:pt x="2184" y="615"/>
                    <a:pt x="2396" y="316"/>
                  </a:cubicBezTo>
                  <a:cubicBezTo>
                    <a:pt x="2260" y="147"/>
                    <a:pt x="2062" y="25"/>
                    <a:pt x="1844" y="5"/>
                  </a:cubicBezTo>
                  <a:cubicBezTo>
                    <a:pt x="1819" y="2"/>
                    <a:pt x="1795" y="1"/>
                    <a:pt x="17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747;p35"/>
            <p:cNvSpPr/>
            <p:nvPr/>
          </p:nvSpPr>
          <p:spPr>
            <a:xfrm>
              <a:off x="3478775" y="3835600"/>
              <a:ext cx="113975" cy="176750"/>
            </a:xfrm>
            <a:custGeom>
              <a:avLst/>
              <a:gdLst/>
              <a:ahLst/>
              <a:cxnLst/>
              <a:rect l="l" t="t" r="r" b="b"/>
              <a:pathLst>
                <a:path w="4559" h="7070" extrusionOk="0">
                  <a:moveTo>
                    <a:pt x="88" y="1"/>
                  </a:moveTo>
                  <a:cubicBezTo>
                    <a:pt x="74" y="1"/>
                    <a:pt x="60" y="5"/>
                    <a:pt x="47" y="13"/>
                  </a:cubicBezTo>
                  <a:cubicBezTo>
                    <a:pt x="9" y="34"/>
                    <a:pt x="1" y="78"/>
                    <a:pt x="24" y="114"/>
                  </a:cubicBezTo>
                  <a:lnTo>
                    <a:pt x="754" y="1283"/>
                  </a:lnTo>
                  <a:lnTo>
                    <a:pt x="4381" y="7070"/>
                  </a:lnTo>
                  <a:lnTo>
                    <a:pt x="4559" y="7070"/>
                  </a:lnTo>
                  <a:lnTo>
                    <a:pt x="881" y="1200"/>
                  </a:lnTo>
                  <a:lnTo>
                    <a:pt x="150" y="36"/>
                  </a:lnTo>
                  <a:cubicBezTo>
                    <a:pt x="137" y="13"/>
                    <a:pt x="113"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748;p35"/>
            <p:cNvSpPr/>
            <p:nvPr/>
          </p:nvSpPr>
          <p:spPr>
            <a:xfrm>
              <a:off x="3370150" y="3722675"/>
              <a:ext cx="169375" cy="156200"/>
            </a:xfrm>
            <a:custGeom>
              <a:avLst/>
              <a:gdLst/>
              <a:ahLst/>
              <a:cxnLst/>
              <a:rect l="l" t="t" r="r" b="b"/>
              <a:pathLst>
                <a:path w="6775" h="6248" extrusionOk="0">
                  <a:moveTo>
                    <a:pt x="3487" y="1"/>
                  </a:moveTo>
                  <a:cubicBezTo>
                    <a:pt x="2868" y="1"/>
                    <a:pt x="2242" y="185"/>
                    <a:pt x="1696" y="568"/>
                  </a:cubicBezTo>
                  <a:cubicBezTo>
                    <a:pt x="392" y="1482"/>
                    <a:pt x="1" y="3211"/>
                    <a:pt x="729" y="4582"/>
                  </a:cubicBezTo>
                  <a:cubicBezTo>
                    <a:pt x="746" y="4617"/>
                    <a:pt x="764" y="4650"/>
                    <a:pt x="783" y="4684"/>
                  </a:cubicBezTo>
                  <a:cubicBezTo>
                    <a:pt x="828" y="4762"/>
                    <a:pt x="879" y="4841"/>
                    <a:pt x="933" y="4919"/>
                  </a:cubicBezTo>
                  <a:cubicBezTo>
                    <a:pt x="1540" y="5784"/>
                    <a:pt x="2510" y="6248"/>
                    <a:pt x="3494" y="6248"/>
                  </a:cubicBezTo>
                  <a:cubicBezTo>
                    <a:pt x="3521" y="6248"/>
                    <a:pt x="3548" y="6248"/>
                    <a:pt x="3575" y="6247"/>
                  </a:cubicBezTo>
                  <a:cubicBezTo>
                    <a:pt x="3632" y="6246"/>
                    <a:pt x="3686" y="6243"/>
                    <a:pt x="3742" y="6238"/>
                  </a:cubicBezTo>
                  <a:cubicBezTo>
                    <a:pt x="4280" y="6196"/>
                    <a:pt x="4812" y="6012"/>
                    <a:pt x="5284" y="5681"/>
                  </a:cubicBezTo>
                  <a:cubicBezTo>
                    <a:pt x="5709" y="5383"/>
                    <a:pt x="6035" y="5001"/>
                    <a:pt x="6258" y="4571"/>
                  </a:cubicBezTo>
                  <a:cubicBezTo>
                    <a:pt x="6288" y="4515"/>
                    <a:pt x="6313" y="4460"/>
                    <a:pt x="6339" y="4403"/>
                  </a:cubicBezTo>
                  <a:cubicBezTo>
                    <a:pt x="6775" y="3432"/>
                    <a:pt x="6703" y="2265"/>
                    <a:pt x="6047" y="1330"/>
                  </a:cubicBezTo>
                  <a:cubicBezTo>
                    <a:pt x="6034" y="1312"/>
                    <a:pt x="6020" y="1291"/>
                    <a:pt x="6005" y="1275"/>
                  </a:cubicBezTo>
                  <a:cubicBezTo>
                    <a:pt x="5983" y="1243"/>
                    <a:pt x="5959" y="1211"/>
                    <a:pt x="5935" y="1182"/>
                  </a:cubicBezTo>
                  <a:cubicBezTo>
                    <a:pt x="5325" y="411"/>
                    <a:pt x="4413" y="1"/>
                    <a:pt x="34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749;p35"/>
            <p:cNvSpPr/>
            <p:nvPr/>
          </p:nvSpPr>
          <p:spPr>
            <a:xfrm>
              <a:off x="3388325" y="3752200"/>
              <a:ext cx="140325" cy="126650"/>
            </a:xfrm>
            <a:custGeom>
              <a:avLst/>
              <a:gdLst/>
              <a:ahLst/>
              <a:cxnLst/>
              <a:rect l="l" t="t" r="r" b="b"/>
              <a:pathLst>
                <a:path w="5613" h="5066" extrusionOk="0">
                  <a:moveTo>
                    <a:pt x="5208" y="1"/>
                  </a:moveTo>
                  <a:cubicBezTo>
                    <a:pt x="4909" y="716"/>
                    <a:pt x="4902" y="1507"/>
                    <a:pt x="5191" y="2337"/>
                  </a:cubicBezTo>
                  <a:cubicBezTo>
                    <a:pt x="5212" y="2394"/>
                    <a:pt x="5233" y="2468"/>
                    <a:pt x="5260" y="2547"/>
                  </a:cubicBezTo>
                  <a:cubicBezTo>
                    <a:pt x="5326" y="2757"/>
                    <a:pt x="5406" y="3012"/>
                    <a:pt x="5503" y="3224"/>
                  </a:cubicBezTo>
                  <a:cubicBezTo>
                    <a:pt x="5438" y="3160"/>
                    <a:pt x="5369" y="3092"/>
                    <a:pt x="5297" y="3021"/>
                  </a:cubicBezTo>
                  <a:cubicBezTo>
                    <a:pt x="4684" y="2414"/>
                    <a:pt x="3864" y="1602"/>
                    <a:pt x="3138" y="1602"/>
                  </a:cubicBezTo>
                  <a:cubicBezTo>
                    <a:pt x="3077" y="1602"/>
                    <a:pt x="3015" y="1608"/>
                    <a:pt x="2955" y="1620"/>
                  </a:cubicBezTo>
                  <a:cubicBezTo>
                    <a:pt x="2712" y="1671"/>
                    <a:pt x="2529" y="1797"/>
                    <a:pt x="2409" y="1994"/>
                  </a:cubicBezTo>
                  <a:cubicBezTo>
                    <a:pt x="2116" y="2480"/>
                    <a:pt x="2291" y="3250"/>
                    <a:pt x="2379" y="3558"/>
                  </a:cubicBezTo>
                  <a:cubicBezTo>
                    <a:pt x="2500" y="3971"/>
                    <a:pt x="2640" y="4381"/>
                    <a:pt x="2794" y="4785"/>
                  </a:cubicBezTo>
                  <a:cubicBezTo>
                    <a:pt x="2394" y="4140"/>
                    <a:pt x="1909" y="3481"/>
                    <a:pt x="1279" y="3127"/>
                  </a:cubicBezTo>
                  <a:cubicBezTo>
                    <a:pt x="1093" y="3022"/>
                    <a:pt x="907" y="2970"/>
                    <a:pt x="732" y="2970"/>
                  </a:cubicBezTo>
                  <a:cubicBezTo>
                    <a:pt x="585" y="2970"/>
                    <a:pt x="446" y="3007"/>
                    <a:pt x="320" y="3081"/>
                  </a:cubicBezTo>
                  <a:cubicBezTo>
                    <a:pt x="192" y="3156"/>
                    <a:pt x="86" y="3264"/>
                    <a:pt x="1" y="3401"/>
                  </a:cubicBezTo>
                  <a:cubicBezTo>
                    <a:pt x="19" y="3436"/>
                    <a:pt x="37" y="3469"/>
                    <a:pt x="56" y="3503"/>
                  </a:cubicBezTo>
                  <a:cubicBezTo>
                    <a:pt x="135" y="3358"/>
                    <a:pt x="241" y="3242"/>
                    <a:pt x="370" y="3166"/>
                  </a:cubicBezTo>
                  <a:cubicBezTo>
                    <a:pt x="481" y="3101"/>
                    <a:pt x="601" y="3069"/>
                    <a:pt x="729" y="3069"/>
                  </a:cubicBezTo>
                  <a:cubicBezTo>
                    <a:pt x="887" y="3069"/>
                    <a:pt x="1055" y="3118"/>
                    <a:pt x="1230" y="3216"/>
                  </a:cubicBezTo>
                  <a:cubicBezTo>
                    <a:pt x="1913" y="3599"/>
                    <a:pt x="2428" y="4360"/>
                    <a:pt x="2848" y="5066"/>
                  </a:cubicBezTo>
                  <a:cubicBezTo>
                    <a:pt x="2905" y="5065"/>
                    <a:pt x="2959" y="5062"/>
                    <a:pt x="3015" y="5057"/>
                  </a:cubicBezTo>
                  <a:cubicBezTo>
                    <a:pt x="2807" y="4560"/>
                    <a:pt x="2626" y="4046"/>
                    <a:pt x="2477" y="3529"/>
                  </a:cubicBezTo>
                  <a:cubicBezTo>
                    <a:pt x="2411" y="3299"/>
                    <a:pt x="2214" y="2511"/>
                    <a:pt x="2495" y="2047"/>
                  </a:cubicBezTo>
                  <a:cubicBezTo>
                    <a:pt x="2600" y="1873"/>
                    <a:pt x="2760" y="1763"/>
                    <a:pt x="2975" y="1720"/>
                  </a:cubicBezTo>
                  <a:cubicBezTo>
                    <a:pt x="3029" y="1708"/>
                    <a:pt x="3085" y="1703"/>
                    <a:pt x="3141" y="1703"/>
                  </a:cubicBezTo>
                  <a:cubicBezTo>
                    <a:pt x="3823" y="1703"/>
                    <a:pt x="4626" y="2499"/>
                    <a:pt x="5226" y="3092"/>
                  </a:cubicBezTo>
                  <a:cubicBezTo>
                    <a:pt x="5337" y="3201"/>
                    <a:pt x="5437" y="3302"/>
                    <a:pt x="5531" y="3390"/>
                  </a:cubicBezTo>
                  <a:cubicBezTo>
                    <a:pt x="5561" y="3334"/>
                    <a:pt x="5586" y="3279"/>
                    <a:pt x="5612" y="3222"/>
                  </a:cubicBezTo>
                  <a:cubicBezTo>
                    <a:pt x="5508" y="3007"/>
                    <a:pt x="5421" y="2728"/>
                    <a:pt x="5355" y="2517"/>
                  </a:cubicBezTo>
                  <a:cubicBezTo>
                    <a:pt x="5329" y="2435"/>
                    <a:pt x="5307" y="2361"/>
                    <a:pt x="5286" y="2303"/>
                  </a:cubicBezTo>
                  <a:cubicBezTo>
                    <a:pt x="5012" y="1520"/>
                    <a:pt x="5013" y="773"/>
                    <a:pt x="5278" y="94"/>
                  </a:cubicBezTo>
                  <a:cubicBezTo>
                    <a:pt x="5256" y="62"/>
                    <a:pt x="5232" y="30"/>
                    <a:pt x="52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750;p35"/>
            <p:cNvSpPr/>
            <p:nvPr/>
          </p:nvSpPr>
          <p:spPr>
            <a:xfrm>
              <a:off x="4057575" y="3687225"/>
              <a:ext cx="130825" cy="325125"/>
            </a:xfrm>
            <a:custGeom>
              <a:avLst/>
              <a:gdLst/>
              <a:ahLst/>
              <a:cxnLst/>
              <a:rect l="l" t="t" r="r" b="b"/>
              <a:pathLst>
                <a:path w="5233" h="13005" extrusionOk="0">
                  <a:moveTo>
                    <a:pt x="5049" y="0"/>
                  </a:moveTo>
                  <a:lnTo>
                    <a:pt x="4590" y="1180"/>
                  </a:lnTo>
                  <a:lnTo>
                    <a:pt x="0" y="13005"/>
                  </a:lnTo>
                  <a:lnTo>
                    <a:pt x="211" y="13005"/>
                  </a:lnTo>
                  <a:lnTo>
                    <a:pt x="4781" y="1237"/>
                  </a:lnTo>
                  <a:lnTo>
                    <a:pt x="4883" y="974"/>
                  </a:lnTo>
                  <a:lnTo>
                    <a:pt x="5233" y="72"/>
                  </a:lnTo>
                  <a:lnTo>
                    <a:pt x="50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751;p35"/>
            <p:cNvSpPr/>
            <p:nvPr/>
          </p:nvSpPr>
          <p:spPr>
            <a:xfrm>
              <a:off x="4068450" y="3512350"/>
              <a:ext cx="278725" cy="210775"/>
            </a:xfrm>
            <a:custGeom>
              <a:avLst/>
              <a:gdLst/>
              <a:ahLst/>
              <a:cxnLst/>
              <a:rect l="l" t="t" r="r" b="b"/>
              <a:pathLst>
                <a:path w="11149" h="8431" extrusionOk="0">
                  <a:moveTo>
                    <a:pt x="1965" y="1"/>
                  </a:moveTo>
                  <a:cubicBezTo>
                    <a:pt x="1965" y="1"/>
                    <a:pt x="0" y="3803"/>
                    <a:pt x="1856" y="6384"/>
                  </a:cubicBezTo>
                  <a:cubicBezTo>
                    <a:pt x="2068" y="6683"/>
                    <a:pt x="2330" y="6962"/>
                    <a:pt x="2654" y="7219"/>
                  </a:cubicBezTo>
                  <a:lnTo>
                    <a:pt x="2656" y="7219"/>
                  </a:lnTo>
                  <a:cubicBezTo>
                    <a:pt x="2693" y="7248"/>
                    <a:pt x="2726" y="7276"/>
                    <a:pt x="2763" y="7303"/>
                  </a:cubicBezTo>
                  <a:cubicBezTo>
                    <a:pt x="3037" y="7510"/>
                    <a:pt x="3352" y="7696"/>
                    <a:pt x="3709" y="7865"/>
                  </a:cubicBezTo>
                  <a:cubicBezTo>
                    <a:pt x="3742" y="7880"/>
                    <a:pt x="3774" y="7896"/>
                    <a:pt x="3810" y="7910"/>
                  </a:cubicBezTo>
                  <a:cubicBezTo>
                    <a:pt x="3913" y="7957"/>
                    <a:pt x="4022" y="8002"/>
                    <a:pt x="4131" y="8046"/>
                  </a:cubicBezTo>
                  <a:cubicBezTo>
                    <a:pt x="4171" y="8061"/>
                    <a:pt x="4211" y="8076"/>
                    <a:pt x="4251" y="8091"/>
                  </a:cubicBezTo>
                  <a:cubicBezTo>
                    <a:pt x="4346" y="8126"/>
                    <a:pt x="4440" y="8157"/>
                    <a:pt x="4532" y="8186"/>
                  </a:cubicBezTo>
                  <a:cubicBezTo>
                    <a:pt x="4663" y="8227"/>
                    <a:pt x="4794" y="8264"/>
                    <a:pt x="4922" y="8294"/>
                  </a:cubicBezTo>
                  <a:cubicBezTo>
                    <a:pt x="4958" y="8302"/>
                    <a:pt x="4995" y="8311"/>
                    <a:pt x="5029" y="8317"/>
                  </a:cubicBezTo>
                  <a:cubicBezTo>
                    <a:pt x="5215" y="8359"/>
                    <a:pt x="5394" y="8387"/>
                    <a:pt x="5570" y="8405"/>
                  </a:cubicBezTo>
                  <a:cubicBezTo>
                    <a:pt x="5622" y="8412"/>
                    <a:pt x="5674" y="8415"/>
                    <a:pt x="5725" y="8419"/>
                  </a:cubicBezTo>
                  <a:cubicBezTo>
                    <a:pt x="5830" y="8426"/>
                    <a:pt x="5932" y="8430"/>
                    <a:pt x="6033" y="8430"/>
                  </a:cubicBezTo>
                  <a:cubicBezTo>
                    <a:pt x="6304" y="8430"/>
                    <a:pt x="6561" y="8403"/>
                    <a:pt x="6809" y="8353"/>
                  </a:cubicBezTo>
                  <a:cubicBezTo>
                    <a:pt x="10010" y="7729"/>
                    <a:pt x="11148" y="3341"/>
                    <a:pt x="11148" y="3341"/>
                  </a:cubicBezTo>
                  <a:lnTo>
                    <a:pt x="9277" y="2660"/>
                  </a:lnTo>
                  <a:lnTo>
                    <a:pt x="9177" y="2623"/>
                  </a:lnTo>
                  <a:lnTo>
                    <a:pt x="7263" y="1928"/>
                  </a:lnTo>
                  <a:lnTo>
                    <a:pt x="7165" y="1891"/>
                  </a:lnTo>
                  <a:lnTo>
                    <a:pt x="5014" y="1110"/>
                  </a:lnTo>
                  <a:lnTo>
                    <a:pt x="4913" y="1072"/>
                  </a:lnTo>
                  <a:lnTo>
                    <a:pt x="3067" y="401"/>
                  </a:lnTo>
                  <a:lnTo>
                    <a:pt x="3064" y="400"/>
                  </a:lnTo>
                  <a:lnTo>
                    <a:pt x="2961" y="363"/>
                  </a:lnTo>
                  <a:lnTo>
                    <a:pt x="196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752;p35"/>
            <p:cNvSpPr/>
            <p:nvPr/>
          </p:nvSpPr>
          <p:spPr>
            <a:xfrm>
              <a:off x="4199150" y="3577925"/>
              <a:ext cx="92725" cy="144900"/>
            </a:xfrm>
            <a:custGeom>
              <a:avLst/>
              <a:gdLst/>
              <a:ahLst/>
              <a:cxnLst/>
              <a:rect l="l" t="t" r="r" b="b"/>
              <a:pathLst>
                <a:path w="3709" h="5796" extrusionOk="0">
                  <a:moveTo>
                    <a:pt x="3608" y="0"/>
                  </a:moveTo>
                  <a:cubicBezTo>
                    <a:pt x="3233" y="1321"/>
                    <a:pt x="2717" y="2494"/>
                    <a:pt x="2067" y="3495"/>
                  </a:cubicBezTo>
                  <a:cubicBezTo>
                    <a:pt x="1653" y="4135"/>
                    <a:pt x="1179" y="4712"/>
                    <a:pt x="656" y="5210"/>
                  </a:cubicBezTo>
                  <a:cubicBezTo>
                    <a:pt x="444" y="5415"/>
                    <a:pt x="226" y="5604"/>
                    <a:pt x="1" y="5782"/>
                  </a:cubicBezTo>
                  <a:cubicBezTo>
                    <a:pt x="53" y="5789"/>
                    <a:pt x="105" y="5792"/>
                    <a:pt x="156" y="5796"/>
                  </a:cubicBezTo>
                  <a:cubicBezTo>
                    <a:pt x="362" y="5630"/>
                    <a:pt x="563" y="5452"/>
                    <a:pt x="756" y="5263"/>
                  </a:cubicBezTo>
                  <a:cubicBezTo>
                    <a:pt x="1275" y="4763"/>
                    <a:pt x="1744" y="4189"/>
                    <a:pt x="2156" y="3554"/>
                  </a:cubicBezTo>
                  <a:cubicBezTo>
                    <a:pt x="2810" y="2547"/>
                    <a:pt x="3332" y="1366"/>
                    <a:pt x="3708" y="36"/>
                  </a:cubicBezTo>
                  <a:lnTo>
                    <a:pt x="36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753;p35"/>
            <p:cNvSpPr/>
            <p:nvPr/>
          </p:nvSpPr>
          <p:spPr>
            <a:xfrm>
              <a:off x="4182950" y="3559625"/>
              <a:ext cx="58575" cy="160675"/>
            </a:xfrm>
            <a:custGeom>
              <a:avLst/>
              <a:gdLst/>
              <a:ahLst/>
              <a:cxnLst/>
              <a:rect l="l" t="t" r="r" b="b"/>
              <a:pathLst>
                <a:path w="2343" h="6427" extrusionOk="0">
                  <a:moveTo>
                    <a:pt x="2244" y="0"/>
                  </a:moveTo>
                  <a:cubicBezTo>
                    <a:pt x="1631" y="1985"/>
                    <a:pt x="944" y="3962"/>
                    <a:pt x="194" y="5904"/>
                  </a:cubicBezTo>
                  <a:cubicBezTo>
                    <a:pt x="130" y="6071"/>
                    <a:pt x="65" y="6237"/>
                    <a:pt x="1" y="6403"/>
                  </a:cubicBezTo>
                  <a:cubicBezTo>
                    <a:pt x="37" y="6411"/>
                    <a:pt x="73" y="6419"/>
                    <a:pt x="108" y="6426"/>
                  </a:cubicBezTo>
                  <a:cubicBezTo>
                    <a:pt x="182" y="6239"/>
                    <a:pt x="254" y="6050"/>
                    <a:pt x="325" y="5861"/>
                  </a:cubicBezTo>
                  <a:cubicBezTo>
                    <a:pt x="1064" y="3943"/>
                    <a:pt x="1738" y="1997"/>
                    <a:pt x="2342" y="36"/>
                  </a:cubicBezTo>
                  <a:lnTo>
                    <a:pt x="224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754;p35"/>
            <p:cNvSpPr/>
            <p:nvPr/>
          </p:nvSpPr>
          <p:spPr>
            <a:xfrm>
              <a:off x="4152625" y="3539150"/>
              <a:ext cx="32625" cy="170975"/>
            </a:xfrm>
            <a:custGeom>
              <a:avLst/>
              <a:gdLst/>
              <a:ahLst/>
              <a:cxnLst/>
              <a:rect l="l" t="t" r="r" b="b"/>
              <a:pathLst>
                <a:path w="1305" h="6839" extrusionOk="0">
                  <a:moveTo>
                    <a:pt x="1205" y="0"/>
                  </a:moveTo>
                  <a:cubicBezTo>
                    <a:pt x="713" y="1938"/>
                    <a:pt x="343" y="3918"/>
                    <a:pt x="99" y="5913"/>
                  </a:cubicBezTo>
                  <a:cubicBezTo>
                    <a:pt x="64" y="6206"/>
                    <a:pt x="31" y="6498"/>
                    <a:pt x="1" y="6793"/>
                  </a:cubicBezTo>
                  <a:cubicBezTo>
                    <a:pt x="34" y="6808"/>
                    <a:pt x="66" y="6824"/>
                    <a:pt x="102" y="6838"/>
                  </a:cubicBezTo>
                  <a:cubicBezTo>
                    <a:pt x="129" y="6576"/>
                    <a:pt x="158" y="6317"/>
                    <a:pt x="189" y="6055"/>
                  </a:cubicBezTo>
                  <a:cubicBezTo>
                    <a:pt x="432" y="4026"/>
                    <a:pt x="806" y="2012"/>
                    <a:pt x="1305" y="38"/>
                  </a:cubicBezTo>
                  <a:lnTo>
                    <a:pt x="120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755;p35"/>
            <p:cNvSpPr/>
            <p:nvPr/>
          </p:nvSpPr>
          <p:spPr>
            <a:xfrm>
              <a:off x="4128838" y="3521400"/>
              <a:ext cx="13075" cy="173525"/>
            </a:xfrm>
            <a:custGeom>
              <a:avLst/>
              <a:gdLst/>
              <a:ahLst/>
              <a:cxnLst/>
              <a:rect l="l" t="t" r="r" b="b"/>
              <a:pathLst>
                <a:path w="523" h="6941" extrusionOk="0">
                  <a:moveTo>
                    <a:pt x="418" y="0"/>
                  </a:moveTo>
                  <a:cubicBezTo>
                    <a:pt x="121" y="1888"/>
                    <a:pt x="1" y="3801"/>
                    <a:pt x="55" y="5715"/>
                  </a:cubicBezTo>
                  <a:cubicBezTo>
                    <a:pt x="68" y="6097"/>
                    <a:pt x="86" y="6477"/>
                    <a:pt x="111" y="6857"/>
                  </a:cubicBezTo>
                  <a:lnTo>
                    <a:pt x="113" y="6857"/>
                  </a:lnTo>
                  <a:cubicBezTo>
                    <a:pt x="150" y="6886"/>
                    <a:pt x="183" y="6914"/>
                    <a:pt x="220" y="6941"/>
                  </a:cubicBezTo>
                  <a:cubicBezTo>
                    <a:pt x="194" y="6539"/>
                    <a:pt x="174" y="6139"/>
                    <a:pt x="160" y="5737"/>
                  </a:cubicBezTo>
                  <a:cubicBezTo>
                    <a:pt x="103" y="3828"/>
                    <a:pt x="225" y="1919"/>
                    <a:pt x="523" y="39"/>
                  </a:cubicBezTo>
                  <a:lnTo>
                    <a:pt x="520" y="38"/>
                  </a:lnTo>
                  <a:lnTo>
                    <a:pt x="41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756;p35"/>
            <p:cNvSpPr/>
            <p:nvPr/>
          </p:nvSpPr>
          <p:spPr>
            <a:xfrm>
              <a:off x="4173225" y="3704775"/>
              <a:ext cx="56925" cy="18350"/>
            </a:xfrm>
            <a:custGeom>
              <a:avLst/>
              <a:gdLst/>
              <a:ahLst/>
              <a:cxnLst/>
              <a:rect l="l" t="t" r="r" b="b"/>
              <a:pathLst>
                <a:path w="2277" h="734" extrusionOk="0">
                  <a:moveTo>
                    <a:pt x="1099" y="1"/>
                  </a:moveTo>
                  <a:cubicBezTo>
                    <a:pt x="1081" y="1"/>
                    <a:pt x="1062" y="1"/>
                    <a:pt x="1044" y="2"/>
                  </a:cubicBezTo>
                  <a:cubicBezTo>
                    <a:pt x="932" y="6"/>
                    <a:pt x="820" y="25"/>
                    <a:pt x="714" y="55"/>
                  </a:cubicBezTo>
                  <a:cubicBezTo>
                    <a:pt x="670" y="65"/>
                    <a:pt x="627" y="82"/>
                    <a:pt x="584" y="99"/>
                  </a:cubicBezTo>
                  <a:cubicBezTo>
                    <a:pt x="365" y="183"/>
                    <a:pt x="163" y="319"/>
                    <a:pt x="0" y="489"/>
                  </a:cubicBezTo>
                  <a:cubicBezTo>
                    <a:pt x="131" y="530"/>
                    <a:pt x="263" y="567"/>
                    <a:pt x="390" y="597"/>
                  </a:cubicBezTo>
                  <a:cubicBezTo>
                    <a:pt x="426" y="605"/>
                    <a:pt x="463" y="613"/>
                    <a:pt x="497" y="620"/>
                  </a:cubicBezTo>
                  <a:cubicBezTo>
                    <a:pt x="683" y="661"/>
                    <a:pt x="862" y="690"/>
                    <a:pt x="1038" y="708"/>
                  </a:cubicBezTo>
                  <a:cubicBezTo>
                    <a:pt x="1090" y="715"/>
                    <a:pt x="1142" y="718"/>
                    <a:pt x="1193" y="722"/>
                  </a:cubicBezTo>
                  <a:cubicBezTo>
                    <a:pt x="1298" y="729"/>
                    <a:pt x="1400" y="733"/>
                    <a:pt x="1501" y="733"/>
                  </a:cubicBezTo>
                  <a:cubicBezTo>
                    <a:pt x="1772" y="733"/>
                    <a:pt x="2029" y="706"/>
                    <a:pt x="2277" y="656"/>
                  </a:cubicBezTo>
                  <a:cubicBezTo>
                    <a:pt x="2162" y="461"/>
                    <a:pt x="1991" y="302"/>
                    <a:pt x="1793" y="189"/>
                  </a:cubicBezTo>
                  <a:cubicBezTo>
                    <a:pt x="1759" y="170"/>
                    <a:pt x="1725" y="152"/>
                    <a:pt x="1693" y="136"/>
                  </a:cubicBezTo>
                  <a:cubicBezTo>
                    <a:pt x="1507" y="49"/>
                    <a:pt x="1303" y="1"/>
                    <a:pt x="10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757;p35"/>
            <p:cNvSpPr/>
            <p:nvPr/>
          </p:nvSpPr>
          <p:spPr>
            <a:xfrm>
              <a:off x="4106300" y="3664050"/>
              <a:ext cx="59900" cy="50600"/>
            </a:xfrm>
            <a:custGeom>
              <a:avLst/>
              <a:gdLst/>
              <a:ahLst/>
              <a:cxnLst/>
              <a:rect l="l" t="t" r="r" b="b"/>
              <a:pathLst>
                <a:path w="2396" h="2024" extrusionOk="0">
                  <a:moveTo>
                    <a:pt x="627" y="0"/>
                  </a:moveTo>
                  <a:cubicBezTo>
                    <a:pt x="603" y="0"/>
                    <a:pt x="578" y="2"/>
                    <a:pt x="553" y="4"/>
                  </a:cubicBezTo>
                  <a:cubicBezTo>
                    <a:pt x="335" y="24"/>
                    <a:pt x="137" y="147"/>
                    <a:pt x="1" y="316"/>
                  </a:cubicBezTo>
                  <a:cubicBezTo>
                    <a:pt x="213" y="615"/>
                    <a:pt x="475" y="894"/>
                    <a:pt x="799" y="1151"/>
                  </a:cubicBezTo>
                  <a:lnTo>
                    <a:pt x="801" y="1151"/>
                  </a:lnTo>
                  <a:cubicBezTo>
                    <a:pt x="838" y="1180"/>
                    <a:pt x="871" y="1208"/>
                    <a:pt x="908" y="1235"/>
                  </a:cubicBezTo>
                  <a:cubicBezTo>
                    <a:pt x="1182" y="1442"/>
                    <a:pt x="1497" y="1628"/>
                    <a:pt x="1854" y="1797"/>
                  </a:cubicBezTo>
                  <a:cubicBezTo>
                    <a:pt x="1887" y="1812"/>
                    <a:pt x="1919" y="1828"/>
                    <a:pt x="1955" y="1842"/>
                  </a:cubicBezTo>
                  <a:cubicBezTo>
                    <a:pt x="2058" y="1889"/>
                    <a:pt x="2167" y="1934"/>
                    <a:pt x="2276" y="1978"/>
                  </a:cubicBezTo>
                  <a:cubicBezTo>
                    <a:pt x="2316" y="1993"/>
                    <a:pt x="2356" y="2008"/>
                    <a:pt x="2396" y="2023"/>
                  </a:cubicBezTo>
                  <a:cubicBezTo>
                    <a:pt x="2344" y="1685"/>
                    <a:pt x="2224" y="1356"/>
                    <a:pt x="2042" y="1061"/>
                  </a:cubicBezTo>
                  <a:cubicBezTo>
                    <a:pt x="2016" y="1011"/>
                    <a:pt x="1985" y="964"/>
                    <a:pt x="1952" y="917"/>
                  </a:cubicBezTo>
                  <a:cubicBezTo>
                    <a:pt x="1788" y="677"/>
                    <a:pt x="1581" y="461"/>
                    <a:pt x="1345" y="286"/>
                  </a:cubicBezTo>
                  <a:cubicBezTo>
                    <a:pt x="1194" y="175"/>
                    <a:pt x="1025" y="78"/>
                    <a:pt x="849" y="31"/>
                  </a:cubicBezTo>
                  <a:cubicBezTo>
                    <a:pt x="813" y="22"/>
                    <a:pt x="778" y="15"/>
                    <a:pt x="743" y="9"/>
                  </a:cubicBezTo>
                  <a:cubicBezTo>
                    <a:pt x="704" y="3"/>
                    <a:pt x="666" y="0"/>
                    <a:pt x="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758;p35"/>
            <p:cNvSpPr/>
            <p:nvPr/>
          </p:nvSpPr>
          <p:spPr>
            <a:xfrm>
              <a:off x="4173275" y="3882675"/>
              <a:ext cx="144100" cy="129675"/>
            </a:xfrm>
            <a:custGeom>
              <a:avLst/>
              <a:gdLst/>
              <a:ahLst/>
              <a:cxnLst/>
              <a:rect l="l" t="t" r="r" b="b"/>
              <a:pathLst>
                <a:path w="5764" h="5187" extrusionOk="0">
                  <a:moveTo>
                    <a:pt x="4779" y="0"/>
                  </a:moveTo>
                  <a:cubicBezTo>
                    <a:pt x="3711" y="0"/>
                    <a:pt x="1423" y="3098"/>
                    <a:pt x="0" y="5187"/>
                  </a:cubicBezTo>
                  <a:lnTo>
                    <a:pt x="1528" y="5187"/>
                  </a:lnTo>
                  <a:cubicBezTo>
                    <a:pt x="3515" y="3702"/>
                    <a:pt x="5764" y="1665"/>
                    <a:pt x="5242" y="364"/>
                  </a:cubicBezTo>
                  <a:cubicBezTo>
                    <a:pt x="5141" y="112"/>
                    <a:pt x="4982" y="0"/>
                    <a:pt x="47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759;p35"/>
            <p:cNvSpPr/>
            <p:nvPr/>
          </p:nvSpPr>
          <p:spPr>
            <a:xfrm>
              <a:off x="4130375" y="3838475"/>
              <a:ext cx="70125" cy="173875"/>
            </a:xfrm>
            <a:custGeom>
              <a:avLst/>
              <a:gdLst/>
              <a:ahLst/>
              <a:cxnLst/>
              <a:rect l="l" t="t" r="r" b="b"/>
              <a:pathLst>
                <a:path w="2805" h="6955" extrusionOk="0">
                  <a:moveTo>
                    <a:pt x="1320" y="1"/>
                  </a:moveTo>
                  <a:cubicBezTo>
                    <a:pt x="52" y="1"/>
                    <a:pt x="0" y="4445"/>
                    <a:pt x="72" y="6955"/>
                  </a:cubicBezTo>
                  <a:lnTo>
                    <a:pt x="921" y="6955"/>
                  </a:lnTo>
                  <a:cubicBezTo>
                    <a:pt x="1103" y="6524"/>
                    <a:pt x="1301" y="6039"/>
                    <a:pt x="1489" y="5527"/>
                  </a:cubicBezTo>
                  <a:cubicBezTo>
                    <a:pt x="1558" y="5345"/>
                    <a:pt x="1623" y="5159"/>
                    <a:pt x="1687" y="4969"/>
                  </a:cubicBezTo>
                  <a:cubicBezTo>
                    <a:pt x="2373" y="2948"/>
                    <a:pt x="2804" y="721"/>
                    <a:pt x="1676" y="104"/>
                  </a:cubicBezTo>
                  <a:cubicBezTo>
                    <a:pt x="1548" y="34"/>
                    <a:pt x="1429" y="1"/>
                    <a:pt x="1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760;p35"/>
            <p:cNvSpPr/>
            <p:nvPr/>
          </p:nvSpPr>
          <p:spPr>
            <a:xfrm>
              <a:off x="4141400" y="3834300"/>
              <a:ext cx="114350" cy="178050"/>
            </a:xfrm>
            <a:custGeom>
              <a:avLst/>
              <a:gdLst/>
              <a:ahLst/>
              <a:cxnLst/>
              <a:rect l="l" t="t" r="r" b="b"/>
              <a:pathLst>
                <a:path w="4574" h="7122" extrusionOk="0">
                  <a:moveTo>
                    <a:pt x="4497" y="0"/>
                  </a:moveTo>
                  <a:cubicBezTo>
                    <a:pt x="4477" y="0"/>
                    <a:pt x="4457" y="11"/>
                    <a:pt x="4446" y="31"/>
                  </a:cubicBezTo>
                  <a:lnTo>
                    <a:pt x="3814" y="1035"/>
                  </a:lnTo>
                  <a:lnTo>
                    <a:pt x="1246" y="5136"/>
                  </a:lnTo>
                  <a:lnTo>
                    <a:pt x="1" y="7122"/>
                  </a:lnTo>
                  <a:lnTo>
                    <a:pt x="153" y="7122"/>
                  </a:lnTo>
                  <a:lnTo>
                    <a:pt x="1048" y="5694"/>
                  </a:lnTo>
                  <a:lnTo>
                    <a:pt x="3924" y="1107"/>
                  </a:lnTo>
                  <a:lnTo>
                    <a:pt x="4555" y="99"/>
                  </a:lnTo>
                  <a:cubicBezTo>
                    <a:pt x="4574" y="69"/>
                    <a:pt x="4565" y="29"/>
                    <a:pt x="4533" y="12"/>
                  </a:cubicBezTo>
                  <a:cubicBezTo>
                    <a:pt x="4522" y="4"/>
                    <a:pt x="4510" y="0"/>
                    <a:pt x="4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761;p35"/>
            <p:cNvSpPr/>
            <p:nvPr/>
          </p:nvSpPr>
          <p:spPr>
            <a:xfrm>
              <a:off x="4203425" y="3737025"/>
              <a:ext cx="145925" cy="134575"/>
            </a:xfrm>
            <a:custGeom>
              <a:avLst/>
              <a:gdLst/>
              <a:ahLst/>
              <a:cxnLst/>
              <a:rect l="l" t="t" r="r" b="b"/>
              <a:pathLst>
                <a:path w="5837" h="5383" extrusionOk="0">
                  <a:moveTo>
                    <a:pt x="2833" y="0"/>
                  </a:moveTo>
                  <a:cubicBezTo>
                    <a:pt x="2036" y="0"/>
                    <a:pt x="1250" y="354"/>
                    <a:pt x="725" y="1018"/>
                  </a:cubicBezTo>
                  <a:cubicBezTo>
                    <a:pt x="703" y="1043"/>
                    <a:pt x="682" y="1070"/>
                    <a:pt x="663" y="1098"/>
                  </a:cubicBezTo>
                  <a:cubicBezTo>
                    <a:pt x="651" y="1113"/>
                    <a:pt x="639" y="1130"/>
                    <a:pt x="627" y="1145"/>
                  </a:cubicBezTo>
                  <a:cubicBezTo>
                    <a:pt x="63" y="1951"/>
                    <a:pt x="1" y="2956"/>
                    <a:pt x="375" y="3792"/>
                  </a:cubicBezTo>
                  <a:cubicBezTo>
                    <a:pt x="398" y="3843"/>
                    <a:pt x="420" y="3889"/>
                    <a:pt x="446" y="3938"/>
                  </a:cubicBezTo>
                  <a:cubicBezTo>
                    <a:pt x="638" y="4308"/>
                    <a:pt x="919" y="4637"/>
                    <a:pt x="1285" y="4894"/>
                  </a:cubicBezTo>
                  <a:cubicBezTo>
                    <a:pt x="1691" y="5179"/>
                    <a:pt x="2150" y="5337"/>
                    <a:pt x="2613" y="5374"/>
                  </a:cubicBezTo>
                  <a:cubicBezTo>
                    <a:pt x="2661" y="5378"/>
                    <a:pt x="2708" y="5380"/>
                    <a:pt x="2756" y="5381"/>
                  </a:cubicBezTo>
                  <a:cubicBezTo>
                    <a:pt x="2780" y="5382"/>
                    <a:pt x="2804" y="5382"/>
                    <a:pt x="2828" y="5382"/>
                  </a:cubicBezTo>
                  <a:cubicBezTo>
                    <a:pt x="3675" y="5382"/>
                    <a:pt x="4509" y="4983"/>
                    <a:pt x="5033" y="4237"/>
                  </a:cubicBezTo>
                  <a:cubicBezTo>
                    <a:pt x="5080" y="4170"/>
                    <a:pt x="5123" y="4103"/>
                    <a:pt x="5162" y="4034"/>
                  </a:cubicBezTo>
                  <a:cubicBezTo>
                    <a:pt x="5178" y="4006"/>
                    <a:pt x="5195" y="3976"/>
                    <a:pt x="5210" y="3946"/>
                  </a:cubicBezTo>
                  <a:cubicBezTo>
                    <a:pt x="5836" y="2766"/>
                    <a:pt x="5499" y="1276"/>
                    <a:pt x="4376" y="488"/>
                  </a:cubicBezTo>
                  <a:cubicBezTo>
                    <a:pt x="3906" y="159"/>
                    <a:pt x="3367" y="0"/>
                    <a:pt x="28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762;p35"/>
            <p:cNvSpPr/>
            <p:nvPr/>
          </p:nvSpPr>
          <p:spPr>
            <a:xfrm>
              <a:off x="4212800" y="3762450"/>
              <a:ext cx="120850" cy="109100"/>
            </a:xfrm>
            <a:custGeom>
              <a:avLst/>
              <a:gdLst/>
              <a:ahLst/>
              <a:cxnLst/>
              <a:rect l="l" t="t" r="r" b="b"/>
              <a:pathLst>
                <a:path w="4834" h="4364" extrusionOk="0">
                  <a:moveTo>
                    <a:pt x="348" y="1"/>
                  </a:moveTo>
                  <a:cubicBezTo>
                    <a:pt x="328" y="27"/>
                    <a:pt x="307" y="54"/>
                    <a:pt x="288" y="81"/>
                  </a:cubicBezTo>
                  <a:cubicBezTo>
                    <a:pt x="516" y="666"/>
                    <a:pt x="518" y="1310"/>
                    <a:pt x="282" y="1984"/>
                  </a:cubicBezTo>
                  <a:cubicBezTo>
                    <a:pt x="264" y="2034"/>
                    <a:pt x="245" y="2098"/>
                    <a:pt x="223" y="2169"/>
                  </a:cubicBezTo>
                  <a:cubicBezTo>
                    <a:pt x="166" y="2350"/>
                    <a:pt x="91" y="2590"/>
                    <a:pt x="1" y="2775"/>
                  </a:cubicBezTo>
                  <a:cubicBezTo>
                    <a:pt x="23" y="2826"/>
                    <a:pt x="45" y="2872"/>
                    <a:pt x="71" y="2921"/>
                  </a:cubicBezTo>
                  <a:cubicBezTo>
                    <a:pt x="151" y="2845"/>
                    <a:pt x="238" y="2757"/>
                    <a:pt x="334" y="2663"/>
                  </a:cubicBezTo>
                  <a:cubicBezTo>
                    <a:pt x="849" y="2152"/>
                    <a:pt x="1542" y="1468"/>
                    <a:pt x="2129" y="1468"/>
                  </a:cubicBezTo>
                  <a:cubicBezTo>
                    <a:pt x="2177" y="1468"/>
                    <a:pt x="2225" y="1472"/>
                    <a:pt x="2271" y="1482"/>
                  </a:cubicBezTo>
                  <a:cubicBezTo>
                    <a:pt x="2458" y="1519"/>
                    <a:pt x="2596" y="1613"/>
                    <a:pt x="2686" y="1763"/>
                  </a:cubicBezTo>
                  <a:cubicBezTo>
                    <a:pt x="2928" y="2162"/>
                    <a:pt x="2759" y="2843"/>
                    <a:pt x="2700" y="3039"/>
                  </a:cubicBezTo>
                  <a:cubicBezTo>
                    <a:pt x="2573" y="3485"/>
                    <a:pt x="2417" y="3928"/>
                    <a:pt x="2238" y="4356"/>
                  </a:cubicBezTo>
                  <a:cubicBezTo>
                    <a:pt x="2285" y="4360"/>
                    <a:pt x="2333" y="4363"/>
                    <a:pt x="2381" y="4363"/>
                  </a:cubicBezTo>
                  <a:cubicBezTo>
                    <a:pt x="2744" y="3756"/>
                    <a:pt x="3187" y="3101"/>
                    <a:pt x="3776" y="2770"/>
                  </a:cubicBezTo>
                  <a:cubicBezTo>
                    <a:pt x="3926" y="2686"/>
                    <a:pt x="4071" y="2644"/>
                    <a:pt x="4207" y="2644"/>
                  </a:cubicBezTo>
                  <a:cubicBezTo>
                    <a:pt x="4317" y="2644"/>
                    <a:pt x="4421" y="2672"/>
                    <a:pt x="4517" y="2728"/>
                  </a:cubicBezTo>
                  <a:cubicBezTo>
                    <a:pt x="4628" y="2793"/>
                    <a:pt x="4720" y="2893"/>
                    <a:pt x="4787" y="3017"/>
                  </a:cubicBezTo>
                  <a:cubicBezTo>
                    <a:pt x="4803" y="2989"/>
                    <a:pt x="4819" y="2959"/>
                    <a:pt x="4834" y="2929"/>
                  </a:cubicBezTo>
                  <a:cubicBezTo>
                    <a:pt x="4761" y="2812"/>
                    <a:pt x="4670" y="2718"/>
                    <a:pt x="4560" y="2654"/>
                  </a:cubicBezTo>
                  <a:cubicBezTo>
                    <a:pt x="4451" y="2590"/>
                    <a:pt x="4331" y="2559"/>
                    <a:pt x="4205" y="2559"/>
                  </a:cubicBezTo>
                  <a:cubicBezTo>
                    <a:pt x="4054" y="2559"/>
                    <a:pt x="3894" y="2604"/>
                    <a:pt x="3734" y="2694"/>
                  </a:cubicBezTo>
                  <a:cubicBezTo>
                    <a:pt x="3191" y="2999"/>
                    <a:pt x="2773" y="3567"/>
                    <a:pt x="2428" y="4122"/>
                  </a:cubicBezTo>
                  <a:cubicBezTo>
                    <a:pt x="2561" y="3775"/>
                    <a:pt x="2681" y="3421"/>
                    <a:pt x="2785" y="3065"/>
                  </a:cubicBezTo>
                  <a:cubicBezTo>
                    <a:pt x="2861" y="2799"/>
                    <a:pt x="3012" y="2137"/>
                    <a:pt x="2760" y="1717"/>
                  </a:cubicBezTo>
                  <a:cubicBezTo>
                    <a:pt x="2657" y="1547"/>
                    <a:pt x="2499" y="1440"/>
                    <a:pt x="2289" y="1396"/>
                  </a:cubicBezTo>
                  <a:cubicBezTo>
                    <a:pt x="2237" y="1386"/>
                    <a:pt x="2185" y="1380"/>
                    <a:pt x="2132" y="1380"/>
                  </a:cubicBezTo>
                  <a:cubicBezTo>
                    <a:pt x="1507" y="1380"/>
                    <a:pt x="800" y="2079"/>
                    <a:pt x="272" y="2603"/>
                  </a:cubicBezTo>
                  <a:cubicBezTo>
                    <a:pt x="210" y="2664"/>
                    <a:pt x="151" y="2721"/>
                    <a:pt x="95" y="2777"/>
                  </a:cubicBezTo>
                  <a:cubicBezTo>
                    <a:pt x="178" y="2594"/>
                    <a:pt x="247" y="2375"/>
                    <a:pt x="304" y="2194"/>
                  </a:cubicBezTo>
                  <a:cubicBezTo>
                    <a:pt x="327" y="2125"/>
                    <a:pt x="346" y="2062"/>
                    <a:pt x="363" y="2013"/>
                  </a:cubicBezTo>
                  <a:cubicBezTo>
                    <a:pt x="613" y="1298"/>
                    <a:pt x="606" y="617"/>
                    <a:pt x="3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763;p35"/>
            <p:cNvSpPr/>
            <p:nvPr/>
          </p:nvSpPr>
          <p:spPr>
            <a:xfrm>
              <a:off x="3318775" y="3887225"/>
              <a:ext cx="99900" cy="125125"/>
            </a:xfrm>
            <a:custGeom>
              <a:avLst/>
              <a:gdLst/>
              <a:ahLst/>
              <a:cxnLst/>
              <a:rect l="l" t="t" r="r" b="b"/>
              <a:pathLst>
                <a:path w="3996" h="5005" extrusionOk="0">
                  <a:moveTo>
                    <a:pt x="1" y="1"/>
                  </a:moveTo>
                  <a:lnTo>
                    <a:pt x="1" y="2485"/>
                  </a:lnTo>
                  <a:cubicBezTo>
                    <a:pt x="916" y="3414"/>
                    <a:pt x="2146" y="4337"/>
                    <a:pt x="3110" y="5005"/>
                  </a:cubicBezTo>
                  <a:lnTo>
                    <a:pt x="3996" y="5005"/>
                  </a:lnTo>
                  <a:cubicBezTo>
                    <a:pt x="3043" y="3563"/>
                    <a:pt x="1242" y="97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 name="Google Shape;764;p35"/>
            <p:cNvSpPr/>
            <p:nvPr/>
          </p:nvSpPr>
          <p:spPr>
            <a:xfrm>
              <a:off x="3342450" y="3847050"/>
              <a:ext cx="108025" cy="165300"/>
            </a:xfrm>
            <a:custGeom>
              <a:avLst/>
              <a:gdLst/>
              <a:ahLst/>
              <a:cxnLst/>
              <a:rect l="l" t="t" r="r" b="b"/>
              <a:pathLst>
                <a:path w="4321" h="6612" extrusionOk="0">
                  <a:moveTo>
                    <a:pt x="1704" y="1"/>
                  </a:moveTo>
                  <a:cubicBezTo>
                    <a:pt x="1572" y="1"/>
                    <a:pt x="1438" y="57"/>
                    <a:pt x="1302" y="180"/>
                  </a:cubicBezTo>
                  <a:cubicBezTo>
                    <a:pt x="1" y="1364"/>
                    <a:pt x="2613" y="5025"/>
                    <a:pt x="3854" y="6612"/>
                  </a:cubicBezTo>
                  <a:lnTo>
                    <a:pt x="4321" y="6612"/>
                  </a:lnTo>
                  <a:cubicBezTo>
                    <a:pt x="3956" y="4742"/>
                    <a:pt x="2913" y="1"/>
                    <a:pt x="17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 name="Google Shape;765;p35"/>
            <p:cNvSpPr/>
            <p:nvPr/>
          </p:nvSpPr>
          <p:spPr>
            <a:xfrm>
              <a:off x="3724925" y="2902575"/>
              <a:ext cx="262875" cy="90525"/>
            </a:xfrm>
            <a:custGeom>
              <a:avLst/>
              <a:gdLst/>
              <a:ahLst/>
              <a:cxnLst/>
              <a:rect l="l" t="t" r="r" b="b"/>
              <a:pathLst>
                <a:path w="10515" h="3621" extrusionOk="0">
                  <a:moveTo>
                    <a:pt x="7608" y="0"/>
                  </a:moveTo>
                  <a:cubicBezTo>
                    <a:pt x="6876" y="0"/>
                    <a:pt x="6140" y="310"/>
                    <a:pt x="5587" y="798"/>
                  </a:cubicBezTo>
                  <a:cubicBezTo>
                    <a:pt x="4855" y="1442"/>
                    <a:pt x="4409" y="2361"/>
                    <a:pt x="4164" y="3305"/>
                  </a:cubicBezTo>
                  <a:cubicBezTo>
                    <a:pt x="3790" y="2545"/>
                    <a:pt x="2947" y="2051"/>
                    <a:pt x="2104" y="2051"/>
                  </a:cubicBezTo>
                  <a:cubicBezTo>
                    <a:pt x="1957" y="2051"/>
                    <a:pt x="1809" y="2066"/>
                    <a:pt x="1664" y="2098"/>
                  </a:cubicBezTo>
                  <a:cubicBezTo>
                    <a:pt x="895" y="2264"/>
                    <a:pt x="248" y="2877"/>
                    <a:pt x="1" y="3620"/>
                  </a:cubicBezTo>
                  <a:lnTo>
                    <a:pt x="10515" y="3620"/>
                  </a:lnTo>
                  <a:cubicBezTo>
                    <a:pt x="10477" y="3000"/>
                    <a:pt x="10365" y="2385"/>
                    <a:pt x="10115" y="1820"/>
                  </a:cubicBezTo>
                  <a:cubicBezTo>
                    <a:pt x="9769" y="1033"/>
                    <a:pt x="9124" y="346"/>
                    <a:pt x="8300" y="99"/>
                  </a:cubicBezTo>
                  <a:cubicBezTo>
                    <a:pt x="8074" y="32"/>
                    <a:pt x="7841" y="0"/>
                    <a:pt x="76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 name="Google Shape;766;p35"/>
            <p:cNvSpPr/>
            <p:nvPr/>
          </p:nvSpPr>
          <p:spPr>
            <a:xfrm>
              <a:off x="4130275" y="3180475"/>
              <a:ext cx="150925" cy="60175"/>
            </a:xfrm>
            <a:custGeom>
              <a:avLst/>
              <a:gdLst/>
              <a:ahLst/>
              <a:cxnLst/>
              <a:rect l="l" t="t" r="r" b="b"/>
              <a:pathLst>
                <a:path w="6037" h="2407" extrusionOk="0">
                  <a:moveTo>
                    <a:pt x="5183" y="1"/>
                  </a:moveTo>
                  <a:cubicBezTo>
                    <a:pt x="4686" y="596"/>
                    <a:pt x="4359" y="1335"/>
                    <a:pt x="4164" y="2091"/>
                  </a:cubicBezTo>
                  <a:cubicBezTo>
                    <a:pt x="3789" y="1330"/>
                    <a:pt x="2949" y="837"/>
                    <a:pt x="2106" y="837"/>
                  </a:cubicBezTo>
                  <a:cubicBezTo>
                    <a:pt x="1958" y="837"/>
                    <a:pt x="1809" y="852"/>
                    <a:pt x="1663" y="884"/>
                  </a:cubicBezTo>
                  <a:cubicBezTo>
                    <a:pt x="893" y="1049"/>
                    <a:pt x="248" y="1662"/>
                    <a:pt x="0" y="2407"/>
                  </a:cubicBezTo>
                  <a:lnTo>
                    <a:pt x="6036" y="2407"/>
                  </a:lnTo>
                  <a:cubicBezTo>
                    <a:pt x="5799" y="1582"/>
                    <a:pt x="5513" y="777"/>
                    <a:pt x="51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 name="Google Shape;767;p35"/>
            <p:cNvSpPr/>
            <p:nvPr/>
          </p:nvSpPr>
          <p:spPr>
            <a:xfrm>
              <a:off x="4171500" y="3255000"/>
              <a:ext cx="34875" cy="55400"/>
            </a:xfrm>
            <a:custGeom>
              <a:avLst/>
              <a:gdLst/>
              <a:ahLst/>
              <a:cxnLst/>
              <a:rect l="l" t="t" r="r" b="b"/>
              <a:pathLst>
                <a:path w="1395" h="2216" extrusionOk="0">
                  <a:moveTo>
                    <a:pt x="697" y="1"/>
                  </a:moveTo>
                  <a:cubicBezTo>
                    <a:pt x="697" y="1"/>
                    <a:pt x="1" y="2215"/>
                    <a:pt x="626" y="2215"/>
                  </a:cubicBezTo>
                  <a:cubicBezTo>
                    <a:pt x="629" y="2215"/>
                    <a:pt x="633" y="2215"/>
                    <a:pt x="636" y="2215"/>
                  </a:cubicBezTo>
                  <a:cubicBezTo>
                    <a:pt x="1395" y="2184"/>
                    <a:pt x="697" y="1"/>
                    <a:pt x="6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 name="Google Shape;768;p35"/>
            <p:cNvSpPr/>
            <p:nvPr/>
          </p:nvSpPr>
          <p:spPr>
            <a:xfrm>
              <a:off x="4216275" y="3299750"/>
              <a:ext cx="34825" cy="55375"/>
            </a:xfrm>
            <a:custGeom>
              <a:avLst/>
              <a:gdLst/>
              <a:ahLst/>
              <a:cxnLst/>
              <a:rect l="l" t="t" r="r" b="b"/>
              <a:pathLst>
                <a:path w="1393" h="2215" extrusionOk="0">
                  <a:moveTo>
                    <a:pt x="695" y="0"/>
                  </a:moveTo>
                  <a:cubicBezTo>
                    <a:pt x="695" y="1"/>
                    <a:pt x="0" y="2214"/>
                    <a:pt x="624" y="2214"/>
                  </a:cubicBezTo>
                  <a:cubicBezTo>
                    <a:pt x="628" y="2214"/>
                    <a:pt x="631" y="2214"/>
                    <a:pt x="635" y="2214"/>
                  </a:cubicBezTo>
                  <a:cubicBezTo>
                    <a:pt x="1393" y="2183"/>
                    <a:pt x="696" y="1"/>
                    <a:pt x="6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 name="Google Shape;769;p35"/>
            <p:cNvSpPr/>
            <p:nvPr/>
          </p:nvSpPr>
          <p:spPr>
            <a:xfrm>
              <a:off x="4257200" y="3258775"/>
              <a:ext cx="34875" cy="55400"/>
            </a:xfrm>
            <a:custGeom>
              <a:avLst/>
              <a:gdLst/>
              <a:ahLst/>
              <a:cxnLst/>
              <a:rect l="l" t="t" r="r" b="b"/>
              <a:pathLst>
                <a:path w="1395" h="2216" extrusionOk="0">
                  <a:moveTo>
                    <a:pt x="696" y="1"/>
                  </a:moveTo>
                  <a:lnTo>
                    <a:pt x="696" y="1"/>
                  </a:lnTo>
                  <a:cubicBezTo>
                    <a:pt x="696" y="1"/>
                    <a:pt x="0" y="2215"/>
                    <a:pt x="625" y="2215"/>
                  </a:cubicBezTo>
                  <a:cubicBezTo>
                    <a:pt x="629" y="2215"/>
                    <a:pt x="632" y="2215"/>
                    <a:pt x="636" y="2215"/>
                  </a:cubicBezTo>
                  <a:cubicBezTo>
                    <a:pt x="1395" y="2185"/>
                    <a:pt x="696"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 name="Google Shape;770;p35"/>
            <p:cNvSpPr/>
            <p:nvPr/>
          </p:nvSpPr>
          <p:spPr>
            <a:xfrm>
              <a:off x="3547350" y="3453850"/>
              <a:ext cx="601975" cy="558500"/>
            </a:xfrm>
            <a:custGeom>
              <a:avLst/>
              <a:gdLst/>
              <a:ahLst/>
              <a:cxnLst/>
              <a:rect l="l" t="t" r="r" b="b"/>
              <a:pathLst>
                <a:path w="24079" h="22340" extrusionOk="0">
                  <a:moveTo>
                    <a:pt x="8175" y="0"/>
                  </a:moveTo>
                  <a:lnTo>
                    <a:pt x="8186" y="308"/>
                  </a:lnTo>
                  <a:lnTo>
                    <a:pt x="8190" y="425"/>
                  </a:lnTo>
                  <a:lnTo>
                    <a:pt x="8211" y="1085"/>
                  </a:lnTo>
                  <a:lnTo>
                    <a:pt x="8365" y="5725"/>
                  </a:lnTo>
                  <a:lnTo>
                    <a:pt x="8403" y="6872"/>
                  </a:lnTo>
                  <a:cubicBezTo>
                    <a:pt x="8403" y="6872"/>
                    <a:pt x="7607" y="7624"/>
                    <a:pt x="6559" y="8706"/>
                  </a:cubicBezTo>
                  <a:cubicBezTo>
                    <a:pt x="4906" y="10409"/>
                    <a:pt x="2630" y="12935"/>
                    <a:pt x="1837" y="14662"/>
                  </a:cubicBezTo>
                  <a:cubicBezTo>
                    <a:pt x="794" y="16931"/>
                    <a:pt x="196" y="20876"/>
                    <a:pt x="0" y="22340"/>
                  </a:cubicBezTo>
                  <a:lnTo>
                    <a:pt x="24026" y="22340"/>
                  </a:lnTo>
                  <a:cubicBezTo>
                    <a:pt x="24079" y="21106"/>
                    <a:pt x="24000" y="18081"/>
                    <a:pt x="22225" y="15654"/>
                  </a:cubicBezTo>
                  <a:cubicBezTo>
                    <a:pt x="20241" y="12946"/>
                    <a:pt x="18660" y="10120"/>
                    <a:pt x="18271" y="9409"/>
                  </a:cubicBezTo>
                  <a:cubicBezTo>
                    <a:pt x="18210" y="9299"/>
                    <a:pt x="18178" y="9240"/>
                    <a:pt x="18178" y="9240"/>
                  </a:cubicBezTo>
                  <a:lnTo>
                    <a:pt x="18178" y="1833"/>
                  </a:lnTo>
                  <a:lnTo>
                    <a:pt x="13170" y="914"/>
                  </a:lnTo>
                  <a:lnTo>
                    <a:pt x="13146" y="910"/>
                  </a:lnTo>
                  <a:lnTo>
                    <a:pt x="10887" y="497"/>
                  </a:lnTo>
                  <a:lnTo>
                    <a:pt x="10645" y="453"/>
                  </a:lnTo>
                  <a:lnTo>
                    <a:pt x="9036" y="158"/>
                  </a:lnTo>
                  <a:lnTo>
                    <a:pt x="817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 name="Google Shape;771;p35"/>
            <p:cNvSpPr/>
            <p:nvPr/>
          </p:nvSpPr>
          <p:spPr>
            <a:xfrm>
              <a:off x="3813900" y="3476600"/>
              <a:ext cx="187900" cy="185175"/>
            </a:xfrm>
            <a:custGeom>
              <a:avLst/>
              <a:gdLst/>
              <a:ahLst/>
              <a:cxnLst/>
              <a:rect l="l" t="t" r="r" b="b"/>
              <a:pathLst>
                <a:path w="7516" h="7407" extrusionOk="0">
                  <a:moveTo>
                    <a:pt x="2484" y="0"/>
                  </a:moveTo>
                  <a:cubicBezTo>
                    <a:pt x="2012" y="329"/>
                    <a:pt x="1568" y="705"/>
                    <a:pt x="1144" y="1091"/>
                  </a:cubicBezTo>
                  <a:lnTo>
                    <a:pt x="5" y="815"/>
                  </a:lnTo>
                  <a:lnTo>
                    <a:pt x="5" y="815"/>
                  </a:lnTo>
                  <a:cubicBezTo>
                    <a:pt x="0" y="2074"/>
                    <a:pt x="586" y="3286"/>
                    <a:pt x="1426" y="4225"/>
                  </a:cubicBezTo>
                  <a:cubicBezTo>
                    <a:pt x="2266" y="5165"/>
                    <a:pt x="3348" y="5857"/>
                    <a:pt x="4463" y="6442"/>
                  </a:cubicBezTo>
                  <a:cubicBezTo>
                    <a:pt x="5320" y="6892"/>
                    <a:pt x="6226" y="7291"/>
                    <a:pt x="7189" y="7388"/>
                  </a:cubicBezTo>
                  <a:cubicBezTo>
                    <a:pt x="7297" y="7398"/>
                    <a:pt x="7406" y="7405"/>
                    <a:pt x="7516" y="7407"/>
                  </a:cubicBezTo>
                  <a:lnTo>
                    <a:pt x="7516" y="924"/>
                  </a:lnTo>
                  <a:lnTo>
                    <a:pt x="24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 name="Google Shape;772;p35"/>
            <p:cNvSpPr/>
            <p:nvPr/>
          </p:nvSpPr>
          <p:spPr>
            <a:xfrm>
              <a:off x="3328025" y="2898325"/>
              <a:ext cx="458675" cy="447600"/>
            </a:xfrm>
            <a:custGeom>
              <a:avLst/>
              <a:gdLst/>
              <a:ahLst/>
              <a:cxnLst/>
              <a:rect l="l" t="t" r="r" b="b"/>
              <a:pathLst>
                <a:path w="18347" h="17904" extrusionOk="0">
                  <a:moveTo>
                    <a:pt x="9421" y="1"/>
                  </a:moveTo>
                  <a:cubicBezTo>
                    <a:pt x="8568" y="1"/>
                    <a:pt x="7723" y="176"/>
                    <a:pt x="6964" y="564"/>
                  </a:cubicBezTo>
                  <a:cubicBezTo>
                    <a:pt x="5557" y="1282"/>
                    <a:pt x="4526" y="2795"/>
                    <a:pt x="4600" y="4373"/>
                  </a:cubicBezTo>
                  <a:cubicBezTo>
                    <a:pt x="2022" y="4814"/>
                    <a:pt x="1" y="7402"/>
                    <a:pt x="196" y="10011"/>
                  </a:cubicBezTo>
                  <a:cubicBezTo>
                    <a:pt x="392" y="12618"/>
                    <a:pt x="2776" y="14876"/>
                    <a:pt x="5391" y="14928"/>
                  </a:cubicBezTo>
                  <a:cubicBezTo>
                    <a:pt x="5379" y="16090"/>
                    <a:pt x="6443" y="16984"/>
                    <a:pt x="7519" y="17419"/>
                  </a:cubicBezTo>
                  <a:cubicBezTo>
                    <a:pt x="8326" y="17745"/>
                    <a:pt x="9194" y="17903"/>
                    <a:pt x="10063" y="17903"/>
                  </a:cubicBezTo>
                  <a:cubicBezTo>
                    <a:pt x="11781" y="17903"/>
                    <a:pt x="13506" y="17286"/>
                    <a:pt x="14784" y="16131"/>
                  </a:cubicBezTo>
                  <a:cubicBezTo>
                    <a:pt x="16708" y="14393"/>
                    <a:pt x="17523" y="11524"/>
                    <a:pt x="16801" y="9034"/>
                  </a:cubicBezTo>
                  <a:lnTo>
                    <a:pt x="18187" y="7889"/>
                  </a:lnTo>
                  <a:cubicBezTo>
                    <a:pt x="18346" y="6526"/>
                    <a:pt x="18285" y="5062"/>
                    <a:pt x="17551" y="3901"/>
                  </a:cubicBezTo>
                  <a:cubicBezTo>
                    <a:pt x="17001" y="3030"/>
                    <a:pt x="15978" y="2413"/>
                    <a:pt x="14980" y="2413"/>
                  </a:cubicBezTo>
                  <a:cubicBezTo>
                    <a:pt x="14648" y="2413"/>
                    <a:pt x="14319" y="2481"/>
                    <a:pt x="14011" y="2631"/>
                  </a:cubicBezTo>
                  <a:cubicBezTo>
                    <a:pt x="13780" y="1491"/>
                    <a:pt x="12674" y="735"/>
                    <a:pt x="11572" y="362"/>
                  </a:cubicBezTo>
                  <a:cubicBezTo>
                    <a:pt x="10883" y="129"/>
                    <a:pt x="10150" y="1"/>
                    <a:pt x="94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 name="Google Shape;773;p35"/>
            <p:cNvSpPr/>
            <p:nvPr/>
          </p:nvSpPr>
          <p:spPr>
            <a:xfrm>
              <a:off x="3589550" y="2978300"/>
              <a:ext cx="592325" cy="517800"/>
            </a:xfrm>
            <a:custGeom>
              <a:avLst/>
              <a:gdLst/>
              <a:ahLst/>
              <a:cxnLst/>
              <a:rect l="l" t="t" r="r" b="b"/>
              <a:pathLst>
                <a:path w="23693" h="20712" extrusionOk="0">
                  <a:moveTo>
                    <a:pt x="12570" y="1"/>
                  </a:moveTo>
                  <a:cubicBezTo>
                    <a:pt x="8215" y="1"/>
                    <a:pt x="3174" y="1540"/>
                    <a:pt x="1228" y="5669"/>
                  </a:cubicBezTo>
                  <a:cubicBezTo>
                    <a:pt x="792" y="6592"/>
                    <a:pt x="440" y="7563"/>
                    <a:pt x="311" y="8575"/>
                  </a:cubicBezTo>
                  <a:cubicBezTo>
                    <a:pt x="1" y="11000"/>
                    <a:pt x="993" y="13411"/>
                    <a:pt x="2279" y="15490"/>
                  </a:cubicBezTo>
                  <a:cubicBezTo>
                    <a:pt x="3539" y="17526"/>
                    <a:pt x="5153" y="19418"/>
                    <a:pt x="7264" y="20548"/>
                  </a:cubicBezTo>
                  <a:cubicBezTo>
                    <a:pt x="7418" y="20631"/>
                    <a:pt x="7587" y="20712"/>
                    <a:pt x="7759" y="20712"/>
                  </a:cubicBezTo>
                  <a:cubicBezTo>
                    <a:pt x="7788" y="20712"/>
                    <a:pt x="7818" y="20710"/>
                    <a:pt x="7847" y="20705"/>
                  </a:cubicBezTo>
                  <a:cubicBezTo>
                    <a:pt x="8068" y="20667"/>
                    <a:pt x="8233" y="20486"/>
                    <a:pt x="8372" y="20310"/>
                  </a:cubicBezTo>
                  <a:cubicBezTo>
                    <a:pt x="9769" y="18554"/>
                    <a:pt x="10365" y="16308"/>
                    <a:pt x="10877" y="14123"/>
                  </a:cubicBezTo>
                  <a:cubicBezTo>
                    <a:pt x="10917" y="13951"/>
                    <a:pt x="10958" y="13779"/>
                    <a:pt x="10997" y="13606"/>
                  </a:cubicBezTo>
                  <a:cubicBezTo>
                    <a:pt x="11894" y="13899"/>
                    <a:pt x="12835" y="14033"/>
                    <a:pt x="13780" y="14033"/>
                  </a:cubicBezTo>
                  <a:cubicBezTo>
                    <a:pt x="14835" y="14033"/>
                    <a:pt x="15893" y="13866"/>
                    <a:pt x="16902" y="13562"/>
                  </a:cubicBezTo>
                  <a:cubicBezTo>
                    <a:pt x="18814" y="12985"/>
                    <a:pt x="20557" y="11940"/>
                    <a:pt x="22102" y="10689"/>
                  </a:cubicBezTo>
                  <a:cubicBezTo>
                    <a:pt x="22542" y="10334"/>
                    <a:pt x="22975" y="9951"/>
                    <a:pt x="23254" y="9463"/>
                  </a:cubicBezTo>
                  <a:cubicBezTo>
                    <a:pt x="23689" y="8703"/>
                    <a:pt x="23693" y="7734"/>
                    <a:pt x="23323" y="6940"/>
                  </a:cubicBezTo>
                  <a:cubicBezTo>
                    <a:pt x="22953" y="6147"/>
                    <a:pt x="22233" y="5532"/>
                    <a:pt x="21406" y="5219"/>
                  </a:cubicBezTo>
                  <a:cubicBezTo>
                    <a:pt x="21268" y="5166"/>
                    <a:pt x="21112" y="5112"/>
                    <a:pt x="21045" y="4982"/>
                  </a:cubicBezTo>
                  <a:cubicBezTo>
                    <a:pt x="20990" y="4876"/>
                    <a:pt x="21008" y="4750"/>
                    <a:pt x="21017" y="4632"/>
                  </a:cubicBezTo>
                  <a:cubicBezTo>
                    <a:pt x="21103" y="3504"/>
                    <a:pt x="20255" y="2510"/>
                    <a:pt x="19323" y="1850"/>
                  </a:cubicBezTo>
                  <a:cubicBezTo>
                    <a:pt x="17762" y="746"/>
                    <a:pt x="15846" y="197"/>
                    <a:pt x="13930" y="52"/>
                  </a:cubicBezTo>
                  <a:cubicBezTo>
                    <a:pt x="13487" y="18"/>
                    <a:pt x="13032" y="1"/>
                    <a:pt x="125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 name="Google Shape;774;p35"/>
            <p:cNvSpPr/>
            <p:nvPr/>
          </p:nvSpPr>
          <p:spPr>
            <a:xfrm>
              <a:off x="3631550" y="2987425"/>
              <a:ext cx="559325" cy="608775"/>
            </a:xfrm>
            <a:custGeom>
              <a:avLst/>
              <a:gdLst/>
              <a:ahLst/>
              <a:cxnLst/>
              <a:rect l="l" t="t" r="r" b="b"/>
              <a:pathLst>
                <a:path w="22373" h="24351" extrusionOk="0">
                  <a:moveTo>
                    <a:pt x="9902" y="0"/>
                  </a:moveTo>
                  <a:cubicBezTo>
                    <a:pt x="5981" y="0"/>
                    <a:pt x="2596" y="2245"/>
                    <a:pt x="989" y="5499"/>
                  </a:cubicBezTo>
                  <a:cubicBezTo>
                    <a:pt x="951" y="5579"/>
                    <a:pt x="912" y="5659"/>
                    <a:pt x="876" y="5742"/>
                  </a:cubicBezTo>
                  <a:cubicBezTo>
                    <a:pt x="841" y="5814"/>
                    <a:pt x="809" y="5886"/>
                    <a:pt x="778" y="5959"/>
                  </a:cubicBezTo>
                  <a:cubicBezTo>
                    <a:pt x="718" y="6099"/>
                    <a:pt x="663" y="6241"/>
                    <a:pt x="609" y="6384"/>
                  </a:cubicBezTo>
                  <a:cubicBezTo>
                    <a:pt x="582" y="6460"/>
                    <a:pt x="553" y="6534"/>
                    <a:pt x="528" y="6612"/>
                  </a:cubicBezTo>
                  <a:cubicBezTo>
                    <a:pt x="509" y="6667"/>
                    <a:pt x="489" y="6724"/>
                    <a:pt x="472" y="6779"/>
                  </a:cubicBezTo>
                  <a:cubicBezTo>
                    <a:pt x="414" y="6955"/>
                    <a:pt x="363" y="7130"/>
                    <a:pt x="316" y="7308"/>
                  </a:cubicBezTo>
                  <a:cubicBezTo>
                    <a:pt x="274" y="7466"/>
                    <a:pt x="239" y="7625"/>
                    <a:pt x="204" y="7783"/>
                  </a:cubicBezTo>
                  <a:cubicBezTo>
                    <a:pt x="187" y="7866"/>
                    <a:pt x="172" y="7948"/>
                    <a:pt x="155" y="8030"/>
                  </a:cubicBezTo>
                  <a:cubicBezTo>
                    <a:pt x="114" y="8261"/>
                    <a:pt x="80" y="8493"/>
                    <a:pt x="56" y="8730"/>
                  </a:cubicBezTo>
                  <a:cubicBezTo>
                    <a:pt x="54" y="8747"/>
                    <a:pt x="52" y="8764"/>
                    <a:pt x="49" y="8781"/>
                  </a:cubicBezTo>
                  <a:cubicBezTo>
                    <a:pt x="35" y="8937"/>
                    <a:pt x="22" y="9095"/>
                    <a:pt x="13" y="9254"/>
                  </a:cubicBezTo>
                  <a:cubicBezTo>
                    <a:pt x="5" y="9421"/>
                    <a:pt x="1" y="9588"/>
                    <a:pt x="1" y="9757"/>
                  </a:cubicBezTo>
                  <a:cubicBezTo>
                    <a:pt x="1" y="10454"/>
                    <a:pt x="76" y="11135"/>
                    <a:pt x="217" y="11790"/>
                  </a:cubicBezTo>
                  <a:cubicBezTo>
                    <a:pt x="391" y="12764"/>
                    <a:pt x="710" y="13689"/>
                    <a:pt x="1157" y="14539"/>
                  </a:cubicBezTo>
                  <a:cubicBezTo>
                    <a:pt x="1353" y="14917"/>
                    <a:pt x="1572" y="15281"/>
                    <a:pt x="1819" y="15625"/>
                  </a:cubicBezTo>
                  <a:cubicBezTo>
                    <a:pt x="1840" y="15657"/>
                    <a:pt x="1861" y="15686"/>
                    <a:pt x="1884" y="15716"/>
                  </a:cubicBezTo>
                  <a:cubicBezTo>
                    <a:pt x="2642" y="16770"/>
                    <a:pt x="3614" y="17671"/>
                    <a:pt x="4733" y="18355"/>
                  </a:cubicBezTo>
                  <a:lnTo>
                    <a:pt x="4836" y="19105"/>
                  </a:lnTo>
                  <a:lnTo>
                    <a:pt x="5214" y="21806"/>
                  </a:lnTo>
                  <a:cubicBezTo>
                    <a:pt x="5394" y="23101"/>
                    <a:pt x="6485" y="24088"/>
                    <a:pt x="7813" y="24152"/>
                  </a:cubicBezTo>
                  <a:cubicBezTo>
                    <a:pt x="9535" y="24236"/>
                    <a:pt x="11974" y="24334"/>
                    <a:pt x="14185" y="24334"/>
                  </a:cubicBezTo>
                  <a:cubicBezTo>
                    <a:pt x="14512" y="24334"/>
                    <a:pt x="14835" y="24332"/>
                    <a:pt x="15149" y="24327"/>
                  </a:cubicBezTo>
                  <a:cubicBezTo>
                    <a:pt x="15277" y="24325"/>
                    <a:pt x="15401" y="24324"/>
                    <a:pt x="15521" y="24324"/>
                  </a:cubicBezTo>
                  <a:cubicBezTo>
                    <a:pt x="16170" y="24324"/>
                    <a:pt x="16696" y="24350"/>
                    <a:pt x="17162" y="24350"/>
                  </a:cubicBezTo>
                  <a:cubicBezTo>
                    <a:pt x="17995" y="24350"/>
                    <a:pt x="18635" y="24267"/>
                    <a:pt x="19443" y="23803"/>
                  </a:cubicBezTo>
                  <a:cubicBezTo>
                    <a:pt x="20093" y="23429"/>
                    <a:pt x="20239" y="20893"/>
                    <a:pt x="20212" y="18070"/>
                  </a:cubicBezTo>
                  <a:lnTo>
                    <a:pt x="20212" y="17907"/>
                  </a:lnTo>
                  <a:cubicBezTo>
                    <a:pt x="20212" y="17867"/>
                    <a:pt x="20212" y="17829"/>
                    <a:pt x="20210" y="17789"/>
                  </a:cubicBezTo>
                  <a:cubicBezTo>
                    <a:pt x="20206" y="17438"/>
                    <a:pt x="20199" y="17085"/>
                    <a:pt x="20191" y="16732"/>
                  </a:cubicBezTo>
                  <a:cubicBezTo>
                    <a:pt x="21362" y="16320"/>
                    <a:pt x="22373" y="15718"/>
                    <a:pt x="22259" y="15437"/>
                  </a:cubicBezTo>
                  <a:cubicBezTo>
                    <a:pt x="22044" y="14911"/>
                    <a:pt x="21369" y="13985"/>
                    <a:pt x="20728" y="13558"/>
                  </a:cubicBezTo>
                  <a:cubicBezTo>
                    <a:pt x="20436" y="13362"/>
                    <a:pt x="20213" y="13163"/>
                    <a:pt x="20037" y="12971"/>
                  </a:cubicBezTo>
                  <a:cubicBezTo>
                    <a:pt x="19941" y="11287"/>
                    <a:pt x="19835" y="9947"/>
                    <a:pt x="19795" y="9461"/>
                  </a:cubicBezTo>
                  <a:cubicBezTo>
                    <a:pt x="19760" y="8343"/>
                    <a:pt x="19533" y="7270"/>
                    <a:pt x="19149" y="6274"/>
                  </a:cubicBezTo>
                  <a:cubicBezTo>
                    <a:pt x="19134" y="6234"/>
                    <a:pt x="19120" y="6194"/>
                    <a:pt x="19104" y="6156"/>
                  </a:cubicBezTo>
                  <a:cubicBezTo>
                    <a:pt x="18964" y="5807"/>
                    <a:pt x="18804" y="5469"/>
                    <a:pt x="18626" y="5142"/>
                  </a:cubicBezTo>
                  <a:cubicBezTo>
                    <a:pt x="16956" y="2082"/>
                    <a:pt x="13676" y="0"/>
                    <a:pt x="99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 name="Google Shape;775;p35"/>
            <p:cNvSpPr/>
            <p:nvPr/>
          </p:nvSpPr>
          <p:spPr>
            <a:xfrm>
              <a:off x="4005850" y="3254125"/>
              <a:ext cx="69325" cy="29025"/>
            </a:xfrm>
            <a:custGeom>
              <a:avLst/>
              <a:gdLst/>
              <a:ahLst/>
              <a:cxnLst/>
              <a:rect l="l" t="t" r="r" b="b"/>
              <a:pathLst>
                <a:path w="2773" h="1161" extrusionOk="0">
                  <a:moveTo>
                    <a:pt x="2170" y="0"/>
                  </a:moveTo>
                  <a:cubicBezTo>
                    <a:pt x="2108" y="0"/>
                    <a:pt x="2047" y="3"/>
                    <a:pt x="1986" y="7"/>
                  </a:cubicBezTo>
                  <a:cubicBezTo>
                    <a:pt x="1200" y="64"/>
                    <a:pt x="433" y="484"/>
                    <a:pt x="3" y="1151"/>
                  </a:cubicBezTo>
                  <a:cubicBezTo>
                    <a:pt x="1" y="1153"/>
                    <a:pt x="2" y="1158"/>
                    <a:pt x="4" y="1160"/>
                  </a:cubicBezTo>
                  <a:cubicBezTo>
                    <a:pt x="5" y="1160"/>
                    <a:pt x="6" y="1161"/>
                    <a:pt x="7" y="1161"/>
                  </a:cubicBezTo>
                  <a:cubicBezTo>
                    <a:pt x="9" y="1161"/>
                    <a:pt x="11" y="1160"/>
                    <a:pt x="12" y="1158"/>
                  </a:cubicBezTo>
                  <a:cubicBezTo>
                    <a:pt x="87" y="1051"/>
                    <a:pt x="171" y="949"/>
                    <a:pt x="260" y="855"/>
                  </a:cubicBezTo>
                  <a:cubicBezTo>
                    <a:pt x="712" y="385"/>
                    <a:pt x="1339" y="92"/>
                    <a:pt x="1988" y="36"/>
                  </a:cubicBezTo>
                  <a:cubicBezTo>
                    <a:pt x="2062" y="29"/>
                    <a:pt x="2137" y="26"/>
                    <a:pt x="2212" y="26"/>
                  </a:cubicBezTo>
                  <a:cubicBezTo>
                    <a:pt x="2398" y="26"/>
                    <a:pt x="2584" y="46"/>
                    <a:pt x="2766" y="87"/>
                  </a:cubicBezTo>
                  <a:cubicBezTo>
                    <a:pt x="2769" y="87"/>
                    <a:pt x="2772" y="86"/>
                    <a:pt x="2773" y="83"/>
                  </a:cubicBezTo>
                  <a:cubicBezTo>
                    <a:pt x="2773" y="80"/>
                    <a:pt x="2772" y="76"/>
                    <a:pt x="2769" y="76"/>
                  </a:cubicBezTo>
                  <a:cubicBezTo>
                    <a:pt x="2574" y="25"/>
                    <a:pt x="2371" y="0"/>
                    <a:pt x="2170"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 name="Google Shape;776;p35"/>
            <p:cNvSpPr/>
            <p:nvPr/>
          </p:nvSpPr>
          <p:spPr>
            <a:xfrm>
              <a:off x="4036150" y="3304950"/>
              <a:ext cx="46775" cy="44875"/>
            </a:xfrm>
            <a:custGeom>
              <a:avLst/>
              <a:gdLst/>
              <a:ahLst/>
              <a:cxnLst/>
              <a:rect l="l" t="t" r="r" b="b"/>
              <a:pathLst>
                <a:path w="1871" h="1795" extrusionOk="0">
                  <a:moveTo>
                    <a:pt x="936" y="1"/>
                  </a:moveTo>
                  <a:cubicBezTo>
                    <a:pt x="419" y="1"/>
                    <a:pt x="0" y="402"/>
                    <a:pt x="0" y="898"/>
                  </a:cubicBezTo>
                  <a:cubicBezTo>
                    <a:pt x="0" y="1393"/>
                    <a:pt x="419" y="1795"/>
                    <a:pt x="936" y="1795"/>
                  </a:cubicBezTo>
                  <a:cubicBezTo>
                    <a:pt x="1452" y="1795"/>
                    <a:pt x="1871" y="1393"/>
                    <a:pt x="1871" y="898"/>
                  </a:cubicBezTo>
                  <a:cubicBezTo>
                    <a:pt x="1871" y="402"/>
                    <a:pt x="1452" y="1"/>
                    <a:pt x="9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 name="Google Shape;777;p35"/>
            <p:cNvSpPr/>
            <p:nvPr/>
          </p:nvSpPr>
          <p:spPr>
            <a:xfrm>
              <a:off x="3626675" y="2986150"/>
              <a:ext cx="473775" cy="416900"/>
            </a:xfrm>
            <a:custGeom>
              <a:avLst/>
              <a:gdLst/>
              <a:ahLst/>
              <a:cxnLst/>
              <a:rect l="l" t="t" r="r" b="b"/>
              <a:pathLst>
                <a:path w="18951" h="16676" extrusionOk="0">
                  <a:moveTo>
                    <a:pt x="10074" y="1"/>
                  </a:moveTo>
                  <a:cubicBezTo>
                    <a:pt x="6086" y="1"/>
                    <a:pt x="2641" y="2251"/>
                    <a:pt x="1006" y="5516"/>
                  </a:cubicBezTo>
                  <a:cubicBezTo>
                    <a:pt x="967" y="5596"/>
                    <a:pt x="928" y="5677"/>
                    <a:pt x="891" y="5760"/>
                  </a:cubicBezTo>
                  <a:cubicBezTo>
                    <a:pt x="856" y="5832"/>
                    <a:pt x="823" y="5904"/>
                    <a:pt x="793" y="5978"/>
                  </a:cubicBezTo>
                  <a:cubicBezTo>
                    <a:pt x="731" y="6118"/>
                    <a:pt x="674" y="6260"/>
                    <a:pt x="621" y="6405"/>
                  </a:cubicBezTo>
                  <a:cubicBezTo>
                    <a:pt x="592" y="6481"/>
                    <a:pt x="563" y="6555"/>
                    <a:pt x="537" y="6633"/>
                  </a:cubicBezTo>
                  <a:cubicBezTo>
                    <a:pt x="518" y="6688"/>
                    <a:pt x="498" y="6746"/>
                    <a:pt x="480" y="6801"/>
                  </a:cubicBezTo>
                  <a:cubicBezTo>
                    <a:pt x="422" y="6976"/>
                    <a:pt x="369" y="7153"/>
                    <a:pt x="322" y="7330"/>
                  </a:cubicBezTo>
                  <a:cubicBezTo>
                    <a:pt x="279" y="7490"/>
                    <a:pt x="242" y="7648"/>
                    <a:pt x="207" y="7808"/>
                  </a:cubicBezTo>
                  <a:cubicBezTo>
                    <a:pt x="191" y="7890"/>
                    <a:pt x="175" y="7973"/>
                    <a:pt x="158" y="8055"/>
                  </a:cubicBezTo>
                  <a:cubicBezTo>
                    <a:pt x="116" y="8286"/>
                    <a:pt x="81" y="8520"/>
                    <a:pt x="57" y="8757"/>
                  </a:cubicBezTo>
                  <a:cubicBezTo>
                    <a:pt x="55" y="8773"/>
                    <a:pt x="53" y="8790"/>
                    <a:pt x="50" y="8808"/>
                  </a:cubicBezTo>
                  <a:cubicBezTo>
                    <a:pt x="35" y="8965"/>
                    <a:pt x="23" y="9123"/>
                    <a:pt x="13" y="9283"/>
                  </a:cubicBezTo>
                  <a:cubicBezTo>
                    <a:pt x="5" y="9450"/>
                    <a:pt x="0" y="9618"/>
                    <a:pt x="0" y="9787"/>
                  </a:cubicBezTo>
                  <a:cubicBezTo>
                    <a:pt x="0" y="10486"/>
                    <a:pt x="76" y="11169"/>
                    <a:pt x="220" y="11826"/>
                  </a:cubicBezTo>
                  <a:cubicBezTo>
                    <a:pt x="398" y="12803"/>
                    <a:pt x="722" y="13732"/>
                    <a:pt x="1176" y="14584"/>
                  </a:cubicBezTo>
                  <a:cubicBezTo>
                    <a:pt x="1377" y="14963"/>
                    <a:pt x="1600" y="15327"/>
                    <a:pt x="1850" y="15673"/>
                  </a:cubicBezTo>
                  <a:lnTo>
                    <a:pt x="6703" y="14809"/>
                  </a:lnTo>
                  <a:lnTo>
                    <a:pt x="8086" y="16676"/>
                  </a:lnTo>
                  <a:lnTo>
                    <a:pt x="8767" y="13572"/>
                  </a:lnTo>
                  <a:cubicBezTo>
                    <a:pt x="8767" y="13572"/>
                    <a:pt x="9092" y="13745"/>
                    <a:pt x="9584" y="13745"/>
                  </a:cubicBezTo>
                  <a:cubicBezTo>
                    <a:pt x="10227" y="13745"/>
                    <a:pt x="11154" y="13451"/>
                    <a:pt x="12014" y="12097"/>
                  </a:cubicBezTo>
                  <a:cubicBezTo>
                    <a:pt x="13531" y="9708"/>
                    <a:pt x="13427" y="9605"/>
                    <a:pt x="13427" y="9605"/>
                  </a:cubicBezTo>
                  <a:lnTo>
                    <a:pt x="13427" y="9605"/>
                  </a:lnTo>
                  <a:cubicBezTo>
                    <a:pt x="13428" y="9605"/>
                    <a:pt x="14033" y="10125"/>
                    <a:pt x="14948" y="10125"/>
                  </a:cubicBezTo>
                  <a:cubicBezTo>
                    <a:pt x="15406" y="10125"/>
                    <a:pt x="15941" y="9995"/>
                    <a:pt x="16517" y="9605"/>
                  </a:cubicBezTo>
                  <a:cubicBezTo>
                    <a:pt x="17739" y="8778"/>
                    <a:pt x="18568" y="6451"/>
                    <a:pt x="18950" y="5158"/>
                  </a:cubicBezTo>
                  <a:cubicBezTo>
                    <a:pt x="17250" y="2088"/>
                    <a:pt x="13914" y="1"/>
                    <a:pt x="100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 name="Google Shape;778;p35"/>
            <p:cNvSpPr/>
            <p:nvPr/>
          </p:nvSpPr>
          <p:spPr>
            <a:xfrm>
              <a:off x="3878800" y="3357625"/>
              <a:ext cx="173275" cy="173250"/>
            </a:xfrm>
            <a:custGeom>
              <a:avLst/>
              <a:gdLst/>
              <a:ahLst/>
              <a:cxnLst/>
              <a:rect l="l" t="t" r="r" b="b"/>
              <a:pathLst>
                <a:path w="6931" h="6930" extrusionOk="0">
                  <a:moveTo>
                    <a:pt x="3466" y="0"/>
                  </a:moveTo>
                  <a:cubicBezTo>
                    <a:pt x="1551" y="0"/>
                    <a:pt x="0" y="1551"/>
                    <a:pt x="0" y="3465"/>
                  </a:cubicBezTo>
                  <a:cubicBezTo>
                    <a:pt x="0" y="5378"/>
                    <a:pt x="1551" y="6929"/>
                    <a:pt x="3466" y="6929"/>
                  </a:cubicBezTo>
                  <a:cubicBezTo>
                    <a:pt x="5379" y="6929"/>
                    <a:pt x="6930" y="5378"/>
                    <a:pt x="6930" y="3465"/>
                  </a:cubicBezTo>
                  <a:cubicBezTo>
                    <a:pt x="6930" y="1551"/>
                    <a:pt x="5379" y="0"/>
                    <a:pt x="34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 name="Google Shape;779;p35"/>
            <p:cNvSpPr/>
            <p:nvPr/>
          </p:nvSpPr>
          <p:spPr>
            <a:xfrm>
              <a:off x="3654350" y="3306000"/>
              <a:ext cx="160600" cy="158800"/>
            </a:xfrm>
            <a:custGeom>
              <a:avLst/>
              <a:gdLst/>
              <a:ahLst/>
              <a:cxnLst/>
              <a:rect l="l" t="t" r="r" b="b"/>
              <a:pathLst>
                <a:path w="6424" h="6352" extrusionOk="0">
                  <a:moveTo>
                    <a:pt x="2496" y="0"/>
                  </a:moveTo>
                  <a:cubicBezTo>
                    <a:pt x="2034" y="0"/>
                    <a:pt x="1584" y="112"/>
                    <a:pt x="1204" y="370"/>
                  </a:cubicBezTo>
                  <a:cubicBezTo>
                    <a:pt x="875" y="597"/>
                    <a:pt x="622" y="915"/>
                    <a:pt x="437" y="1266"/>
                  </a:cubicBezTo>
                  <a:cubicBezTo>
                    <a:pt x="354" y="1424"/>
                    <a:pt x="284" y="1590"/>
                    <a:pt x="231" y="1760"/>
                  </a:cubicBezTo>
                  <a:cubicBezTo>
                    <a:pt x="179" y="1915"/>
                    <a:pt x="141" y="2075"/>
                    <a:pt x="116" y="2235"/>
                  </a:cubicBezTo>
                  <a:cubicBezTo>
                    <a:pt x="1" y="2942"/>
                    <a:pt x="114" y="3687"/>
                    <a:pt x="441" y="4329"/>
                  </a:cubicBezTo>
                  <a:cubicBezTo>
                    <a:pt x="925" y="5276"/>
                    <a:pt x="1856" y="5985"/>
                    <a:pt x="2905" y="6249"/>
                  </a:cubicBezTo>
                  <a:cubicBezTo>
                    <a:pt x="3156" y="6313"/>
                    <a:pt x="3416" y="6351"/>
                    <a:pt x="3676" y="6351"/>
                  </a:cubicBezTo>
                  <a:cubicBezTo>
                    <a:pt x="3741" y="6351"/>
                    <a:pt x="3807" y="6349"/>
                    <a:pt x="3872" y="6343"/>
                  </a:cubicBezTo>
                  <a:cubicBezTo>
                    <a:pt x="3989" y="6335"/>
                    <a:pt x="4107" y="6318"/>
                    <a:pt x="4222" y="6289"/>
                  </a:cubicBezTo>
                  <a:cubicBezTo>
                    <a:pt x="5218" y="6045"/>
                    <a:pt x="6218" y="4878"/>
                    <a:pt x="6392" y="3804"/>
                  </a:cubicBezTo>
                  <a:cubicBezTo>
                    <a:pt x="6417" y="3634"/>
                    <a:pt x="6424" y="3464"/>
                    <a:pt x="6407" y="3303"/>
                  </a:cubicBezTo>
                  <a:cubicBezTo>
                    <a:pt x="6279" y="2131"/>
                    <a:pt x="4976" y="840"/>
                    <a:pt x="3955" y="346"/>
                  </a:cubicBezTo>
                  <a:cubicBezTo>
                    <a:pt x="3506" y="131"/>
                    <a:pt x="2995" y="0"/>
                    <a:pt x="24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 name="Google Shape;780;p35"/>
            <p:cNvSpPr/>
            <p:nvPr/>
          </p:nvSpPr>
          <p:spPr>
            <a:xfrm>
              <a:off x="3682300" y="3319525"/>
              <a:ext cx="100025" cy="116350"/>
            </a:xfrm>
            <a:custGeom>
              <a:avLst/>
              <a:gdLst/>
              <a:ahLst/>
              <a:cxnLst/>
              <a:rect l="l" t="t" r="r" b="b"/>
              <a:pathLst>
                <a:path w="4001" h="4654" extrusionOk="0">
                  <a:moveTo>
                    <a:pt x="385" y="0"/>
                  </a:moveTo>
                  <a:cubicBezTo>
                    <a:pt x="284" y="0"/>
                    <a:pt x="188" y="12"/>
                    <a:pt x="95" y="35"/>
                  </a:cubicBezTo>
                  <a:cubicBezTo>
                    <a:pt x="36" y="49"/>
                    <a:pt x="1" y="107"/>
                    <a:pt x="14" y="166"/>
                  </a:cubicBezTo>
                  <a:cubicBezTo>
                    <a:pt x="27" y="215"/>
                    <a:pt x="71" y="248"/>
                    <a:pt x="120" y="248"/>
                  </a:cubicBezTo>
                  <a:cubicBezTo>
                    <a:pt x="128" y="248"/>
                    <a:pt x="137" y="247"/>
                    <a:pt x="145" y="245"/>
                  </a:cubicBezTo>
                  <a:cubicBezTo>
                    <a:pt x="221" y="226"/>
                    <a:pt x="301" y="217"/>
                    <a:pt x="384" y="217"/>
                  </a:cubicBezTo>
                  <a:cubicBezTo>
                    <a:pt x="639" y="217"/>
                    <a:pt x="929" y="305"/>
                    <a:pt x="1261" y="482"/>
                  </a:cubicBezTo>
                  <a:cubicBezTo>
                    <a:pt x="2715" y="1258"/>
                    <a:pt x="3656" y="2780"/>
                    <a:pt x="3780" y="4553"/>
                  </a:cubicBezTo>
                  <a:cubicBezTo>
                    <a:pt x="3784" y="4611"/>
                    <a:pt x="3832" y="4654"/>
                    <a:pt x="3889" y="4654"/>
                  </a:cubicBezTo>
                  <a:lnTo>
                    <a:pt x="3896" y="4654"/>
                  </a:lnTo>
                  <a:cubicBezTo>
                    <a:pt x="3955" y="4650"/>
                    <a:pt x="4001" y="4598"/>
                    <a:pt x="3996" y="4538"/>
                  </a:cubicBezTo>
                  <a:cubicBezTo>
                    <a:pt x="3868" y="2690"/>
                    <a:pt x="2883" y="1102"/>
                    <a:pt x="1362" y="291"/>
                  </a:cubicBezTo>
                  <a:cubicBezTo>
                    <a:pt x="999" y="96"/>
                    <a:pt x="676" y="0"/>
                    <a:pt x="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 name="Google Shape;781;p35"/>
            <p:cNvSpPr/>
            <p:nvPr/>
          </p:nvSpPr>
          <p:spPr>
            <a:xfrm>
              <a:off x="4070925" y="3433525"/>
              <a:ext cx="67100" cy="21400"/>
            </a:xfrm>
            <a:custGeom>
              <a:avLst/>
              <a:gdLst/>
              <a:ahLst/>
              <a:cxnLst/>
              <a:rect l="l" t="t" r="r" b="b"/>
              <a:pathLst>
                <a:path w="2684" h="856" extrusionOk="0">
                  <a:moveTo>
                    <a:pt x="2684" y="1"/>
                  </a:moveTo>
                  <a:cubicBezTo>
                    <a:pt x="1774" y="20"/>
                    <a:pt x="875" y="258"/>
                    <a:pt x="56" y="704"/>
                  </a:cubicBezTo>
                  <a:cubicBezTo>
                    <a:pt x="18" y="725"/>
                    <a:pt x="1" y="775"/>
                    <a:pt x="24" y="813"/>
                  </a:cubicBezTo>
                  <a:cubicBezTo>
                    <a:pt x="39" y="841"/>
                    <a:pt x="66" y="856"/>
                    <a:pt x="94" y="856"/>
                  </a:cubicBezTo>
                  <a:cubicBezTo>
                    <a:pt x="109" y="856"/>
                    <a:pt x="121" y="854"/>
                    <a:pt x="134" y="847"/>
                  </a:cubicBezTo>
                  <a:cubicBezTo>
                    <a:pt x="930" y="413"/>
                    <a:pt x="1801" y="184"/>
                    <a:pt x="2684" y="165"/>
                  </a:cubicBezTo>
                  <a:lnTo>
                    <a:pt x="26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 name="Google Shape;782;p35"/>
            <p:cNvSpPr/>
            <p:nvPr/>
          </p:nvSpPr>
          <p:spPr>
            <a:xfrm>
              <a:off x="3679150" y="3437950"/>
              <a:ext cx="159125" cy="159100"/>
            </a:xfrm>
            <a:custGeom>
              <a:avLst/>
              <a:gdLst/>
              <a:ahLst/>
              <a:cxnLst/>
              <a:rect l="l" t="t" r="r" b="b"/>
              <a:pathLst>
                <a:path w="6365" h="6364" fill="none" extrusionOk="0">
                  <a:moveTo>
                    <a:pt x="6365" y="3182"/>
                  </a:moveTo>
                  <a:cubicBezTo>
                    <a:pt x="6365" y="4939"/>
                    <a:pt x="4940" y="6363"/>
                    <a:pt x="3183" y="6363"/>
                  </a:cubicBezTo>
                  <a:cubicBezTo>
                    <a:pt x="1425" y="6363"/>
                    <a:pt x="1" y="4939"/>
                    <a:pt x="1" y="3182"/>
                  </a:cubicBezTo>
                  <a:cubicBezTo>
                    <a:pt x="1" y="1425"/>
                    <a:pt x="1425" y="0"/>
                    <a:pt x="3183" y="0"/>
                  </a:cubicBezTo>
                  <a:cubicBezTo>
                    <a:pt x="4940" y="0"/>
                    <a:pt x="6365" y="1425"/>
                    <a:pt x="6365" y="3182"/>
                  </a:cubicBezTo>
                  <a:close/>
                </a:path>
              </a:pathLst>
            </a:custGeom>
            <a:noFill/>
            <a:ln w="9525" cap="flat" cmpd="sng">
              <a:solidFill>
                <a:srgbClr val="FEE9D2"/>
              </a:solidFill>
              <a:prstDash val="solid"/>
              <a:miter lim="10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 name="Google Shape;783;p35"/>
            <p:cNvSpPr/>
            <p:nvPr/>
          </p:nvSpPr>
          <p:spPr>
            <a:xfrm>
              <a:off x="3547350" y="3671475"/>
              <a:ext cx="601975" cy="340875"/>
            </a:xfrm>
            <a:custGeom>
              <a:avLst/>
              <a:gdLst/>
              <a:ahLst/>
              <a:cxnLst/>
              <a:rect l="l" t="t" r="r" b="b"/>
              <a:pathLst>
                <a:path w="24079" h="13635" extrusionOk="0">
                  <a:moveTo>
                    <a:pt x="6559" y="1"/>
                  </a:moveTo>
                  <a:cubicBezTo>
                    <a:pt x="4906" y="1704"/>
                    <a:pt x="2630" y="4230"/>
                    <a:pt x="1837" y="5957"/>
                  </a:cubicBezTo>
                  <a:cubicBezTo>
                    <a:pt x="794" y="8226"/>
                    <a:pt x="196" y="12171"/>
                    <a:pt x="0" y="13635"/>
                  </a:cubicBezTo>
                  <a:lnTo>
                    <a:pt x="24026" y="13635"/>
                  </a:lnTo>
                  <a:cubicBezTo>
                    <a:pt x="24079" y="12401"/>
                    <a:pt x="24000" y="9376"/>
                    <a:pt x="22225" y="6949"/>
                  </a:cubicBezTo>
                  <a:cubicBezTo>
                    <a:pt x="20241" y="4241"/>
                    <a:pt x="18660" y="1415"/>
                    <a:pt x="18271" y="704"/>
                  </a:cubicBezTo>
                  <a:cubicBezTo>
                    <a:pt x="16807" y="977"/>
                    <a:pt x="15317" y="1113"/>
                    <a:pt x="13827" y="1113"/>
                  </a:cubicBezTo>
                  <a:cubicBezTo>
                    <a:pt x="11366" y="1113"/>
                    <a:pt x="8905" y="742"/>
                    <a:pt x="65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 name="Google Shape;784;p35"/>
            <p:cNvSpPr/>
            <p:nvPr/>
          </p:nvSpPr>
          <p:spPr>
            <a:xfrm>
              <a:off x="3679575" y="3054300"/>
              <a:ext cx="125575" cy="158975"/>
            </a:xfrm>
            <a:custGeom>
              <a:avLst/>
              <a:gdLst/>
              <a:ahLst/>
              <a:cxnLst/>
              <a:rect l="l" t="t" r="r" b="b"/>
              <a:pathLst>
                <a:path w="5023" h="6359" extrusionOk="0">
                  <a:moveTo>
                    <a:pt x="1985" y="1"/>
                  </a:moveTo>
                  <a:lnTo>
                    <a:pt x="1" y="1031"/>
                  </a:lnTo>
                  <a:lnTo>
                    <a:pt x="1522" y="3482"/>
                  </a:lnTo>
                  <a:lnTo>
                    <a:pt x="2025" y="4282"/>
                  </a:lnTo>
                  <a:lnTo>
                    <a:pt x="3246" y="3726"/>
                  </a:lnTo>
                  <a:lnTo>
                    <a:pt x="5023" y="6358"/>
                  </a:lnTo>
                  <a:lnTo>
                    <a:pt x="3961" y="2456"/>
                  </a:lnTo>
                  <a:lnTo>
                    <a:pt x="2872" y="2896"/>
                  </a:lnTo>
                  <a:lnTo>
                    <a:pt x="198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 name="Google Shape;785;p35"/>
            <p:cNvSpPr/>
            <p:nvPr/>
          </p:nvSpPr>
          <p:spPr>
            <a:xfrm>
              <a:off x="3879850" y="2996850"/>
              <a:ext cx="82325" cy="181500"/>
            </a:xfrm>
            <a:custGeom>
              <a:avLst/>
              <a:gdLst/>
              <a:ahLst/>
              <a:cxnLst/>
              <a:rect l="l" t="t" r="r" b="b"/>
              <a:pathLst>
                <a:path w="3293" h="7260" extrusionOk="0">
                  <a:moveTo>
                    <a:pt x="1239" y="1"/>
                  </a:moveTo>
                  <a:lnTo>
                    <a:pt x="303" y="2730"/>
                  </a:lnTo>
                  <a:lnTo>
                    <a:pt x="1" y="3625"/>
                  </a:lnTo>
                  <a:lnTo>
                    <a:pt x="1204" y="4219"/>
                  </a:lnTo>
                  <a:lnTo>
                    <a:pt x="289" y="7259"/>
                  </a:lnTo>
                  <a:lnTo>
                    <a:pt x="289" y="7259"/>
                  </a:lnTo>
                  <a:lnTo>
                    <a:pt x="2640" y="3969"/>
                  </a:lnTo>
                  <a:lnTo>
                    <a:pt x="1611" y="3404"/>
                  </a:lnTo>
                  <a:lnTo>
                    <a:pt x="3293" y="885"/>
                  </a:lnTo>
                  <a:lnTo>
                    <a:pt x="12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 name="Google Shape;786;p35"/>
            <p:cNvSpPr/>
            <p:nvPr/>
          </p:nvSpPr>
          <p:spPr>
            <a:xfrm>
              <a:off x="3356500" y="3301550"/>
              <a:ext cx="262875" cy="90550"/>
            </a:xfrm>
            <a:custGeom>
              <a:avLst/>
              <a:gdLst/>
              <a:ahLst/>
              <a:cxnLst/>
              <a:rect l="l" t="t" r="r" b="b"/>
              <a:pathLst>
                <a:path w="10515" h="3622" extrusionOk="0">
                  <a:moveTo>
                    <a:pt x="7607" y="1"/>
                  </a:moveTo>
                  <a:cubicBezTo>
                    <a:pt x="6876" y="1"/>
                    <a:pt x="6139" y="310"/>
                    <a:pt x="5587" y="798"/>
                  </a:cubicBezTo>
                  <a:cubicBezTo>
                    <a:pt x="4855" y="1441"/>
                    <a:pt x="4409" y="2362"/>
                    <a:pt x="4164" y="3304"/>
                  </a:cubicBezTo>
                  <a:cubicBezTo>
                    <a:pt x="3790" y="2544"/>
                    <a:pt x="2947" y="2051"/>
                    <a:pt x="2104" y="2051"/>
                  </a:cubicBezTo>
                  <a:cubicBezTo>
                    <a:pt x="1957" y="2051"/>
                    <a:pt x="1809" y="2066"/>
                    <a:pt x="1664" y="2098"/>
                  </a:cubicBezTo>
                  <a:cubicBezTo>
                    <a:pt x="895" y="2264"/>
                    <a:pt x="248" y="2877"/>
                    <a:pt x="1" y="3621"/>
                  </a:cubicBezTo>
                  <a:lnTo>
                    <a:pt x="10515" y="3621"/>
                  </a:lnTo>
                  <a:cubicBezTo>
                    <a:pt x="10477" y="3001"/>
                    <a:pt x="10365" y="2385"/>
                    <a:pt x="10115" y="1820"/>
                  </a:cubicBezTo>
                  <a:cubicBezTo>
                    <a:pt x="9769" y="1034"/>
                    <a:pt x="9124" y="347"/>
                    <a:pt x="8300" y="100"/>
                  </a:cubicBezTo>
                  <a:cubicBezTo>
                    <a:pt x="8074" y="32"/>
                    <a:pt x="7841" y="1"/>
                    <a:pt x="76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 name="Google Shape;787;p35"/>
            <p:cNvSpPr/>
            <p:nvPr/>
          </p:nvSpPr>
          <p:spPr>
            <a:xfrm>
              <a:off x="3397750" y="3406425"/>
              <a:ext cx="34850" cy="55400"/>
            </a:xfrm>
            <a:custGeom>
              <a:avLst/>
              <a:gdLst/>
              <a:ahLst/>
              <a:cxnLst/>
              <a:rect l="l" t="t" r="r" b="b"/>
              <a:pathLst>
                <a:path w="1394" h="2216" extrusionOk="0">
                  <a:moveTo>
                    <a:pt x="696" y="1"/>
                  </a:moveTo>
                  <a:cubicBezTo>
                    <a:pt x="696" y="1"/>
                    <a:pt x="1" y="2216"/>
                    <a:pt x="625" y="2216"/>
                  </a:cubicBezTo>
                  <a:cubicBezTo>
                    <a:pt x="629" y="2216"/>
                    <a:pt x="632" y="2216"/>
                    <a:pt x="636" y="2216"/>
                  </a:cubicBezTo>
                  <a:cubicBezTo>
                    <a:pt x="1394" y="2185"/>
                    <a:pt x="696"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 name="Google Shape;788;p35"/>
            <p:cNvSpPr/>
            <p:nvPr/>
          </p:nvSpPr>
          <p:spPr>
            <a:xfrm>
              <a:off x="3442500" y="3451175"/>
              <a:ext cx="34850" cy="55400"/>
            </a:xfrm>
            <a:custGeom>
              <a:avLst/>
              <a:gdLst/>
              <a:ahLst/>
              <a:cxnLst/>
              <a:rect l="l" t="t" r="r" b="b"/>
              <a:pathLst>
                <a:path w="1394" h="2216" extrusionOk="0">
                  <a:moveTo>
                    <a:pt x="696" y="1"/>
                  </a:moveTo>
                  <a:cubicBezTo>
                    <a:pt x="696" y="1"/>
                    <a:pt x="0" y="2216"/>
                    <a:pt x="624" y="2216"/>
                  </a:cubicBezTo>
                  <a:cubicBezTo>
                    <a:pt x="628" y="2216"/>
                    <a:pt x="631" y="2216"/>
                    <a:pt x="635" y="2215"/>
                  </a:cubicBezTo>
                  <a:cubicBezTo>
                    <a:pt x="1393" y="2185"/>
                    <a:pt x="696"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 name="Google Shape;789;p35"/>
            <p:cNvSpPr/>
            <p:nvPr/>
          </p:nvSpPr>
          <p:spPr>
            <a:xfrm>
              <a:off x="3483450" y="3410250"/>
              <a:ext cx="34850" cy="55350"/>
            </a:xfrm>
            <a:custGeom>
              <a:avLst/>
              <a:gdLst/>
              <a:ahLst/>
              <a:cxnLst/>
              <a:rect l="l" t="t" r="r" b="b"/>
              <a:pathLst>
                <a:path w="1394" h="2214" extrusionOk="0">
                  <a:moveTo>
                    <a:pt x="696" y="0"/>
                  </a:moveTo>
                  <a:lnTo>
                    <a:pt x="696" y="0"/>
                  </a:lnTo>
                  <a:cubicBezTo>
                    <a:pt x="696" y="0"/>
                    <a:pt x="0" y="2214"/>
                    <a:pt x="624" y="2214"/>
                  </a:cubicBezTo>
                  <a:cubicBezTo>
                    <a:pt x="628" y="2214"/>
                    <a:pt x="632" y="2214"/>
                    <a:pt x="636" y="2214"/>
                  </a:cubicBezTo>
                  <a:cubicBezTo>
                    <a:pt x="1393" y="2184"/>
                    <a:pt x="696" y="0"/>
                    <a:pt x="6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 name="Google Shape;790;p35"/>
            <p:cNvSpPr/>
            <p:nvPr/>
          </p:nvSpPr>
          <p:spPr>
            <a:xfrm>
              <a:off x="3388575" y="3610375"/>
              <a:ext cx="4250" cy="99775"/>
            </a:xfrm>
            <a:custGeom>
              <a:avLst/>
              <a:gdLst/>
              <a:ahLst/>
              <a:cxnLst/>
              <a:rect l="l" t="t" r="r" b="b"/>
              <a:pathLst>
                <a:path w="170" h="3991" extrusionOk="0">
                  <a:moveTo>
                    <a:pt x="85" y="1"/>
                  </a:moveTo>
                  <a:cubicBezTo>
                    <a:pt x="38" y="1"/>
                    <a:pt x="0" y="39"/>
                    <a:pt x="0" y="86"/>
                  </a:cubicBezTo>
                  <a:lnTo>
                    <a:pt x="0" y="3905"/>
                  </a:lnTo>
                  <a:cubicBezTo>
                    <a:pt x="0" y="3952"/>
                    <a:pt x="37" y="3990"/>
                    <a:pt x="85" y="3990"/>
                  </a:cubicBezTo>
                  <a:cubicBezTo>
                    <a:pt x="131" y="3990"/>
                    <a:pt x="169" y="3952"/>
                    <a:pt x="169" y="3905"/>
                  </a:cubicBezTo>
                  <a:lnTo>
                    <a:pt x="169" y="86"/>
                  </a:lnTo>
                  <a:cubicBezTo>
                    <a:pt x="169" y="39"/>
                    <a:pt x="131" y="1"/>
                    <a:pt x="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 name="Google Shape;791;p35"/>
            <p:cNvSpPr/>
            <p:nvPr/>
          </p:nvSpPr>
          <p:spPr>
            <a:xfrm>
              <a:off x="3354600" y="3624375"/>
              <a:ext cx="72200" cy="71775"/>
            </a:xfrm>
            <a:custGeom>
              <a:avLst/>
              <a:gdLst/>
              <a:ahLst/>
              <a:cxnLst/>
              <a:rect l="l" t="t" r="r" b="b"/>
              <a:pathLst>
                <a:path w="2888" h="2871" extrusionOk="0">
                  <a:moveTo>
                    <a:pt x="2794" y="1"/>
                  </a:moveTo>
                  <a:cubicBezTo>
                    <a:pt x="2772" y="1"/>
                    <a:pt x="2750" y="9"/>
                    <a:pt x="2734" y="25"/>
                  </a:cubicBezTo>
                  <a:lnTo>
                    <a:pt x="33" y="2726"/>
                  </a:lnTo>
                  <a:cubicBezTo>
                    <a:pt x="1" y="2758"/>
                    <a:pt x="1" y="2812"/>
                    <a:pt x="33" y="2846"/>
                  </a:cubicBezTo>
                  <a:cubicBezTo>
                    <a:pt x="50" y="2863"/>
                    <a:pt x="71" y="2870"/>
                    <a:pt x="94" y="2870"/>
                  </a:cubicBezTo>
                  <a:cubicBezTo>
                    <a:pt x="115" y="2870"/>
                    <a:pt x="137" y="2863"/>
                    <a:pt x="154" y="2846"/>
                  </a:cubicBezTo>
                  <a:lnTo>
                    <a:pt x="2854" y="146"/>
                  </a:lnTo>
                  <a:cubicBezTo>
                    <a:pt x="2887" y="112"/>
                    <a:pt x="2887" y="58"/>
                    <a:pt x="2854" y="25"/>
                  </a:cubicBezTo>
                  <a:cubicBezTo>
                    <a:pt x="2837" y="9"/>
                    <a:pt x="2816" y="1"/>
                    <a:pt x="27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 name="Google Shape;792;p35"/>
            <p:cNvSpPr/>
            <p:nvPr/>
          </p:nvSpPr>
          <p:spPr>
            <a:xfrm>
              <a:off x="3340825" y="3658125"/>
              <a:ext cx="99750" cy="4275"/>
            </a:xfrm>
            <a:custGeom>
              <a:avLst/>
              <a:gdLst/>
              <a:ahLst/>
              <a:cxnLst/>
              <a:rect l="l" t="t" r="r" b="b"/>
              <a:pathLst>
                <a:path w="3990" h="171" extrusionOk="0">
                  <a:moveTo>
                    <a:pt x="85" y="0"/>
                  </a:moveTo>
                  <a:cubicBezTo>
                    <a:pt x="38" y="0"/>
                    <a:pt x="0" y="38"/>
                    <a:pt x="0" y="86"/>
                  </a:cubicBezTo>
                  <a:cubicBezTo>
                    <a:pt x="0" y="132"/>
                    <a:pt x="38" y="170"/>
                    <a:pt x="85" y="170"/>
                  </a:cubicBezTo>
                  <a:lnTo>
                    <a:pt x="3904" y="170"/>
                  </a:lnTo>
                  <a:cubicBezTo>
                    <a:pt x="3952" y="170"/>
                    <a:pt x="3990" y="132"/>
                    <a:pt x="3990" y="86"/>
                  </a:cubicBezTo>
                  <a:cubicBezTo>
                    <a:pt x="3990" y="38"/>
                    <a:pt x="3952" y="0"/>
                    <a:pt x="39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 name="Google Shape;793;p35"/>
            <p:cNvSpPr/>
            <p:nvPr/>
          </p:nvSpPr>
          <p:spPr>
            <a:xfrm>
              <a:off x="3354600" y="3624375"/>
              <a:ext cx="72200" cy="71775"/>
            </a:xfrm>
            <a:custGeom>
              <a:avLst/>
              <a:gdLst/>
              <a:ahLst/>
              <a:cxnLst/>
              <a:rect l="l" t="t" r="r" b="b"/>
              <a:pathLst>
                <a:path w="2888" h="2871" extrusionOk="0">
                  <a:moveTo>
                    <a:pt x="93" y="1"/>
                  </a:moveTo>
                  <a:cubicBezTo>
                    <a:pt x="71" y="1"/>
                    <a:pt x="50" y="9"/>
                    <a:pt x="33" y="25"/>
                  </a:cubicBezTo>
                  <a:cubicBezTo>
                    <a:pt x="1" y="58"/>
                    <a:pt x="1" y="112"/>
                    <a:pt x="33" y="146"/>
                  </a:cubicBezTo>
                  <a:lnTo>
                    <a:pt x="2734" y="2846"/>
                  </a:lnTo>
                  <a:cubicBezTo>
                    <a:pt x="2751" y="2863"/>
                    <a:pt x="2772" y="2870"/>
                    <a:pt x="2794" y="2870"/>
                  </a:cubicBezTo>
                  <a:cubicBezTo>
                    <a:pt x="2815" y="2870"/>
                    <a:pt x="2837" y="2863"/>
                    <a:pt x="2854" y="2846"/>
                  </a:cubicBezTo>
                  <a:cubicBezTo>
                    <a:pt x="2887" y="2812"/>
                    <a:pt x="2887" y="2758"/>
                    <a:pt x="2854" y="2726"/>
                  </a:cubicBezTo>
                  <a:lnTo>
                    <a:pt x="154" y="25"/>
                  </a:lnTo>
                  <a:cubicBezTo>
                    <a:pt x="137" y="9"/>
                    <a:pt x="115" y="1"/>
                    <a:pt x="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 name="Google Shape;794;p35"/>
            <p:cNvSpPr/>
            <p:nvPr/>
          </p:nvSpPr>
          <p:spPr>
            <a:xfrm>
              <a:off x="4222775" y="3409950"/>
              <a:ext cx="4275" cy="99750"/>
            </a:xfrm>
            <a:custGeom>
              <a:avLst/>
              <a:gdLst/>
              <a:ahLst/>
              <a:cxnLst/>
              <a:rect l="l" t="t" r="r" b="b"/>
              <a:pathLst>
                <a:path w="171" h="3990" extrusionOk="0">
                  <a:moveTo>
                    <a:pt x="86" y="0"/>
                  </a:moveTo>
                  <a:cubicBezTo>
                    <a:pt x="38" y="0"/>
                    <a:pt x="0" y="38"/>
                    <a:pt x="0" y="85"/>
                  </a:cubicBezTo>
                  <a:lnTo>
                    <a:pt x="0" y="3905"/>
                  </a:lnTo>
                  <a:cubicBezTo>
                    <a:pt x="0" y="3951"/>
                    <a:pt x="38" y="3989"/>
                    <a:pt x="86" y="3989"/>
                  </a:cubicBezTo>
                  <a:cubicBezTo>
                    <a:pt x="132" y="3989"/>
                    <a:pt x="170" y="3951"/>
                    <a:pt x="170" y="3905"/>
                  </a:cubicBezTo>
                  <a:lnTo>
                    <a:pt x="170" y="85"/>
                  </a:lnTo>
                  <a:cubicBezTo>
                    <a:pt x="170" y="38"/>
                    <a:pt x="132" y="0"/>
                    <a:pt x="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 name="Google Shape;795;p35"/>
            <p:cNvSpPr/>
            <p:nvPr/>
          </p:nvSpPr>
          <p:spPr>
            <a:xfrm>
              <a:off x="4188800" y="3423925"/>
              <a:ext cx="72225" cy="71800"/>
            </a:xfrm>
            <a:custGeom>
              <a:avLst/>
              <a:gdLst/>
              <a:ahLst/>
              <a:cxnLst/>
              <a:rect l="l" t="t" r="r" b="b"/>
              <a:pathLst>
                <a:path w="2889" h="2872" extrusionOk="0">
                  <a:moveTo>
                    <a:pt x="2795" y="0"/>
                  </a:moveTo>
                  <a:cubicBezTo>
                    <a:pt x="2773" y="0"/>
                    <a:pt x="2751" y="9"/>
                    <a:pt x="2735" y="26"/>
                  </a:cubicBezTo>
                  <a:lnTo>
                    <a:pt x="34" y="2726"/>
                  </a:lnTo>
                  <a:cubicBezTo>
                    <a:pt x="0" y="2759"/>
                    <a:pt x="0" y="2813"/>
                    <a:pt x="34" y="2847"/>
                  </a:cubicBezTo>
                  <a:cubicBezTo>
                    <a:pt x="50" y="2863"/>
                    <a:pt x="72" y="2871"/>
                    <a:pt x="94" y="2871"/>
                  </a:cubicBezTo>
                  <a:cubicBezTo>
                    <a:pt x="116" y="2871"/>
                    <a:pt x="138" y="2863"/>
                    <a:pt x="155" y="2847"/>
                  </a:cubicBezTo>
                  <a:lnTo>
                    <a:pt x="2855" y="146"/>
                  </a:lnTo>
                  <a:cubicBezTo>
                    <a:pt x="2888" y="112"/>
                    <a:pt x="2888" y="58"/>
                    <a:pt x="2855" y="26"/>
                  </a:cubicBezTo>
                  <a:cubicBezTo>
                    <a:pt x="2838" y="9"/>
                    <a:pt x="2816" y="0"/>
                    <a:pt x="27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 name="Google Shape;796;p35"/>
            <p:cNvSpPr/>
            <p:nvPr/>
          </p:nvSpPr>
          <p:spPr>
            <a:xfrm>
              <a:off x="4175025" y="3457675"/>
              <a:ext cx="99750" cy="4275"/>
            </a:xfrm>
            <a:custGeom>
              <a:avLst/>
              <a:gdLst/>
              <a:ahLst/>
              <a:cxnLst/>
              <a:rect l="l" t="t" r="r" b="b"/>
              <a:pathLst>
                <a:path w="3990" h="171" extrusionOk="0">
                  <a:moveTo>
                    <a:pt x="85" y="1"/>
                  </a:moveTo>
                  <a:cubicBezTo>
                    <a:pt x="39" y="1"/>
                    <a:pt x="1" y="39"/>
                    <a:pt x="1" y="86"/>
                  </a:cubicBezTo>
                  <a:cubicBezTo>
                    <a:pt x="1" y="133"/>
                    <a:pt x="39" y="171"/>
                    <a:pt x="85" y="171"/>
                  </a:cubicBezTo>
                  <a:lnTo>
                    <a:pt x="3905" y="171"/>
                  </a:lnTo>
                  <a:cubicBezTo>
                    <a:pt x="3953" y="171"/>
                    <a:pt x="3990" y="133"/>
                    <a:pt x="3990" y="86"/>
                  </a:cubicBezTo>
                  <a:cubicBezTo>
                    <a:pt x="3990" y="39"/>
                    <a:pt x="3953" y="1"/>
                    <a:pt x="39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 name="Google Shape;797;p35"/>
            <p:cNvSpPr/>
            <p:nvPr/>
          </p:nvSpPr>
          <p:spPr>
            <a:xfrm>
              <a:off x="4188800" y="3423925"/>
              <a:ext cx="72225" cy="71800"/>
            </a:xfrm>
            <a:custGeom>
              <a:avLst/>
              <a:gdLst/>
              <a:ahLst/>
              <a:cxnLst/>
              <a:rect l="l" t="t" r="r" b="b"/>
              <a:pathLst>
                <a:path w="2889" h="2872" extrusionOk="0">
                  <a:moveTo>
                    <a:pt x="94" y="0"/>
                  </a:moveTo>
                  <a:cubicBezTo>
                    <a:pt x="72" y="0"/>
                    <a:pt x="51" y="9"/>
                    <a:pt x="34" y="26"/>
                  </a:cubicBezTo>
                  <a:cubicBezTo>
                    <a:pt x="0" y="58"/>
                    <a:pt x="0" y="112"/>
                    <a:pt x="34" y="146"/>
                  </a:cubicBezTo>
                  <a:lnTo>
                    <a:pt x="2735" y="2847"/>
                  </a:lnTo>
                  <a:cubicBezTo>
                    <a:pt x="2751" y="2863"/>
                    <a:pt x="2773" y="2871"/>
                    <a:pt x="2795" y="2871"/>
                  </a:cubicBezTo>
                  <a:cubicBezTo>
                    <a:pt x="2816" y="2871"/>
                    <a:pt x="2838" y="2863"/>
                    <a:pt x="2855" y="2847"/>
                  </a:cubicBezTo>
                  <a:cubicBezTo>
                    <a:pt x="2888" y="2813"/>
                    <a:pt x="2888" y="2759"/>
                    <a:pt x="2855" y="2726"/>
                  </a:cubicBezTo>
                  <a:lnTo>
                    <a:pt x="155" y="26"/>
                  </a:lnTo>
                  <a:cubicBezTo>
                    <a:pt x="138" y="9"/>
                    <a:pt x="116" y="0"/>
                    <a:pt x="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 name="Google Shape;798;p35"/>
            <p:cNvSpPr/>
            <p:nvPr/>
          </p:nvSpPr>
          <p:spPr>
            <a:xfrm>
              <a:off x="3839075" y="3877650"/>
              <a:ext cx="4275" cy="99750"/>
            </a:xfrm>
            <a:custGeom>
              <a:avLst/>
              <a:gdLst/>
              <a:ahLst/>
              <a:cxnLst/>
              <a:rect l="l" t="t" r="r" b="b"/>
              <a:pathLst>
                <a:path w="171" h="3990" extrusionOk="0">
                  <a:moveTo>
                    <a:pt x="86" y="0"/>
                  </a:moveTo>
                  <a:cubicBezTo>
                    <a:pt x="38" y="0"/>
                    <a:pt x="0" y="38"/>
                    <a:pt x="0" y="85"/>
                  </a:cubicBezTo>
                  <a:lnTo>
                    <a:pt x="0" y="3904"/>
                  </a:lnTo>
                  <a:cubicBezTo>
                    <a:pt x="0" y="3952"/>
                    <a:pt x="38" y="3990"/>
                    <a:pt x="86" y="3990"/>
                  </a:cubicBezTo>
                  <a:cubicBezTo>
                    <a:pt x="132" y="3990"/>
                    <a:pt x="170" y="3952"/>
                    <a:pt x="170" y="3904"/>
                  </a:cubicBezTo>
                  <a:lnTo>
                    <a:pt x="170" y="85"/>
                  </a:lnTo>
                  <a:cubicBezTo>
                    <a:pt x="170" y="38"/>
                    <a:pt x="132" y="0"/>
                    <a:pt x="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 name="Google Shape;799;p35"/>
            <p:cNvSpPr/>
            <p:nvPr/>
          </p:nvSpPr>
          <p:spPr>
            <a:xfrm>
              <a:off x="3805100" y="3891625"/>
              <a:ext cx="72225" cy="71775"/>
            </a:xfrm>
            <a:custGeom>
              <a:avLst/>
              <a:gdLst/>
              <a:ahLst/>
              <a:cxnLst/>
              <a:rect l="l" t="t" r="r" b="b"/>
              <a:pathLst>
                <a:path w="2889" h="2871" extrusionOk="0">
                  <a:moveTo>
                    <a:pt x="2795" y="0"/>
                  </a:moveTo>
                  <a:cubicBezTo>
                    <a:pt x="2773" y="0"/>
                    <a:pt x="2751" y="9"/>
                    <a:pt x="2734" y="26"/>
                  </a:cubicBezTo>
                  <a:lnTo>
                    <a:pt x="34" y="2726"/>
                  </a:lnTo>
                  <a:cubicBezTo>
                    <a:pt x="1" y="2759"/>
                    <a:pt x="1" y="2813"/>
                    <a:pt x="34" y="2847"/>
                  </a:cubicBezTo>
                  <a:cubicBezTo>
                    <a:pt x="50" y="2863"/>
                    <a:pt x="72" y="2871"/>
                    <a:pt x="94" y="2871"/>
                  </a:cubicBezTo>
                  <a:cubicBezTo>
                    <a:pt x="116" y="2871"/>
                    <a:pt x="138" y="2863"/>
                    <a:pt x="154" y="2847"/>
                  </a:cubicBezTo>
                  <a:lnTo>
                    <a:pt x="2854" y="146"/>
                  </a:lnTo>
                  <a:cubicBezTo>
                    <a:pt x="2888" y="112"/>
                    <a:pt x="2888" y="58"/>
                    <a:pt x="2854" y="26"/>
                  </a:cubicBezTo>
                  <a:cubicBezTo>
                    <a:pt x="2838" y="9"/>
                    <a:pt x="2816" y="0"/>
                    <a:pt x="27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 name="Google Shape;800;p35"/>
            <p:cNvSpPr/>
            <p:nvPr/>
          </p:nvSpPr>
          <p:spPr>
            <a:xfrm>
              <a:off x="3791350" y="3925375"/>
              <a:ext cx="99725" cy="4275"/>
            </a:xfrm>
            <a:custGeom>
              <a:avLst/>
              <a:gdLst/>
              <a:ahLst/>
              <a:cxnLst/>
              <a:rect l="l" t="t" r="r" b="b"/>
              <a:pathLst>
                <a:path w="3989" h="171" extrusionOk="0">
                  <a:moveTo>
                    <a:pt x="85" y="1"/>
                  </a:moveTo>
                  <a:cubicBezTo>
                    <a:pt x="38" y="1"/>
                    <a:pt x="0" y="39"/>
                    <a:pt x="0" y="86"/>
                  </a:cubicBezTo>
                  <a:cubicBezTo>
                    <a:pt x="0" y="133"/>
                    <a:pt x="38" y="171"/>
                    <a:pt x="85" y="171"/>
                  </a:cubicBezTo>
                  <a:lnTo>
                    <a:pt x="3904" y="171"/>
                  </a:lnTo>
                  <a:cubicBezTo>
                    <a:pt x="3951" y="171"/>
                    <a:pt x="3989" y="133"/>
                    <a:pt x="3989" y="86"/>
                  </a:cubicBezTo>
                  <a:cubicBezTo>
                    <a:pt x="3989" y="39"/>
                    <a:pt x="3951" y="1"/>
                    <a:pt x="39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 name="Google Shape;801;p35"/>
            <p:cNvSpPr/>
            <p:nvPr/>
          </p:nvSpPr>
          <p:spPr>
            <a:xfrm>
              <a:off x="3805100" y="3891625"/>
              <a:ext cx="72225" cy="71775"/>
            </a:xfrm>
            <a:custGeom>
              <a:avLst/>
              <a:gdLst/>
              <a:ahLst/>
              <a:cxnLst/>
              <a:rect l="l" t="t" r="r" b="b"/>
              <a:pathLst>
                <a:path w="2889" h="2871" extrusionOk="0">
                  <a:moveTo>
                    <a:pt x="94" y="0"/>
                  </a:moveTo>
                  <a:cubicBezTo>
                    <a:pt x="72" y="0"/>
                    <a:pt x="51" y="9"/>
                    <a:pt x="34" y="26"/>
                  </a:cubicBezTo>
                  <a:cubicBezTo>
                    <a:pt x="1" y="58"/>
                    <a:pt x="1" y="112"/>
                    <a:pt x="34" y="146"/>
                  </a:cubicBezTo>
                  <a:lnTo>
                    <a:pt x="2735" y="2847"/>
                  </a:lnTo>
                  <a:cubicBezTo>
                    <a:pt x="2751" y="2863"/>
                    <a:pt x="2773" y="2871"/>
                    <a:pt x="2794" y="2871"/>
                  </a:cubicBezTo>
                  <a:cubicBezTo>
                    <a:pt x="2816" y="2871"/>
                    <a:pt x="2839" y="2863"/>
                    <a:pt x="2854" y="2847"/>
                  </a:cubicBezTo>
                  <a:cubicBezTo>
                    <a:pt x="2888" y="2813"/>
                    <a:pt x="2888" y="2759"/>
                    <a:pt x="2854" y="2726"/>
                  </a:cubicBezTo>
                  <a:lnTo>
                    <a:pt x="154" y="26"/>
                  </a:lnTo>
                  <a:cubicBezTo>
                    <a:pt x="137" y="9"/>
                    <a:pt x="116" y="0"/>
                    <a:pt x="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5" name="Google Shape;802;p35"/>
          <p:cNvGrpSpPr/>
          <p:nvPr/>
        </p:nvGrpSpPr>
        <p:grpSpPr>
          <a:xfrm rot="502690" flipH="1">
            <a:off x="6893931" y="2191808"/>
            <a:ext cx="1484572" cy="1654234"/>
            <a:chOff x="4463300" y="4213125"/>
            <a:chExt cx="958825" cy="1065775"/>
          </a:xfrm>
        </p:grpSpPr>
        <p:sp>
          <p:nvSpPr>
            <p:cNvPr id="136" name="Google Shape;803;p35"/>
            <p:cNvSpPr/>
            <p:nvPr/>
          </p:nvSpPr>
          <p:spPr>
            <a:xfrm>
              <a:off x="4463300" y="4213125"/>
              <a:ext cx="958825" cy="1065775"/>
            </a:xfrm>
            <a:custGeom>
              <a:avLst/>
              <a:gdLst/>
              <a:ahLst/>
              <a:cxnLst/>
              <a:rect l="l" t="t" r="r" b="b"/>
              <a:pathLst>
                <a:path w="38353" h="42631" extrusionOk="0">
                  <a:moveTo>
                    <a:pt x="19175" y="1"/>
                  </a:moveTo>
                  <a:cubicBezTo>
                    <a:pt x="13341" y="1"/>
                    <a:pt x="7894" y="2611"/>
                    <a:pt x="4232" y="7161"/>
                  </a:cubicBezTo>
                  <a:cubicBezTo>
                    <a:pt x="1503" y="10551"/>
                    <a:pt x="0" y="14817"/>
                    <a:pt x="0" y="19176"/>
                  </a:cubicBezTo>
                  <a:lnTo>
                    <a:pt x="0" y="41374"/>
                  </a:lnTo>
                  <a:cubicBezTo>
                    <a:pt x="0" y="42068"/>
                    <a:pt x="564" y="42631"/>
                    <a:pt x="1258" y="42631"/>
                  </a:cubicBezTo>
                  <a:lnTo>
                    <a:pt x="37096" y="42631"/>
                  </a:lnTo>
                  <a:cubicBezTo>
                    <a:pt x="37790" y="42631"/>
                    <a:pt x="38352" y="42068"/>
                    <a:pt x="38352" y="41374"/>
                  </a:cubicBezTo>
                  <a:lnTo>
                    <a:pt x="38352" y="19176"/>
                  </a:lnTo>
                  <a:cubicBezTo>
                    <a:pt x="38352" y="14054"/>
                    <a:pt x="36358" y="9239"/>
                    <a:pt x="32736" y="5617"/>
                  </a:cubicBezTo>
                  <a:cubicBezTo>
                    <a:pt x="29114" y="1996"/>
                    <a:pt x="24299" y="1"/>
                    <a:pt x="19175" y="1"/>
                  </a:cubicBezTo>
                  <a:close/>
                </a:path>
              </a:pathLst>
            </a:custGeom>
            <a:solidFill>
              <a:srgbClr val="FFFFFF"/>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 name="Google Shape;804;p35"/>
            <p:cNvSpPr/>
            <p:nvPr/>
          </p:nvSpPr>
          <p:spPr>
            <a:xfrm>
              <a:off x="4494900" y="4244575"/>
              <a:ext cx="895950" cy="1002900"/>
            </a:xfrm>
            <a:custGeom>
              <a:avLst/>
              <a:gdLst/>
              <a:ahLst/>
              <a:cxnLst/>
              <a:rect l="l" t="t" r="r" b="b"/>
              <a:pathLst>
                <a:path w="35838" h="40116" extrusionOk="0">
                  <a:moveTo>
                    <a:pt x="17918" y="0"/>
                  </a:moveTo>
                  <a:cubicBezTo>
                    <a:pt x="12272" y="0"/>
                    <a:pt x="7238" y="2610"/>
                    <a:pt x="3953" y="6691"/>
                  </a:cubicBezTo>
                  <a:cubicBezTo>
                    <a:pt x="1481" y="9762"/>
                    <a:pt x="0" y="13667"/>
                    <a:pt x="0" y="17918"/>
                  </a:cubicBezTo>
                  <a:lnTo>
                    <a:pt x="0" y="40116"/>
                  </a:lnTo>
                  <a:lnTo>
                    <a:pt x="35837" y="40116"/>
                  </a:lnTo>
                  <a:lnTo>
                    <a:pt x="35837" y="17918"/>
                  </a:lnTo>
                  <a:cubicBezTo>
                    <a:pt x="35837" y="12970"/>
                    <a:pt x="33833" y="8491"/>
                    <a:pt x="30590" y="5247"/>
                  </a:cubicBezTo>
                  <a:cubicBezTo>
                    <a:pt x="27346" y="2005"/>
                    <a:pt x="22866" y="0"/>
                    <a:pt x="179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 name="Google Shape;805;p35"/>
            <p:cNvSpPr/>
            <p:nvPr/>
          </p:nvSpPr>
          <p:spPr>
            <a:xfrm>
              <a:off x="5204325" y="4626650"/>
              <a:ext cx="173400" cy="155625"/>
            </a:xfrm>
            <a:custGeom>
              <a:avLst/>
              <a:gdLst/>
              <a:ahLst/>
              <a:cxnLst/>
              <a:rect l="l" t="t" r="r" b="b"/>
              <a:pathLst>
                <a:path w="6936" h="6225" extrusionOk="0">
                  <a:moveTo>
                    <a:pt x="3466" y="1"/>
                  </a:moveTo>
                  <a:cubicBezTo>
                    <a:pt x="2118" y="1"/>
                    <a:pt x="876" y="884"/>
                    <a:pt x="480" y="2244"/>
                  </a:cubicBezTo>
                  <a:cubicBezTo>
                    <a:pt x="1" y="3893"/>
                    <a:pt x="950" y="5621"/>
                    <a:pt x="2599" y="6100"/>
                  </a:cubicBezTo>
                  <a:cubicBezTo>
                    <a:pt x="2889" y="6185"/>
                    <a:pt x="3181" y="6225"/>
                    <a:pt x="3469" y="6225"/>
                  </a:cubicBezTo>
                  <a:cubicBezTo>
                    <a:pt x="4818" y="6225"/>
                    <a:pt x="6060" y="5341"/>
                    <a:pt x="6455" y="3982"/>
                  </a:cubicBezTo>
                  <a:cubicBezTo>
                    <a:pt x="6935" y="2332"/>
                    <a:pt x="5986" y="605"/>
                    <a:pt x="4337" y="125"/>
                  </a:cubicBezTo>
                  <a:cubicBezTo>
                    <a:pt x="4047" y="41"/>
                    <a:pt x="3754" y="1"/>
                    <a:pt x="34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 name="Google Shape;806;p35"/>
            <p:cNvSpPr/>
            <p:nvPr/>
          </p:nvSpPr>
          <p:spPr>
            <a:xfrm>
              <a:off x="5246700" y="4678100"/>
              <a:ext cx="22375" cy="19775"/>
            </a:xfrm>
            <a:custGeom>
              <a:avLst/>
              <a:gdLst/>
              <a:ahLst/>
              <a:cxnLst/>
              <a:rect l="l" t="t" r="r" b="b"/>
              <a:pathLst>
                <a:path w="895" h="791" extrusionOk="0">
                  <a:moveTo>
                    <a:pt x="447" y="1"/>
                  </a:moveTo>
                  <a:cubicBezTo>
                    <a:pt x="327" y="1"/>
                    <a:pt x="208" y="55"/>
                    <a:pt x="130" y="159"/>
                  </a:cubicBezTo>
                  <a:cubicBezTo>
                    <a:pt x="0" y="334"/>
                    <a:pt x="36" y="582"/>
                    <a:pt x="211" y="712"/>
                  </a:cubicBezTo>
                  <a:cubicBezTo>
                    <a:pt x="281" y="765"/>
                    <a:pt x="364" y="791"/>
                    <a:pt x="447" y="791"/>
                  </a:cubicBezTo>
                  <a:cubicBezTo>
                    <a:pt x="567" y="791"/>
                    <a:pt x="686" y="736"/>
                    <a:pt x="763" y="632"/>
                  </a:cubicBezTo>
                  <a:cubicBezTo>
                    <a:pt x="894" y="457"/>
                    <a:pt x="858" y="210"/>
                    <a:pt x="684" y="79"/>
                  </a:cubicBezTo>
                  <a:cubicBezTo>
                    <a:pt x="613" y="26"/>
                    <a:pt x="530" y="1"/>
                    <a:pt x="447" y="1"/>
                  </a:cubicBezTo>
                  <a:close/>
                </a:path>
              </a:pathLst>
            </a:custGeom>
            <a:solidFill>
              <a:srgbClr val="37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 name="Google Shape;807;p35"/>
            <p:cNvSpPr/>
            <p:nvPr/>
          </p:nvSpPr>
          <p:spPr>
            <a:xfrm>
              <a:off x="5317725" y="4698750"/>
              <a:ext cx="22025" cy="19800"/>
            </a:xfrm>
            <a:custGeom>
              <a:avLst/>
              <a:gdLst/>
              <a:ahLst/>
              <a:cxnLst/>
              <a:rect l="l" t="t" r="r" b="b"/>
              <a:pathLst>
                <a:path w="881" h="792" extrusionOk="0">
                  <a:moveTo>
                    <a:pt x="442" y="1"/>
                  </a:moveTo>
                  <a:cubicBezTo>
                    <a:pt x="270" y="1"/>
                    <a:pt x="112" y="113"/>
                    <a:pt x="62" y="285"/>
                  </a:cubicBezTo>
                  <a:cubicBezTo>
                    <a:pt x="1" y="495"/>
                    <a:pt x="121" y="714"/>
                    <a:pt x="330" y="776"/>
                  </a:cubicBezTo>
                  <a:cubicBezTo>
                    <a:pt x="367" y="786"/>
                    <a:pt x="404" y="791"/>
                    <a:pt x="440" y="791"/>
                  </a:cubicBezTo>
                  <a:cubicBezTo>
                    <a:pt x="612" y="791"/>
                    <a:pt x="770" y="679"/>
                    <a:pt x="820" y="506"/>
                  </a:cubicBezTo>
                  <a:cubicBezTo>
                    <a:pt x="881" y="297"/>
                    <a:pt x="760" y="77"/>
                    <a:pt x="551" y="16"/>
                  </a:cubicBezTo>
                  <a:cubicBezTo>
                    <a:pt x="515" y="6"/>
                    <a:pt x="478" y="1"/>
                    <a:pt x="4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 name="Google Shape;808;p35"/>
            <p:cNvSpPr/>
            <p:nvPr/>
          </p:nvSpPr>
          <p:spPr>
            <a:xfrm>
              <a:off x="5274400" y="4698575"/>
              <a:ext cx="33550" cy="28750"/>
            </a:xfrm>
            <a:custGeom>
              <a:avLst/>
              <a:gdLst/>
              <a:ahLst/>
              <a:cxnLst/>
              <a:rect l="l" t="t" r="r" b="b"/>
              <a:pathLst>
                <a:path w="1342" h="1150" fill="none" extrusionOk="0">
                  <a:moveTo>
                    <a:pt x="1342" y="197"/>
                  </a:moveTo>
                  <a:cubicBezTo>
                    <a:pt x="1342" y="197"/>
                    <a:pt x="1083" y="1149"/>
                    <a:pt x="542" y="1072"/>
                  </a:cubicBezTo>
                  <a:cubicBezTo>
                    <a:pt x="1" y="995"/>
                    <a:pt x="110" y="1"/>
                    <a:pt x="110" y="1"/>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 name="Google Shape;809;p35"/>
            <p:cNvSpPr/>
            <p:nvPr/>
          </p:nvSpPr>
          <p:spPr>
            <a:xfrm>
              <a:off x="5189200" y="5140450"/>
              <a:ext cx="59725" cy="107025"/>
            </a:xfrm>
            <a:custGeom>
              <a:avLst/>
              <a:gdLst/>
              <a:ahLst/>
              <a:cxnLst/>
              <a:rect l="l" t="t" r="r" b="b"/>
              <a:pathLst>
                <a:path w="2389" h="4281" extrusionOk="0">
                  <a:moveTo>
                    <a:pt x="2232" y="0"/>
                  </a:moveTo>
                  <a:cubicBezTo>
                    <a:pt x="2013" y="390"/>
                    <a:pt x="1800" y="784"/>
                    <a:pt x="1588" y="1180"/>
                  </a:cubicBezTo>
                  <a:cubicBezTo>
                    <a:pt x="1383" y="1561"/>
                    <a:pt x="1179" y="1942"/>
                    <a:pt x="981" y="2328"/>
                  </a:cubicBezTo>
                  <a:lnTo>
                    <a:pt x="981" y="2330"/>
                  </a:lnTo>
                  <a:cubicBezTo>
                    <a:pt x="687" y="2893"/>
                    <a:pt x="401" y="3462"/>
                    <a:pt x="120" y="4033"/>
                  </a:cubicBezTo>
                  <a:cubicBezTo>
                    <a:pt x="80" y="4115"/>
                    <a:pt x="38" y="4199"/>
                    <a:pt x="0" y="4281"/>
                  </a:cubicBezTo>
                  <a:lnTo>
                    <a:pt x="199" y="4281"/>
                  </a:lnTo>
                  <a:cubicBezTo>
                    <a:pt x="248" y="4182"/>
                    <a:pt x="297" y="4084"/>
                    <a:pt x="346" y="3985"/>
                  </a:cubicBezTo>
                  <a:cubicBezTo>
                    <a:pt x="608" y="3453"/>
                    <a:pt x="876" y="2923"/>
                    <a:pt x="1150" y="2399"/>
                  </a:cubicBezTo>
                  <a:cubicBezTo>
                    <a:pt x="1350" y="2014"/>
                    <a:pt x="1550" y="1631"/>
                    <a:pt x="1757" y="1249"/>
                  </a:cubicBezTo>
                  <a:cubicBezTo>
                    <a:pt x="1963" y="861"/>
                    <a:pt x="2175" y="474"/>
                    <a:pt x="2388" y="89"/>
                  </a:cubicBezTo>
                  <a:lnTo>
                    <a:pt x="22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 name="Google Shape;810;p35"/>
            <p:cNvSpPr/>
            <p:nvPr/>
          </p:nvSpPr>
          <p:spPr>
            <a:xfrm>
              <a:off x="5107000" y="5078075"/>
              <a:ext cx="268200" cy="145000"/>
            </a:xfrm>
            <a:custGeom>
              <a:avLst/>
              <a:gdLst/>
              <a:ahLst/>
              <a:cxnLst/>
              <a:rect l="l" t="t" r="r" b="b"/>
              <a:pathLst>
                <a:path w="10728" h="5800" extrusionOk="0">
                  <a:moveTo>
                    <a:pt x="2050" y="1"/>
                  </a:moveTo>
                  <a:cubicBezTo>
                    <a:pt x="1018" y="1"/>
                    <a:pt x="276" y="266"/>
                    <a:pt x="60" y="800"/>
                  </a:cubicBezTo>
                  <a:cubicBezTo>
                    <a:pt x="56" y="810"/>
                    <a:pt x="53" y="819"/>
                    <a:pt x="51" y="829"/>
                  </a:cubicBezTo>
                  <a:lnTo>
                    <a:pt x="3361" y="2168"/>
                  </a:lnTo>
                  <a:lnTo>
                    <a:pt x="3361" y="2168"/>
                  </a:lnTo>
                  <a:lnTo>
                    <a:pt x="0" y="1190"/>
                  </a:lnTo>
                  <a:lnTo>
                    <a:pt x="0" y="1190"/>
                  </a:lnTo>
                  <a:cubicBezTo>
                    <a:pt x="41" y="1967"/>
                    <a:pt x="953" y="2966"/>
                    <a:pt x="2369" y="3849"/>
                  </a:cubicBezTo>
                  <a:lnTo>
                    <a:pt x="4657" y="2990"/>
                  </a:lnTo>
                  <a:lnTo>
                    <a:pt x="2907" y="4166"/>
                  </a:lnTo>
                  <a:cubicBezTo>
                    <a:pt x="3380" y="4428"/>
                    <a:pt x="3897" y="4675"/>
                    <a:pt x="4448" y="4898"/>
                  </a:cubicBezTo>
                  <a:cubicBezTo>
                    <a:pt x="4971" y="5110"/>
                    <a:pt x="5490" y="5285"/>
                    <a:pt x="5989" y="5422"/>
                  </a:cubicBezTo>
                  <a:lnTo>
                    <a:pt x="6323" y="3631"/>
                  </a:lnTo>
                  <a:lnTo>
                    <a:pt x="6348" y="5514"/>
                  </a:lnTo>
                  <a:cubicBezTo>
                    <a:pt x="7126" y="5704"/>
                    <a:pt x="7850" y="5800"/>
                    <a:pt x="8468" y="5800"/>
                  </a:cubicBezTo>
                  <a:cubicBezTo>
                    <a:pt x="9135" y="5800"/>
                    <a:pt x="9679" y="5689"/>
                    <a:pt x="10039" y="5465"/>
                  </a:cubicBezTo>
                  <a:lnTo>
                    <a:pt x="7592" y="3779"/>
                  </a:lnTo>
                  <a:lnTo>
                    <a:pt x="7592" y="3779"/>
                  </a:lnTo>
                  <a:lnTo>
                    <a:pt x="10423" y="5064"/>
                  </a:lnTo>
                  <a:cubicBezTo>
                    <a:pt x="10434" y="5043"/>
                    <a:pt x="10443" y="5024"/>
                    <a:pt x="10452" y="5002"/>
                  </a:cubicBezTo>
                  <a:cubicBezTo>
                    <a:pt x="10728" y="4321"/>
                    <a:pt x="10084" y="3359"/>
                    <a:pt x="8875" y="2450"/>
                  </a:cubicBezTo>
                  <a:lnTo>
                    <a:pt x="7167" y="2775"/>
                  </a:lnTo>
                  <a:lnTo>
                    <a:pt x="8513" y="2192"/>
                  </a:lnTo>
                  <a:cubicBezTo>
                    <a:pt x="7826" y="1723"/>
                    <a:pt x="6994" y="1277"/>
                    <a:pt x="6065" y="902"/>
                  </a:cubicBezTo>
                  <a:cubicBezTo>
                    <a:pt x="5887" y="830"/>
                    <a:pt x="5710" y="762"/>
                    <a:pt x="5532" y="698"/>
                  </a:cubicBezTo>
                  <a:lnTo>
                    <a:pt x="5089" y="2002"/>
                  </a:lnTo>
                  <a:lnTo>
                    <a:pt x="5024" y="526"/>
                  </a:lnTo>
                  <a:cubicBezTo>
                    <a:pt x="3924" y="176"/>
                    <a:pt x="2890" y="1"/>
                    <a:pt x="20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 name="Google Shape;811;p35"/>
            <p:cNvSpPr/>
            <p:nvPr/>
          </p:nvSpPr>
          <p:spPr>
            <a:xfrm>
              <a:off x="5177950" y="5115725"/>
              <a:ext cx="128975" cy="66300"/>
            </a:xfrm>
            <a:custGeom>
              <a:avLst/>
              <a:gdLst/>
              <a:ahLst/>
              <a:cxnLst/>
              <a:rect l="l" t="t" r="r" b="b"/>
              <a:pathLst>
                <a:path w="5159" h="2652" extrusionOk="0">
                  <a:moveTo>
                    <a:pt x="1114" y="1"/>
                  </a:moveTo>
                  <a:cubicBezTo>
                    <a:pt x="642" y="1"/>
                    <a:pt x="303" y="122"/>
                    <a:pt x="204" y="366"/>
                  </a:cubicBezTo>
                  <a:cubicBezTo>
                    <a:pt x="0" y="870"/>
                    <a:pt x="898" y="1709"/>
                    <a:pt x="2211" y="2239"/>
                  </a:cubicBezTo>
                  <a:cubicBezTo>
                    <a:pt x="2888" y="2514"/>
                    <a:pt x="3543" y="2652"/>
                    <a:pt x="4046" y="2652"/>
                  </a:cubicBezTo>
                  <a:cubicBezTo>
                    <a:pt x="4517" y="2652"/>
                    <a:pt x="4856" y="2531"/>
                    <a:pt x="4954" y="2287"/>
                  </a:cubicBezTo>
                  <a:cubicBezTo>
                    <a:pt x="5158" y="1782"/>
                    <a:pt x="4260" y="943"/>
                    <a:pt x="2949" y="412"/>
                  </a:cubicBezTo>
                  <a:cubicBezTo>
                    <a:pt x="2272" y="139"/>
                    <a:pt x="1617" y="1"/>
                    <a:pt x="1114" y="1"/>
                  </a:cubicBezTo>
                  <a:close/>
                </a:path>
              </a:pathLst>
            </a:custGeom>
            <a:solidFill>
              <a:srgbClr val="E36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 name="Google Shape;812;p35"/>
            <p:cNvSpPr/>
            <p:nvPr/>
          </p:nvSpPr>
          <p:spPr>
            <a:xfrm>
              <a:off x="4633850" y="5098025"/>
              <a:ext cx="65150" cy="147675"/>
            </a:xfrm>
            <a:custGeom>
              <a:avLst/>
              <a:gdLst/>
              <a:ahLst/>
              <a:cxnLst/>
              <a:rect l="l" t="t" r="r" b="b"/>
              <a:pathLst>
                <a:path w="2606" h="5907" extrusionOk="0">
                  <a:moveTo>
                    <a:pt x="171" y="0"/>
                  </a:moveTo>
                  <a:lnTo>
                    <a:pt x="1" y="62"/>
                  </a:lnTo>
                  <a:cubicBezTo>
                    <a:pt x="156" y="480"/>
                    <a:pt x="315" y="900"/>
                    <a:pt x="478" y="1316"/>
                  </a:cubicBezTo>
                  <a:cubicBezTo>
                    <a:pt x="636" y="1718"/>
                    <a:pt x="793" y="2123"/>
                    <a:pt x="956" y="2523"/>
                  </a:cubicBezTo>
                  <a:cubicBezTo>
                    <a:pt x="956" y="2525"/>
                    <a:pt x="958" y="2525"/>
                    <a:pt x="958" y="2527"/>
                  </a:cubicBezTo>
                  <a:cubicBezTo>
                    <a:pt x="1197" y="3116"/>
                    <a:pt x="1442" y="3705"/>
                    <a:pt x="1693" y="4289"/>
                  </a:cubicBezTo>
                  <a:cubicBezTo>
                    <a:pt x="1924" y="4831"/>
                    <a:pt x="2163" y="5370"/>
                    <a:pt x="2406" y="5907"/>
                  </a:cubicBezTo>
                  <a:lnTo>
                    <a:pt x="2605" y="5907"/>
                  </a:lnTo>
                  <a:cubicBezTo>
                    <a:pt x="2330" y="5303"/>
                    <a:pt x="2064" y="4697"/>
                    <a:pt x="1802" y="4086"/>
                  </a:cubicBezTo>
                  <a:cubicBezTo>
                    <a:pt x="1570" y="3539"/>
                    <a:pt x="1342" y="2993"/>
                    <a:pt x="1120" y="2443"/>
                  </a:cubicBezTo>
                  <a:cubicBezTo>
                    <a:pt x="956" y="2042"/>
                    <a:pt x="797" y="1639"/>
                    <a:pt x="642" y="1235"/>
                  </a:cubicBezTo>
                  <a:cubicBezTo>
                    <a:pt x="480" y="825"/>
                    <a:pt x="323" y="414"/>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 name="Google Shape;813;p35"/>
            <p:cNvSpPr/>
            <p:nvPr/>
          </p:nvSpPr>
          <p:spPr>
            <a:xfrm>
              <a:off x="4500875" y="5030775"/>
              <a:ext cx="262850" cy="160725"/>
            </a:xfrm>
            <a:custGeom>
              <a:avLst/>
              <a:gdLst/>
              <a:ahLst/>
              <a:cxnLst/>
              <a:rect l="l" t="t" r="r" b="b"/>
              <a:pathLst>
                <a:path w="10514" h="6429" extrusionOk="0">
                  <a:moveTo>
                    <a:pt x="8863" y="1"/>
                  </a:moveTo>
                  <a:cubicBezTo>
                    <a:pt x="8450" y="1"/>
                    <a:pt x="7977" y="59"/>
                    <a:pt x="7466" y="173"/>
                  </a:cubicBezTo>
                  <a:lnTo>
                    <a:pt x="6603" y="1683"/>
                  </a:lnTo>
                  <a:lnTo>
                    <a:pt x="7035" y="280"/>
                  </a:lnTo>
                  <a:lnTo>
                    <a:pt x="7035" y="280"/>
                  </a:lnTo>
                  <a:cubicBezTo>
                    <a:pt x="6233" y="497"/>
                    <a:pt x="5352" y="839"/>
                    <a:pt x="4463" y="1302"/>
                  </a:cubicBezTo>
                  <a:cubicBezTo>
                    <a:pt x="4293" y="1390"/>
                    <a:pt x="4126" y="1481"/>
                    <a:pt x="3962" y="1574"/>
                  </a:cubicBezTo>
                  <a:lnTo>
                    <a:pt x="4665" y="2758"/>
                  </a:lnTo>
                  <a:lnTo>
                    <a:pt x="3501" y="1847"/>
                  </a:lnTo>
                  <a:cubicBezTo>
                    <a:pt x="1315" y="3205"/>
                    <a:pt x="1" y="4870"/>
                    <a:pt x="483" y="5798"/>
                  </a:cubicBezTo>
                  <a:cubicBezTo>
                    <a:pt x="488" y="5807"/>
                    <a:pt x="492" y="5816"/>
                    <a:pt x="499" y="5824"/>
                  </a:cubicBezTo>
                  <a:lnTo>
                    <a:pt x="3667" y="4179"/>
                  </a:lnTo>
                  <a:lnTo>
                    <a:pt x="3667" y="4179"/>
                  </a:lnTo>
                  <a:lnTo>
                    <a:pt x="741" y="6098"/>
                  </a:lnTo>
                  <a:cubicBezTo>
                    <a:pt x="1030" y="6321"/>
                    <a:pt x="1483" y="6429"/>
                    <a:pt x="2046" y="6429"/>
                  </a:cubicBezTo>
                  <a:cubicBezTo>
                    <a:pt x="2681" y="6429"/>
                    <a:pt x="3457" y="6291"/>
                    <a:pt x="4300" y="6025"/>
                  </a:cubicBezTo>
                  <a:lnTo>
                    <a:pt x="5134" y="3729"/>
                  </a:lnTo>
                  <a:lnTo>
                    <a:pt x="4891" y="5823"/>
                  </a:lnTo>
                  <a:cubicBezTo>
                    <a:pt x="5397" y="5633"/>
                    <a:pt x="5921" y="5402"/>
                    <a:pt x="6449" y="5128"/>
                  </a:cubicBezTo>
                  <a:cubicBezTo>
                    <a:pt x="6950" y="4867"/>
                    <a:pt x="7420" y="4587"/>
                    <a:pt x="7849" y="4298"/>
                  </a:cubicBezTo>
                  <a:lnTo>
                    <a:pt x="6705" y="2880"/>
                  </a:lnTo>
                  <a:lnTo>
                    <a:pt x="8152" y="4084"/>
                  </a:lnTo>
                  <a:cubicBezTo>
                    <a:pt x="9504" y="3112"/>
                    <a:pt x="10390" y="2054"/>
                    <a:pt x="10514" y="1248"/>
                  </a:cubicBezTo>
                  <a:lnTo>
                    <a:pt x="10514" y="1248"/>
                  </a:lnTo>
                  <a:lnTo>
                    <a:pt x="7642" y="2011"/>
                  </a:lnTo>
                  <a:lnTo>
                    <a:pt x="10459" y="696"/>
                  </a:lnTo>
                  <a:cubicBezTo>
                    <a:pt x="10449" y="673"/>
                    <a:pt x="10441" y="653"/>
                    <a:pt x="10430" y="632"/>
                  </a:cubicBezTo>
                  <a:cubicBezTo>
                    <a:pt x="10209" y="207"/>
                    <a:pt x="9642" y="1"/>
                    <a:pt x="88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 name="Google Shape;814;p35"/>
            <p:cNvSpPr/>
            <p:nvPr/>
          </p:nvSpPr>
          <p:spPr>
            <a:xfrm>
              <a:off x="4575475" y="5070225"/>
              <a:ext cx="126275" cy="73500"/>
            </a:xfrm>
            <a:custGeom>
              <a:avLst/>
              <a:gdLst/>
              <a:ahLst/>
              <a:cxnLst/>
              <a:rect l="l" t="t" r="r" b="b"/>
              <a:pathLst>
                <a:path w="5051" h="2940" extrusionOk="0">
                  <a:moveTo>
                    <a:pt x="4084" y="1"/>
                  </a:moveTo>
                  <a:cubicBezTo>
                    <a:pt x="3558" y="1"/>
                    <a:pt x="2820" y="207"/>
                    <a:pt x="2071" y="596"/>
                  </a:cubicBezTo>
                  <a:cubicBezTo>
                    <a:pt x="815" y="1248"/>
                    <a:pt x="1" y="2168"/>
                    <a:pt x="251" y="2651"/>
                  </a:cubicBezTo>
                  <a:cubicBezTo>
                    <a:pt x="353" y="2846"/>
                    <a:pt x="612" y="2940"/>
                    <a:pt x="967" y="2940"/>
                  </a:cubicBezTo>
                  <a:cubicBezTo>
                    <a:pt x="1493" y="2940"/>
                    <a:pt x="2230" y="2734"/>
                    <a:pt x="2979" y="2344"/>
                  </a:cubicBezTo>
                  <a:cubicBezTo>
                    <a:pt x="4234" y="1693"/>
                    <a:pt x="5050" y="773"/>
                    <a:pt x="4799" y="289"/>
                  </a:cubicBezTo>
                  <a:cubicBezTo>
                    <a:pt x="4698" y="95"/>
                    <a:pt x="4439" y="1"/>
                    <a:pt x="4084" y="1"/>
                  </a:cubicBezTo>
                  <a:close/>
                </a:path>
              </a:pathLst>
            </a:custGeom>
            <a:solidFill>
              <a:srgbClr val="E36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 name="Google Shape;815;p35"/>
            <p:cNvSpPr/>
            <p:nvPr/>
          </p:nvSpPr>
          <p:spPr>
            <a:xfrm>
              <a:off x="5101250" y="4471625"/>
              <a:ext cx="231800" cy="79800"/>
            </a:xfrm>
            <a:custGeom>
              <a:avLst/>
              <a:gdLst/>
              <a:ahLst/>
              <a:cxnLst/>
              <a:rect l="l" t="t" r="r" b="b"/>
              <a:pathLst>
                <a:path w="9272" h="3192" extrusionOk="0">
                  <a:moveTo>
                    <a:pt x="6707" y="0"/>
                  </a:moveTo>
                  <a:cubicBezTo>
                    <a:pt x="6062" y="0"/>
                    <a:pt x="5413" y="272"/>
                    <a:pt x="4927" y="702"/>
                  </a:cubicBezTo>
                  <a:cubicBezTo>
                    <a:pt x="4281" y="1271"/>
                    <a:pt x="3887" y="2081"/>
                    <a:pt x="3671" y="2913"/>
                  </a:cubicBezTo>
                  <a:cubicBezTo>
                    <a:pt x="3342" y="2243"/>
                    <a:pt x="2600" y="1807"/>
                    <a:pt x="1856" y="1807"/>
                  </a:cubicBezTo>
                  <a:cubicBezTo>
                    <a:pt x="1726" y="1807"/>
                    <a:pt x="1596" y="1821"/>
                    <a:pt x="1467" y="1849"/>
                  </a:cubicBezTo>
                  <a:cubicBezTo>
                    <a:pt x="789" y="1996"/>
                    <a:pt x="220" y="2535"/>
                    <a:pt x="1" y="3192"/>
                  </a:cubicBezTo>
                  <a:lnTo>
                    <a:pt x="9271" y="3192"/>
                  </a:lnTo>
                  <a:cubicBezTo>
                    <a:pt x="9238" y="2644"/>
                    <a:pt x="9139" y="2102"/>
                    <a:pt x="8920" y="1604"/>
                  </a:cubicBezTo>
                  <a:cubicBezTo>
                    <a:pt x="8613" y="910"/>
                    <a:pt x="8046" y="305"/>
                    <a:pt x="7319" y="87"/>
                  </a:cubicBezTo>
                  <a:cubicBezTo>
                    <a:pt x="7119" y="28"/>
                    <a:pt x="6913" y="0"/>
                    <a:pt x="67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 name="Google Shape;816;p35"/>
            <p:cNvSpPr/>
            <p:nvPr/>
          </p:nvSpPr>
          <p:spPr>
            <a:xfrm>
              <a:off x="4507575" y="4767575"/>
              <a:ext cx="231750" cy="79800"/>
            </a:xfrm>
            <a:custGeom>
              <a:avLst/>
              <a:gdLst/>
              <a:ahLst/>
              <a:cxnLst/>
              <a:rect l="l" t="t" r="r" b="b"/>
              <a:pathLst>
                <a:path w="9270" h="3192" extrusionOk="0">
                  <a:moveTo>
                    <a:pt x="6706" y="0"/>
                  </a:moveTo>
                  <a:cubicBezTo>
                    <a:pt x="6062" y="0"/>
                    <a:pt x="5413" y="273"/>
                    <a:pt x="4925" y="703"/>
                  </a:cubicBezTo>
                  <a:cubicBezTo>
                    <a:pt x="4279" y="1271"/>
                    <a:pt x="3886" y="2082"/>
                    <a:pt x="3670" y="2914"/>
                  </a:cubicBezTo>
                  <a:cubicBezTo>
                    <a:pt x="3341" y="2243"/>
                    <a:pt x="2598" y="1808"/>
                    <a:pt x="1856" y="1808"/>
                  </a:cubicBezTo>
                  <a:cubicBezTo>
                    <a:pt x="1725" y="1808"/>
                    <a:pt x="1595" y="1822"/>
                    <a:pt x="1467" y="1850"/>
                  </a:cubicBezTo>
                  <a:cubicBezTo>
                    <a:pt x="787" y="1995"/>
                    <a:pt x="218" y="2536"/>
                    <a:pt x="0" y="3192"/>
                  </a:cubicBezTo>
                  <a:lnTo>
                    <a:pt x="9270" y="3192"/>
                  </a:lnTo>
                  <a:cubicBezTo>
                    <a:pt x="9237" y="2645"/>
                    <a:pt x="9138" y="2102"/>
                    <a:pt x="8918" y="1605"/>
                  </a:cubicBezTo>
                  <a:cubicBezTo>
                    <a:pt x="8612" y="910"/>
                    <a:pt x="8044" y="305"/>
                    <a:pt x="7317" y="87"/>
                  </a:cubicBezTo>
                  <a:cubicBezTo>
                    <a:pt x="7117" y="28"/>
                    <a:pt x="6912" y="0"/>
                    <a:pt x="67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 name="Google Shape;817;p35"/>
            <p:cNvSpPr/>
            <p:nvPr/>
          </p:nvSpPr>
          <p:spPr>
            <a:xfrm>
              <a:off x="4874375" y="4283950"/>
              <a:ext cx="231800" cy="79825"/>
            </a:xfrm>
            <a:custGeom>
              <a:avLst/>
              <a:gdLst/>
              <a:ahLst/>
              <a:cxnLst/>
              <a:rect l="l" t="t" r="r" b="b"/>
              <a:pathLst>
                <a:path w="9272" h="3193" extrusionOk="0">
                  <a:moveTo>
                    <a:pt x="6708" y="0"/>
                  </a:moveTo>
                  <a:cubicBezTo>
                    <a:pt x="6063" y="0"/>
                    <a:pt x="5414" y="273"/>
                    <a:pt x="4927" y="703"/>
                  </a:cubicBezTo>
                  <a:cubicBezTo>
                    <a:pt x="4281" y="1272"/>
                    <a:pt x="3887" y="2082"/>
                    <a:pt x="3672" y="2914"/>
                  </a:cubicBezTo>
                  <a:cubicBezTo>
                    <a:pt x="3342" y="2244"/>
                    <a:pt x="2600" y="1808"/>
                    <a:pt x="1857" y="1808"/>
                  </a:cubicBezTo>
                  <a:cubicBezTo>
                    <a:pt x="1726" y="1808"/>
                    <a:pt x="1596" y="1822"/>
                    <a:pt x="1467" y="1850"/>
                  </a:cubicBezTo>
                  <a:cubicBezTo>
                    <a:pt x="789" y="1997"/>
                    <a:pt x="220" y="2536"/>
                    <a:pt x="1" y="3193"/>
                  </a:cubicBezTo>
                  <a:lnTo>
                    <a:pt x="9271" y="3193"/>
                  </a:lnTo>
                  <a:cubicBezTo>
                    <a:pt x="9238" y="2645"/>
                    <a:pt x="9139" y="2103"/>
                    <a:pt x="8920" y="1605"/>
                  </a:cubicBezTo>
                  <a:cubicBezTo>
                    <a:pt x="8613" y="911"/>
                    <a:pt x="8046" y="306"/>
                    <a:pt x="7319" y="87"/>
                  </a:cubicBezTo>
                  <a:cubicBezTo>
                    <a:pt x="7119" y="28"/>
                    <a:pt x="6914" y="0"/>
                    <a:pt x="6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 name="Google Shape;818;p35"/>
            <p:cNvSpPr/>
            <p:nvPr/>
          </p:nvSpPr>
          <p:spPr>
            <a:xfrm>
              <a:off x="4823700" y="4260925"/>
              <a:ext cx="181875" cy="173025"/>
            </a:xfrm>
            <a:custGeom>
              <a:avLst/>
              <a:gdLst/>
              <a:ahLst/>
              <a:cxnLst/>
              <a:rect l="l" t="t" r="r" b="b"/>
              <a:pathLst>
                <a:path w="7275" h="6921" extrusionOk="0">
                  <a:moveTo>
                    <a:pt x="2513" y="0"/>
                  </a:moveTo>
                  <a:lnTo>
                    <a:pt x="2803" y="2312"/>
                  </a:lnTo>
                  <a:lnTo>
                    <a:pt x="696" y="1322"/>
                  </a:lnTo>
                  <a:lnTo>
                    <a:pt x="2287" y="3022"/>
                  </a:lnTo>
                  <a:lnTo>
                    <a:pt x="0" y="3461"/>
                  </a:lnTo>
                  <a:lnTo>
                    <a:pt x="2287" y="3900"/>
                  </a:lnTo>
                  <a:lnTo>
                    <a:pt x="696" y="5599"/>
                  </a:lnTo>
                  <a:lnTo>
                    <a:pt x="2803" y="4609"/>
                  </a:lnTo>
                  <a:lnTo>
                    <a:pt x="2513" y="6921"/>
                  </a:lnTo>
                  <a:lnTo>
                    <a:pt x="3637" y="4880"/>
                  </a:lnTo>
                  <a:lnTo>
                    <a:pt x="4761" y="6921"/>
                  </a:lnTo>
                  <a:lnTo>
                    <a:pt x="4471" y="4609"/>
                  </a:lnTo>
                  <a:lnTo>
                    <a:pt x="6580" y="5599"/>
                  </a:lnTo>
                  <a:lnTo>
                    <a:pt x="6580" y="5599"/>
                  </a:lnTo>
                  <a:lnTo>
                    <a:pt x="4987" y="3900"/>
                  </a:lnTo>
                  <a:lnTo>
                    <a:pt x="7275" y="3461"/>
                  </a:lnTo>
                  <a:lnTo>
                    <a:pt x="4987" y="3022"/>
                  </a:lnTo>
                  <a:lnTo>
                    <a:pt x="6580" y="1322"/>
                  </a:lnTo>
                  <a:lnTo>
                    <a:pt x="4471" y="2312"/>
                  </a:lnTo>
                  <a:lnTo>
                    <a:pt x="4761" y="0"/>
                  </a:lnTo>
                  <a:lnTo>
                    <a:pt x="3637" y="2042"/>
                  </a:lnTo>
                  <a:lnTo>
                    <a:pt x="251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 name="Google Shape;819;p35"/>
            <p:cNvSpPr/>
            <p:nvPr/>
          </p:nvSpPr>
          <p:spPr>
            <a:xfrm>
              <a:off x="5171375" y="4875150"/>
              <a:ext cx="181875" cy="173000"/>
            </a:xfrm>
            <a:custGeom>
              <a:avLst/>
              <a:gdLst/>
              <a:ahLst/>
              <a:cxnLst/>
              <a:rect l="l" t="t" r="r" b="b"/>
              <a:pathLst>
                <a:path w="7275" h="6920" extrusionOk="0">
                  <a:moveTo>
                    <a:pt x="4761" y="0"/>
                  </a:moveTo>
                  <a:lnTo>
                    <a:pt x="3637" y="2041"/>
                  </a:lnTo>
                  <a:lnTo>
                    <a:pt x="2513" y="0"/>
                  </a:lnTo>
                  <a:lnTo>
                    <a:pt x="2513" y="0"/>
                  </a:lnTo>
                  <a:lnTo>
                    <a:pt x="2803" y="2312"/>
                  </a:lnTo>
                  <a:lnTo>
                    <a:pt x="2803" y="2312"/>
                  </a:lnTo>
                  <a:lnTo>
                    <a:pt x="695" y="1322"/>
                  </a:lnTo>
                  <a:lnTo>
                    <a:pt x="2287" y="3021"/>
                  </a:lnTo>
                  <a:lnTo>
                    <a:pt x="0" y="3460"/>
                  </a:lnTo>
                  <a:lnTo>
                    <a:pt x="2287" y="3899"/>
                  </a:lnTo>
                  <a:lnTo>
                    <a:pt x="695" y="5599"/>
                  </a:lnTo>
                  <a:lnTo>
                    <a:pt x="2803" y="4609"/>
                  </a:lnTo>
                  <a:lnTo>
                    <a:pt x="2513" y="6920"/>
                  </a:lnTo>
                  <a:lnTo>
                    <a:pt x="2513" y="6920"/>
                  </a:lnTo>
                  <a:lnTo>
                    <a:pt x="3637" y="4879"/>
                  </a:lnTo>
                  <a:lnTo>
                    <a:pt x="4761" y="6920"/>
                  </a:lnTo>
                  <a:lnTo>
                    <a:pt x="4470" y="4609"/>
                  </a:lnTo>
                  <a:lnTo>
                    <a:pt x="6579" y="5599"/>
                  </a:lnTo>
                  <a:lnTo>
                    <a:pt x="4987" y="3899"/>
                  </a:lnTo>
                  <a:lnTo>
                    <a:pt x="7275" y="3460"/>
                  </a:lnTo>
                  <a:lnTo>
                    <a:pt x="4987" y="3021"/>
                  </a:lnTo>
                  <a:lnTo>
                    <a:pt x="6579" y="1322"/>
                  </a:lnTo>
                  <a:lnTo>
                    <a:pt x="4470" y="2312"/>
                  </a:lnTo>
                  <a:lnTo>
                    <a:pt x="47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 name="Google Shape;820;p35"/>
            <p:cNvSpPr/>
            <p:nvPr/>
          </p:nvSpPr>
          <p:spPr>
            <a:xfrm>
              <a:off x="4497425" y="4690600"/>
              <a:ext cx="181900" cy="173025"/>
            </a:xfrm>
            <a:custGeom>
              <a:avLst/>
              <a:gdLst/>
              <a:ahLst/>
              <a:cxnLst/>
              <a:rect l="l" t="t" r="r" b="b"/>
              <a:pathLst>
                <a:path w="7276" h="6921" extrusionOk="0">
                  <a:moveTo>
                    <a:pt x="2513" y="1"/>
                  </a:moveTo>
                  <a:lnTo>
                    <a:pt x="2804" y="2313"/>
                  </a:lnTo>
                  <a:lnTo>
                    <a:pt x="2804" y="2313"/>
                  </a:lnTo>
                  <a:lnTo>
                    <a:pt x="696" y="1323"/>
                  </a:lnTo>
                  <a:lnTo>
                    <a:pt x="2287" y="3022"/>
                  </a:lnTo>
                  <a:lnTo>
                    <a:pt x="1" y="3461"/>
                  </a:lnTo>
                  <a:lnTo>
                    <a:pt x="2287" y="3900"/>
                  </a:lnTo>
                  <a:lnTo>
                    <a:pt x="696" y="5600"/>
                  </a:lnTo>
                  <a:lnTo>
                    <a:pt x="2804" y="4610"/>
                  </a:lnTo>
                  <a:lnTo>
                    <a:pt x="2513" y="6920"/>
                  </a:lnTo>
                  <a:lnTo>
                    <a:pt x="2513" y="6920"/>
                  </a:lnTo>
                  <a:lnTo>
                    <a:pt x="3637" y="4880"/>
                  </a:lnTo>
                  <a:lnTo>
                    <a:pt x="4761" y="6920"/>
                  </a:lnTo>
                  <a:lnTo>
                    <a:pt x="4471" y="4610"/>
                  </a:lnTo>
                  <a:lnTo>
                    <a:pt x="6580" y="5600"/>
                  </a:lnTo>
                  <a:lnTo>
                    <a:pt x="6580" y="5600"/>
                  </a:lnTo>
                  <a:lnTo>
                    <a:pt x="4988" y="3900"/>
                  </a:lnTo>
                  <a:lnTo>
                    <a:pt x="7275" y="3461"/>
                  </a:lnTo>
                  <a:lnTo>
                    <a:pt x="4988" y="3022"/>
                  </a:lnTo>
                  <a:lnTo>
                    <a:pt x="6580" y="1323"/>
                  </a:lnTo>
                  <a:lnTo>
                    <a:pt x="4471" y="2313"/>
                  </a:lnTo>
                  <a:lnTo>
                    <a:pt x="4761" y="1"/>
                  </a:lnTo>
                  <a:lnTo>
                    <a:pt x="3637" y="2042"/>
                  </a:lnTo>
                  <a:lnTo>
                    <a:pt x="2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 name="Google Shape;821;p35"/>
            <p:cNvSpPr/>
            <p:nvPr/>
          </p:nvSpPr>
          <p:spPr>
            <a:xfrm>
              <a:off x="4642875" y="4544300"/>
              <a:ext cx="313125" cy="450000"/>
            </a:xfrm>
            <a:custGeom>
              <a:avLst/>
              <a:gdLst/>
              <a:ahLst/>
              <a:cxnLst/>
              <a:rect l="l" t="t" r="r" b="b"/>
              <a:pathLst>
                <a:path w="12525" h="18000" extrusionOk="0">
                  <a:moveTo>
                    <a:pt x="4717" y="0"/>
                  </a:moveTo>
                  <a:cubicBezTo>
                    <a:pt x="3041" y="1275"/>
                    <a:pt x="1520" y="2848"/>
                    <a:pt x="761" y="4795"/>
                  </a:cubicBezTo>
                  <a:cubicBezTo>
                    <a:pt x="0" y="6741"/>
                    <a:pt x="118" y="9109"/>
                    <a:pt x="1452" y="10730"/>
                  </a:cubicBezTo>
                  <a:cubicBezTo>
                    <a:pt x="1796" y="11148"/>
                    <a:pt x="2236" y="11569"/>
                    <a:pt x="2236" y="12107"/>
                  </a:cubicBezTo>
                  <a:cubicBezTo>
                    <a:pt x="2236" y="12331"/>
                    <a:pt x="2157" y="12545"/>
                    <a:pt x="2107" y="12763"/>
                  </a:cubicBezTo>
                  <a:cubicBezTo>
                    <a:pt x="1846" y="13906"/>
                    <a:pt x="2428" y="15109"/>
                    <a:pt x="3300" y="15906"/>
                  </a:cubicBezTo>
                  <a:cubicBezTo>
                    <a:pt x="4171" y="16703"/>
                    <a:pt x="5296" y="17168"/>
                    <a:pt x="6402" y="17597"/>
                  </a:cubicBezTo>
                  <a:cubicBezTo>
                    <a:pt x="6922" y="17799"/>
                    <a:pt x="7468" y="17999"/>
                    <a:pt x="8021" y="17999"/>
                  </a:cubicBezTo>
                  <a:cubicBezTo>
                    <a:pt x="8117" y="17999"/>
                    <a:pt x="8214" y="17993"/>
                    <a:pt x="8310" y="17980"/>
                  </a:cubicBezTo>
                  <a:cubicBezTo>
                    <a:pt x="8848" y="17907"/>
                    <a:pt x="9332" y="17618"/>
                    <a:pt x="9747" y="17273"/>
                  </a:cubicBezTo>
                  <a:cubicBezTo>
                    <a:pt x="10831" y="16375"/>
                    <a:pt x="11529" y="15089"/>
                    <a:pt x="11919" y="13749"/>
                  </a:cubicBezTo>
                  <a:cubicBezTo>
                    <a:pt x="12309" y="12408"/>
                    <a:pt x="12411" y="11004"/>
                    <a:pt x="12465" y="9610"/>
                  </a:cubicBezTo>
                  <a:cubicBezTo>
                    <a:pt x="12522" y="8148"/>
                    <a:pt x="12525" y="6658"/>
                    <a:pt x="12097" y="5257"/>
                  </a:cubicBezTo>
                  <a:cubicBezTo>
                    <a:pt x="11263" y="2527"/>
                    <a:pt x="8699" y="392"/>
                    <a:pt x="5827" y="40"/>
                  </a:cubicBezTo>
                  <a:lnTo>
                    <a:pt x="471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 name="Google Shape;822;p35"/>
            <p:cNvSpPr/>
            <p:nvPr/>
          </p:nvSpPr>
          <p:spPr>
            <a:xfrm>
              <a:off x="4747800" y="4415700"/>
              <a:ext cx="548825" cy="391250"/>
            </a:xfrm>
            <a:custGeom>
              <a:avLst/>
              <a:gdLst/>
              <a:ahLst/>
              <a:cxnLst/>
              <a:rect l="l" t="t" r="r" b="b"/>
              <a:pathLst>
                <a:path w="21953" h="15650" extrusionOk="0">
                  <a:moveTo>
                    <a:pt x="9564" y="0"/>
                  </a:moveTo>
                  <a:cubicBezTo>
                    <a:pt x="9149" y="0"/>
                    <a:pt x="8728" y="71"/>
                    <a:pt x="8321" y="159"/>
                  </a:cubicBezTo>
                  <a:cubicBezTo>
                    <a:pt x="6618" y="530"/>
                    <a:pt x="4987" y="1215"/>
                    <a:pt x="3530" y="2159"/>
                  </a:cubicBezTo>
                  <a:cubicBezTo>
                    <a:pt x="2389" y="2901"/>
                    <a:pt x="931" y="3919"/>
                    <a:pt x="397" y="5212"/>
                  </a:cubicBezTo>
                  <a:cubicBezTo>
                    <a:pt x="1" y="6169"/>
                    <a:pt x="517" y="7435"/>
                    <a:pt x="789" y="8368"/>
                  </a:cubicBezTo>
                  <a:cubicBezTo>
                    <a:pt x="1550" y="10979"/>
                    <a:pt x="3544" y="13196"/>
                    <a:pt x="5995" y="14403"/>
                  </a:cubicBezTo>
                  <a:cubicBezTo>
                    <a:pt x="7736" y="15262"/>
                    <a:pt x="9671" y="15649"/>
                    <a:pt x="11621" y="15649"/>
                  </a:cubicBezTo>
                  <a:cubicBezTo>
                    <a:pt x="13175" y="15649"/>
                    <a:pt x="14739" y="15403"/>
                    <a:pt x="16222" y="14953"/>
                  </a:cubicBezTo>
                  <a:cubicBezTo>
                    <a:pt x="17637" y="14523"/>
                    <a:pt x="19022" y="13900"/>
                    <a:pt x="20108" y="12907"/>
                  </a:cubicBezTo>
                  <a:cubicBezTo>
                    <a:pt x="21193" y="11915"/>
                    <a:pt x="21952" y="10513"/>
                    <a:pt x="21923" y="9055"/>
                  </a:cubicBezTo>
                  <a:cubicBezTo>
                    <a:pt x="21913" y="8580"/>
                    <a:pt x="21818" y="8099"/>
                    <a:pt x="21574" y="7690"/>
                  </a:cubicBezTo>
                  <a:cubicBezTo>
                    <a:pt x="21226" y="7105"/>
                    <a:pt x="20600" y="6719"/>
                    <a:pt x="19936" y="6538"/>
                  </a:cubicBezTo>
                  <a:cubicBezTo>
                    <a:pt x="19529" y="6428"/>
                    <a:pt x="19107" y="6388"/>
                    <a:pt x="18683" y="6388"/>
                  </a:cubicBezTo>
                  <a:cubicBezTo>
                    <a:pt x="18418" y="6388"/>
                    <a:pt x="18151" y="6403"/>
                    <a:pt x="17888" y="6427"/>
                  </a:cubicBezTo>
                  <a:cubicBezTo>
                    <a:pt x="18322" y="5142"/>
                    <a:pt x="18751" y="3712"/>
                    <a:pt x="18191" y="2475"/>
                  </a:cubicBezTo>
                  <a:cubicBezTo>
                    <a:pt x="17685" y="1360"/>
                    <a:pt x="16436" y="688"/>
                    <a:pt x="15198" y="616"/>
                  </a:cubicBezTo>
                  <a:cubicBezTo>
                    <a:pt x="15110" y="611"/>
                    <a:pt x="15023" y="608"/>
                    <a:pt x="14935" y="608"/>
                  </a:cubicBezTo>
                  <a:cubicBezTo>
                    <a:pt x="13788" y="608"/>
                    <a:pt x="12666" y="1036"/>
                    <a:pt x="11677" y="1620"/>
                  </a:cubicBezTo>
                  <a:cubicBezTo>
                    <a:pt x="11683" y="924"/>
                    <a:pt x="11088" y="329"/>
                    <a:pt x="10414" y="120"/>
                  </a:cubicBezTo>
                  <a:cubicBezTo>
                    <a:pt x="10138" y="34"/>
                    <a:pt x="9853" y="0"/>
                    <a:pt x="95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 name="Google Shape;823;p35"/>
            <p:cNvSpPr/>
            <p:nvPr/>
          </p:nvSpPr>
          <p:spPr>
            <a:xfrm>
              <a:off x="4674675" y="4897250"/>
              <a:ext cx="408000" cy="349975"/>
            </a:xfrm>
            <a:custGeom>
              <a:avLst/>
              <a:gdLst/>
              <a:ahLst/>
              <a:cxnLst/>
              <a:rect l="l" t="t" r="r" b="b"/>
              <a:pathLst>
                <a:path w="16320" h="13999" extrusionOk="0">
                  <a:moveTo>
                    <a:pt x="6541" y="0"/>
                  </a:moveTo>
                  <a:cubicBezTo>
                    <a:pt x="6538" y="28"/>
                    <a:pt x="6536" y="52"/>
                    <a:pt x="6531" y="80"/>
                  </a:cubicBezTo>
                  <a:lnTo>
                    <a:pt x="6531" y="82"/>
                  </a:lnTo>
                  <a:cubicBezTo>
                    <a:pt x="6523" y="131"/>
                    <a:pt x="6516" y="183"/>
                    <a:pt x="6509" y="230"/>
                  </a:cubicBezTo>
                  <a:lnTo>
                    <a:pt x="6509" y="235"/>
                  </a:lnTo>
                  <a:lnTo>
                    <a:pt x="6509" y="237"/>
                  </a:lnTo>
                  <a:lnTo>
                    <a:pt x="6503" y="274"/>
                  </a:lnTo>
                  <a:cubicBezTo>
                    <a:pt x="6481" y="423"/>
                    <a:pt x="6458" y="569"/>
                    <a:pt x="6430" y="717"/>
                  </a:cubicBezTo>
                  <a:cubicBezTo>
                    <a:pt x="6381" y="1038"/>
                    <a:pt x="6323" y="1359"/>
                    <a:pt x="6260" y="1680"/>
                  </a:cubicBezTo>
                  <a:lnTo>
                    <a:pt x="6260" y="1682"/>
                  </a:lnTo>
                  <a:cubicBezTo>
                    <a:pt x="6129" y="2342"/>
                    <a:pt x="5974" y="2992"/>
                    <a:pt x="5793" y="3639"/>
                  </a:cubicBezTo>
                  <a:cubicBezTo>
                    <a:pt x="5793" y="3641"/>
                    <a:pt x="5793" y="3641"/>
                    <a:pt x="5791" y="3644"/>
                  </a:cubicBezTo>
                  <a:lnTo>
                    <a:pt x="5791" y="3647"/>
                  </a:lnTo>
                  <a:cubicBezTo>
                    <a:pt x="5373" y="5116"/>
                    <a:pt x="4811" y="6539"/>
                    <a:pt x="4066" y="7860"/>
                  </a:cubicBezTo>
                  <a:cubicBezTo>
                    <a:pt x="4013" y="7956"/>
                    <a:pt x="3958" y="8051"/>
                    <a:pt x="3903" y="8145"/>
                  </a:cubicBezTo>
                  <a:cubicBezTo>
                    <a:pt x="3662" y="8557"/>
                    <a:pt x="3404" y="8959"/>
                    <a:pt x="3129" y="9347"/>
                  </a:cubicBezTo>
                  <a:cubicBezTo>
                    <a:pt x="3121" y="9356"/>
                    <a:pt x="3114" y="9367"/>
                    <a:pt x="3105" y="9374"/>
                  </a:cubicBezTo>
                  <a:cubicBezTo>
                    <a:pt x="2862" y="9720"/>
                    <a:pt x="2601" y="10051"/>
                    <a:pt x="2342" y="10382"/>
                  </a:cubicBezTo>
                  <a:cubicBezTo>
                    <a:pt x="2143" y="10636"/>
                    <a:pt x="1945" y="10891"/>
                    <a:pt x="1750" y="11151"/>
                  </a:cubicBezTo>
                  <a:cubicBezTo>
                    <a:pt x="1484" y="11503"/>
                    <a:pt x="1233" y="11869"/>
                    <a:pt x="994" y="12242"/>
                  </a:cubicBezTo>
                  <a:cubicBezTo>
                    <a:pt x="862" y="12449"/>
                    <a:pt x="734" y="12661"/>
                    <a:pt x="609" y="12874"/>
                  </a:cubicBezTo>
                  <a:cubicBezTo>
                    <a:pt x="486" y="13082"/>
                    <a:pt x="368" y="13296"/>
                    <a:pt x="253" y="13511"/>
                  </a:cubicBezTo>
                  <a:cubicBezTo>
                    <a:pt x="167" y="13672"/>
                    <a:pt x="83" y="13835"/>
                    <a:pt x="0" y="13998"/>
                  </a:cubicBezTo>
                  <a:lnTo>
                    <a:pt x="16319" y="13998"/>
                  </a:lnTo>
                  <a:cubicBezTo>
                    <a:pt x="16224" y="13899"/>
                    <a:pt x="16126" y="13800"/>
                    <a:pt x="16034" y="13701"/>
                  </a:cubicBezTo>
                  <a:cubicBezTo>
                    <a:pt x="15771" y="13433"/>
                    <a:pt x="15507" y="13163"/>
                    <a:pt x="15247" y="12892"/>
                  </a:cubicBezTo>
                  <a:lnTo>
                    <a:pt x="15243" y="12892"/>
                  </a:lnTo>
                  <a:cubicBezTo>
                    <a:pt x="15041" y="12679"/>
                    <a:pt x="14835" y="12467"/>
                    <a:pt x="14630" y="12257"/>
                  </a:cubicBezTo>
                  <a:cubicBezTo>
                    <a:pt x="14456" y="12079"/>
                    <a:pt x="14279" y="11891"/>
                    <a:pt x="14195" y="11657"/>
                  </a:cubicBezTo>
                  <a:cubicBezTo>
                    <a:pt x="14140" y="11498"/>
                    <a:pt x="14135" y="11323"/>
                    <a:pt x="14131" y="11153"/>
                  </a:cubicBezTo>
                  <a:cubicBezTo>
                    <a:pt x="14122" y="10868"/>
                    <a:pt x="14118" y="10584"/>
                    <a:pt x="14118" y="10300"/>
                  </a:cubicBezTo>
                  <a:cubicBezTo>
                    <a:pt x="14118" y="10113"/>
                    <a:pt x="14120" y="9927"/>
                    <a:pt x="14122" y="9740"/>
                  </a:cubicBezTo>
                  <a:cubicBezTo>
                    <a:pt x="14126" y="9614"/>
                    <a:pt x="14128" y="9485"/>
                    <a:pt x="14131" y="9356"/>
                  </a:cubicBezTo>
                  <a:cubicBezTo>
                    <a:pt x="14131" y="9312"/>
                    <a:pt x="14131" y="9268"/>
                    <a:pt x="14133" y="9223"/>
                  </a:cubicBezTo>
                  <a:cubicBezTo>
                    <a:pt x="14133" y="9188"/>
                    <a:pt x="14135" y="9157"/>
                    <a:pt x="14135" y="9122"/>
                  </a:cubicBezTo>
                  <a:cubicBezTo>
                    <a:pt x="14151" y="8406"/>
                    <a:pt x="14190" y="7692"/>
                    <a:pt x="14250" y="6973"/>
                  </a:cubicBezTo>
                  <a:lnTo>
                    <a:pt x="14250" y="6956"/>
                  </a:lnTo>
                  <a:cubicBezTo>
                    <a:pt x="14270" y="6704"/>
                    <a:pt x="14294" y="6454"/>
                    <a:pt x="14318" y="6200"/>
                  </a:cubicBezTo>
                  <a:lnTo>
                    <a:pt x="14318" y="6195"/>
                  </a:lnTo>
                  <a:cubicBezTo>
                    <a:pt x="14351" y="5857"/>
                    <a:pt x="14389" y="5521"/>
                    <a:pt x="14431" y="5180"/>
                  </a:cubicBezTo>
                  <a:cubicBezTo>
                    <a:pt x="14438" y="5123"/>
                    <a:pt x="14446" y="5069"/>
                    <a:pt x="14458" y="5012"/>
                  </a:cubicBezTo>
                  <a:cubicBezTo>
                    <a:pt x="14577" y="4419"/>
                    <a:pt x="14910" y="3876"/>
                    <a:pt x="15178" y="3318"/>
                  </a:cubicBezTo>
                  <a:cubicBezTo>
                    <a:pt x="15269" y="3132"/>
                    <a:pt x="15351" y="2947"/>
                    <a:pt x="15417" y="2757"/>
                  </a:cubicBezTo>
                  <a:cubicBezTo>
                    <a:pt x="15281" y="2713"/>
                    <a:pt x="15143" y="2670"/>
                    <a:pt x="15003" y="2631"/>
                  </a:cubicBezTo>
                  <a:cubicBezTo>
                    <a:pt x="15003" y="2628"/>
                    <a:pt x="15003" y="2628"/>
                    <a:pt x="15000" y="2628"/>
                  </a:cubicBezTo>
                  <a:lnTo>
                    <a:pt x="14997" y="2628"/>
                  </a:lnTo>
                  <a:cubicBezTo>
                    <a:pt x="14301" y="2410"/>
                    <a:pt x="13598" y="2201"/>
                    <a:pt x="12891" y="1991"/>
                  </a:cubicBezTo>
                  <a:lnTo>
                    <a:pt x="12889" y="1991"/>
                  </a:lnTo>
                  <a:cubicBezTo>
                    <a:pt x="12646" y="1919"/>
                    <a:pt x="12400" y="1845"/>
                    <a:pt x="12157" y="1771"/>
                  </a:cubicBezTo>
                  <a:cubicBezTo>
                    <a:pt x="10647" y="1324"/>
                    <a:pt x="9133" y="870"/>
                    <a:pt x="7652" y="379"/>
                  </a:cubicBezTo>
                  <a:lnTo>
                    <a:pt x="7649" y="379"/>
                  </a:lnTo>
                  <a:cubicBezTo>
                    <a:pt x="7384" y="289"/>
                    <a:pt x="7123" y="200"/>
                    <a:pt x="6859" y="109"/>
                  </a:cubicBezTo>
                  <a:cubicBezTo>
                    <a:pt x="6857" y="109"/>
                    <a:pt x="6857" y="109"/>
                    <a:pt x="6854" y="106"/>
                  </a:cubicBezTo>
                  <a:cubicBezTo>
                    <a:pt x="6805" y="89"/>
                    <a:pt x="6746" y="72"/>
                    <a:pt x="6697" y="52"/>
                  </a:cubicBezTo>
                  <a:lnTo>
                    <a:pt x="6694" y="52"/>
                  </a:lnTo>
                  <a:cubicBezTo>
                    <a:pt x="6657" y="43"/>
                    <a:pt x="6619" y="25"/>
                    <a:pt x="6578" y="13"/>
                  </a:cubicBezTo>
                  <a:cubicBezTo>
                    <a:pt x="6566" y="10"/>
                    <a:pt x="6553" y="6"/>
                    <a:pt x="65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 name="Google Shape;824;p35"/>
            <p:cNvSpPr/>
            <p:nvPr/>
          </p:nvSpPr>
          <p:spPr>
            <a:xfrm>
              <a:off x="4892525" y="5046075"/>
              <a:ext cx="138425" cy="94675"/>
            </a:xfrm>
            <a:custGeom>
              <a:avLst/>
              <a:gdLst/>
              <a:ahLst/>
              <a:cxnLst/>
              <a:rect l="l" t="t" r="r" b="b"/>
              <a:pathLst>
                <a:path w="5537" h="3787" extrusionOk="0">
                  <a:moveTo>
                    <a:pt x="1" y="0"/>
                  </a:moveTo>
                  <a:cubicBezTo>
                    <a:pt x="277" y="303"/>
                    <a:pt x="562" y="600"/>
                    <a:pt x="858" y="881"/>
                  </a:cubicBezTo>
                  <a:cubicBezTo>
                    <a:pt x="1630" y="1633"/>
                    <a:pt x="2473" y="2312"/>
                    <a:pt x="3398" y="2862"/>
                  </a:cubicBezTo>
                  <a:cubicBezTo>
                    <a:pt x="4030" y="3241"/>
                    <a:pt x="4707" y="3555"/>
                    <a:pt x="5408" y="3787"/>
                  </a:cubicBezTo>
                  <a:cubicBezTo>
                    <a:pt x="5412" y="3660"/>
                    <a:pt x="5414" y="3532"/>
                    <a:pt x="5416" y="3403"/>
                  </a:cubicBezTo>
                  <a:cubicBezTo>
                    <a:pt x="5416" y="3359"/>
                    <a:pt x="5416" y="3315"/>
                    <a:pt x="5419" y="3270"/>
                  </a:cubicBezTo>
                  <a:cubicBezTo>
                    <a:pt x="5419" y="3235"/>
                    <a:pt x="5421" y="3204"/>
                    <a:pt x="5421" y="3169"/>
                  </a:cubicBezTo>
                  <a:cubicBezTo>
                    <a:pt x="5436" y="2453"/>
                    <a:pt x="5476" y="1739"/>
                    <a:pt x="5536" y="1020"/>
                  </a:cubicBezTo>
                  <a:cubicBezTo>
                    <a:pt x="5494" y="1010"/>
                    <a:pt x="5452" y="1005"/>
                    <a:pt x="5412" y="1003"/>
                  </a:cubicBezTo>
                  <a:cubicBezTo>
                    <a:pt x="4554" y="892"/>
                    <a:pt x="3679" y="887"/>
                    <a:pt x="2824" y="746"/>
                  </a:cubicBezTo>
                  <a:cubicBezTo>
                    <a:pt x="2165" y="637"/>
                    <a:pt x="467" y="512"/>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 name="Google Shape;825;p35"/>
            <p:cNvSpPr/>
            <p:nvPr/>
          </p:nvSpPr>
          <p:spPr>
            <a:xfrm>
              <a:off x="4696950" y="4468825"/>
              <a:ext cx="553325" cy="602825"/>
            </a:xfrm>
            <a:custGeom>
              <a:avLst/>
              <a:gdLst/>
              <a:ahLst/>
              <a:cxnLst/>
              <a:rect l="l" t="t" r="r" b="b"/>
              <a:pathLst>
                <a:path w="22133" h="24113" extrusionOk="0">
                  <a:moveTo>
                    <a:pt x="9710" y="1"/>
                  </a:moveTo>
                  <a:cubicBezTo>
                    <a:pt x="5490" y="1"/>
                    <a:pt x="1932" y="2745"/>
                    <a:pt x="771" y="6509"/>
                  </a:cubicBezTo>
                  <a:cubicBezTo>
                    <a:pt x="277" y="7652"/>
                    <a:pt x="1" y="8910"/>
                    <a:pt x="1" y="10228"/>
                  </a:cubicBezTo>
                  <a:cubicBezTo>
                    <a:pt x="1" y="11251"/>
                    <a:pt x="165" y="12234"/>
                    <a:pt x="470" y="13155"/>
                  </a:cubicBezTo>
                  <a:cubicBezTo>
                    <a:pt x="561" y="13432"/>
                    <a:pt x="665" y="13704"/>
                    <a:pt x="784" y="13969"/>
                  </a:cubicBezTo>
                  <a:cubicBezTo>
                    <a:pt x="868" y="14168"/>
                    <a:pt x="965" y="14364"/>
                    <a:pt x="1065" y="14556"/>
                  </a:cubicBezTo>
                  <a:lnTo>
                    <a:pt x="1065" y="14558"/>
                  </a:lnTo>
                  <a:cubicBezTo>
                    <a:pt x="1867" y="16087"/>
                    <a:pt x="3072" y="17370"/>
                    <a:pt x="4549" y="18271"/>
                  </a:cubicBezTo>
                  <a:cubicBezTo>
                    <a:pt x="4549" y="18271"/>
                    <a:pt x="4655" y="19000"/>
                    <a:pt x="4655" y="19002"/>
                  </a:cubicBezTo>
                  <a:lnTo>
                    <a:pt x="4900" y="20775"/>
                  </a:lnTo>
                  <a:lnTo>
                    <a:pt x="4900" y="20781"/>
                  </a:lnTo>
                  <a:lnTo>
                    <a:pt x="5019" y="21635"/>
                  </a:lnTo>
                  <a:cubicBezTo>
                    <a:pt x="5196" y="22895"/>
                    <a:pt x="6259" y="23856"/>
                    <a:pt x="7553" y="23920"/>
                  </a:cubicBezTo>
                  <a:cubicBezTo>
                    <a:pt x="9130" y="23999"/>
                    <a:pt x="11316" y="24088"/>
                    <a:pt x="13359" y="24093"/>
                  </a:cubicBezTo>
                  <a:cubicBezTo>
                    <a:pt x="13477" y="24093"/>
                    <a:pt x="13595" y="24094"/>
                    <a:pt x="13712" y="24094"/>
                  </a:cubicBezTo>
                  <a:cubicBezTo>
                    <a:pt x="14049" y="24094"/>
                    <a:pt x="14382" y="24092"/>
                    <a:pt x="14703" y="24088"/>
                  </a:cubicBezTo>
                  <a:cubicBezTo>
                    <a:pt x="14815" y="24086"/>
                    <a:pt x="14923" y="24085"/>
                    <a:pt x="15028" y="24085"/>
                  </a:cubicBezTo>
                  <a:cubicBezTo>
                    <a:pt x="15684" y="24085"/>
                    <a:pt x="16211" y="24113"/>
                    <a:pt x="16678" y="24113"/>
                  </a:cubicBezTo>
                  <a:cubicBezTo>
                    <a:pt x="17484" y="24113"/>
                    <a:pt x="18107" y="24030"/>
                    <a:pt x="18890" y="23579"/>
                  </a:cubicBezTo>
                  <a:cubicBezTo>
                    <a:pt x="19552" y="23196"/>
                    <a:pt x="19675" y="20491"/>
                    <a:pt x="19637" y="17582"/>
                  </a:cubicBezTo>
                  <a:cubicBezTo>
                    <a:pt x="19635" y="17512"/>
                    <a:pt x="19635" y="17439"/>
                    <a:pt x="19632" y="17370"/>
                  </a:cubicBezTo>
                  <a:cubicBezTo>
                    <a:pt x="19630" y="17145"/>
                    <a:pt x="19625" y="16914"/>
                    <a:pt x="19617" y="16690"/>
                  </a:cubicBezTo>
                  <a:cubicBezTo>
                    <a:pt x="20422" y="16366"/>
                    <a:pt x="22044" y="16033"/>
                    <a:pt x="22090" y="15349"/>
                  </a:cubicBezTo>
                  <a:cubicBezTo>
                    <a:pt x="22132" y="14682"/>
                    <a:pt x="20766" y="14013"/>
                    <a:pt x="20141" y="13595"/>
                  </a:cubicBezTo>
                  <a:cubicBezTo>
                    <a:pt x="19856" y="13404"/>
                    <a:pt x="19637" y="13210"/>
                    <a:pt x="19467" y="13022"/>
                  </a:cubicBezTo>
                  <a:cubicBezTo>
                    <a:pt x="19380" y="11458"/>
                    <a:pt x="19301" y="9898"/>
                    <a:pt x="19036" y="8349"/>
                  </a:cubicBezTo>
                  <a:cubicBezTo>
                    <a:pt x="18969" y="7961"/>
                    <a:pt x="18863" y="7578"/>
                    <a:pt x="18808" y="7191"/>
                  </a:cubicBezTo>
                  <a:cubicBezTo>
                    <a:pt x="18745" y="6870"/>
                    <a:pt x="18697" y="6536"/>
                    <a:pt x="18562" y="6232"/>
                  </a:cubicBezTo>
                  <a:cubicBezTo>
                    <a:pt x="18552" y="6207"/>
                    <a:pt x="18542" y="6185"/>
                    <a:pt x="18529" y="6161"/>
                  </a:cubicBezTo>
                  <a:cubicBezTo>
                    <a:pt x="18277" y="5439"/>
                    <a:pt x="17933" y="4760"/>
                    <a:pt x="17512" y="4133"/>
                  </a:cubicBezTo>
                  <a:cubicBezTo>
                    <a:pt x="15842" y="1643"/>
                    <a:pt x="12971" y="1"/>
                    <a:pt x="97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 name="Google Shape;826;p35"/>
            <p:cNvSpPr/>
            <p:nvPr/>
          </p:nvSpPr>
          <p:spPr>
            <a:xfrm>
              <a:off x="4696975" y="4468825"/>
              <a:ext cx="437775" cy="409850"/>
            </a:xfrm>
            <a:custGeom>
              <a:avLst/>
              <a:gdLst/>
              <a:ahLst/>
              <a:cxnLst/>
              <a:rect l="l" t="t" r="r" b="b"/>
              <a:pathLst>
                <a:path w="17511" h="16394" extrusionOk="0">
                  <a:moveTo>
                    <a:pt x="9712" y="1"/>
                  </a:moveTo>
                  <a:cubicBezTo>
                    <a:pt x="9711" y="1"/>
                    <a:pt x="9710" y="1"/>
                    <a:pt x="9709" y="1"/>
                  </a:cubicBezTo>
                  <a:cubicBezTo>
                    <a:pt x="5489" y="1"/>
                    <a:pt x="1931" y="2745"/>
                    <a:pt x="770" y="6509"/>
                  </a:cubicBezTo>
                  <a:cubicBezTo>
                    <a:pt x="277" y="7652"/>
                    <a:pt x="1" y="8910"/>
                    <a:pt x="1" y="10228"/>
                  </a:cubicBezTo>
                  <a:cubicBezTo>
                    <a:pt x="1" y="11251"/>
                    <a:pt x="164" y="12234"/>
                    <a:pt x="469" y="13155"/>
                  </a:cubicBezTo>
                  <a:cubicBezTo>
                    <a:pt x="532" y="13345"/>
                    <a:pt x="957" y="14826"/>
                    <a:pt x="1043" y="15259"/>
                  </a:cubicBezTo>
                  <a:cubicBezTo>
                    <a:pt x="1461" y="14374"/>
                    <a:pt x="1857" y="13115"/>
                    <a:pt x="2835" y="12925"/>
                  </a:cubicBezTo>
                  <a:cubicBezTo>
                    <a:pt x="3178" y="12858"/>
                    <a:pt x="3545" y="12818"/>
                    <a:pt x="3911" y="12818"/>
                  </a:cubicBezTo>
                  <a:cubicBezTo>
                    <a:pt x="4699" y="12818"/>
                    <a:pt x="5487" y="13003"/>
                    <a:pt x="6046" y="13504"/>
                  </a:cubicBezTo>
                  <a:cubicBezTo>
                    <a:pt x="6866" y="14242"/>
                    <a:pt x="7309" y="15302"/>
                    <a:pt x="7465" y="16394"/>
                  </a:cubicBezTo>
                  <a:cubicBezTo>
                    <a:pt x="7753" y="15781"/>
                    <a:pt x="7998" y="15149"/>
                    <a:pt x="8166" y="14549"/>
                  </a:cubicBezTo>
                  <a:cubicBezTo>
                    <a:pt x="8338" y="14673"/>
                    <a:pt x="8538" y="14727"/>
                    <a:pt x="8748" y="14727"/>
                  </a:cubicBezTo>
                  <a:cubicBezTo>
                    <a:pt x="9229" y="14727"/>
                    <a:pt x="9757" y="14444"/>
                    <a:pt x="10089" y="14089"/>
                  </a:cubicBezTo>
                  <a:cubicBezTo>
                    <a:pt x="10564" y="13578"/>
                    <a:pt x="10732" y="12857"/>
                    <a:pt x="10787" y="12167"/>
                  </a:cubicBezTo>
                  <a:cubicBezTo>
                    <a:pt x="10887" y="10893"/>
                    <a:pt x="10666" y="9593"/>
                    <a:pt x="10147" y="8423"/>
                  </a:cubicBezTo>
                  <a:lnTo>
                    <a:pt x="10147" y="8423"/>
                  </a:lnTo>
                  <a:cubicBezTo>
                    <a:pt x="10691" y="8872"/>
                    <a:pt x="11400" y="9100"/>
                    <a:pt x="12108" y="9100"/>
                  </a:cubicBezTo>
                  <a:cubicBezTo>
                    <a:pt x="12721" y="9100"/>
                    <a:pt x="13334" y="8928"/>
                    <a:pt x="13838" y="8581"/>
                  </a:cubicBezTo>
                  <a:cubicBezTo>
                    <a:pt x="14921" y="7835"/>
                    <a:pt x="15402" y="6338"/>
                    <a:pt x="14951" y="5113"/>
                  </a:cubicBezTo>
                  <a:lnTo>
                    <a:pt x="14951" y="5113"/>
                  </a:lnTo>
                  <a:cubicBezTo>
                    <a:pt x="15196" y="5292"/>
                    <a:pt x="15487" y="5372"/>
                    <a:pt x="15785" y="5372"/>
                  </a:cubicBezTo>
                  <a:cubicBezTo>
                    <a:pt x="16371" y="5372"/>
                    <a:pt x="16980" y="5060"/>
                    <a:pt x="17302" y="4562"/>
                  </a:cubicBezTo>
                  <a:cubicBezTo>
                    <a:pt x="17390" y="4427"/>
                    <a:pt x="17460" y="4283"/>
                    <a:pt x="17511" y="4133"/>
                  </a:cubicBezTo>
                  <a:cubicBezTo>
                    <a:pt x="15842" y="1643"/>
                    <a:pt x="12972" y="1"/>
                    <a:pt x="97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 name="Google Shape;827;p35"/>
            <p:cNvSpPr/>
            <p:nvPr/>
          </p:nvSpPr>
          <p:spPr>
            <a:xfrm>
              <a:off x="4971550" y="4840825"/>
              <a:ext cx="142350" cy="140275"/>
            </a:xfrm>
            <a:custGeom>
              <a:avLst/>
              <a:gdLst/>
              <a:ahLst/>
              <a:cxnLst/>
              <a:rect l="l" t="t" r="r" b="b"/>
              <a:pathLst>
                <a:path w="5694" h="5611" extrusionOk="0">
                  <a:moveTo>
                    <a:pt x="2848" y="1"/>
                  </a:moveTo>
                  <a:cubicBezTo>
                    <a:pt x="1274" y="1"/>
                    <a:pt x="0" y="1256"/>
                    <a:pt x="0" y="2806"/>
                  </a:cubicBezTo>
                  <a:cubicBezTo>
                    <a:pt x="0" y="4355"/>
                    <a:pt x="1274" y="5611"/>
                    <a:pt x="2848" y="5611"/>
                  </a:cubicBezTo>
                  <a:cubicBezTo>
                    <a:pt x="4420" y="5611"/>
                    <a:pt x="5694" y="4355"/>
                    <a:pt x="5694" y="2806"/>
                  </a:cubicBezTo>
                  <a:cubicBezTo>
                    <a:pt x="5694" y="1256"/>
                    <a:pt x="4420" y="1"/>
                    <a:pt x="2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 name="Google Shape;828;p35"/>
            <p:cNvSpPr/>
            <p:nvPr/>
          </p:nvSpPr>
          <p:spPr>
            <a:xfrm>
              <a:off x="5101200" y="4775550"/>
              <a:ext cx="41825" cy="48350"/>
            </a:xfrm>
            <a:custGeom>
              <a:avLst/>
              <a:gdLst/>
              <a:ahLst/>
              <a:cxnLst/>
              <a:rect l="l" t="t" r="r" b="b"/>
              <a:pathLst>
                <a:path w="1673" h="1934" extrusionOk="0">
                  <a:moveTo>
                    <a:pt x="837" y="1"/>
                  </a:moveTo>
                  <a:cubicBezTo>
                    <a:pt x="375" y="1"/>
                    <a:pt x="1" y="433"/>
                    <a:pt x="1" y="966"/>
                  </a:cubicBezTo>
                  <a:cubicBezTo>
                    <a:pt x="1" y="1500"/>
                    <a:pt x="375" y="1933"/>
                    <a:pt x="837" y="1933"/>
                  </a:cubicBezTo>
                  <a:cubicBezTo>
                    <a:pt x="1298" y="1933"/>
                    <a:pt x="1672" y="1501"/>
                    <a:pt x="1672" y="966"/>
                  </a:cubicBezTo>
                  <a:cubicBezTo>
                    <a:pt x="1672" y="433"/>
                    <a:pt x="1298" y="1"/>
                    <a:pt x="8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 name="Google Shape;829;p35"/>
            <p:cNvSpPr/>
            <p:nvPr/>
          </p:nvSpPr>
          <p:spPr>
            <a:xfrm>
              <a:off x="4716450" y="4789900"/>
              <a:ext cx="162425" cy="154200"/>
            </a:xfrm>
            <a:custGeom>
              <a:avLst/>
              <a:gdLst/>
              <a:ahLst/>
              <a:cxnLst/>
              <a:rect l="l" t="t" r="r" b="b"/>
              <a:pathLst>
                <a:path w="6497" h="6168" extrusionOk="0">
                  <a:moveTo>
                    <a:pt x="2518" y="1"/>
                  </a:moveTo>
                  <a:cubicBezTo>
                    <a:pt x="2063" y="1"/>
                    <a:pt x="1619" y="109"/>
                    <a:pt x="1245" y="361"/>
                  </a:cubicBezTo>
                  <a:cubicBezTo>
                    <a:pt x="920" y="579"/>
                    <a:pt x="671" y="890"/>
                    <a:pt x="489" y="1229"/>
                  </a:cubicBezTo>
                  <a:cubicBezTo>
                    <a:pt x="1" y="2144"/>
                    <a:pt x="15" y="3283"/>
                    <a:pt x="492" y="4204"/>
                  </a:cubicBezTo>
                  <a:cubicBezTo>
                    <a:pt x="968" y="5124"/>
                    <a:pt x="1887" y="5812"/>
                    <a:pt x="2919" y="6068"/>
                  </a:cubicBezTo>
                  <a:cubicBezTo>
                    <a:pt x="3167" y="6130"/>
                    <a:pt x="3425" y="6167"/>
                    <a:pt x="3681" y="6167"/>
                  </a:cubicBezTo>
                  <a:cubicBezTo>
                    <a:pt x="3861" y="6167"/>
                    <a:pt x="4042" y="6148"/>
                    <a:pt x="4217" y="6106"/>
                  </a:cubicBezTo>
                  <a:cubicBezTo>
                    <a:pt x="5354" y="5832"/>
                    <a:pt x="6497" y="4355"/>
                    <a:pt x="6370" y="3208"/>
                  </a:cubicBezTo>
                  <a:cubicBezTo>
                    <a:pt x="6245" y="2070"/>
                    <a:pt x="4961" y="816"/>
                    <a:pt x="3954" y="338"/>
                  </a:cubicBezTo>
                  <a:cubicBezTo>
                    <a:pt x="3513" y="127"/>
                    <a:pt x="3010" y="1"/>
                    <a:pt x="2518" y="1"/>
                  </a:cubicBezTo>
                  <a:close/>
                </a:path>
              </a:pathLst>
            </a:custGeom>
            <a:solidFill>
              <a:srgbClr val="FF8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 name="Google Shape;830;p35"/>
            <p:cNvSpPr/>
            <p:nvPr/>
          </p:nvSpPr>
          <p:spPr>
            <a:xfrm>
              <a:off x="4745425" y="4803025"/>
              <a:ext cx="98575" cy="112975"/>
            </a:xfrm>
            <a:custGeom>
              <a:avLst/>
              <a:gdLst/>
              <a:ahLst/>
              <a:cxnLst/>
              <a:rect l="l" t="t" r="r" b="b"/>
              <a:pathLst>
                <a:path w="3943" h="4519" extrusionOk="0">
                  <a:moveTo>
                    <a:pt x="380" y="1"/>
                  </a:moveTo>
                  <a:cubicBezTo>
                    <a:pt x="280" y="1"/>
                    <a:pt x="185" y="12"/>
                    <a:pt x="93" y="34"/>
                  </a:cubicBezTo>
                  <a:cubicBezTo>
                    <a:pt x="36" y="48"/>
                    <a:pt x="1" y="105"/>
                    <a:pt x="14" y="162"/>
                  </a:cubicBezTo>
                  <a:cubicBezTo>
                    <a:pt x="27" y="210"/>
                    <a:pt x="71" y="242"/>
                    <a:pt x="120" y="242"/>
                  </a:cubicBezTo>
                  <a:cubicBezTo>
                    <a:pt x="128" y="242"/>
                    <a:pt x="136" y="241"/>
                    <a:pt x="144" y="239"/>
                  </a:cubicBezTo>
                  <a:cubicBezTo>
                    <a:pt x="220" y="221"/>
                    <a:pt x="298" y="212"/>
                    <a:pt x="381" y="212"/>
                  </a:cubicBezTo>
                  <a:cubicBezTo>
                    <a:pt x="631" y="212"/>
                    <a:pt x="916" y="297"/>
                    <a:pt x="1243" y="469"/>
                  </a:cubicBezTo>
                  <a:cubicBezTo>
                    <a:pt x="2676" y="1222"/>
                    <a:pt x="3604" y="2699"/>
                    <a:pt x="3725" y="4421"/>
                  </a:cubicBezTo>
                  <a:cubicBezTo>
                    <a:pt x="3729" y="4476"/>
                    <a:pt x="3777" y="4519"/>
                    <a:pt x="3832" y="4519"/>
                  </a:cubicBezTo>
                  <a:lnTo>
                    <a:pt x="3839" y="4519"/>
                  </a:lnTo>
                  <a:cubicBezTo>
                    <a:pt x="3898" y="4514"/>
                    <a:pt x="3943" y="4465"/>
                    <a:pt x="3939" y="4407"/>
                  </a:cubicBezTo>
                  <a:cubicBezTo>
                    <a:pt x="3812" y="2612"/>
                    <a:pt x="2842" y="1071"/>
                    <a:pt x="1344" y="284"/>
                  </a:cubicBezTo>
                  <a:cubicBezTo>
                    <a:pt x="985" y="94"/>
                    <a:pt x="667" y="1"/>
                    <a:pt x="3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 name="Google Shape;831;p35"/>
            <p:cNvSpPr/>
            <p:nvPr/>
          </p:nvSpPr>
          <p:spPr>
            <a:xfrm>
              <a:off x="5017000" y="4692250"/>
              <a:ext cx="139600" cy="75975"/>
            </a:xfrm>
            <a:custGeom>
              <a:avLst/>
              <a:gdLst/>
              <a:ahLst/>
              <a:cxnLst/>
              <a:rect l="l" t="t" r="r" b="b"/>
              <a:pathLst>
                <a:path w="5584" h="3039" extrusionOk="0">
                  <a:moveTo>
                    <a:pt x="3716" y="1"/>
                  </a:moveTo>
                  <a:cubicBezTo>
                    <a:pt x="2783" y="1"/>
                    <a:pt x="1725" y="354"/>
                    <a:pt x="1167" y="644"/>
                  </a:cubicBezTo>
                  <a:cubicBezTo>
                    <a:pt x="810" y="829"/>
                    <a:pt x="466" y="1068"/>
                    <a:pt x="257" y="1409"/>
                  </a:cubicBezTo>
                  <a:cubicBezTo>
                    <a:pt x="48" y="1749"/>
                    <a:pt x="0" y="2206"/>
                    <a:pt x="223" y="2538"/>
                  </a:cubicBezTo>
                  <a:cubicBezTo>
                    <a:pt x="505" y="2956"/>
                    <a:pt x="1083" y="3038"/>
                    <a:pt x="1595" y="3038"/>
                  </a:cubicBezTo>
                  <a:cubicBezTo>
                    <a:pt x="1605" y="3038"/>
                    <a:pt x="1614" y="3038"/>
                    <a:pt x="1624" y="3038"/>
                  </a:cubicBezTo>
                  <a:cubicBezTo>
                    <a:pt x="2265" y="3034"/>
                    <a:pt x="2906" y="2969"/>
                    <a:pt x="3535" y="2845"/>
                  </a:cubicBezTo>
                  <a:cubicBezTo>
                    <a:pt x="4045" y="2743"/>
                    <a:pt x="4567" y="2593"/>
                    <a:pt x="4960" y="2256"/>
                  </a:cubicBezTo>
                  <a:cubicBezTo>
                    <a:pt x="5353" y="1919"/>
                    <a:pt x="5583" y="1351"/>
                    <a:pt x="5387" y="875"/>
                  </a:cubicBezTo>
                  <a:cubicBezTo>
                    <a:pt x="5117" y="223"/>
                    <a:pt x="4456" y="1"/>
                    <a:pt x="3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 name="Google Shape;832;p35"/>
            <p:cNvSpPr/>
            <p:nvPr/>
          </p:nvSpPr>
          <p:spPr>
            <a:xfrm>
              <a:off x="5105825" y="4885250"/>
              <a:ext cx="80650" cy="31875"/>
            </a:xfrm>
            <a:custGeom>
              <a:avLst/>
              <a:gdLst/>
              <a:ahLst/>
              <a:cxnLst/>
              <a:rect l="l" t="t" r="r" b="b"/>
              <a:pathLst>
                <a:path w="3226" h="1275" fill="none" extrusionOk="0">
                  <a:moveTo>
                    <a:pt x="1" y="1"/>
                  </a:moveTo>
                  <a:cubicBezTo>
                    <a:pt x="905" y="745"/>
                    <a:pt x="2050" y="1198"/>
                    <a:pt x="3225" y="1275"/>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 name="Google Shape;833;p35"/>
            <p:cNvSpPr/>
            <p:nvPr/>
          </p:nvSpPr>
          <p:spPr>
            <a:xfrm>
              <a:off x="4674675" y="5100850"/>
              <a:ext cx="408000" cy="146375"/>
            </a:xfrm>
            <a:custGeom>
              <a:avLst/>
              <a:gdLst/>
              <a:ahLst/>
              <a:cxnLst/>
              <a:rect l="l" t="t" r="r" b="b"/>
              <a:pathLst>
                <a:path w="16320" h="5855" extrusionOk="0">
                  <a:moveTo>
                    <a:pt x="3903" y="1"/>
                  </a:moveTo>
                  <a:cubicBezTo>
                    <a:pt x="3662" y="413"/>
                    <a:pt x="3404" y="815"/>
                    <a:pt x="3129" y="1203"/>
                  </a:cubicBezTo>
                  <a:cubicBezTo>
                    <a:pt x="3121" y="1212"/>
                    <a:pt x="3114" y="1223"/>
                    <a:pt x="3105" y="1230"/>
                  </a:cubicBezTo>
                  <a:cubicBezTo>
                    <a:pt x="2862" y="1576"/>
                    <a:pt x="2601" y="1907"/>
                    <a:pt x="2342" y="2238"/>
                  </a:cubicBezTo>
                  <a:cubicBezTo>
                    <a:pt x="2143" y="2492"/>
                    <a:pt x="1945" y="2747"/>
                    <a:pt x="1750" y="3007"/>
                  </a:cubicBezTo>
                  <a:cubicBezTo>
                    <a:pt x="1484" y="3359"/>
                    <a:pt x="1233" y="3725"/>
                    <a:pt x="994" y="4098"/>
                  </a:cubicBezTo>
                  <a:cubicBezTo>
                    <a:pt x="862" y="4305"/>
                    <a:pt x="734" y="4517"/>
                    <a:pt x="609" y="4730"/>
                  </a:cubicBezTo>
                  <a:cubicBezTo>
                    <a:pt x="486" y="4938"/>
                    <a:pt x="368" y="5152"/>
                    <a:pt x="253" y="5367"/>
                  </a:cubicBezTo>
                  <a:cubicBezTo>
                    <a:pt x="167" y="5528"/>
                    <a:pt x="83" y="5691"/>
                    <a:pt x="0" y="5854"/>
                  </a:cubicBezTo>
                  <a:lnTo>
                    <a:pt x="16319" y="5854"/>
                  </a:lnTo>
                  <a:cubicBezTo>
                    <a:pt x="16224" y="5755"/>
                    <a:pt x="16126" y="5656"/>
                    <a:pt x="16033" y="5557"/>
                  </a:cubicBezTo>
                  <a:cubicBezTo>
                    <a:pt x="15770" y="5289"/>
                    <a:pt x="15507" y="5019"/>
                    <a:pt x="15246" y="4748"/>
                  </a:cubicBezTo>
                  <a:lnTo>
                    <a:pt x="15243" y="4748"/>
                  </a:lnTo>
                  <a:cubicBezTo>
                    <a:pt x="15041" y="4535"/>
                    <a:pt x="14835" y="4323"/>
                    <a:pt x="14630" y="4113"/>
                  </a:cubicBezTo>
                  <a:cubicBezTo>
                    <a:pt x="14456" y="3935"/>
                    <a:pt x="14278" y="3747"/>
                    <a:pt x="14195" y="3513"/>
                  </a:cubicBezTo>
                  <a:cubicBezTo>
                    <a:pt x="14140" y="3354"/>
                    <a:pt x="14135" y="3179"/>
                    <a:pt x="14130" y="3009"/>
                  </a:cubicBezTo>
                  <a:cubicBezTo>
                    <a:pt x="14122" y="2724"/>
                    <a:pt x="14117" y="2440"/>
                    <a:pt x="14117" y="2156"/>
                  </a:cubicBezTo>
                  <a:cubicBezTo>
                    <a:pt x="13403" y="2261"/>
                    <a:pt x="12680" y="2313"/>
                    <a:pt x="11958" y="2313"/>
                  </a:cubicBezTo>
                  <a:cubicBezTo>
                    <a:pt x="9123" y="2313"/>
                    <a:pt x="6282" y="1516"/>
                    <a:pt x="39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 name="Google Shape;834;p35"/>
            <p:cNvSpPr/>
            <p:nvPr/>
          </p:nvSpPr>
          <p:spPr>
            <a:xfrm>
              <a:off x="4601625" y="4381350"/>
              <a:ext cx="170775" cy="155625"/>
            </a:xfrm>
            <a:custGeom>
              <a:avLst/>
              <a:gdLst/>
              <a:ahLst/>
              <a:cxnLst/>
              <a:rect l="l" t="t" r="r" b="b"/>
              <a:pathLst>
                <a:path w="6831" h="6225" extrusionOk="0">
                  <a:moveTo>
                    <a:pt x="3416" y="1"/>
                  </a:moveTo>
                  <a:cubicBezTo>
                    <a:pt x="2620" y="1"/>
                    <a:pt x="1823" y="305"/>
                    <a:pt x="1216" y="912"/>
                  </a:cubicBezTo>
                  <a:cubicBezTo>
                    <a:pt x="1" y="2127"/>
                    <a:pt x="1" y="4098"/>
                    <a:pt x="1216" y="5313"/>
                  </a:cubicBezTo>
                  <a:cubicBezTo>
                    <a:pt x="1823" y="5920"/>
                    <a:pt x="2620" y="6224"/>
                    <a:pt x="3416" y="6224"/>
                  </a:cubicBezTo>
                  <a:cubicBezTo>
                    <a:pt x="4213" y="6224"/>
                    <a:pt x="5009" y="5920"/>
                    <a:pt x="5616" y="5313"/>
                  </a:cubicBezTo>
                  <a:cubicBezTo>
                    <a:pt x="6830" y="4098"/>
                    <a:pt x="6830" y="2127"/>
                    <a:pt x="5616" y="912"/>
                  </a:cubicBezTo>
                  <a:cubicBezTo>
                    <a:pt x="5009" y="305"/>
                    <a:pt x="4213" y="1"/>
                    <a:pt x="34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 name="Google Shape;835;p35"/>
            <p:cNvSpPr/>
            <p:nvPr/>
          </p:nvSpPr>
          <p:spPr>
            <a:xfrm>
              <a:off x="4639500" y="4451200"/>
              <a:ext cx="21775" cy="19775"/>
            </a:xfrm>
            <a:custGeom>
              <a:avLst/>
              <a:gdLst/>
              <a:ahLst/>
              <a:cxnLst/>
              <a:rect l="l" t="t" r="r" b="b"/>
              <a:pathLst>
                <a:path w="871" h="791" extrusionOk="0">
                  <a:moveTo>
                    <a:pt x="435" y="0"/>
                  </a:moveTo>
                  <a:cubicBezTo>
                    <a:pt x="406" y="0"/>
                    <a:pt x="376" y="3"/>
                    <a:pt x="345" y="10"/>
                  </a:cubicBezTo>
                  <a:cubicBezTo>
                    <a:pt x="133" y="60"/>
                    <a:pt x="1" y="274"/>
                    <a:pt x="51" y="486"/>
                  </a:cubicBezTo>
                  <a:cubicBezTo>
                    <a:pt x="94" y="668"/>
                    <a:pt x="256" y="790"/>
                    <a:pt x="434" y="790"/>
                  </a:cubicBezTo>
                  <a:cubicBezTo>
                    <a:pt x="465" y="790"/>
                    <a:pt x="495" y="787"/>
                    <a:pt x="526" y="780"/>
                  </a:cubicBezTo>
                  <a:cubicBezTo>
                    <a:pt x="738" y="730"/>
                    <a:pt x="870" y="518"/>
                    <a:pt x="820" y="305"/>
                  </a:cubicBezTo>
                  <a:cubicBezTo>
                    <a:pt x="777" y="123"/>
                    <a:pt x="615" y="0"/>
                    <a:pt x="4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 name="Google Shape;836;p35"/>
            <p:cNvSpPr/>
            <p:nvPr/>
          </p:nvSpPr>
          <p:spPr>
            <a:xfrm>
              <a:off x="4711125" y="4434375"/>
              <a:ext cx="21725" cy="19800"/>
            </a:xfrm>
            <a:custGeom>
              <a:avLst/>
              <a:gdLst/>
              <a:ahLst/>
              <a:cxnLst/>
              <a:rect l="l" t="t" r="r" b="b"/>
              <a:pathLst>
                <a:path w="869" h="792" extrusionOk="0">
                  <a:moveTo>
                    <a:pt x="436" y="1"/>
                  </a:moveTo>
                  <a:cubicBezTo>
                    <a:pt x="405" y="1"/>
                    <a:pt x="374" y="4"/>
                    <a:pt x="344" y="11"/>
                  </a:cubicBezTo>
                  <a:cubicBezTo>
                    <a:pt x="131" y="61"/>
                    <a:pt x="0" y="274"/>
                    <a:pt x="50" y="486"/>
                  </a:cubicBezTo>
                  <a:cubicBezTo>
                    <a:pt x="92" y="668"/>
                    <a:pt x="255" y="791"/>
                    <a:pt x="434" y="791"/>
                  </a:cubicBezTo>
                  <a:cubicBezTo>
                    <a:pt x="464" y="791"/>
                    <a:pt x="494" y="788"/>
                    <a:pt x="524" y="781"/>
                  </a:cubicBezTo>
                  <a:cubicBezTo>
                    <a:pt x="737" y="730"/>
                    <a:pt x="869" y="518"/>
                    <a:pt x="819" y="305"/>
                  </a:cubicBezTo>
                  <a:cubicBezTo>
                    <a:pt x="777" y="124"/>
                    <a:pt x="615" y="1"/>
                    <a:pt x="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 name="Google Shape;837;p35"/>
            <p:cNvSpPr/>
            <p:nvPr/>
          </p:nvSpPr>
          <p:spPr>
            <a:xfrm>
              <a:off x="4672075" y="4450025"/>
              <a:ext cx="35350" cy="33850"/>
            </a:xfrm>
            <a:custGeom>
              <a:avLst/>
              <a:gdLst/>
              <a:ahLst/>
              <a:cxnLst/>
              <a:rect l="l" t="t" r="r" b="b"/>
              <a:pathLst>
                <a:path w="1414" h="1354" fill="none" extrusionOk="0">
                  <a:moveTo>
                    <a:pt x="1170" y="0"/>
                  </a:moveTo>
                  <a:cubicBezTo>
                    <a:pt x="1170" y="0"/>
                    <a:pt x="1413" y="957"/>
                    <a:pt x="904" y="1155"/>
                  </a:cubicBezTo>
                  <a:cubicBezTo>
                    <a:pt x="396" y="1354"/>
                    <a:pt x="1" y="435"/>
                    <a:pt x="1" y="435"/>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 name="Google Shape;838;p35"/>
            <p:cNvSpPr/>
            <p:nvPr/>
          </p:nvSpPr>
          <p:spPr>
            <a:xfrm>
              <a:off x="4538650" y="4906850"/>
              <a:ext cx="170775" cy="155575"/>
            </a:xfrm>
            <a:custGeom>
              <a:avLst/>
              <a:gdLst/>
              <a:ahLst/>
              <a:cxnLst/>
              <a:rect l="l" t="t" r="r" b="b"/>
              <a:pathLst>
                <a:path w="6831" h="6223" extrusionOk="0">
                  <a:moveTo>
                    <a:pt x="3416" y="0"/>
                  </a:moveTo>
                  <a:cubicBezTo>
                    <a:pt x="2620" y="0"/>
                    <a:pt x="1823" y="304"/>
                    <a:pt x="1216" y="912"/>
                  </a:cubicBezTo>
                  <a:cubicBezTo>
                    <a:pt x="1" y="2127"/>
                    <a:pt x="1" y="4096"/>
                    <a:pt x="1216" y="5311"/>
                  </a:cubicBezTo>
                  <a:cubicBezTo>
                    <a:pt x="1823" y="5919"/>
                    <a:pt x="2620" y="6223"/>
                    <a:pt x="3416" y="6223"/>
                  </a:cubicBezTo>
                  <a:cubicBezTo>
                    <a:pt x="4212" y="6223"/>
                    <a:pt x="5008" y="5919"/>
                    <a:pt x="5615" y="5311"/>
                  </a:cubicBezTo>
                  <a:cubicBezTo>
                    <a:pt x="6831" y="4096"/>
                    <a:pt x="6831" y="2127"/>
                    <a:pt x="5615" y="912"/>
                  </a:cubicBezTo>
                  <a:cubicBezTo>
                    <a:pt x="5008" y="304"/>
                    <a:pt x="4212" y="0"/>
                    <a:pt x="34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 name="Google Shape;839;p35"/>
            <p:cNvSpPr/>
            <p:nvPr/>
          </p:nvSpPr>
          <p:spPr>
            <a:xfrm>
              <a:off x="4576575" y="4976075"/>
              <a:ext cx="21625" cy="19800"/>
            </a:xfrm>
            <a:custGeom>
              <a:avLst/>
              <a:gdLst/>
              <a:ahLst/>
              <a:cxnLst/>
              <a:rect l="l" t="t" r="r" b="b"/>
              <a:pathLst>
                <a:path w="865" h="792" extrusionOk="0">
                  <a:moveTo>
                    <a:pt x="432" y="1"/>
                  </a:moveTo>
                  <a:cubicBezTo>
                    <a:pt x="404" y="1"/>
                    <a:pt x="376" y="4"/>
                    <a:pt x="348" y="10"/>
                  </a:cubicBezTo>
                  <a:cubicBezTo>
                    <a:pt x="135" y="56"/>
                    <a:pt x="0" y="267"/>
                    <a:pt x="47" y="480"/>
                  </a:cubicBezTo>
                  <a:cubicBezTo>
                    <a:pt x="87" y="665"/>
                    <a:pt x="250" y="791"/>
                    <a:pt x="432" y="791"/>
                  </a:cubicBezTo>
                  <a:cubicBezTo>
                    <a:pt x="460" y="791"/>
                    <a:pt x="488" y="788"/>
                    <a:pt x="517" y="782"/>
                  </a:cubicBezTo>
                  <a:cubicBezTo>
                    <a:pt x="729" y="736"/>
                    <a:pt x="864" y="525"/>
                    <a:pt x="818" y="312"/>
                  </a:cubicBezTo>
                  <a:cubicBezTo>
                    <a:pt x="777" y="127"/>
                    <a:pt x="614" y="1"/>
                    <a:pt x="4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 name="Google Shape;840;p35"/>
            <p:cNvSpPr/>
            <p:nvPr/>
          </p:nvSpPr>
          <p:spPr>
            <a:xfrm>
              <a:off x="4648400" y="4960450"/>
              <a:ext cx="21675" cy="19750"/>
            </a:xfrm>
            <a:custGeom>
              <a:avLst/>
              <a:gdLst/>
              <a:ahLst/>
              <a:cxnLst/>
              <a:rect l="l" t="t" r="r" b="b"/>
              <a:pathLst>
                <a:path w="867" h="790" extrusionOk="0">
                  <a:moveTo>
                    <a:pt x="434" y="0"/>
                  </a:moveTo>
                  <a:cubicBezTo>
                    <a:pt x="406" y="0"/>
                    <a:pt x="378" y="3"/>
                    <a:pt x="350" y="9"/>
                  </a:cubicBezTo>
                  <a:cubicBezTo>
                    <a:pt x="136" y="56"/>
                    <a:pt x="1" y="266"/>
                    <a:pt x="47" y="479"/>
                  </a:cubicBezTo>
                  <a:cubicBezTo>
                    <a:pt x="88" y="664"/>
                    <a:pt x="251" y="790"/>
                    <a:pt x="433" y="790"/>
                  </a:cubicBezTo>
                  <a:cubicBezTo>
                    <a:pt x="461" y="790"/>
                    <a:pt x="489" y="787"/>
                    <a:pt x="518" y="781"/>
                  </a:cubicBezTo>
                  <a:cubicBezTo>
                    <a:pt x="731" y="735"/>
                    <a:pt x="866" y="524"/>
                    <a:pt x="820" y="311"/>
                  </a:cubicBezTo>
                  <a:cubicBezTo>
                    <a:pt x="779" y="126"/>
                    <a:pt x="616" y="0"/>
                    <a:pt x="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 name="Google Shape;841;p35"/>
            <p:cNvSpPr/>
            <p:nvPr/>
          </p:nvSpPr>
          <p:spPr>
            <a:xfrm>
              <a:off x="4609075" y="4975725"/>
              <a:ext cx="35100" cy="33550"/>
            </a:xfrm>
            <a:custGeom>
              <a:avLst/>
              <a:gdLst/>
              <a:ahLst/>
              <a:cxnLst/>
              <a:rect l="l" t="t" r="r" b="b"/>
              <a:pathLst>
                <a:path w="1404" h="1342" fill="none" extrusionOk="0">
                  <a:moveTo>
                    <a:pt x="1177" y="1"/>
                  </a:moveTo>
                  <a:cubicBezTo>
                    <a:pt x="1177" y="1"/>
                    <a:pt x="1404" y="961"/>
                    <a:pt x="891" y="1151"/>
                  </a:cubicBezTo>
                  <a:cubicBezTo>
                    <a:pt x="380" y="1341"/>
                    <a:pt x="1" y="416"/>
                    <a:pt x="1" y="416"/>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 name="Google Shape;842;p35"/>
            <p:cNvSpPr/>
            <p:nvPr/>
          </p:nvSpPr>
          <p:spPr>
            <a:xfrm>
              <a:off x="4970725" y="5139325"/>
              <a:ext cx="91525" cy="91525"/>
            </a:xfrm>
            <a:custGeom>
              <a:avLst/>
              <a:gdLst/>
              <a:ahLst/>
              <a:cxnLst/>
              <a:rect l="l" t="t" r="r" b="b"/>
              <a:pathLst>
                <a:path w="3661" h="3661" extrusionOk="0">
                  <a:moveTo>
                    <a:pt x="1830" y="1"/>
                  </a:moveTo>
                  <a:lnTo>
                    <a:pt x="1387" y="1387"/>
                  </a:lnTo>
                  <a:lnTo>
                    <a:pt x="0" y="1831"/>
                  </a:lnTo>
                  <a:lnTo>
                    <a:pt x="1387" y="2275"/>
                  </a:lnTo>
                  <a:lnTo>
                    <a:pt x="1830" y="3661"/>
                  </a:lnTo>
                  <a:lnTo>
                    <a:pt x="2274" y="2275"/>
                  </a:lnTo>
                  <a:lnTo>
                    <a:pt x="3660" y="1831"/>
                  </a:lnTo>
                  <a:lnTo>
                    <a:pt x="2274" y="1387"/>
                  </a:lnTo>
                  <a:lnTo>
                    <a:pt x="1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 name="Google Shape;843;p35"/>
            <p:cNvSpPr/>
            <p:nvPr/>
          </p:nvSpPr>
          <p:spPr>
            <a:xfrm>
              <a:off x="5273300" y="4827600"/>
              <a:ext cx="91550" cy="91525"/>
            </a:xfrm>
            <a:custGeom>
              <a:avLst/>
              <a:gdLst/>
              <a:ahLst/>
              <a:cxnLst/>
              <a:rect l="l" t="t" r="r" b="b"/>
              <a:pathLst>
                <a:path w="3662" h="3661" extrusionOk="0">
                  <a:moveTo>
                    <a:pt x="1830" y="0"/>
                  </a:moveTo>
                  <a:lnTo>
                    <a:pt x="1388" y="1387"/>
                  </a:lnTo>
                  <a:lnTo>
                    <a:pt x="0" y="1830"/>
                  </a:lnTo>
                  <a:lnTo>
                    <a:pt x="1388" y="2274"/>
                  </a:lnTo>
                  <a:lnTo>
                    <a:pt x="1830" y="3660"/>
                  </a:lnTo>
                  <a:lnTo>
                    <a:pt x="2274" y="2274"/>
                  </a:lnTo>
                  <a:lnTo>
                    <a:pt x="3661" y="1830"/>
                  </a:lnTo>
                  <a:lnTo>
                    <a:pt x="2274" y="1387"/>
                  </a:lnTo>
                  <a:lnTo>
                    <a:pt x="18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 name="Google Shape;844;p35"/>
            <p:cNvSpPr/>
            <p:nvPr/>
          </p:nvSpPr>
          <p:spPr>
            <a:xfrm>
              <a:off x="4537475" y="4605225"/>
              <a:ext cx="91525" cy="91525"/>
            </a:xfrm>
            <a:custGeom>
              <a:avLst/>
              <a:gdLst/>
              <a:ahLst/>
              <a:cxnLst/>
              <a:rect l="l" t="t" r="r" b="b"/>
              <a:pathLst>
                <a:path w="3661" h="3661" extrusionOk="0">
                  <a:moveTo>
                    <a:pt x="1830" y="1"/>
                  </a:moveTo>
                  <a:lnTo>
                    <a:pt x="1387" y="1387"/>
                  </a:lnTo>
                  <a:lnTo>
                    <a:pt x="0" y="1831"/>
                  </a:lnTo>
                  <a:lnTo>
                    <a:pt x="1387" y="2275"/>
                  </a:lnTo>
                  <a:lnTo>
                    <a:pt x="1830" y="3661"/>
                  </a:lnTo>
                  <a:lnTo>
                    <a:pt x="2274" y="2275"/>
                  </a:lnTo>
                  <a:lnTo>
                    <a:pt x="3660" y="1831"/>
                  </a:lnTo>
                  <a:lnTo>
                    <a:pt x="2274" y="1387"/>
                  </a:lnTo>
                  <a:lnTo>
                    <a:pt x="1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 name="Text Box 1"/>
          <p:cNvSpPr txBox="1"/>
          <p:nvPr/>
        </p:nvSpPr>
        <p:spPr>
          <a:xfrm>
            <a:off x="441325" y="1570355"/>
            <a:ext cx="8498840" cy="706755"/>
          </a:xfrm>
          <a:prstGeom prst="rect">
            <a:avLst/>
          </a:prstGeom>
          <a:solidFill>
            <a:schemeClr val="bg1"/>
          </a:solidFill>
        </p:spPr>
        <p:txBody>
          <a:bodyPr wrap="square" rtlCol="0" anchor="t">
            <a:spAutoFit/>
          </a:bodyPr>
          <a:p>
            <a:pPr marL="0" indent="0" algn="just">
              <a:buNone/>
            </a:pPr>
            <a:r>
              <a:rPr lang="en-US" sz="2000" dirty="0" err="1">
                <a:latin typeface="Times New Roman" panose="02020603050405020304" pitchFamily="18" charset="0"/>
                <a:cs typeface="Times New Roman" panose="02020603050405020304" pitchFamily="18" charset="0"/>
                <a:sym typeface="+mn-ea"/>
              </a:rPr>
              <a:t>Ứng</a:t>
            </a:r>
            <a:r>
              <a:rPr lang="en-US" sz="2000" dirty="0">
                <a:latin typeface="Times New Roman" panose="02020603050405020304" pitchFamily="18" charset="0"/>
                <a:cs typeface="Times New Roman" panose="02020603050405020304" pitchFamily="18" charset="0"/>
                <a:sym typeface="+mn-ea"/>
              </a:rPr>
              <a:t> </a:t>
            </a:r>
            <a:r>
              <a:rPr lang="en-US" sz="2000" dirty="0" err="1">
                <a:latin typeface="Times New Roman" panose="02020603050405020304" pitchFamily="18" charset="0"/>
                <a:cs typeface="Times New Roman" panose="02020603050405020304" pitchFamily="18" charset="0"/>
                <a:sym typeface="+mn-ea"/>
              </a:rPr>
              <a:t>phó</a:t>
            </a:r>
            <a:r>
              <a:rPr lang="en-US" sz="2000" dirty="0">
                <a:latin typeface="Times New Roman" panose="02020603050405020304" pitchFamily="18" charset="0"/>
                <a:cs typeface="Times New Roman" panose="02020603050405020304" pitchFamily="18" charset="0"/>
                <a:sym typeface="+mn-ea"/>
              </a:rPr>
              <a:t> </a:t>
            </a:r>
            <a:r>
              <a:rPr lang="en-US" sz="2000" dirty="0" err="1">
                <a:latin typeface="Times New Roman" panose="02020603050405020304" pitchFamily="18" charset="0"/>
                <a:cs typeface="Times New Roman" panose="02020603050405020304" pitchFamily="18" charset="0"/>
                <a:sym typeface="+mn-ea"/>
              </a:rPr>
              <a:t>với</a:t>
            </a:r>
            <a:r>
              <a:rPr lang="en-US" sz="2000" dirty="0">
                <a:latin typeface="Times New Roman" panose="02020603050405020304" pitchFamily="18" charset="0"/>
                <a:cs typeface="Times New Roman" panose="02020603050405020304" pitchFamily="18" charset="0"/>
                <a:sym typeface="+mn-ea"/>
              </a:rPr>
              <a:t> </a:t>
            </a:r>
            <a:r>
              <a:rPr lang="en-US" sz="2000" dirty="0" err="1">
                <a:latin typeface="Times New Roman" panose="02020603050405020304" pitchFamily="18" charset="0"/>
                <a:cs typeface="Times New Roman" panose="02020603050405020304" pitchFamily="18" charset="0"/>
                <a:sym typeface="+mn-ea"/>
              </a:rPr>
              <a:t>tâm</a:t>
            </a:r>
            <a:r>
              <a:rPr lang="en-US" sz="2000" dirty="0">
                <a:latin typeface="Times New Roman" panose="02020603050405020304" pitchFamily="18" charset="0"/>
                <a:cs typeface="Times New Roman" panose="02020603050405020304" pitchFamily="18" charset="0"/>
                <a:sym typeface="+mn-ea"/>
              </a:rPr>
              <a:t> </a:t>
            </a:r>
            <a:r>
              <a:rPr lang="en-US" sz="2000" dirty="0" err="1">
                <a:latin typeface="Times New Roman" panose="02020603050405020304" pitchFamily="18" charset="0"/>
                <a:cs typeface="Times New Roman" panose="02020603050405020304" pitchFamily="18" charset="0"/>
                <a:sym typeface="+mn-ea"/>
              </a:rPr>
              <a:t>lí</a:t>
            </a:r>
            <a:r>
              <a:rPr lang="en-US" sz="2000" dirty="0">
                <a:latin typeface="Times New Roman" panose="02020603050405020304" pitchFamily="18" charset="0"/>
                <a:cs typeface="Times New Roman" panose="02020603050405020304" pitchFamily="18" charset="0"/>
                <a:sym typeface="+mn-ea"/>
              </a:rPr>
              <a:t> </a:t>
            </a:r>
            <a:r>
              <a:rPr lang="en-US" sz="2000" dirty="0" err="1">
                <a:latin typeface="Times New Roman" panose="02020603050405020304" pitchFamily="18" charset="0"/>
                <a:cs typeface="Times New Roman" panose="02020603050405020304" pitchFamily="18" charset="0"/>
                <a:sym typeface="+mn-ea"/>
              </a:rPr>
              <a:t>căng</a:t>
            </a:r>
            <a:r>
              <a:rPr lang="en-US" sz="2000" dirty="0">
                <a:latin typeface="Times New Roman" panose="02020603050405020304" pitchFamily="18" charset="0"/>
                <a:cs typeface="Times New Roman" panose="02020603050405020304" pitchFamily="18" charset="0"/>
                <a:sym typeface="+mn-ea"/>
              </a:rPr>
              <a:t> </a:t>
            </a:r>
            <a:r>
              <a:rPr lang="en-US" sz="2000" dirty="0" err="1">
                <a:latin typeface="Times New Roman" panose="02020603050405020304" pitchFamily="18" charset="0"/>
                <a:cs typeface="Times New Roman" panose="02020603050405020304" pitchFamily="18" charset="0"/>
                <a:sym typeface="+mn-ea"/>
              </a:rPr>
              <a:t>thẳng</a:t>
            </a:r>
            <a:r>
              <a:rPr lang="en-US" sz="2000" dirty="0">
                <a:latin typeface="Times New Roman" panose="02020603050405020304" pitchFamily="18" charset="0"/>
                <a:cs typeface="Times New Roman" panose="02020603050405020304" pitchFamily="18" charset="0"/>
                <a:sym typeface="+mn-ea"/>
              </a:rPr>
              <a:t> là </a:t>
            </a:r>
            <a:r>
              <a:rPr lang="en-US" sz="2000" dirty="0" err="1">
                <a:latin typeface="Times New Roman" panose="02020603050405020304" pitchFamily="18" charset="0"/>
                <a:cs typeface="Times New Roman" panose="02020603050405020304" pitchFamily="18" charset="0"/>
                <a:sym typeface="+mn-ea"/>
              </a:rPr>
              <a:t>cách</a:t>
            </a:r>
            <a:r>
              <a:rPr lang="en-US" sz="2000" dirty="0">
                <a:latin typeface="Times New Roman" panose="02020603050405020304" pitchFamily="18" charset="0"/>
                <a:cs typeface="Times New Roman" panose="02020603050405020304" pitchFamily="18" charset="0"/>
                <a:sym typeface="+mn-ea"/>
              </a:rPr>
              <a:t> con người </a:t>
            </a:r>
            <a:r>
              <a:rPr lang="en-US" sz="2000" dirty="0" err="1">
                <a:latin typeface="Times New Roman" panose="02020603050405020304" pitchFamily="18" charset="0"/>
                <a:cs typeface="Times New Roman" panose="02020603050405020304" pitchFamily="18" charset="0"/>
                <a:sym typeface="+mn-ea"/>
              </a:rPr>
              <a:t>đối</a:t>
            </a:r>
            <a:r>
              <a:rPr lang="en-US" sz="2000" dirty="0">
                <a:latin typeface="Times New Roman" panose="02020603050405020304" pitchFamily="18" charset="0"/>
                <a:cs typeface="Times New Roman" panose="02020603050405020304" pitchFamily="18" charset="0"/>
                <a:sym typeface="+mn-ea"/>
              </a:rPr>
              <a:t> </a:t>
            </a:r>
            <a:r>
              <a:rPr lang="en-US" sz="2000" dirty="0" err="1">
                <a:latin typeface="Times New Roman" panose="02020603050405020304" pitchFamily="18" charset="0"/>
                <a:cs typeface="Times New Roman" panose="02020603050405020304" pitchFamily="18" charset="0"/>
                <a:sym typeface="+mn-ea"/>
              </a:rPr>
              <a:t>diện</a:t>
            </a:r>
            <a:r>
              <a:rPr lang="en-US" sz="2000" dirty="0">
                <a:latin typeface="Times New Roman" panose="02020603050405020304" pitchFamily="18" charset="0"/>
                <a:cs typeface="Times New Roman" panose="02020603050405020304" pitchFamily="18" charset="0"/>
                <a:sym typeface="+mn-ea"/>
              </a:rPr>
              <a:t> </a:t>
            </a:r>
            <a:r>
              <a:rPr lang="en-US" sz="2000" dirty="0" err="1">
                <a:latin typeface="Times New Roman" panose="02020603050405020304" pitchFamily="18" charset="0"/>
                <a:cs typeface="Times New Roman" panose="02020603050405020304" pitchFamily="18" charset="0"/>
                <a:sym typeface="+mn-ea"/>
              </a:rPr>
              <a:t>và</a:t>
            </a:r>
            <a:r>
              <a:rPr lang="en-US" sz="2000" dirty="0">
                <a:latin typeface="Times New Roman" panose="02020603050405020304" pitchFamily="18" charset="0"/>
                <a:cs typeface="Times New Roman" panose="02020603050405020304" pitchFamily="18" charset="0"/>
                <a:sym typeface="+mn-ea"/>
              </a:rPr>
              <a:t> </a:t>
            </a:r>
            <a:r>
              <a:rPr lang="en-US" sz="2000" dirty="0" err="1">
                <a:latin typeface="Times New Roman" panose="02020603050405020304" pitchFamily="18" charset="0"/>
                <a:cs typeface="Times New Roman" panose="02020603050405020304" pitchFamily="18" charset="0"/>
                <a:sym typeface="+mn-ea"/>
              </a:rPr>
              <a:t>vượt</a:t>
            </a:r>
            <a:r>
              <a:rPr lang="en-US" sz="2000" dirty="0">
                <a:latin typeface="Times New Roman" panose="02020603050405020304" pitchFamily="18" charset="0"/>
                <a:cs typeface="Times New Roman" panose="02020603050405020304" pitchFamily="18" charset="0"/>
                <a:sym typeface="+mn-ea"/>
              </a:rPr>
              <a:t> qua </a:t>
            </a:r>
            <a:r>
              <a:rPr lang="en-US" sz="2000" dirty="0" err="1">
                <a:latin typeface="Times New Roman" panose="02020603050405020304" pitchFamily="18" charset="0"/>
                <a:cs typeface="Times New Roman" panose="02020603050405020304" pitchFamily="18" charset="0"/>
                <a:sym typeface="+mn-ea"/>
              </a:rPr>
              <a:t>những</a:t>
            </a:r>
            <a:r>
              <a:rPr lang="en-US" sz="2000" dirty="0">
                <a:latin typeface="Times New Roman" panose="02020603050405020304" pitchFamily="18" charset="0"/>
                <a:cs typeface="Times New Roman" panose="02020603050405020304" pitchFamily="18" charset="0"/>
                <a:sym typeface="+mn-ea"/>
              </a:rPr>
              <a:t> t</a:t>
            </a:r>
            <a:r>
              <a:rPr lang="en-US" sz="2000" dirty="0" err="1">
                <a:latin typeface="Times New Roman" panose="02020603050405020304" pitchFamily="18" charset="0"/>
                <a:cs typeface="Times New Roman" panose="02020603050405020304" pitchFamily="18" charset="0"/>
                <a:sym typeface="+mn-ea"/>
              </a:rPr>
              <a:t>ình</a:t>
            </a:r>
            <a:r>
              <a:rPr lang="en-US" sz="2000" dirty="0">
                <a:latin typeface="Times New Roman" panose="02020603050405020304" pitchFamily="18" charset="0"/>
                <a:cs typeface="Times New Roman" panose="02020603050405020304" pitchFamily="18" charset="0"/>
                <a:sym typeface="+mn-ea"/>
              </a:rPr>
              <a:t> </a:t>
            </a:r>
            <a:r>
              <a:rPr lang="en-US" sz="2000" dirty="0" err="1">
                <a:latin typeface="Times New Roman" panose="02020603050405020304" pitchFamily="18" charset="0"/>
                <a:cs typeface="Times New Roman" panose="02020603050405020304" pitchFamily="18" charset="0"/>
                <a:sym typeface="+mn-ea"/>
              </a:rPr>
              <a:t>huống</a:t>
            </a:r>
            <a:r>
              <a:rPr lang="en-US" sz="2000" dirty="0">
                <a:latin typeface="Times New Roman" panose="02020603050405020304" pitchFamily="18" charset="0"/>
                <a:cs typeface="Times New Roman" panose="02020603050405020304" pitchFamily="18" charset="0"/>
                <a:sym typeface="+mn-ea"/>
              </a:rPr>
              <a:t> </a:t>
            </a:r>
            <a:r>
              <a:rPr lang="en-US" sz="2000" dirty="0" err="1">
                <a:latin typeface="Times New Roman" panose="02020603050405020304" pitchFamily="18" charset="0"/>
                <a:cs typeface="Times New Roman" panose="02020603050405020304" pitchFamily="18" charset="0"/>
                <a:sym typeface="+mn-ea"/>
              </a:rPr>
              <a:t>căng</a:t>
            </a:r>
            <a:r>
              <a:rPr lang="en-US" sz="2000" dirty="0">
                <a:latin typeface="Times New Roman" panose="02020603050405020304" pitchFamily="18" charset="0"/>
                <a:cs typeface="Times New Roman" panose="02020603050405020304" pitchFamily="18" charset="0"/>
                <a:sym typeface="+mn-ea"/>
              </a:rPr>
              <a:t> </a:t>
            </a:r>
            <a:r>
              <a:rPr lang="en-US" sz="2000" dirty="0" err="1">
                <a:latin typeface="Times New Roman" panose="02020603050405020304" pitchFamily="18" charset="0"/>
                <a:cs typeface="Times New Roman" panose="02020603050405020304" pitchFamily="18" charset="0"/>
                <a:sym typeface="+mn-ea"/>
              </a:rPr>
              <a:t>thẳng</a:t>
            </a:r>
            <a:r>
              <a:rPr lang="en-US" sz="2000" dirty="0">
                <a:latin typeface="Times New Roman" panose="02020603050405020304" pitchFamily="18" charset="0"/>
                <a:cs typeface="Times New Roman" panose="02020603050405020304" pitchFamily="18" charset="0"/>
                <a:sym typeface="+mn-ea"/>
              </a:rPr>
              <a:t> </a:t>
            </a:r>
            <a:r>
              <a:rPr lang="en-US" sz="2000" dirty="0" err="1">
                <a:latin typeface="Times New Roman" panose="02020603050405020304" pitchFamily="18" charset="0"/>
                <a:cs typeface="Times New Roman" panose="02020603050405020304" pitchFamily="18" charset="0"/>
                <a:sym typeface="+mn-ea"/>
              </a:rPr>
              <a:t>trong</a:t>
            </a:r>
            <a:r>
              <a:rPr lang="en-US" sz="2000" dirty="0">
                <a:latin typeface="Times New Roman" panose="02020603050405020304" pitchFamily="18" charset="0"/>
                <a:cs typeface="Times New Roman" panose="02020603050405020304" pitchFamily="18" charset="0"/>
                <a:sym typeface="+mn-ea"/>
              </a:rPr>
              <a:t> cuộc </a:t>
            </a:r>
            <a:r>
              <a:rPr lang="en-US" sz="2000" dirty="0" err="1">
                <a:latin typeface="Times New Roman" panose="02020603050405020304" pitchFamily="18" charset="0"/>
                <a:cs typeface="Times New Roman" panose="02020603050405020304" pitchFamily="18" charset="0"/>
                <a:sym typeface="+mn-ea"/>
              </a:rPr>
              <a:t>sống</a:t>
            </a:r>
            <a:r>
              <a:rPr lang="en-US" sz="2000" dirty="0">
                <a:latin typeface="Times New Roman" panose="02020603050405020304" pitchFamily="18" charset="0"/>
                <a:cs typeface="Times New Roman" panose="02020603050405020304" pitchFamily="18" charset="0"/>
                <a:sym typeface="+mn-ea"/>
              </a:rPr>
              <a:t> một </a:t>
            </a:r>
            <a:r>
              <a:rPr lang="en-US" sz="2000" dirty="0" err="1">
                <a:latin typeface="Times New Roman" panose="02020603050405020304" pitchFamily="18" charset="0"/>
                <a:cs typeface="Times New Roman" panose="02020603050405020304" pitchFamily="18" charset="0"/>
                <a:sym typeface="+mn-ea"/>
              </a:rPr>
              <a:t>cách</a:t>
            </a:r>
            <a:r>
              <a:rPr lang="en-US" sz="2000" dirty="0">
                <a:latin typeface="Times New Roman" panose="02020603050405020304" pitchFamily="18" charset="0"/>
                <a:cs typeface="Times New Roman" panose="02020603050405020304" pitchFamily="18" charset="0"/>
                <a:sym typeface="+mn-ea"/>
              </a:rPr>
              <a:t> </a:t>
            </a:r>
            <a:r>
              <a:rPr lang="en-US" sz="2000" dirty="0" err="1">
                <a:latin typeface="Times New Roman" panose="02020603050405020304" pitchFamily="18" charset="0"/>
                <a:cs typeface="Times New Roman" panose="02020603050405020304" pitchFamily="18" charset="0"/>
                <a:sym typeface="+mn-ea"/>
              </a:rPr>
              <a:t>tích</a:t>
            </a:r>
            <a:r>
              <a:rPr lang="en-US" sz="2000" dirty="0">
                <a:latin typeface="Times New Roman" panose="02020603050405020304" pitchFamily="18" charset="0"/>
                <a:cs typeface="Times New Roman" panose="02020603050405020304" pitchFamily="18" charset="0"/>
                <a:sym typeface="+mn-ea"/>
              </a:rPr>
              <a:t> </a:t>
            </a:r>
            <a:r>
              <a:rPr lang="en-US" sz="2000" dirty="0" err="1">
                <a:latin typeface="Times New Roman" panose="02020603050405020304" pitchFamily="18" charset="0"/>
                <a:cs typeface="Times New Roman" panose="02020603050405020304" pitchFamily="18" charset="0"/>
                <a:sym typeface="+mn-ea"/>
              </a:rPr>
              <a:t>cực</a:t>
            </a:r>
            <a:r>
              <a:rPr lang="en-US" sz="2000" dirty="0">
                <a:latin typeface="Times New Roman" panose="02020603050405020304" pitchFamily="18" charset="0"/>
                <a:cs typeface="Times New Roman" panose="02020603050405020304" pitchFamily="18" charset="0"/>
                <a:sym typeface="+mn-ea"/>
              </a:rPr>
              <a:t>.</a:t>
            </a:r>
            <a:endParaRPr lang="en-US" sz="20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0F2DF"/>
        </a:solidFill>
        <a:effectLst/>
      </p:bgPr>
    </p:bg>
    <p:spTree>
      <p:nvGrpSpPr>
        <p:cNvPr id="1" name=""/>
        <p:cNvGrpSpPr/>
        <p:nvPr/>
      </p:nvGrpSpPr>
      <p:grpSpPr>
        <a:xfrm>
          <a:off x="0" y="0"/>
          <a:ext cx="0" cy="0"/>
          <a:chOff x="0" y="0"/>
          <a:chExt cx="0" cy="0"/>
        </a:xfrm>
      </p:grpSpPr>
      <p:pic>
        <p:nvPicPr>
          <p:cNvPr id="4" name="Picture 3" descr="A picture containing text, scale, device, gauge&#10;&#10;Description automatically generated"/>
          <p:cNvPicPr>
            <a:picLocks noChangeAspect="1"/>
          </p:cNvPicPr>
          <p:nvPr/>
        </p:nvPicPr>
        <p:blipFill>
          <a:blip r:embed="rId1">
            <a:extLst>
              <a:ext uri="{BEBA8EAE-BF5A-486C-A8C5-ECC9F3942E4B}">
                <a14:imgProps xmlns:a14="http://schemas.microsoft.com/office/drawing/2010/main">
                  <a14:imgLayer r:embed="rId2">
                    <a14:imgEffect>
                      <a14:saturation sat="300000"/>
                    </a14:imgEffect>
                  </a14:imgLayer>
                </a14:imgProps>
              </a:ext>
            </a:extLst>
          </a:blip>
          <a:stretch>
            <a:fillRect/>
          </a:stretch>
        </p:blipFill>
        <p:spPr>
          <a:xfrm>
            <a:off x="-344774" y="0"/>
            <a:ext cx="9893508" cy="5143500"/>
          </a:xfrm>
          <a:prstGeom prst="rect">
            <a:avLst/>
          </a:prstGeom>
        </p:spPr>
      </p:pic>
      <p:pic>
        <p:nvPicPr>
          <p:cNvPr id="5" name="Picture 4"/>
          <p:cNvPicPr>
            <a:picLocks noChangeAspect="1"/>
          </p:cNvPicPr>
          <p:nvPr/>
        </p:nvPicPr>
        <p:blipFill>
          <a:blip r:embed="rId3"/>
          <a:stretch>
            <a:fillRect/>
          </a:stretch>
        </p:blipFill>
        <p:spPr>
          <a:xfrm>
            <a:off x="376736" y="1674526"/>
            <a:ext cx="8186057" cy="1029932"/>
          </a:xfrm>
          <a:prstGeom prst="rect">
            <a:avLst/>
          </a:prstGeom>
        </p:spPr>
      </p:pic>
      <p:sp>
        <p:nvSpPr>
          <p:cNvPr id="6" name="Title 1"/>
          <p:cNvSpPr txBox="1"/>
          <p:nvPr/>
        </p:nvSpPr>
        <p:spPr>
          <a:xfrm>
            <a:off x="3079115" y="635635"/>
            <a:ext cx="4093845" cy="6686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Erica One" panose="02000000000000000000"/>
              <a:buNone/>
              <a:defRPr sz="4800" b="0" i="0" u="none" strike="noStrike" cap="none">
                <a:solidFill>
                  <a:schemeClr val="dk1"/>
                </a:solidFill>
                <a:latin typeface="Erica One" panose="02000000000000000000"/>
                <a:ea typeface="Erica One" panose="02000000000000000000"/>
                <a:cs typeface="Erica One" panose="02000000000000000000"/>
                <a:sym typeface="Erica One" panose="02000000000000000000"/>
              </a:defRPr>
            </a:lvl1pPr>
            <a:lvl2pPr marR="0" lvl="1" algn="ctr" rtl="0">
              <a:lnSpc>
                <a:spcPct val="100000"/>
              </a:lnSpc>
              <a:spcBef>
                <a:spcPts val="0"/>
              </a:spcBef>
              <a:spcAft>
                <a:spcPts val="0"/>
              </a:spcAft>
              <a:buClr>
                <a:schemeClr val="dk1"/>
              </a:buClr>
              <a:buSzPts val="4800"/>
              <a:buFont typeface="Erica One" panose="02000000000000000000"/>
              <a:buNone/>
              <a:defRPr sz="4800" b="0" i="0" u="none" strike="noStrike" cap="none">
                <a:solidFill>
                  <a:schemeClr val="dk1"/>
                </a:solidFill>
                <a:latin typeface="Erica One" panose="02000000000000000000"/>
                <a:ea typeface="Erica One" panose="02000000000000000000"/>
                <a:cs typeface="Erica One" panose="02000000000000000000"/>
                <a:sym typeface="Erica One" panose="02000000000000000000"/>
              </a:defRPr>
            </a:lvl2pPr>
            <a:lvl3pPr marR="0" lvl="2" algn="ctr" rtl="0">
              <a:lnSpc>
                <a:spcPct val="100000"/>
              </a:lnSpc>
              <a:spcBef>
                <a:spcPts val="0"/>
              </a:spcBef>
              <a:spcAft>
                <a:spcPts val="0"/>
              </a:spcAft>
              <a:buClr>
                <a:schemeClr val="dk1"/>
              </a:buClr>
              <a:buSzPts val="4800"/>
              <a:buFont typeface="Erica One" panose="02000000000000000000"/>
              <a:buNone/>
              <a:defRPr sz="4800" b="0" i="0" u="none" strike="noStrike" cap="none">
                <a:solidFill>
                  <a:schemeClr val="dk1"/>
                </a:solidFill>
                <a:latin typeface="Erica One" panose="02000000000000000000"/>
                <a:ea typeface="Erica One" panose="02000000000000000000"/>
                <a:cs typeface="Erica One" panose="02000000000000000000"/>
                <a:sym typeface="Erica One" panose="02000000000000000000"/>
              </a:defRPr>
            </a:lvl3pPr>
            <a:lvl4pPr marR="0" lvl="3" algn="ctr" rtl="0">
              <a:lnSpc>
                <a:spcPct val="100000"/>
              </a:lnSpc>
              <a:spcBef>
                <a:spcPts val="0"/>
              </a:spcBef>
              <a:spcAft>
                <a:spcPts val="0"/>
              </a:spcAft>
              <a:buClr>
                <a:schemeClr val="dk1"/>
              </a:buClr>
              <a:buSzPts val="4800"/>
              <a:buFont typeface="Erica One" panose="02000000000000000000"/>
              <a:buNone/>
              <a:defRPr sz="4800" b="0" i="0" u="none" strike="noStrike" cap="none">
                <a:solidFill>
                  <a:schemeClr val="dk1"/>
                </a:solidFill>
                <a:latin typeface="Erica One" panose="02000000000000000000"/>
                <a:ea typeface="Erica One" panose="02000000000000000000"/>
                <a:cs typeface="Erica One" panose="02000000000000000000"/>
                <a:sym typeface="Erica One" panose="02000000000000000000"/>
              </a:defRPr>
            </a:lvl4pPr>
            <a:lvl5pPr marR="0" lvl="4" algn="ctr" rtl="0">
              <a:lnSpc>
                <a:spcPct val="100000"/>
              </a:lnSpc>
              <a:spcBef>
                <a:spcPts val="0"/>
              </a:spcBef>
              <a:spcAft>
                <a:spcPts val="0"/>
              </a:spcAft>
              <a:buClr>
                <a:schemeClr val="dk1"/>
              </a:buClr>
              <a:buSzPts val="4800"/>
              <a:buFont typeface="Erica One" panose="02000000000000000000"/>
              <a:buNone/>
              <a:defRPr sz="4800" b="0" i="0" u="none" strike="noStrike" cap="none">
                <a:solidFill>
                  <a:schemeClr val="dk1"/>
                </a:solidFill>
                <a:latin typeface="Erica One" panose="02000000000000000000"/>
                <a:ea typeface="Erica One" panose="02000000000000000000"/>
                <a:cs typeface="Erica One" panose="02000000000000000000"/>
                <a:sym typeface="Erica One" panose="02000000000000000000"/>
              </a:defRPr>
            </a:lvl5pPr>
            <a:lvl6pPr marR="0" lvl="5" algn="ctr" rtl="0">
              <a:lnSpc>
                <a:spcPct val="100000"/>
              </a:lnSpc>
              <a:spcBef>
                <a:spcPts val="0"/>
              </a:spcBef>
              <a:spcAft>
                <a:spcPts val="0"/>
              </a:spcAft>
              <a:buClr>
                <a:schemeClr val="dk1"/>
              </a:buClr>
              <a:buSzPts val="4800"/>
              <a:buFont typeface="Erica One" panose="02000000000000000000"/>
              <a:buNone/>
              <a:defRPr sz="4800" b="0" i="0" u="none" strike="noStrike" cap="none">
                <a:solidFill>
                  <a:schemeClr val="dk1"/>
                </a:solidFill>
                <a:latin typeface="Erica One" panose="02000000000000000000"/>
                <a:ea typeface="Erica One" panose="02000000000000000000"/>
                <a:cs typeface="Erica One" panose="02000000000000000000"/>
                <a:sym typeface="Erica One" panose="02000000000000000000"/>
              </a:defRPr>
            </a:lvl6pPr>
            <a:lvl7pPr marR="0" lvl="6" algn="ctr" rtl="0">
              <a:lnSpc>
                <a:spcPct val="100000"/>
              </a:lnSpc>
              <a:spcBef>
                <a:spcPts val="0"/>
              </a:spcBef>
              <a:spcAft>
                <a:spcPts val="0"/>
              </a:spcAft>
              <a:buClr>
                <a:schemeClr val="dk1"/>
              </a:buClr>
              <a:buSzPts val="4800"/>
              <a:buFont typeface="Erica One" panose="02000000000000000000"/>
              <a:buNone/>
              <a:defRPr sz="4800" b="0" i="0" u="none" strike="noStrike" cap="none">
                <a:solidFill>
                  <a:schemeClr val="dk1"/>
                </a:solidFill>
                <a:latin typeface="Erica One" panose="02000000000000000000"/>
                <a:ea typeface="Erica One" panose="02000000000000000000"/>
                <a:cs typeface="Erica One" panose="02000000000000000000"/>
                <a:sym typeface="Erica One" panose="02000000000000000000"/>
              </a:defRPr>
            </a:lvl7pPr>
            <a:lvl8pPr marR="0" lvl="7" algn="ctr" rtl="0">
              <a:lnSpc>
                <a:spcPct val="100000"/>
              </a:lnSpc>
              <a:spcBef>
                <a:spcPts val="0"/>
              </a:spcBef>
              <a:spcAft>
                <a:spcPts val="0"/>
              </a:spcAft>
              <a:buClr>
                <a:schemeClr val="dk1"/>
              </a:buClr>
              <a:buSzPts val="4800"/>
              <a:buFont typeface="Erica One" panose="02000000000000000000"/>
              <a:buNone/>
              <a:defRPr sz="4800" b="0" i="0" u="none" strike="noStrike" cap="none">
                <a:solidFill>
                  <a:schemeClr val="dk1"/>
                </a:solidFill>
                <a:latin typeface="Erica One" panose="02000000000000000000"/>
                <a:ea typeface="Erica One" panose="02000000000000000000"/>
                <a:cs typeface="Erica One" panose="02000000000000000000"/>
                <a:sym typeface="Erica One" panose="02000000000000000000"/>
              </a:defRPr>
            </a:lvl8pPr>
            <a:lvl9pPr marR="0" lvl="8" algn="ctr" rtl="0">
              <a:lnSpc>
                <a:spcPct val="100000"/>
              </a:lnSpc>
              <a:spcBef>
                <a:spcPts val="0"/>
              </a:spcBef>
              <a:spcAft>
                <a:spcPts val="0"/>
              </a:spcAft>
              <a:buClr>
                <a:schemeClr val="dk1"/>
              </a:buClr>
              <a:buSzPts val="4800"/>
              <a:buFont typeface="Erica One" panose="02000000000000000000"/>
              <a:buNone/>
              <a:defRPr sz="4800" b="0" i="0" u="none" strike="noStrike" cap="none">
                <a:solidFill>
                  <a:schemeClr val="dk1"/>
                </a:solidFill>
                <a:latin typeface="Erica One" panose="02000000000000000000"/>
                <a:ea typeface="Erica One" panose="02000000000000000000"/>
                <a:cs typeface="Erica One" panose="02000000000000000000"/>
                <a:sym typeface="Erica One" panose="02000000000000000000"/>
              </a:defRPr>
            </a:lvl9pPr>
          </a:lstStyle>
          <a:p>
            <a:r>
              <a:rPr lang="en-US" sz="2400" b="1" i="1" dirty="0">
                <a:solidFill>
                  <a:schemeClr val="accent3">
                    <a:lumMod val="50000"/>
                  </a:schemeClr>
                </a:solidFill>
                <a:latin typeface="Times New Roman" panose="02020603050405020304" pitchFamily="18" charset="0"/>
                <a:cs typeface="Times New Roman" panose="02020603050405020304" pitchFamily="18" charset="0"/>
              </a:rPr>
              <a:t>THẢO LUẬN NHÓM</a:t>
            </a:r>
            <a:endParaRPr lang="en-US" sz="2400" b="1" i="1"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7" name="Content Placeholder 2"/>
          <p:cNvSpPr txBox="1"/>
          <p:nvPr/>
        </p:nvSpPr>
        <p:spPr>
          <a:xfrm>
            <a:off x="1436582" y="1995825"/>
            <a:ext cx="7183543" cy="53843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2400" b="1" dirty="0" err="1">
                <a:solidFill>
                  <a:schemeClr val="accent5">
                    <a:lumMod val="50000"/>
                  </a:schemeClr>
                </a:solidFill>
                <a:latin typeface="Times New Roman" panose="02020603050405020304" pitchFamily="18" charset="0"/>
                <a:cs typeface="Times New Roman" panose="02020603050405020304" pitchFamily="18" charset="0"/>
              </a:rPr>
              <a:t>Em</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hãy</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đọc</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các</a:t>
            </a:r>
            <a:r>
              <a:rPr lang="en-US" sz="2400" b="1" dirty="0">
                <a:solidFill>
                  <a:schemeClr val="accent5">
                    <a:lumMod val="50000"/>
                  </a:schemeClr>
                </a:solidFill>
                <a:latin typeface="Times New Roman" panose="02020603050405020304" pitchFamily="18" charset="0"/>
                <a:cs typeface="Times New Roman" panose="02020603050405020304" pitchFamily="18" charset="0"/>
              </a:rPr>
              <a:t> ý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2400" b="1" dirty="0">
                <a:solidFill>
                  <a:schemeClr val="accent5">
                    <a:lumMod val="50000"/>
                  </a:schemeClr>
                </a:solidFill>
                <a:latin typeface="Times New Roman" panose="02020603050405020304" pitchFamily="18" charset="0"/>
                <a:cs typeface="Times New Roman" panose="02020603050405020304" pitchFamily="18" charset="0"/>
              </a:rPr>
              <a:t> sau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và</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trả</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lời</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câu</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hỏi</a:t>
            </a:r>
            <a:r>
              <a:rPr lang="en-US" sz="2400" b="1" dirty="0">
                <a:solidFill>
                  <a:schemeClr val="accent5">
                    <a:lumMod val="50000"/>
                  </a:schemeClr>
                </a:solidFill>
                <a:latin typeface="Times New Roman" panose="02020603050405020304" pitchFamily="18" charset="0"/>
                <a:cs typeface="Times New Roman" panose="02020603050405020304" pitchFamily="18" charset="0"/>
              </a:rPr>
              <a:t>.</a:t>
            </a:r>
            <a:endParaRPr lang="en-US" sz="2400" b="1" dirty="0">
              <a:solidFill>
                <a:schemeClr val="accent5">
                  <a:lumMod val="50000"/>
                </a:schemeClr>
              </a:solidFill>
              <a:latin typeface="Times New Roman" panose="02020603050405020304" pitchFamily="18" charset="0"/>
              <a:cs typeface="Times New Roman" panose="02020603050405020304" pitchFamily="18" charset="0"/>
            </a:endParaRPr>
          </a:p>
          <a:p>
            <a:endParaRPr lang="en-US" sz="2400" b="1"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Shape 697"/>
        <p:cNvGrpSpPr/>
        <p:nvPr/>
      </p:nvGrpSpPr>
      <p:grpSpPr>
        <a:xfrm>
          <a:off x="0" y="0"/>
          <a:ext cx="0" cy="0"/>
          <a:chOff x="0" y="0"/>
          <a:chExt cx="0" cy="0"/>
        </a:xfrm>
      </p:grpSpPr>
      <p:sp>
        <p:nvSpPr>
          <p:cNvPr id="698" name="Google Shape;698;p34"/>
          <p:cNvSpPr/>
          <p:nvPr/>
        </p:nvSpPr>
        <p:spPr>
          <a:xfrm>
            <a:off x="1187065" y="182372"/>
            <a:ext cx="6911917" cy="734522"/>
          </a:xfrm>
          <a:prstGeom prst="roundRect">
            <a:avLst>
              <a:gd name="adj" fmla="val 50000"/>
            </a:avLst>
          </a:prstGeom>
          <a:solidFill>
            <a:schemeClr val="accent5">
              <a:lumMod val="40000"/>
              <a:lumOff val="60000"/>
            </a:schemeClr>
          </a:solidFill>
          <a:ln w="38100" cap="flat" cmpd="sng">
            <a:solidFill>
              <a:srgbClr val="FFFF00"/>
            </a:solidFill>
            <a:prstDash val="sysDash"/>
            <a:round/>
            <a:headEnd type="none" w="sm" len="sm"/>
            <a:tailEnd type="none" w="sm" len="sm"/>
          </a:ln>
          <a:effectLst>
            <a:outerShdw blurRad="57150" dist="19050" dir="5400000" algn="bl" rotWithShape="0">
              <a:srgbClr val="000000">
                <a:alpha val="28000"/>
              </a:srgbClr>
            </a:outerShdw>
          </a:effectLst>
        </p:spPr>
        <p:txBody>
          <a:bodyPr spcFirstLastPara="1" wrap="square" lIns="91425" tIns="91425" rIns="91425" bIns="91425" anchor="ctr" anchorCtr="0">
            <a:noAutofit/>
          </a:bodyPr>
          <a:lstStyle/>
          <a:p>
            <a:pPr marL="0" lvl="0" indent="0" algn="just" rtl="0">
              <a:spcBef>
                <a:spcPts val="0"/>
              </a:spcBef>
              <a:spcAft>
                <a:spcPts val="0"/>
              </a:spcAft>
              <a:buNone/>
            </a:pPr>
            <a:endParaRPr sz="1600">
              <a:latin typeface="Times New Roman" panose="02020603050405020304" pitchFamily="18" charset="0"/>
              <a:cs typeface="Times New Roman" panose="02020603050405020304" pitchFamily="18" charset="0"/>
            </a:endParaRPr>
          </a:p>
        </p:txBody>
      </p:sp>
      <p:sp>
        <p:nvSpPr>
          <p:cNvPr id="699" name="Google Shape;699;p34"/>
          <p:cNvSpPr/>
          <p:nvPr/>
        </p:nvSpPr>
        <p:spPr>
          <a:xfrm>
            <a:off x="4373497" y="2380689"/>
            <a:ext cx="4443326" cy="1249578"/>
          </a:xfrm>
          <a:prstGeom prst="roundRect">
            <a:avLst>
              <a:gd name="adj" fmla="val 50000"/>
            </a:avLst>
          </a:prstGeom>
          <a:solidFill>
            <a:schemeClr val="accent3"/>
          </a:solidFill>
          <a:ln w="38100" cap="flat" cmpd="sng">
            <a:solidFill>
              <a:schemeClr val="lt1"/>
            </a:solidFill>
            <a:prstDash val="solid"/>
            <a:round/>
            <a:headEnd type="none" w="sm" len="sm"/>
            <a:tailEnd type="none" w="sm" len="sm"/>
          </a:ln>
          <a:effectLst>
            <a:outerShdw blurRad="57150" dist="19050" dir="5400000" algn="bl" rotWithShape="0">
              <a:srgbClr val="000000">
                <a:alpha val="28000"/>
              </a:srgbClr>
            </a:outerShdw>
          </a:effectLst>
        </p:spPr>
        <p:txBody>
          <a:bodyPr spcFirstLastPara="1" wrap="square" lIns="91425" tIns="91425" rIns="91425" bIns="91425" anchor="ctr" anchorCtr="0">
            <a:noAutofit/>
          </a:bodyPr>
          <a:lstStyle/>
          <a:p>
            <a:pPr marL="0" lvl="0" indent="0" algn="just" rtl="0">
              <a:spcBef>
                <a:spcPts val="0"/>
              </a:spcBef>
              <a:spcAft>
                <a:spcPts val="0"/>
              </a:spcAft>
              <a:buNone/>
            </a:pPr>
            <a:endParaRPr sz="1600">
              <a:latin typeface="Times New Roman" panose="02020603050405020304" pitchFamily="18" charset="0"/>
              <a:cs typeface="Times New Roman" panose="02020603050405020304" pitchFamily="18" charset="0"/>
            </a:endParaRPr>
          </a:p>
        </p:txBody>
      </p:sp>
      <p:sp>
        <p:nvSpPr>
          <p:cNvPr id="700" name="Google Shape;700;p34"/>
          <p:cNvSpPr/>
          <p:nvPr/>
        </p:nvSpPr>
        <p:spPr>
          <a:xfrm rot="391529">
            <a:off x="8327827" y="2497457"/>
            <a:ext cx="686347" cy="809488"/>
          </a:xfrm>
          <a:prstGeom prst="round2SameRect">
            <a:avLst>
              <a:gd name="adj1" fmla="val 50000"/>
              <a:gd name="adj2" fmla="val 0"/>
            </a:avLst>
          </a:prstGeom>
          <a:solidFill>
            <a:srgbClr val="00B0F0"/>
          </a:solidFill>
          <a:ln w="28575" cap="flat" cmpd="sng">
            <a:solidFill>
              <a:schemeClr val="lt1"/>
            </a:solidFill>
            <a:prstDash val="solid"/>
            <a:round/>
            <a:headEnd type="none" w="sm" len="sm"/>
            <a:tailEnd type="none" w="sm" len="sm"/>
          </a:ln>
          <a:effectLst>
            <a:outerShdw blurRad="57150" dist="19050" dir="5400000" algn="bl" rotWithShape="0">
              <a:srgbClr val="000000">
                <a:alpha val="18000"/>
              </a:srgbClr>
            </a:outerShdw>
          </a:effectLst>
        </p:spPr>
        <p:txBody>
          <a:bodyPr spcFirstLastPara="1" wrap="square" lIns="91425" tIns="91425" rIns="91425" bIns="91425" anchor="ctr" anchorCtr="0">
            <a:noAutofit/>
          </a:bodyPr>
          <a:lstStyle/>
          <a:p>
            <a:pPr marL="0" lvl="0" indent="0" algn="just" rtl="0">
              <a:spcBef>
                <a:spcPts val="0"/>
              </a:spcBef>
              <a:spcAft>
                <a:spcPts val="0"/>
              </a:spcAft>
              <a:buNone/>
            </a:pPr>
            <a:endParaRPr sz="1600">
              <a:latin typeface="Times New Roman" panose="02020603050405020304" pitchFamily="18" charset="0"/>
              <a:cs typeface="Times New Roman" panose="02020603050405020304" pitchFamily="18" charset="0"/>
            </a:endParaRPr>
          </a:p>
        </p:txBody>
      </p:sp>
      <p:sp>
        <p:nvSpPr>
          <p:cNvPr id="701" name="Google Shape;701;p34"/>
          <p:cNvSpPr/>
          <p:nvPr/>
        </p:nvSpPr>
        <p:spPr>
          <a:xfrm>
            <a:off x="5160444" y="1355023"/>
            <a:ext cx="3679655" cy="734522"/>
          </a:xfrm>
          <a:prstGeom prst="roundRect">
            <a:avLst>
              <a:gd name="adj" fmla="val 50000"/>
            </a:avLst>
          </a:prstGeom>
          <a:solidFill>
            <a:srgbClr val="00B0F0"/>
          </a:solidFill>
          <a:ln w="38100" cap="flat" cmpd="sng">
            <a:solidFill>
              <a:schemeClr val="lt1"/>
            </a:solidFill>
            <a:prstDash val="solid"/>
            <a:round/>
            <a:headEnd type="none" w="sm" len="sm"/>
            <a:tailEnd type="none" w="sm" len="sm"/>
          </a:ln>
          <a:effectLst>
            <a:outerShdw blurRad="57150" dist="19050" dir="5400000" algn="bl" rotWithShape="0">
              <a:srgbClr val="000000">
                <a:alpha val="28000"/>
              </a:srgbClr>
            </a:outerShdw>
          </a:effectLst>
        </p:spPr>
        <p:txBody>
          <a:bodyPr spcFirstLastPara="1" wrap="square" lIns="91425" tIns="91425" rIns="91425" bIns="91425" anchor="ctr" anchorCtr="0">
            <a:noAutofit/>
          </a:bodyPr>
          <a:lstStyle/>
          <a:p>
            <a:pPr marL="0" lvl="0" indent="0" algn="just" rtl="0">
              <a:spcBef>
                <a:spcPts val="0"/>
              </a:spcBef>
              <a:spcAft>
                <a:spcPts val="0"/>
              </a:spcAft>
              <a:buNone/>
            </a:pPr>
            <a:endParaRPr sz="1600">
              <a:latin typeface="Times New Roman" panose="02020603050405020304" pitchFamily="18" charset="0"/>
              <a:cs typeface="Times New Roman" panose="02020603050405020304" pitchFamily="18" charset="0"/>
            </a:endParaRPr>
          </a:p>
        </p:txBody>
      </p:sp>
      <p:sp>
        <p:nvSpPr>
          <p:cNvPr id="702" name="Google Shape;702;p34"/>
          <p:cNvSpPr/>
          <p:nvPr/>
        </p:nvSpPr>
        <p:spPr>
          <a:xfrm rot="391529">
            <a:off x="8304980" y="1256023"/>
            <a:ext cx="686347" cy="797089"/>
          </a:xfrm>
          <a:prstGeom prst="round2SameRect">
            <a:avLst>
              <a:gd name="adj1" fmla="val 50000"/>
              <a:gd name="adj2" fmla="val 0"/>
            </a:avLst>
          </a:prstGeom>
          <a:solidFill>
            <a:schemeClr val="accent3"/>
          </a:solidFill>
          <a:ln w="28575" cap="flat" cmpd="sng">
            <a:solidFill>
              <a:schemeClr val="lt1"/>
            </a:solidFill>
            <a:prstDash val="solid"/>
            <a:round/>
            <a:headEnd type="none" w="sm" len="sm"/>
            <a:tailEnd type="none" w="sm" len="sm"/>
          </a:ln>
          <a:effectLst>
            <a:outerShdw blurRad="57150" dist="19050" dir="5400000" algn="bl" rotWithShape="0">
              <a:srgbClr val="000000">
                <a:alpha val="18000"/>
              </a:srgbClr>
            </a:outerShdw>
          </a:effectLst>
        </p:spPr>
        <p:txBody>
          <a:bodyPr spcFirstLastPara="1" wrap="square" lIns="91425" tIns="91425" rIns="91425" bIns="91425" anchor="ctr" anchorCtr="0">
            <a:noAutofit/>
          </a:bodyPr>
          <a:lstStyle/>
          <a:p>
            <a:pPr marL="0" lvl="0" indent="0" algn="just" rtl="0">
              <a:spcBef>
                <a:spcPts val="0"/>
              </a:spcBef>
              <a:spcAft>
                <a:spcPts val="0"/>
              </a:spcAft>
              <a:buNone/>
            </a:pPr>
            <a:endParaRPr sz="1600">
              <a:latin typeface="Times New Roman" panose="02020603050405020304" pitchFamily="18" charset="0"/>
              <a:cs typeface="Times New Roman" panose="02020603050405020304" pitchFamily="18" charset="0"/>
            </a:endParaRPr>
          </a:p>
        </p:txBody>
      </p:sp>
      <p:sp>
        <p:nvSpPr>
          <p:cNvPr id="703" name="Google Shape;703;p34"/>
          <p:cNvSpPr/>
          <p:nvPr/>
        </p:nvSpPr>
        <p:spPr>
          <a:xfrm>
            <a:off x="273631" y="2547377"/>
            <a:ext cx="3428700" cy="642300"/>
          </a:xfrm>
          <a:prstGeom prst="roundRect">
            <a:avLst>
              <a:gd name="adj" fmla="val 50000"/>
            </a:avLst>
          </a:prstGeom>
          <a:solidFill>
            <a:srgbClr val="00B0F0"/>
          </a:solidFill>
          <a:ln w="38100" cap="flat" cmpd="sng">
            <a:solidFill>
              <a:schemeClr val="lt1"/>
            </a:solidFill>
            <a:prstDash val="solid"/>
            <a:round/>
            <a:headEnd type="none" w="sm" len="sm"/>
            <a:tailEnd type="none" w="sm" len="sm"/>
          </a:ln>
          <a:effectLst>
            <a:outerShdw blurRad="57150" dist="19050" dir="5400000" algn="bl" rotWithShape="0">
              <a:srgbClr val="000000">
                <a:alpha val="28000"/>
              </a:srgbClr>
            </a:outerShdw>
          </a:effectLst>
        </p:spPr>
        <p:txBody>
          <a:bodyPr spcFirstLastPara="1" wrap="square" lIns="91425" tIns="91425" rIns="91425" bIns="91425" anchor="ctr" anchorCtr="0">
            <a:noAutofit/>
          </a:bodyPr>
          <a:lstStyle/>
          <a:p>
            <a:pPr marL="0" lvl="0" indent="0" algn="just" rtl="0">
              <a:spcBef>
                <a:spcPts val="0"/>
              </a:spcBef>
              <a:spcAft>
                <a:spcPts val="0"/>
              </a:spcAft>
              <a:buNone/>
            </a:pPr>
            <a:endParaRPr sz="1600">
              <a:latin typeface="Times New Roman" panose="02020603050405020304" pitchFamily="18" charset="0"/>
              <a:cs typeface="Times New Roman" panose="02020603050405020304" pitchFamily="18" charset="0"/>
            </a:endParaRPr>
          </a:p>
        </p:txBody>
      </p:sp>
      <p:sp>
        <p:nvSpPr>
          <p:cNvPr id="704" name="Google Shape;704;p34"/>
          <p:cNvSpPr/>
          <p:nvPr/>
        </p:nvSpPr>
        <p:spPr>
          <a:xfrm rot="-526483">
            <a:off x="85757" y="2463831"/>
            <a:ext cx="686333" cy="809340"/>
          </a:xfrm>
          <a:prstGeom prst="round2SameRect">
            <a:avLst>
              <a:gd name="adj1" fmla="val 50000"/>
              <a:gd name="adj2" fmla="val 0"/>
            </a:avLst>
          </a:prstGeom>
          <a:solidFill>
            <a:schemeClr val="accent3"/>
          </a:solidFill>
          <a:ln w="28575" cap="flat" cmpd="sng">
            <a:solidFill>
              <a:schemeClr val="lt1"/>
            </a:solidFill>
            <a:prstDash val="solid"/>
            <a:round/>
            <a:headEnd type="none" w="sm" len="sm"/>
            <a:tailEnd type="none" w="sm" len="sm"/>
          </a:ln>
          <a:effectLst>
            <a:outerShdw blurRad="57150" dist="19050" dir="5400000" algn="bl" rotWithShape="0">
              <a:srgbClr val="000000">
                <a:alpha val="18000"/>
              </a:srgbClr>
            </a:outerShdw>
          </a:effectLst>
        </p:spPr>
        <p:txBody>
          <a:bodyPr spcFirstLastPara="1" wrap="square" lIns="91425" tIns="91425" rIns="91425" bIns="91425" anchor="ctr" anchorCtr="0">
            <a:noAutofit/>
          </a:bodyPr>
          <a:lstStyle/>
          <a:p>
            <a:pPr marL="0" lvl="0" indent="0" algn="just" rtl="0">
              <a:spcBef>
                <a:spcPts val="0"/>
              </a:spcBef>
              <a:spcAft>
                <a:spcPts val="0"/>
              </a:spcAft>
              <a:buNone/>
            </a:pPr>
            <a:endParaRPr sz="1600">
              <a:latin typeface="Times New Roman" panose="02020603050405020304" pitchFamily="18" charset="0"/>
              <a:cs typeface="Times New Roman" panose="02020603050405020304" pitchFamily="18" charset="0"/>
            </a:endParaRPr>
          </a:p>
        </p:txBody>
      </p:sp>
      <p:sp>
        <p:nvSpPr>
          <p:cNvPr id="705" name="Google Shape;705;p34"/>
          <p:cNvSpPr/>
          <p:nvPr/>
        </p:nvSpPr>
        <p:spPr>
          <a:xfrm>
            <a:off x="385445" y="1252220"/>
            <a:ext cx="3640455" cy="1014730"/>
          </a:xfrm>
          <a:prstGeom prst="roundRect">
            <a:avLst>
              <a:gd name="adj" fmla="val 50000"/>
            </a:avLst>
          </a:prstGeom>
          <a:solidFill>
            <a:schemeClr val="accent3"/>
          </a:solidFill>
          <a:ln w="38100" cap="flat" cmpd="sng">
            <a:solidFill>
              <a:schemeClr val="lt1"/>
            </a:solidFill>
            <a:prstDash val="solid"/>
            <a:round/>
            <a:headEnd type="none" w="sm" len="sm"/>
            <a:tailEnd type="none" w="sm" len="sm"/>
          </a:ln>
          <a:effectLst>
            <a:outerShdw blurRad="57150" dist="19050" dir="5400000" algn="bl" rotWithShape="0">
              <a:srgbClr val="000000">
                <a:alpha val="28000"/>
              </a:srgbClr>
            </a:outerShdw>
          </a:effectLst>
        </p:spPr>
        <p:txBody>
          <a:bodyPr spcFirstLastPara="1" wrap="square" lIns="91425" tIns="91425" rIns="91425" bIns="91425" anchor="ctr" anchorCtr="0">
            <a:noAutofit/>
          </a:bodyPr>
          <a:lstStyle/>
          <a:p>
            <a:pPr marL="0" lvl="0" indent="0" algn="just" rtl="0">
              <a:spcBef>
                <a:spcPts val="0"/>
              </a:spcBef>
              <a:spcAft>
                <a:spcPts val="0"/>
              </a:spcAft>
              <a:buNone/>
            </a:pPr>
            <a:endParaRPr lang="en-US" sz="1600" dirty="0">
              <a:latin typeface="Times New Roman" panose="02020603050405020304" pitchFamily="18" charset="0"/>
              <a:cs typeface="Times New Roman" panose="02020603050405020304" pitchFamily="18" charset="0"/>
            </a:endParaRPr>
          </a:p>
        </p:txBody>
      </p:sp>
      <p:sp>
        <p:nvSpPr>
          <p:cNvPr id="715" name="Google Shape;715;p34"/>
          <p:cNvSpPr/>
          <p:nvPr/>
        </p:nvSpPr>
        <p:spPr>
          <a:xfrm rot="-524998">
            <a:off x="146575" y="1323406"/>
            <a:ext cx="686287" cy="809294"/>
          </a:xfrm>
          <a:prstGeom prst="round2SameRect">
            <a:avLst>
              <a:gd name="adj1" fmla="val 50000"/>
              <a:gd name="adj2" fmla="val 0"/>
            </a:avLst>
          </a:prstGeom>
          <a:solidFill>
            <a:srgbClr val="00B0F0"/>
          </a:solidFill>
          <a:ln w="28575" cap="flat" cmpd="sng">
            <a:solidFill>
              <a:schemeClr val="lt1"/>
            </a:solidFill>
            <a:prstDash val="solid"/>
            <a:round/>
            <a:headEnd type="none" w="sm" len="sm"/>
            <a:tailEnd type="none" w="sm" len="sm"/>
          </a:ln>
          <a:effectLst>
            <a:outerShdw blurRad="57150" dist="19050" dir="5400000" algn="bl" rotWithShape="0">
              <a:srgbClr val="000000">
                <a:alpha val="18000"/>
              </a:srgbClr>
            </a:outerShdw>
          </a:effectLst>
        </p:spPr>
        <p:txBody>
          <a:bodyPr spcFirstLastPara="1" wrap="square" lIns="91425" tIns="91425" rIns="91425" bIns="91425" anchor="ctr" anchorCtr="0">
            <a:noAutofit/>
          </a:bodyPr>
          <a:lstStyle/>
          <a:p>
            <a:pPr marL="0" lvl="0" indent="0" algn="just" rtl="0">
              <a:spcBef>
                <a:spcPts val="0"/>
              </a:spcBef>
              <a:spcAft>
                <a:spcPts val="0"/>
              </a:spcAft>
              <a:buNone/>
            </a:pPr>
            <a:endParaRPr sz="1600">
              <a:latin typeface="Times New Roman" panose="02020603050405020304" pitchFamily="18" charset="0"/>
              <a:cs typeface="Times New Roman" panose="02020603050405020304" pitchFamily="18" charset="0"/>
            </a:endParaRPr>
          </a:p>
        </p:txBody>
      </p:sp>
      <p:sp>
        <p:nvSpPr>
          <p:cNvPr id="716" name="Google Shape;716;p34"/>
          <p:cNvSpPr txBox="1">
            <a:spLocks noGrp="1"/>
          </p:cNvSpPr>
          <p:nvPr>
            <p:ph type="title" idx="2"/>
          </p:nvPr>
        </p:nvSpPr>
        <p:spPr>
          <a:xfrm rot="3202">
            <a:off x="106873" y="2703471"/>
            <a:ext cx="644100" cy="494100"/>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en-GB" sz="1600" dirty="0">
                <a:solidFill>
                  <a:schemeClr val="tx1"/>
                </a:solidFill>
                <a:latin typeface="Times New Roman" panose="02020603050405020304" pitchFamily="18" charset="0"/>
                <a:cs typeface="Times New Roman" panose="02020603050405020304" pitchFamily="18" charset="0"/>
              </a:rPr>
              <a:t>b</a:t>
            </a:r>
            <a:endParaRPr lang="en-GB" sz="1600" dirty="0">
              <a:solidFill>
                <a:schemeClr val="tx1"/>
              </a:solidFill>
              <a:latin typeface="Times New Roman" panose="02020603050405020304" pitchFamily="18" charset="0"/>
              <a:cs typeface="Times New Roman" panose="02020603050405020304" pitchFamily="18" charset="0"/>
            </a:endParaRPr>
          </a:p>
        </p:txBody>
      </p:sp>
      <p:sp>
        <p:nvSpPr>
          <p:cNvPr id="717" name="Google Shape;717;p34"/>
          <p:cNvSpPr txBox="1">
            <a:spLocks noGrp="1"/>
          </p:cNvSpPr>
          <p:nvPr>
            <p:ph type="title" idx="3"/>
          </p:nvPr>
        </p:nvSpPr>
        <p:spPr>
          <a:xfrm>
            <a:off x="8261895" y="1481003"/>
            <a:ext cx="644100" cy="494100"/>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en-GB" sz="1600" dirty="0">
                <a:latin typeface="Times New Roman" panose="02020603050405020304" pitchFamily="18" charset="0"/>
                <a:cs typeface="Times New Roman" panose="02020603050405020304" pitchFamily="18" charset="0"/>
              </a:rPr>
              <a:t>d</a:t>
            </a:r>
            <a:endParaRPr lang="en-GB" sz="1600" dirty="0">
              <a:latin typeface="Times New Roman" panose="02020603050405020304" pitchFamily="18" charset="0"/>
              <a:cs typeface="Times New Roman" panose="02020603050405020304" pitchFamily="18" charset="0"/>
            </a:endParaRPr>
          </a:p>
        </p:txBody>
      </p:sp>
      <p:sp>
        <p:nvSpPr>
          <p:cNvPr id="718" name="Google Shape;718;p34"/>
          <p:cNvSpPr txBox="1">
            <a:spLocks noGrp="1"/>
          </p:cNvSpPr>
          <p:nvPr>
            <p:ph type="title" idx="13"/>
          </p:nvPr>
        </p:nvSpPr>
        <p:spPr>
          <a:xfrm rot="3201">
            <a:off x="167517" y="1547336"/>
            <a:ext cx="644400" cy="493800"/>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en-GB" sz="1600" dirty="0">
                <a:solidFill>
                  <a:schemeClr val="tx1"/>
                </a:solidFill>
                <a:latin typeface="Times New Roman" panose="02020603050405020304" pitchFamily="18" charset="0"/>
                <a:cs typeface="Times New Roman" panose="02020603050405020304" pitchFamily="18" charset="0"/>
              </a:rPr>
              <a:t>a</a:t>
            </a:r>
            <a:endParaRPr lang="en-GB" sz="1600" dirty="0">
              <a:solidFill>
                <a:schemeClr val="tx1"/>
              </a:solidFill>
              <a:latin typeface="Times New Roman" panose="02020603050405020304" pitchFamily="18" charset="0"/>
              <a:cs typeface="Times New Roman" panose="02020603050405020304" pitchFamily="18" charset="0"/>
            </a:endParaRPr>
          </a:p>
        </p:txBody>
      </p:sp>
      <p:sp>
        <p:nvSpPr>
          <p:cNvPr id="719" name="Google Shape;719;p34"/>
          <p:cNvSpPr txBox="1">
            <a:spLocks noGrp="1"/>
          </p:cNvSpPr>
          <p:nvPr>
            <p:ph type="title" idx="14"/>
          </p:nvPr>
        </p:nvSpPr>
        <p:spPr>
          <a:xfrm rot="1601">
            <a:off x="8287855" y="2703321"/>
            <a:ext cx="644100" cy="494100"/>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en-GB" sz="1600" dirty="0">
                <a:solidFill>
                  <a:schemeClr val="tx1"/>
                </a:solidFill>
                <a:latin typeface="Times New Roman" panose="02020603050405020304" pitchFamily="18" charset="0"/>
                <a:cs typeface="Times New Roman" panose="02020603050405020304" pitchFamily="18" charset="0"/>
              </a:rPr>
              <a:t>e</a:t>
            </a:r>
            <a:endParaRPr lang="en-GB" sz="1600" dirty="0">
              <a:solidFill>
                <a:schemeClr val="tx1"/>
              </a:solidFill>
              <a:latin typeface="Times New Roman" panose="02020603050405020304" pitchFamily="18" charset="0"/>
              <a:cs typeface="Times New Roman" panose="02020603050405020304" pitchFamily="18" charset="0"/>
            </a:endParaRPr>
          </a:p>
        </p:txBody>
      </p:sp>
      <p:sp>
        <p:nvSpPr>
          <p:cNvPr id="720" name="Google Shape;720;p34"/>
          <p:cNvSpPr/>
          <p:nvPr/>
        </p:nvSpPr>
        <p:spPr>
          <a:xfrm>
            <a:off x="3936114" y="1898045"/>
            <a:ext cx="572976" cy="564292"/>
          </a:xfrm>
          <a:custGeom>
            <a:avLst/>
            <a:gdLst/>
            <a:ahLst/>
            <a:cxnLst/>
            <a:rect l="l" t="t" r="r" b="b"/>
            <a:pathLst>
              <a:path w="7243" h="7133" extrusionOk="0">
                <a:moveTo>
                  <a:pt x="5767" y="1"/>
                </a:moveTo>
                <a:cubicBezTo>
                  <a:pt x="5764" y="1"/>
                  <a:pt x="5760" y="1"/>
                  <a:pt x="5757" y="1"/>
                </a:cubicBezTo>
                <a:cubicBezTo>
                  <a:pt x="5510" y="3"/>
                  <a:pt x="5270" y="83"/>
                  <a:pt x="5046" y="188"/>
                </a:cubicBezTo>
                <a:cubicBezTo>
                  <a:pt x="4392" y="489"/>
                  <a:pt x="3784" y="988"/>
                  <a:pt x="3415" y="1607"/>
                </a:cubicBezTo>
                <a:cubicBezTo>
                  <a:pt x="3078" y="1137"/>
                  <a:pt x="2672" y="690"/>
                  <a:pt x="2143" y="454"/>
                </a:cubicBezTo>
                <a:cubicBezTo>
                  <a:pt x="1921" y="355"/>
                  <a:pt x="1673" y="302"/>
                  <a:pt x="1428" y="302"/>
                </a:cubicBezTo>
                <a:cubicBezTo>
                  <a:pt x="1090" y="302"/>
                  <a:pt x="759" y="405"/>
                  <a:pt x="511" y="633"/>
                </a:cubicBezTo>
                <a:cubicBezTo>
                  <a:pt x="20" y="1084"/>
                  <a:pt x="1" y="1861"/>
                  <a:pt x="176" y="2504"/>
                </a:cubicBezTo>
                <a:cubicBezTo>
                  <a:pt x="666" y="4307"/>
                  <a:pt x="2273" y="5551"/>
                  <a:pt x="3266" y="7133"/>
                </a:cubicBezTo>
                <a:cubicBezTo>
                  <a:pt x="4629" y="6090"/>
                  <a:pt x="5846" y="4993"/>
                  <a:pt x="6634" y="3468"/>
                </a:cubicBezTo>
                <a:cubicBezTo>
                  <a:pt x="6966" y="2828"/>
                  <a:pt x="7243" y="2118"/>
                  <a:pt x="7150" y="1404"/>
                </a:cubicBezTo>
                <a:cubicBezTo>
                  <a:pt x="7057" y="692"/>
                  <a:pt x="6483" y="1"/>
                  <a:pt x="5767"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sz="1600" dirty="0">
              <a:latin typeface="Times New Roman" panose="02020603050405020304" pitchFamily="18" charset="0"/>
              <a:cs typeface="Times New Roman" panose="02020603050405020304" pitchFamily="18" charset="0"/>
            </a:endParaRPr>
          </a:p>
        </p:txBody>
      </p:sp>
      <p:grpSp>
        <p:nvGrpSpPr>
          <p:cNvPr id="721" name="Google Shape;721;p34"/>
          <p:cNvGrpSpPr/>
          <p:nvPr/>
        </p:nvGrpSpPr>
        <p:grpSpPr>
          <a:xfrm>
            <a:off x="3865394" y="477472"/>
            <a:ext cx="4522182" cy="804596"/>
            <a:chOff x="3848006" y="1094322"/>
            <a:chExt cx="4522182" cy="804596"/>
          </a:xfrm>
        </p:grpSpPr>
        <p:sp>
          <p:nvSpPr>
            <p:cNvPr id="722" name="Google Shape;722;p34"/>
            <p:cNvSpPr/>
            <p:nvPr/>
          </p:nvSpPr>
          <p:spPr>
            <a:xfrm>
              <a:off x="8081110" y="1094322"/>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sz="1600">
                <a:latin typeface="Times New Roman" panose="02020603050405020304" pitchFamily="18" charset="0"/>
                <a:cs typeface="Times New Roman" panose="02020603050405020304" pitchFamily="18" charset="0"/>
              </a:endParaRPr>
            </a:p>
          </p:txBody>
        </p:sp>
        <p:sp>
          <p:nvSpPr>
            <p:cNvPr id="723" name="Google Shape;723;p34"/>
            <p:cNvSpPr/>
            <p:nvPr/>
          </p:nvSpPr>
          <p:spPr>
            <a:xfrm>
              <a:off x="3848006" y="1609747"/>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sz="1600">
                <a:latin typeface="Times New Roman" panose="02020603050405020304" pitchFamily="18" charset="0"/>
                <a:cs typeface="Times New Roman" panose="02020603050405020304" pitchFamily="18" charset="0"/>
              </a:endParaRPr>
            </a:p>
          </p:txBody>
        </p:sp>
      </p:grpSp>
      <p:sp>
        <p:nvSpPr>
          <p:cNvPr id="36" name="Google Shape;703;p34"/>
          <p:cNvSpPr/>
          <p:nvPr/>
        </p:nvSpPr>
        <p:spPr>
          <a:xfrm>
            <a:off x="419100" y="3735070"/>
            <a:ext cx="3605530" cy="1389380"/>
          </a:xfrm>
          <a:prstGeom prst="roundRect">
            <a:avLst>
              <a:gd name="adj" fmla="val 50000"/>
            </a:avLst>
          </a:prstGeom>
          <a:solidFill>
            <a:schemeClr val="accent3"/>
          </a:solidFill>
          <a:ln w="38100" cap="flat" cmpd="sng">
            <a:solidFill>
              <a:schemeClr val="lt1"/>
            </a:solidFill>
            <a:prstDash val="solid"/>
            <a:round/>
            <a:headEnd type="none" w="sm" len="sm"/>
            <a:tailEnd type="none" w="sm" len="sm"/>
          </a:ln>
          <a:effectLst>
            <a:outerShdw blurRad="57150" dist="19050" dir="5400000" algn="bl" rotWithShape="0">
              <a:srgbClr val="000000">
                <a:alpha val="28000"/>
              </a:srgbClr>
            </a:outerShdw>
          </a:effectLst>
        </p:spPr>
        <p:txBody>
          <a:bodyPr spcFirstLastPara="1" wrap="square" lIns="91425" tIns="91425" rIns="91425" bIns="91425" anchor="ctr" anchorCtr="0">
            <a:noAutofit/>
          </a:bodyPr>
          <a:lstStyle/>
          <a:p>
            <a:pPr marL="0" lvl="0" indent="0" algn="just" rtl="0">
              <a:spcBef>
                <a:spcPts val="0"/>
              </a:spcBef>
              <a:spcAft>
                <a:spcPts val="0"/>
              </a:spcAft>
              <a:buNone/>
            </a:pPr>
            <a:endParaRPr sz="1600">
              <a:latin typeface="Times New Roman" panose="02020603050405020304" pitchFamily="18" charset="0"/>
              <a:cs typeface="Times New Roman" panose="02020603050405020304" pitchFamily="18" charset="0"/>
            </a:endParaRPr>
          </a:p>
        </p:txBody>
      </p:sp>
      <p:sp>
        <p:nvSpPr>
          <p:cNvPr id="37" name="Google Shape;704;p34"/>
          <p:cNvSpPr/>
          <p:nvPr/>
        </p:nvSpPr>
        <p:spPr>
          <a:xfrm rot="-526483">
            <a:off x="122904" y="3691850"/>
            <a:ext cx="686333" cy="809340"/>
          </a:xfrm>
          <a:prstGeom prst="round2SameRect">
            <a:avLst>
              <a:gd name="adj1" fmla="val 50000"/>
              <a:gd name="adj2" fmla="val 0"/>
            </a:avLst>
          </a:prstGeom>
          <a:solidFill>
            <a:srgbClr val="00B0F0"/>
          </a:solidFill>
          <a:ln w="28575" cap="flat" cmpd="sng">
            <a:solidFill>
              <a:schemeClr val="lt1"/>
            </a:solidFill>
            <a:prstDash val="solid"/>
            <a:round/>
            <a:headEnd type="none" w="sm" len="sm"/>
            <a:tailEnd type="none" w="sm" len="sm"/>
          </a:ln>
          <a:effectLst>
            <a:outerShdw blurRad="57150" dist="19050" dir="5400000" algn="bl" rotWithShape="0">
              <a:srgbClr val="000000">
                <a:alpha val="18000"/>
              </a:srgbClr>
            </a:outerShdw>
          </a:effectLst>
        </p:spPr>
        <p:txBody>
          <a:bodyPr spcFirstLastPara="1" wrap="square" lIns="91425" tIns="91425" rIns="91425" bIns="91425" anchor="ctr" anchorCtr="0">
            <a:noAutofit/>
          </a:bodyPr>
          <a:lstStyle/>
          <a:p>
            <a:pPr marL="0" lvl="0" indent="0" algn="just" rtl="0">
              <a:spcBef>
                <a:spcPts val="0"/>
              </a:spcBef>
              <a:spcAft>
                <a:spcPts val="0"/>
              </a:spcAft>
              <a:buNone/>
            </a:pPr>
            <a:endParaRPr sz="1600">
              <a:latin typeface="Times New Roman" panose="02020603050405020304" pitchFamily="18" charset="0"/>
              <a:cs typeface="Times New Roman" panose="02020603050405020304" pitchFamily="18" charset="0"/>
            </a:endParaRPr>
          </a:p>
        </p:txBody>
      </p:sp>
      <p:sp>
        <p:nvSpPr>
          <p:cNvPr id="38" name="Google Shape;699;p34"/>
          <p:cNvSpPr/>
          <p:nvPr/>
        </p:nvSpPr>
        <p:spPr>
          <a:xfrm>
            <a:off x="5048422" y="4160736"/>
            <a:ext cx="3429000" cy="642300"/>
          </a:xfrm>
          <a:prstGeom prst="roundRect">
            <a:avLst>
              <a:gd name="adj" fmla="val 50000"/>
            </a:avLst>
          </a:prstGeom>
          <a:solidFill>
            <a:srgbClr val="00B0F0"/>
          </a:solidFill>
          <a:ln w="38100" cap="flat" cmpd="sng">
            <a:solidFill>
              <a:schemeClr val="lt1"/>
            </a:solidFill>
            <a:prstDash val="solid"/>
            <a:round/>
            <a:headEnd type="none" w="sm" len="sm"/>
            <a:tailEnd type="none" w="sm" len="sm"/>
          </a:ln>
          <a:effectLst>
            <a:outerShdw blurRad="57150" dist="19050" dir="5400000" algn="bl" rotWithShape="0">
              <a:srgbClr val="000000">
                <a:alpha val="28000"/>
              </a:srgbClr>
            </a:outerShdw>
          </a:effectLst>
        </p:spPr>
        <p:txBody>
          <a:bodyPr spcFirstLastPara="1" wrap="square" lIns="91425" tIns="91425" rIns="91425" bIns="91425" anchor="ctr" anchorCtr="0">
            <a:noAutofit/>
          </a:bodyPr>
          <a:lstStyle/>
          <a:p>
            <a:pPr marL="0" lvl="0" indent="0" algn="just" rtl="0">
              <a:spcBef>
                <a:spcPts val="0"/>
              </a:spcBef>
              <a:spcAft>
                <a:spcPts val="0"/>
              </a:spcAft>
              <a:buNone/>
            </a:pPr>
            <a:endParaRPr sz="1600">
              <a:latin typeface="Times New Roman" panose="02020603050405020304" pitchFamily="18" charset="0"/>
              <a:cs typeface="Times New Roman" panose="02020603050405020304" pitchFamily="18" charset="0"/>
            </a:endParaRPr>
          </a:p>
        </p:txBody>
      </p:sp>
      <p:sp>
        <p:nvSpPr>
          <p:cNvPr id="39" name="Google Shape;700;p34"/>
          <p:cNvSpPr/>
          <p:nvPr/>
        </p:nvSpPr>
        <p:spPr>
          <a:xfrm rot="391529">
            <a:off x="8188836" y="4068027"/>
            <a:ext cx="686347" cy="809488"/>
          </a:xfrm>
          <a:prstGeom prst="round2SameRect">
            <a:avLst>
              <a:gd name="adj1" fmla="val 50000"/>
              <a:gd name="adj2" fmla="val 0"/>
            </a:avLst>
          </a:prstGeom>
          <a:solidFill>
            <a:schemeClr val="accent3"/>
          </a:solidFill>
          <a:ln w="28575" cap="flat" cmpd="sng">
            <a:solidFill>
              <a:schemeClr val="lt1"/>
            </a:solidFill>
            <a:prstDash val="solid"/>
            <a:round/>
            <a:headEnd type="none" w="sm" len="sm"/>
            <a:tailEnd type="none" w="sm" len="sm"/>
          </a:ln>
          <a:effectLst>
            <a:outerShdw blurRad="57150" dist="19050" dir="5400000" algn="bl" rotWithShape="0">
              <a:srgbClr val="000000">
                <a:alpha val="18000"/>
              </a:srgbClr>
            </a:outerShdw>
          </a:effectLst>
        </p:spPr>
        <p:txBody>
          <a:bodyPr spcFirstLastPara="1" wrap="square" lIns="91425" tIns="91425" rIns="91425" bIns="91425" anchor="ctr" anchorCtr="0">
            <a:noAutofit/>
          </a:bodyPr>
          <a:lstStyle/>
          <a:p>
            <a:pPr marL="0" lvl="0" indent="0" algn="just" rtl="0">
              <a:spcBef>
                <a:spcPts val="0"/>
              </a:spcBef>
              <a:spcAft>
                <a:spcPts val="0"/>
              </a:spcAft>
              <a:buNone/>
            </a:pPr>
            <a:endParaRPr sz="1600">
              <a:latin typeface="Times New Roman" panose="02020603050405020304" pitchFamily="18" charset="0"/>
              <a:cs typeface="Times New Roman" panose="02020603050405020304" pitchFamily="18" charset="0"/>
            </a:endParaRPr>
          </a:p>
        </p:txBody>
      </p:sp>
      <p:sp>
        <p:nvSpPr>
          <p:cNvPr id="43" name="TextBox 42"/>
          <p:cNvSpPr txBox="1"/>
          <p:nvPr/>
        </p:nvSpPr>
        <p:spPr>
          <a:xfrm>
            <a:off x="1515998" y="208623"/>
            <a:ext cx="6502160" cy="583565"/>
          </a:xfrm>
          <a:prstGeom prst="rect">
            <a:avLst/>
          </a:prstGeom>
          <a:noFill/>
        </p:spPr>
        <p:txBody>
          <a:bodyPr wrap="square">
            <a:spAutoFit/>
          </a:bodyPr>
          <a:lstStyle/>
          <a:p>
            <a:pPr algn="ctr"/>
            <a:r>
              <a:rPr lang="en-US" sz="1600" b="1" dirty="0" err="1">
                <a:latin typeface="Times New Roman" panose="02020603050405020304" pitchFamily="18" charset="0"/>
                <a:cs typeface="Times New Roman" panose="02020603050405020304" pitchFamily="18" charset="0"/>
              </a:rPr>
              <a:t>Em</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đồng</a:t>
            </a:r>
            <a:r>
              <a:rPr lang="en-US" sz="1600" b="1" dirty="0">
                <a:latin typeface="Times New Roman" panose="02020603050405020304" pitchFamily="18" charset="0"/>
                <a:cs typeface="Times New Roman" panose="02020603050405020304" pitchFamily="18" charset="0"/>
              </a:rPr>
              <a:t> ý hay </a:t>
            </a:r>
            <a:r>
              <a:rPr lang="en-US" sz="1600" b="1" dirty="0" err="1">
                <a:latin typeface="Times New Roman" panose="02020603050405020304" pitchFamily="18" charset="0"/>
                <a:cs typeface="Times New Roman" panose="02020603050405020304" pitchFamily="18" charset="0"/>
              </a:rPr>
              <a:t>không</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đồng</a:t>
            </a:r>
            <a:r>
              <a:rPr lang="en-US" sz="1600" b="1" dirty="0">
                <a:latin typeface="Times New Roman" panose="02020603050405020304" pitchFamily="18" charset="0"/>
                <a:cs typeface="Times New Roman" panose="02020603050405020304" pitchFamily="18" charset="0"/>
              </a:rPr>
              <a:t> ý </a:t>
            </a:r>
            <a:r>
              <a:rPr lang="en-US" sz="1600" b="1" dirty="0" err="1">
                <a:latin typeface="Times New Roman" panose="02020603050405020304" pitchFamily="18" charset="0"/>
                <a:cs typeface="Times New Roman" panose="02020603050405020304" pitchFamily="18" charset="0"/>
              </a:rPr>
              <a:t>với</a:t>
            </a:r>
            <a:r>
              <a:rPr lang="en-US" sz="1600" b="1" dirty="0">
                <a:latin typeface="Times New Roman" panose="02020603050405020304" pitchFamily="18" charset="0"/>
                <a:cs typeface="Times New Roman" panose="02020603050405020304" pitchFamily="18" charset="0"/>
              </a:rPr>
              <a:t> ý </a:t>
            </a:r>
            <a:r>
              <a:rPr lang="en-US" sz="1600" b="1" dirty="0" err="1">
                <a:latin typeface="Times New Roman" panose="02020603050405020304" pitchFamily="18" charset="0"/>
                <a:cs typeface="Times New Roman" panose="02020603050405020304" pitchFamily="18" charset="0"/>
              </a:rPr>
              <a:t>kiến</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nào</a:t>
            </a:r>
            <a:r>
              <a:rPr lang="en-US" sz="1600" b="1" dirty="0">
                <a:latin typeface="Times New Roman" panose="02020603050405020304" pitchFamily="18" charset="0"/>
                <a:cs typeface="Times New Roman" panose="02020603050405020304" pitchFamily="18" charset="0"/>
              </a:rPr>
              <a:t>? </a:t>
            </a:r>
            <a:endParaRPr lang="en-US" sz="1600" b="1" dirty="0">
              <a:latin typeface="Times New Roman" panose="02020603050405020304" pitchFamily="18" charset="0"/>
              <a:cs typeface="Times New Roman" panose="02020603050405020304" pitchFamily="18" charset="0"/>
            </a:endParaRPr>
          </a:p>
          <a:p>
            <a:pPr algn="ctr"/>
            <a:r>
              <a:rPr lang="en-US" sz="1600" b="1" dirty="0">
                <a:latin typeface="Times New Roman" panose="02020603050405020304" pitchFamily="18" charset="0"/>
                <a:cs typeface="Times New Roman" panose="02020603050405020304" pitchFamily="18" charset="0"/>
              </a:rPr>
              <a:t>Vì </a:t>
            </a:r>
            <a:r>
              <a:rPr lang="en-US" sz="1600" b="1" dirty="0" err="1">
                <a:latin typeface="Times New Roman" panose="02020603050405020304" pitchFamily="18" charset="0"/>
                <a:cs typeface="Times New Roman" panose="02020603050405020304" pitchFamily="18" charset="0"/>
              </a:rPr>
              <a:t>sao</a:t>
            </a:r>
            <a:r>
              <a:rPr lang="en-US" sz="1600" b="1" dirty="0">
                <a:latin typeface="Times New Roman" panose="02020603050405020304" pitchFamily="18" charset="0"/>
                <a:cs typeface="Times New Roman" panose="02020603050405020304" pitchFamily="18" charset="0"/>
              </a:rPr>
              <a:t>?</a:t>
            </a:r>
            <a:endParaRPr lang="en-US" sz="1600" b="1" dirty="0">
              <a:latin typeface="Times New Roman" panose="02020603050405020304" pitchFamily="18" charset="0"/>
              <a:cs typeface="Times New Roman" panose="02020603050405020304" pitchFamily="18" charset="0"/>
            </a:endParaRPr>
          </a:p>
        </p:txBody>
      </p:sp>
      <p:sp>
        <p:nvSpPr>
          <p:cNvPr id="44" name="Google Shape;716;p34"/>
          <p:cNvSpPr txBox="1"/>
          <p:nvPr/>
        </p:nvSpPr>
        <p:spPr>
          <a:xfrm rot="3202">
            <a:off x="148795" y="3810132"/>
            <a:ext cx="644100" cy="494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000"/>
              <a:buFont typeface="Sniglet" panose="04070505030100020000"/>
              <a:buNone/>
              <a:defRPr sz="3000" b="0" i="0" u="none" strike="noStrike" cap="none">
                <a:solidFill>
                  <a:schemeClr val="lt1"/>
                </a:solidFill>
                <a:latin typeface="Sniglet" panose="04070505030100020000"/>
                <a:ea typeface="Sniglet" panose="04070505030100020000"/>
                <a:cs typeface="Sniglet" panose="04070505030100020000"/>
                <a:sym typeface="Sniglet" panose="04070505030100020000"/>
              </a:defRPr>
            </a:lvl1pPr>
            <a:lvl2pPr marR="0" lvl="1" algn="ctr" rtl="0">
              <a:lnSpc>
                <a:spcPct val="100000"/>
              </a:lnSpc>
              <a:spcBef>
                <a:spcPts val="0"/>
              </a:spcBef>
              <a:spcAft>
                <a:spcPts val="0"/>
              </a:spcAft>
              <a:buClr>
                <a:schemeClr val="lt1"/>
              </a:buClr>
              <a:buSzPts val="3000"/>
              <a:buFont typeface="Sniglet" panose="04070505030100020000"/>
              <a:buNone/>
              <a:defRPr sz="3000" b="1" i="0" u="none" strike="noStrike" cap="none">
                <a:solidFill>
                  <a:schemeClr val="lt1"/>
                </a:solidFill>
                <a:latin typeface="Sniglet" panose="04070505030100020000"/>
                <a:ea typeface="Sniglet" panose="04070505030100020000"/>
                <a:cs typeface="Sniglet" panose="04070505030100020000"/>
                <a:sym typeface="Sniglet" panose="04070505030100020000"/>
              </a:defRPr>
            </a:lvl2pPr>
            <a:lvl3pPr marR="0" lvl="2" algn="ctr" rtl="0">
              <a:lnSpc>
                <a:spcPct val="100000"/>
              </a:lnSpc>
              <a:spcBef>
                <a:spcPts val="0"/>
              </a:spcBef>
              <a:spcAft>
                <a:spcPts val="0"/>
              </a:spcAft>
              <a:buClr>
                <a:schemeClr val="lt1"/>
              </a:buClr>
              <a:buSzPts val="3000"/>
              <a:buFont typeface="Sniglet" panose="04070505030100020000"/>
              <a:buNone/>
              <a:defRPr sz="3000" b="1" i="0" u="none" strike="noStrike" cap="none">
                <a:solidFill>
                  <a:schemeClr val="lt1"/>
                </a:solidFill>
                <a:latin typeface="Sniglet" panose="04070505030100020000"/>
                <a:ea typeface="Sniglet" panose="04070505030100020000"/>
                <a:cs typeface="Sniglet" panose="04070505030100020000"/>
                <a:sym typeface="Sniglet" panose="04070505030100020000"/>
              </a:defRPr>
            </a:lvl3pPr>
            <a:lvl4pPr marR="0" lvl="3" algn="ctr" rtl="0">
              <a:lnSpc>
                <a:spcPct val="100000"/>
              </a:lnSpc>
              <a:spcBef>
                <a:spcPts val="0"/>
              </a:spcBef>
              <a:spcAft>
                <a:spcPts val="0"/>
              </a:spcAft>
              <a:buClr>
                <a:schemeClr val="lt1"/>
              </a:buClr>
              <a:buSzPts val="3000"/>
              <a:buFont typeface="Sniglet" panose="04070505030100020000"/>
              <a:buNone/>
              <a:defRPr sz="3000" b="1" i="0" u="none" strike="noStrike" cap="none">
                <a:solidFill>
                  <a:schemeClr val="lt1"/>
                </a:solidFill>
                <a:latin typeface="Sniglet" panose="04070505030100020000"/>
                <a:ea typeface="Sniglet" panose="04070505030100020000"/>
                <a:cs typeface="Sniglet" panose="04070505030100020000"/>
                <a:sym typeface="Sniglet" panose="04070505030100020000"/>
              </a:defRPr>
            </a:lvl4pPr>
            <a:lvl5pPr marR="0" lvl="4" algn="ctr" rtl="0">
              <a:lnSpc>
                <a:spcPct val="100000"/>
              </a:lnSpc>
              <a:spcBef>
                <a:spcPts val="0"/>
              </a:spcBef>
              <a:spcAft>
                <a:spcPts val="0"/>
              </a:spcAft>
              <a:buClr>
                <a:schemeClr val="lt1"/>
              </a:buClr>
              <a:buSzPts val="3000"/>
              <a:buFont typeface="Sniglet" panose="04070505030100020000"/>
              <a:buNone/>
              <a:defRPr sz="3000" b="1" i="0" u="none" strike="noStrike" cap="none">
                <a:solidFill>
                  <a:schemeClr val="lt1"/>
                </a:solidFill>
                <a:latin typeface="Sniglet" panose="04070505030100020000"/>
                <a:ea typeface="Sniglet" panose="04070505030100020000"/>
                <a:cs typeface="Sniglet" panose="04070505030100020000"/>
                <a:sym typeface="Sniglet" panose="04070505030100020000"/>
              </a:defRPr>
            </a:lvl5pPr>
            <a:lvl6pPr marR="0" lvl="5" algn="ctr" rtl="0">
              <a:lnSpc>
                <a:spcPct val="100000"/>
              </a:lnSpc>
              <a:spcBef>
                <a:spcPts val="0"/>
              </a:spcBef>
              <a:spcAft>
                <a:spcPts val="0"/>
              </a:spcAft>
              <a:buClr>
                <a:schemeClr val="lt1"/>
              </a:buClr>
              <a:buSzPts val="3000"/>
              <a:buFont typeface="Sniglet" panose="04070505030100020000"/>
              <a:buNone/>
              <a:defRPr sz="3000" b="1" i="0" u="none" strike="noStrike" cap="none">
                <a:solidFill>
                  <a:schemeClr val="lt1"/>
                </a:solidFill>
                <a:latin typeface="Sniglet" panose="04070505030100020000"/>
                <a:ea typeface="Sniglet" panose="04070505030100020000"/>
                <a:cs typeface="Sniglet" panose="04070505030100020000"/>
                <a:sym typeface="Sniglet" panose="04070505030100020000"/>
              </a:defRPr>
            </a:lvl6pPr>
            <a:lvl7pPr marR="0" lvl="6" algn="ctr" rtl="0">
              <a:lnSpc>
                <a:spcPct val="100000"/>
              </a:lnSpc>
              <a:spcBef>
                <a:spcPts val="0"/>
              </a:spcBef>
              <a:spcAft>
                <a:spcPts val="0"/>
              </a:spcAft>
              <a:buClr>
                <a:schemeClr val="lt1"/>
              </a:buClr>
              <a:buSzPts val="3000"/>
              <a:buFont typeface="Sniglet" panose="04070505030100020000"/>
              <a:buNone/>
              <a:defRPr sz="3000" b="1" i="0" u="none" strike="noStrike" cap="none">
                <a:solidFill>
                  <a:schemeClr val="lt1"/>
                </a:solidFill>
                <a:latin typeface="Sniglet" panose="04070505030100020000"/>
                <a:ea typeface="Sniglet" panose="04070505030100020000"/>
                <a:cs typeface="Sniglet" panose="04070505030100020000"/>
                <a:sym typeface="Sniglet" panose="04070505030100020000"/>
              </a:defRPr>
            </a:lvl7pPr>
            <a:lvl8pPr marR="0" lvl="7" algn="ctr" rtl="0">
              <a:lnSpc>
                <a:spcPct val="100000"/>
              </a:lnSpc>
              <a:spcBef>
                <a:spcPts val="0"/>
              </a:spcBef>
              <a:spcAft>
                <a:spcPts val="0"/>
              </a:spcAft>
              <a:buClr>
                <a:schemeClr val="lt1"/>
              </a:buClr>
              <a:buSzPts val="3000"/>
              <a:buFont typeface="Sniglet" panose="04070505030100020000"/>
              <a:buNone/>
              <a:defRPr sz="3000" b="1" i="0" u="none" strike="noStrike" cap="none">
                <a:solidFill>
                  <a:schemeClr val="lt1"/>
                </a:solidFill>
                <a:latin typeface="Sniglet" panose="04070505030100020000"/>
                <a:ea typeface="Sniglet" panose="04070505030100020000"/>
                <a:cs typeface="Sniglet" panose="04070505030100020000"/>
                <a:sym typeface="Sniglet" panose="04070505030100020000"/>
              </a:defRPr>
            </a:lvl8pPr>
            <a:lvl9pPr marR="0" lvl="8" algn="ctr" rtl="0">
              <a:lnSpc>
                <a:spcPct val="100000"/>
              </a:lnSpc>
              <a:spcBef>
                <a:spcPts val="0"/>
              </a:spcBef>
              <a:spcAft>
                <a:spcPts val="0"/>
              </a:spcAft>
              <a:buClr>
                <a:schemeClr val="lt1"/>
              </a:buClr>
              <a:buSzPts val="3000"/>
              <a:buFont typeface="Sniglet" panose="04070505030100020000"/>
              <a:buNone/>
              <a:defRPr sz="3000" b="1" i="0" u="none" strike="noStrike" cap="none">
                <a:solidFill>
                  <a:schemeClr val="lt1"/>
                </a:solidFill>
                <a:latin typeface="Sniglet" panose="04070505030100020000"/>
                <a:ea typeface="Sniglet" panose="04070505030100020000"/>
                <a:cs typeface="Sniglet" panose="04070505030100020000"/>
                <a:sym typeface="Sniglet" panose="04070505030100020000"/>
              </a:defRPr>
            </a:lvl9pPr>
          </a:lstStyle>
          <a:p>
            <a:pPr algn="just"/>
            <a:r>
              <a:rPr lang="en-US" sz="1600" dirty="0">
                <a:solidFill>
                  <a:schemeClr val="tx1"/>
                </a:solidFill>
                <a:latin typeface="Times New Roman" panose="02020603050405020304" pitchFamily="18" charset="0"/>
                <a:cs typeface="Times New Roman" panose="02020603050405020304" pitchFamily="18" charset="0"/>
              </a:rPr>
              <a:t>c</a:t>
            </a:r>
            <a:endParaRPr lang="en-US" sz="1600" dirty="0">
              <a:solidFill>
                <a:schemeClr val="tx1"/>
              </a:solidFill>
              <a:latin typeface="Times New Roman" panose="02020603050405020304" pitchFamily="18" charset="0"/>
              <a:cs typeface="Times New Roman" panose="02020603050405020304" pitchFamily="18" charset="0"/>
            </a:endParaRPr>
          </a:p>
        </p:txBody>
      </p:sp>
      <p:sp>
        <p:nvSpPr>
          <p:cNvPr id="45" name="Google Shape;716;p34"/>
          <p:cNvSpPr txBox="1"/>
          <p:nvPr/>
        </p:nvSpPr>
        <p:spPr>
          <a:xfrm rot="3202">
            <a:off x="8155372" y="4234836"/>
            <a:ext cx="644100" cy="494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000"/>
              <a:buFont typeface="Sniglet" panose="04070505030100020000"/>
              <a:buNone/>
              <a:defRPr sz="3000" b="0" i="0" u="none" strike="noStrike" cap="none">
                <a:solidFill>
                  <a:schemeClr val="lt1"/>
                </a:solidFill>
                <a:latin typeface="Sniglet" panose="04070505030100020000"/>
                <a:ea typeface="Sniglet" panose="04070505030100020000"/>
                <a:cs typeface="Sniglet" panose="04070505030100020000"/>
                <a:sym typeface="Sniglet" panose="04070505030100020000"/>
              </a:defRPr>
            </a:lvl1pPr>
            <a:lvl2pPr marR="0" lvl="1" algn="ctr" rtl="0">
              <a:lnSpc>
                <a:spcPct val="100000"/>
              </a:lnSpc>
              <a:spcBef>
                <a:spcPts val="0"/>
              </a:spcBef>
              <a:spcAft>
                <a:spcPts val="0"/>
              </a:spcAft>
              <a:buClr>
                <a:schemeClr val="lt1"/>
              </a:buClr>
              <a:buSzPts val="3000"/>
              <a:buFont typeface="Sniglet" panose="04070505030100020000"/>
              <a:buNone/>
              <a:defRPr sz="3000" b="1" i="0" u="none" strike="noStrike" cap="none">
                <a:solidFill>
                  <a:schemeClr val="lt1"/>
                </a:solidFill>
                <a:latin typeface="Sniglet" panose="04070505030100020000"/>
                <a:ea typeface="Sniglet" panose="04070505030100020000"/>
                <a:cs typeface="Sniglet" panose="04070505030100020000"/>
                <a:sym typeface="Sniglet" panose="04070505030100020000"/>
              </a:defRPr>
            </a:lvl2pPr>
            <a:lvl3pPr marR="0" lvl="2" algn="ctr" rtl="0">
              <a:lnSpc>
                <a:spcPct val="100000"/>
              </a:lnSpc>
              <a:spcBef>
                <a:spcPts val="0"/>
              </a:spcBef>
              <a:spcAft>
                <a:spcPts val="0"/>
              </a:spcAft>
              <a:buClr>
                <a:schemeClr val="lt1"/>
              </a:buClr>
              <a:buSzPts val="3000"/>
              <a:buFont typeface="Sniglet" panose="04070505030100020000"/>
              <a:buNone/>
              <a:defRPr sz="3000" b="1" i="0" u="none" strike="noStrike" cap="none">
                <a:solidFill>
                  <a:schemeClr val="lt1"/>
                </a:solidFill>
                <a:latin typeface="Sniglet" panose="04070505030100020000"/>
                <a:ea typeface="Sniglet" panose="04070505030100020000"/>
                <a:cs typeface="Sniglet" panose="04070505030100020000"/>
                <a:sym typeface="Sniglet" panose="04070505030100020000"/>
              </a:defRPr>
            </a:lvl3pPr>
            <a:lvl4pPr marR="0" lvl="3" algn="ctr" rtl="0">
              <a:lnSpc>
                <a:spcPct val="100000"/>
              </a:lnSpc>
              <a:spcBef>
                <a:spcPts val="0"/>
              </a:spcBef>
              <a:spcAft>
                <a:spcPts val="0"/>
              </a:spcAft>
              <a:buClr>
                <a:schemeClr val="lt1"/>
              </a:buClr>
              <a:buSzPts val="3000"/>
              <a:buFont typeface="Sniglet" panose="04070505030100020000"/>
              <a:buNone/>
              <a:defRPr sz="3000" b="1" i="0" u="none" strike="noStrike" cap="none">
                <a:solidFill>
                  <a:schemeClr val="lt1"/>
                </a:solidFill>
                <a:latin typeface="Sniglet" panose="04070505030100020000"/>
                <a:ea typeface="Sniglet" panose="04070505030100020000"/>
                <a:cs typeface="Sniglet" panose="04070505030100020000"/>
                <a:sym typeface="Sniglet" panose="04070505030100020000"/>
              </a:defRPr>
            </a:lvl4pPr>
            <a:lvl5pPr marR="0" lvl="4" algn="ctr" rtl="0">
              <a:lnSpc>
                <a:spcPct val="100000"/>
              </a:lnSpc>
              <a:spcBef>
                <a:spcPts val="0"/>
              </a:spcBef>
              <a:spcAft>
                <a:spcPts val="0"/>
              </a:spcAft>
              <a:buClr>
                <a:schemeClr val="lt1"/>
              </a:buClr>
              <a:buSzPts val="3000"/>
              <a:buFont typeface="Sniglet" panose="04070505030100020000"/>
              <a:buNone/>
              <a:defRPr sz="3000" b="1" i="0" u="none" strike="noStrike" cap="none">
                <a:solidFill>
                  <a:schemeClr val="lt1"/>
                </a:solidFill>
                <a:latin typeface="Sniglet" panose="04070505030100020000"/>
                <a:ea typeface="Sniglet" panose="04070505030100020000"/>
                <a:cs typeface="Sniglet" panose="04070505030100020000"/>
                <a:sym typeface="Sniglet" panose="04070505030100020000"/>
              </a:defRPr>
            </a:lvl5pPr>
            <a:lvl6pPr marR="0" lvl="5" algn="ctr" rtl="0">
              <a:lnSpc>
                <a:spcPct val="100000"/>
              </a:lnSpc>
              <a:spcBef>
                <a:spcPts val="0"/>
              </a:spcBef>
              <a:spcAft>
                <a:spcPts val="0"/>
              </a:spcAft>
              <a:buClr>
                <a:schemeClr val="lt1"/>
              </a:buClr>
              <a:buSzPts val="3000"/>
              <a:buFont typeface="Sniglet" panose="04070505030100020000"/>
              <a:buNone/>
              <a:defRPr sz="3000" b="1" i="0" u="none" strike="noStrike" cap="none">
                <a:solidFill>
                  <a:schemeClr val="lt1"/>
                </a:solidFill>
                <a:latin typeface="Sniglet" panose="04070505030100020000"/>
                <a:ea typeface="Sniglet" panose="04070505030100020000"/>
                <a:cs typeface="Sniglet" panose="04070505030100020000"/>
                <a:sym typeface="Sniglet" panose="04070505030100020000"/>
              </a:defRPr>
            </a:lvl6pPr>
            <a:lvl7pPr marR="0" lvl="6" algn="ctr" rtl="0">
              <a:lnSpc>
                <a:spcPct val="100000"/>
              </a:lnSpc>
              <a:spcBef>
                <a:spcPts val="0"/>
              </a:spcBef>
              <a:spcAft>
                <a:spcPts val="0"/>
              </a:spcAft>
              <a:buClr>
                <a:schemeClr val="lt1"/>
              </a:buClr>
              <a:buSzPts val="3000"/>
              <a:buFont typeface="Sniglet" panose="04070505030100020000"/>
              <a:buNone/>
              <a:defRPr sz="3000" b="1" i="0" u="none" strike="noStrike" cap="none">
                <a:solidFill>
                  <a:schemeClr val="lt1"/>
                </a:solidFill>
                <a:latin typeface="Sniglet" panose="04070505030100020000"/>
                <a:ea typeface="Sniglet" panose="04070505030100020000"/>
                <a:cs typeface="Sniglet" panose="04070505030100020000"/>
                <a:sym typeface="Sniglet" panose="04070505030100020000"/>
              </a:defRPr>
            </a:lvl7pPr>
            <a:lvl8pPr marR="0" lvl="7" algn="ctr" rtl="0">
              <a:lnSpc>
                <a:spcPct val="100000"/>
              </a:lnSpc>
              <a:spcBef>
                <a:spcPts val="0"/>
              </a:spcBef>
              <a:spcAft>
                <a:spcPts val="0"/>
              </a:spcAft>
              <a:buClr>
                <a:schemeClr val="lt1"/>
              </a:buClr>
              <a:buSzPts val="3000"/>
              <a:buFont typeface="Sniglet" panose="04070505030100020000"/>
              <a:buNone/>
              <a:defRPr sz="3000" b="1" i="0" u="none" strike="noStrike" cap="none">
                <a:solidFill>
                  <a:schemeClr val="lt1"/>
                </a:solidFill>
                <a:latin typeface="Sniglet" panose="04070505030100020000"/>
                <a:ea typeface="Sniglet" panose="04070505030100020000"/>
                <a:cs typeface="Sniglet" panose="04070505030100020000"/>
                <a:sym typeface="Sniglet" panose="04070505030100020000"/>
              </a:defRPr>
            </a:lvl8pPr>
            <a:lvl9pPr marR="0" lvl="8" algn="ctr" rtl="0">
              <a:lnSpc>
                <a:spcPct val="100000"/>
              </a:lnSpc>
              <a:spcBef>
                <a:spcPts val="0"/>
              </a:spcBef>
              <a:spcAft>
                <a:spcPts val="0"/>
              </a:spcAft>
              <a:buClr>
                <a:schemeClr val="lt1"/>
              </a:buClr>
              <a:buSzPts val="3000"/>
              <a:buFont typeface="Sniglet" panose="04070505030100020000"/>
              <a:buNone/>
              <a:defRPr sz="3000" b="1" i="0" u="none" strike="noStrike" cap="none">
                <a:solidFill>
                  <a:schemeClr val="lt1"/>
                </a:solidFill>
                <a:latin typeface="Sniglet" panose="04070505030100020000"/>
                <a:ea typeface="Sniglet" panose="04070505030100020000"/>
                <a:cs typeface="Sniglet" panose="04070505030100020000"/>
                <a:sym typeface="Sniglet" panose="04070505030100020000"/>
              </a:defRPr>
            </a:lvl9pPr>
          </a:lstStyle>
          <a:p>
            <a:pPr algn="just"/>
            <a:r>
              <a:rPr lang="en-US" sz="1600" dirty="0">
                <a:solidFill>
                  <a:schemeClr val="tx1"/>
                </a:solidFill>
                <a:latin typeface="Times New Roman" panose="02020603050405020304" pitchFamily="18" charset="0"/>
                <a:cs typeface="Times New Roman" panose="02020603050405020304" pitchFamily="18" charset="0"/>
              </a:rPr>
              <a:t>g</a:t>
            </a:r>
            <a:endParaRPr lang="en-US" sz="1600" dirty="0">
              <a:solidFill>
                <a:schemeClr val="tx1"/>
              </a:solidFill>
              <a:latin typeface="Times New Roman" panose="02020603050405020304" pitchFamily="18" charset="0"/>
              <a:cs typeface="Times New Roman" panose="02020603050405020304" pitchFamily="18" charset="0"/>
            </a:endParaRPr>
          </a:p>
        </p:txBody>
      </p:sp>
      <p:sp>
        <p:nvSpPr>
          <p:cNvPr id="54" name="Google Shape;720;p34"/>
          <p:cNvSpPr/>
          <p:nvPr/>
        </p:nvSpPr>
        <p:spPr>
          <a:xfrm>
            <a:off x="4025424" y="3868457"/>
            <a:ext cx="572976" cy="564292"/>
          </a:xfrm>
          <a:custGeom>
            <a:avLst/>
            <a:gdLst/>
            <a:ahLst/>
            <a:cxnLst/>
            <a:rect l="l" t="t" r="r" b="b"/>
            <a:pathLst>
              <a:path w="7243" h="7133" extrusionOk="0">
                <a:moveTo>
                  <a:pt x="5767" y="1"/>
                </a:moveTo>
                <a:cubicBezTo>
                  <a:pt x="5764" y="1"/>
                  <a:pt x="5760" y="1"/>
                  <a:pt x="5757" y="1"/>
                </a:cubicBezTo>
                <a:cubicBezTo>
                  <a:pt x="5510" y="3"/>
                  <a:pt x="5270" y="83"/>
                  <a:pt x="5046" y="188"/>
                </a:cubicBezTo>
                <a:cubicBezTo>
                  <a:pt x="4392" y="489"/>
                  <a:pt x="3784" y="988"/>
                  <a:pt x="3415" y="1607"/>
                </a:cubicBezTo>
                <a:cubicBezTo>
                  <a:pt x="3078" y="1137"/>
                  <a:pt x="2672" y="690"/>
                  <a:pt x="2143" y="454"/>
                </a:cubicBezTo>
                <a:cubicBezTo>
                  <a:pt x="1921" y="355"/>
                  <a:pt x="1673" y="302"/>
                  <a:pt x="1428" y="302"/>
                </a:cubicBezTo>
                <a:cubicBezTo>
                  <a:pt x="1090" y="302"/>
                  <a:pt x="759" y="405"/>
                  <a:pt x="511" y="633"/>
                </a:cubicBezTo>
                <a:cubicBezTo>
                  <a:pt x="20" y="1084"/>
                  <a:pt x="1" y="1861"/>
                  <a:pt x="176" y="2504"/>
                </a:cubicBezTo>
                <a:cubicBezTo>
                  <a:pt x="666" y="4307"/>
                  <a:pt x="2273" y="5551"/>
                  <a:pt x="3266" y="7133"/>
                </a:cubicBezTo>
                <a:cubicBezTo>
                  <a:pt x="4629" y="6090"/>
                  <a:pt x="5846" y="4993"/>
                  <a:pt x="6634" y="3468"/>
                </a:cubicBezTo>
                <a:cubicBezTo>
                  <a:pt x="6966" y="2828"/>
                  <a:pt x="7243" y="2118"/>
                  <a:pt x="7150" y="1404"/>
                </a:cubicBezTo>
                <a:cubicBezTo>
                  <a:pt x="7057" y="692"/>
                  <a:pt x="6483" y="1"/>
                  <a:pt x="5767"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sz="1600" dirty="0">
              <a:latin typeface="Times New Roman" panose="02020603050405020304" pitchFamily="18" charset="0"/>
              <a:cs typeface="Times New Roman" panose="02020603050405020304" pitchFamily="18" charset="0"/>
            </a:endParaRPr>
          </a:p>
        </p:txBody>
      </p:sp>
      <p:sp>
        <p:nvSpPr>
          <p:cNvPr id="58" name="TextBox 57"/>
          <p:cNvSpPr txBox="1"/>
          <p:nvPr/>
        </p:nvSpPr>
        <p:spPr>
          <a:xfrm>
            <a:off x="720725" y="1324269"/>
            <a:ext cx="2937132" cy="1076325"/>
          </a:xfrm>
          <a:prstGeom prst="rect">
            <a:avLst/>
          </a:prstGeom>
          <a:noFill/>
        </p:spPr>
        <p:txBody>
          <a:bodyPr wrap="square">
            <a:spAutoFit/>
          </a:bodyPr>
          <a:lstStyle/>
          <a:p>
            <a:pPr marL="0" indent="0" algn="just">
              <a:buNone/>
            </a:pPr>
            <a:r>
              <a:rPr lang="en-US" sz="1600" dirty="0">
                <a:solidFill>
                  <a:schemeClr val="accent3">
                    <a:lumMod val="10000"/>
                  </a:schemeClr>
                </a:solidFill>
                <a:latin typeface="Times New Roman" panose="02020603050405020304" pitchFamily="18" charset="0"/>
                <a:cs typeface="Times New Roman" panose="02020603050405020304" pitchFamily="18" charset="0"/>
              </a:rPr>
              <a:t>Một </a:t>
            </a:r>
            <a:r>
              <a:rPr lang="en-US" sz="1600" dirty="0" err="1">
                <a:solidFill>
                  <a:schemeClr val="accent3">
                    <a:lumMod val="10000"/>
                  </a:schemeClr>
                </a:solidFill>
                <a:latin typeface="Times New Roman" panose="02020603050405020304" pitchFamily="18" charset="0"/>
                <a:cs typeface="Times New Roman" panose="02020603050405020304" pitchFamily="18" charset="0"/>
              </a:rPr>
              <a:t>cái</a:t>
            </a:r>
            <a:r>
              <a:rPr lang="en-US" sz="1600" dirty="0">
                <a:solidFill>
                  <a:schemeClr val="accent3">
                    <a:lumMod val="1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10000"/>
                  </a:schemeClr>
                </a:solidFill>
                <a:latin typeface="Times New Roman" panose="02020603050405020304" pitchFamily="18" charset="0"/>
                <a:cs typeface="Times New Roman" panose="02020603050405020304" pitchFamily="18" charset="0"/>
              </a:rPr>
              <a:t>ôm</a:t>
            </a:r>
            <a:r>
              <a:rPr lang="en-US" sz="1600" dirty="0">
                <a:solidFill>
                  <a:schemeClr val="accent3">
                    <a:lumMod val="1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10000"/>
                  </a:schemeClr>
                </a:solidFill>
                <a:latin typeface="Times New Roman" panose="02020603050405020304" pitchFamily="18" charset="0"/>
                <a:cs typeface="Times New Roman" panose="02020603050405020304" pitchFamily="18" charset="0"/>
              </a:rPr>
              <a:t>của</a:t>
            </a:r>
            <a:r>
              <a:rPr lang="en-US" sz="1600" dirty="0">
                <a:solidFill>
                  <a:schemeClr val="accent3">
                    <a:lumMod val="1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10000"/>
                  </a:schemeClr>
                </a:solidFill>
                <a:latin typeface="Times New Roman" panose="02020603050405020304" pitchFamily="18" charset="0"/>
                <a:cs typeface="Times New Roman" panose="02020603050405020304" pitchFamily="18" charset="0"/>
              </a:rPr>
              <a:t>bố</a:t>
            </a:r>
            <a:r>
              <a:rPr lang="en-US" sz="1600" dirty="0">
                <a:solidFill>
                  <a:schemeClr val="accent3">
                    <a:lumMod val="1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10000"/>
                  </a:schemeClr>
                </a:solidFill>
                <a:latin typeface="Times New Roman" panose="02020603050405020304" pitchFamily="18" charset="0"/>
                <a:cs typeface="Times New Roman" panose="02020603050405020304" pitchFamily="18" charset="0"/>
              </a:rPr>
              <a:t>mẹ</a:t>
            </a:r>
            <a:r>
              <a:rPr lang="en-US" sz="1600" dirty="0">
                <a:solidFill>
                  <a:schemeClr val="accent3">
                    <a:lumMod val="1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10000"/>
                  </a:schemeClr>
                </a:solidFill>
                <a:latin typeface="Times New Roman" panose="02020603050405020304" pitchFamily="18" charset="0"/>
                <a:cs typeface="Times New Roman" panose="02020603050405020304" pitchFamily="18" charset="0"/>
              </a:rPr>
              <a:t>có</a:t>
            </a:r>
            <a:r>
              <a:rPr lang="en-US" sz="1600" dirty="0">
                <a:solidFill>
                  <a:schemeClr val="accent3">
                    <a:lumMod val="1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10000"/>
                  </a:schemeClr>
                </a:solidFill>
                <a:latin typeface="Times New Roman" panose="02020603050405020304" pitchFamily="18" charset="0"/>
                <a:cs typeface="Times New Roman" panose="02020603050405020304" pitchFamily="18" charset="0"/>
              </a:rPr>
              <a:t>thể</a:t>
            </a:r>
            <a:r>
              <a:rPr lang="en-US" sz="1600" dirty="0">
                <a:solidFill>
                  <a:schemeClr val="accent3">
                    <a:lumMod val="1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10000"/>
                  </a:schemeClr>
                </a:solidFill>
                <a:latin typeface="Times New Roman" panose="02020603050405020304" pitchFamily="18" charset="0"/>
                <a:cs typeface="Times New Roman" panose="02020603050405020304" pitchFamily="18" charset="0"/>
              </a:rPr>
              <a:t>giúp</a:t>
            </a:r>
            <a:r>
              <a:rPr lang="en-US" sz="1600" dirty="0">
                <a:solidFill>
                  <a:schemeClr val="accent3">
                    <a:lumMod val="1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10000"/>
                  </a:schemeClr>
                </a:solidFill>
                <a:latin typeface="Times New Roman" panose="02020603050405020304" pitchFamily="18" charset="0"/>
                <a:cs typeface="Times New Roman" panose="02020603050405020304" pitchFamily="18" charset="0"/>
              </a:rPr>
              <a:t>chúng</a:t>
            </a:r>
            <a:r>
              <a:rPr lang="en-US" sz="1600" dirty="0">
                <a:solidFill>
                  <a:schemeClr val="accent3">
                    <a:lumMod val="10000"/>
                  </a:schemeClr>
                </a:solidFill>
                <a:latin typeface="Times New Roman" panose="02020603050405020304" pitchFamily="18" charset="0"/>
                <a:cs typeface="Times New Roman" panose="02020603050405020304" pitchFamily="18" charset="0"/>
              </a:rPr>
              <a:t> ta </a:t>
            </a:r>
            <a:r>
              <a:rPr lang="en-US" sz="1600" dirty="0" err="1">
                <a:solidFill>
                  <a:schemeClr val="accent3">
                    <a:lumMod val="10000"/>
                  </a:schemeClr>
                </a:solidFill>
                <a:latin typeface="Times New Roman" panose="02020603050405020304" pitchFamily="18" charset="0"/>
                <a:cs typeface="Times New Roman" panose="02020603050405020304" pitchFamily="18" charset="0"/>
              </a:rPr>
              <a:t>giải</a:t>
            </a:r>
            <a:r>
              <a:rPr lang="en-US" sz="1600" dirty="0">
                <a:solidFill>
                  <a:schemeClr val="accent3">
                    <a:lumMod val="1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10000"/>
                  </a:schemeClr>
                </a:solidFill>
                <a:latin typeface="Times New Roman" panose="02020603050405020304" pitchFamily="18" charset="0"/>
                <a:cs typeface="Times New Roman" panose="02020603050405020304" pitchFamily="18" charset="0"/>
              </a:rPr>
              <a:t>toả</a:t>
            </a:r>
            <a:r>
              <a:rPr lang="en-US" sz="1600" dirty="0">
                <a:solidFill>
                  <a:schemeClr val="accent3">
                    <a:lumMod val="1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10000"/>
                  </a:schemeClr>
                </a:solidFill>
                <a:latin typeface="Times New Roman" panose="02020603050405020304" pitchFamily="18" charset="0"/>
                <a:cs typeface="Times New Roman" panose="02020603050405020304" pitchFamily="18" charset="0"/>
              </a:rPr>
              <a:t>được</a:t>
            </a:r>
            <a:r>
              <a:rPr lang="en-US" sz="1600" dirty="0">
                <a:solidFill>
                  <a:schemeClr val="accent3">
                    <a:lumMod val="1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10000"/>
                  </a:schemeClr>
                </a:solidFill>
                <a:latin typeface="Times New Roman" panose="02020603050405020304" pitchFamily="18" charset="0"/>
                <a:cs typeface="Times New Roman" panose="02020603050405020304" pitchFamily="18" charset="0"/>
              </a:rPr>
              <a:t>những</a:t>
            </a:r>
            <a:r>
              <a:rPr lang="en-US" sz="1600" dirty="0">
                <a:solidFill>
                  <a:schemeClr val="accent3">
                    <a:lumMod val="1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10000"/>
                  </a:schemeClr>
                </a:solidFill>
                <a:latin typeface="Times New Roman" panose="02020603050405020304" pitchFamily="18" charset="0"/>
                <a:cs typeface="Times New Roman" panose="02020603050405020304" pitchFamily="18" charset="0"/>
              </a:rPr>
              <a:t>căng</a:t>
            </a:r>
            <a:r>
              <a:rPr lang="en-US" sz="1600" dirty="0">
                <a:solidFill>
                  <a:schemeClr val="accent3">
                    <a:lumMod val="1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10000"/>
                  </a:schemeClr>
                </a:solidFill>
                <a:latin typeface="Times New Roman" panose="02020603050405020304" pitchFamily="18" charset="0"/>
                <a:cs typeface="Times New Roman" panose="02020603050405020304" pitchFamily="18" charset="0"/>
              </a:rPr>
              <a:t>thẳng</a:t>
            </a:r>
            <a:r>
              <a:rPr lang="en-US" sz="1600" dirty="0">
                <a:solidFill>
                  <a:schemeClr val="accent3">
                    <a:lumMod val="1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10000"/>
                  </a:schemeClr>
                </a:solidFill>
                <a:latin typeface="Times New Roman" panose="02020603050405020304" pitchFamily="18" charset="0"/>
                <a:cs typeface="Times New Roman" panose="02020603050405020304" pitchFamily="18" charset="0"/>
              </a:rPr>
              <a:t>trong</a:t>
            </a:r>
            <a:r>
              <a:rPr lang="en-US" sz="1600" dirty="0">
                <a:solidFill>
                  <a:schemeClr val="accent3">
                    <a:lumMod val="10000"/>
                  </a:schemeClr>
                </a:solidFill>
                <a:latin typeface="Times New Roman" panose="02020603050405020304" pitchFamily="18" charset="0"/>
                <a:cs typeface="Times New Roman" panose="02020603050405020304" pitchFamily="18" charset="0"/>
              </a:rPr>
              <a:t> cuộc </a:t>
            </a:r>
            <a:r>
              <a:rPr lang="en-US" sz="1600" dirty="0" err="1">
                <a:solidFill>
                  <a:schemeClr val="accent3">
                    <a:lumMod val="10000"/>
                  </a:schemeClr>
                </a:solidFill>
                <a:latin typeface="Times New Roman" panose="02020603050405020304" pitchFamily="18" charset="0"/>
                <a:cs typeface="Times New Roman" panose="02020603050405020304" pitchFamily="18" charset="0"/>
              </a:rPr>
              <a:t>sống</a:t>
            </a:r>
            <a:r>
              <a:rPr lang="en-US" sz="1600" dirty="0">
                <a:solidFill>
                  <a:schemeClr val="accent3">
                    <a:lumMod val="10000"/>
                  </a:schemeClr>
                </a:solidFill>
                <a:latin typeface="Times New Roman" panose="02020603050405020304" pitchFamily="18" charset="0"/>
                <a:cs typeface="Times New Roman" panose="02020603050405020304" pitchFamily="18" charset="0"/>
              </a:rPr>
              <a:t>.</a:t>
            </a:r>
            <a:endParaRPr lang="en-US" sz="1600" dirty="0">
              <a:solidFill>
                <a:schemeClr val="accent3">
                  <a:lumMod val="10000"/>
                </a:schemeClr>
              </a:solidFill>
              <a:latin typeface="Times New Roman" panose="02020603050405020304" pitchFamily="18" charset="0"/>
              <a:cs typeface="Times New Roman" panose="02020603050405020304" pitchFamily="18" charset="0"/>
            </a:endParaRPr>
          </a:p>
        </p:txBody>
      </p:sp>
      <p:sp>
        <p:nvSpPr>
          <p:cNvPr id="60" name="TextBox 59"/>
          <p:cNvSpPr txBox="1"/>
          <p:nvPr/>
        </p:nvSpPr>
        <p:spPr>
          <a:xfrm>
            <a:off x="739662" y="2601621"/>
            <a:ext cx="2824406" cy="583565"/>
          </a:xfrm>
          <a:prstGeom prst="rect">
            <a:avLst/>
          </a:prstGeom>
          <a:noFill/>
        </p:spPr>
        <p:txBody>
          <a:bodyPr wrap="square">
            <a:spAutoFit/>
          </a:bodyPr>
          <a:lstStyle/>
          <a:p>
            <a:pPr marL="0" indent="0" algn="just">
              <a:buNone/>
            </a:pPr>
            <a:r>
              <a:rPr lang="en-US" sz="1600" dirty="0">
                <a:solidFill>
                  <a:schemeClr val="accent3">
                    <a:lumMod val="10000"/>
                  </a:schemeClr>
                </a:solidFill>
                <a:latin typeface="Times New Roman" panose="02020603050405020304" pitchFamily="18" charset="0"/>
                <a:cs typeface="Times New Roman" panose="02020603050405020304" pitchFamily="18" charset="0"/>
              </a:rPr>
              <a:t>Khi </a:t>
            </a:r>
            <a:r>
              <a:rPr lang="en-US" sz="1600" dirty="0" err="1">
                <a:solidFill>
                  <a:schemeClr val="accent3">
                    <a:lumMod val="10000"/>
                  </a:schemeClr>
                </a:solidFill>
                <a:latin typeface="Times New Roman" panose="02020603050405020304" pitchFamily="18" charset="0"/>
                <a:cs typeface="Times New Roman" panose="02020603050405020304" pitchFamily="18" charset="0"/>
              </a:rPr>
              <a:t>căng</a:t>
            </a:r>
            <a:r>
              <a:rPr lang="en-US" sz="1600" dirty="0">
                <a:solidFill>
                  <a:schemeClr val="accent3">
                    <a:lumMod val="1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10000"/>
                  </a:schemeClr>
                </a:solidFill>
                <a:latin typeface="Times New Roman" panose="02020603050405020304" pitchFamily="18" charset="0"/>
                <a:cs typeface="Times New Roman" panose="02020603050405020304" pitchFamily="18" charset="0"/>
              </a:rPr>
              <a:t>thẳng</a:t>
            </a:r>
            <a:r>
              <a:rPr lang="en-US" sz="1600" dirty="0">
                <a:solidFill>
                  <a:schemeClr val="accent3">
                    <a:lumMod val="1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10000"/>
                  </a:schemeClr>
                </a:solidFill>
                <a:latin typeface="Times New Roman" panose="02020603050405020304" pitchFamily="18" charset="0"/>
                <a:cs typeface="Times New Roman" panose="02020603050405020304" pitchFamily="18" charset="0"/>
              </a:rPr>
              <a:t>có</a:t>
            </a:r>
            <a:r>
              <a:rPr lang="en-US" sz="1600" dirty="0">
                <a:solidFill>
                  <a:schemeClr val="accent3">
                    <a:lumMod val="1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10000"/>
                  </a:schemeClr>
                </a:solidFill>
                <a:latin typeface="Times New Roman" panose="02020603050405020304" pitchFamily="18" charset="0"/>
                <a:cs typeface="Times New Roman" panose="02020603050405020304" pitchFamily="18" charset="0"/>
              </a:rPr>
              <a:t>thể</a:t>
            </a:r>
            <a:r>
              <a:rPr lang="en-US" sz="1600" dirty="0">
                <a:solidFill>
                  <a:schemeClr val="accent3">
                    <a:lumMod val="1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10000"/>
                  </a:schemeClr>
                </a:solidFill>
                <a:latin typeface="Times New Roman" panose="02020603050405020304" pitchFamily="18" charset="0"/>
                <a:cs typeface="Times New Roman" panose="02020603050405020304" pitchFamily="18" charset="0"/>
              </a:rPr>
              <a:t>đi</a:t>
            </a:r>
            <a:r>
              <a:rPr lang="en-US" sz="1600" dirty="0">
                <a:solidFill>
                  <a:schemeClr val="accent3">
                    <a:lumMod val="1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10000"/>
                  </a:schemeClr>
                </a:solidFill>
                <a:latin typeface="Times New Roman" panose="02020603050405020304" pitchFamily="18" charset="0"/>
                <a:cs typeface="Times New Roman" panose="02020603050405020304" pitchFamily="18" charset="0"/>
              </a:rPr>
              <a:t>đâu</a:t>
            </a:r>
            <a:r>
              <a:rPr lang="en-US" sz="1600" dirty="0">
                <a:solidFill>
                  <a:schemeClr val="accent3">
                    <a:lumMod val="1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10000"/>
                  </a:schemeClr>
                </a:solidFill>
                <a:latin typeface="Times New Roman" panose="02020603050405020304" pitchFamily="18" charset="0"/>
                <a:cs typeface="Times New Roman" panose="02020603050405020304" pitchFamily="18" charset="0"/>
              </a:rPr>
              <a:t>đó</a:t>
            </a:r>
            <a:r>
              <a:rPr lang="en-US" sz="1600" dirty="0">
                <a:solidFill>
                  <a:schemeClr val="accent3">
                    <a:lumMod val="1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10000"/>
                  </a:schemeClr>
                </a:solidFill>
                <a:latin typeface="Times New Roman" panose="02020603050405020304" pitchFamily="18" charset="0"/>
                <a:cs typeface="Times New Roman" panose="02020603050405020304" pitchFamily="18" charset="0"/>
              </a:rPr>
              <a:t>vài</a:t>
            </a:r>
            <a:r>
              <a:rPr lang="en-US" sz="1600" dirty="0">
                <a:solidFill>
                  <a:schemeClr val="accent3">
                    <a:lumMod val="1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10000"/>
                  </a:schemeClr>
                </a:solidFill>
                <a:latin typeface="Times New Roman" panose="02020603050405020304" pitchFamily="18" charset="0"/>
                <a:cs typeface="Times New Roman" panose="02020603050405020304" pitchFamily="18" charset="0"/>
              </a:rPr>
              <a:t>ngày</a:t>
            </a:r>
            <a:r>
              <a:rPr lang="en-US" sz="1600" dirty="0">
                <a:solidFill>
                  <a:schemeClr val="accent3">
                    <a:lumMod val="1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10000"/>
                  </a:schemeClr>
                </a:solidFill>
                <a:latin typeface="Times New Roman" panose="02020603050405020304" pitchFamily="18" charset="0"/>
                <a:cs typeface="Times New Roman" panose="02020603050405020304" pitchFamily="18" charset="0"/>
              </a:rPr>
              <a:t>cho</a:t>
            </a:r>
            <a:r>
              <a:rPr lang="en-US" sz="1600" dirty="0">
                <a:solidFill>
                  <a:schemeClr val="accent3">
                    <a:lumMod val="1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10000"/>
                  </a:schemeClr>
                </a:solidFill>
                <a:latin typeface="Times New Roman" panose="02020603050405020304" pitchFamily="18" charset="0"/>
                <a:cs typeface="Times New Roman" panose="02020603050405020304" pitchFamily="18" charset="0"/>
              </a:rPr>
              <a:t>nguôi</a:t>
            </a:r>
            <a:r>
              <a:rPr lang="en-US" sz="1600" dirty="0">
                <a:solidFill>
                  <a:schemeClr val="accent3">
                    <a:lumMod val="10000"/>
                  </a:schemeClr>
                </a:solidFill>
                <a:latin typeface="Times New Roman" panose="02020603050405020304" pitchFamily="18" charset="0"/>
                <a:cs typeface="Times New Roman" panose="02020603050405020304" pitchFamily="18" charset="0"/>
              </a:rPr>
              <a:t> </a:t>
            </a:r>
            <a:r>
              <a:rPr lang="en-US" sz="1600" dirty="0" err="1">
                <a:solidFill>
                  <a:schemeClr val="accent3">
                    <a:lumMod val="10000"/>
                  </a:schemeClr>
                </a:solidFill>
                <a:latin typeface="Times New Roman" panose="02020603050405020304" pitchFamily="18" charset="0"/>
                <a:cs typeface="Times New Roman" panose="02020603050405020304" pitchFamily="18" charset="0"/>
              </a:rPr>
              <a:t>ngoai</a:t>
            </a:r>
            <a:r>
              <a:rPr lang="en-US" sz="1600" dirty="0">
                <a:solidFill>
                  <a:schemeClr val="accent3">
                    <a:lumMod val="10000"/>
                  </a:schemeClr>
                </a:solidFill>
                <a:latin typeface="Times New Roman" panose="02020603050405020304" pitchFamily="18" charset="0"/>
                <a:cs typeface="Times New Roman" panose="02020603050405020304" pitchFamily="18" charset="0"/>
              </a:rPr>
              <a:t>.</a:t>
            </a:r>
            <a:endParaRPr lang="en-US" sz="1600" dirty="0">
              <a:solidFill>
                <a:schemeClr val="accent3">
                  <a:lumMod val="10000"/>
                </a:schemeClr>
              </a:solidFill>
              <a:latin typeface="Times New Roman" panose="02020603050405020304" pitchFamily="18" charset="0"/>
              <a:cs typeface="Times New Roman" panose="02020603050405020304" pitchFamily="18" charset="0"/>
            </a:endParaRPr>
          </a:p>
        </p:txBody>
      </p:sp>
      <p:sp>
        <p:nvSpPr>
          <p:cNvPr id="62" name="TextBox 61"/>
          <p:cNvSpPr txBox="1"/>
          <p:nvPr/>
        </p:nvSpPr>
        <p:spPr>
          <a:xfrm>
            <a:off x="732516" y="3803235"/>
            <a:ext cx="3114553" cy="1322070"/>
          </a:xfrm>
          <a:prstGeom prst="rect">
            <a:avLst/>
          </a:prstGeom>
          <a:noFill/>
        </p:spPr>
        <p:txBody>
          <a:bodyPr wrap="square">
            <a:spAutoFit/>
          </a:bodyPr>
          <a:lstStyle/>
          <a:p>
            <a:pPr marL="0" indent="0" algn="just">
              <a:buNone/>
            </a:pPr>
            <a:r>
              <a:rPr lang="en-US" sz="1600" dirty="0" err="1">
                <a:latin typeface="Times New Roman" panose="02020603050405020304" pitchFamily="18" charset="0"/>
                <a:cs typeface="Times New Roman" panose="02020603050405020304" pitchFamily="18" charset="0"/>
              </a:rPr>
              <a:t>Hoà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mình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thiên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nhiên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với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cỏ</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cây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hoa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lá</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vui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nô</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đùa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cùng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bạn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bè</a:t>
            </a:r>
            <a:r>
              <a:rPr lang="en-US" sz="1600" dirty="0">
                <a:latin typeface="Times New Roman" panose="02020603050405020304" pitchFamily="18" charset="0"/>
                <a:cs typeface="Times New Roman" panose="02020603050405020304" pitchFamily="18" charset="0"/>
              </a:rPr>
              <a:t> là </a:t>
            </a:r>
            <a:r>
              <a:rPr lang="en-US" sz="1600" dirty="0" err="1">
                <a:latin typeface="Times New Roman" panose="02020603050405020304" pitchFamily="18" charset="0"/>
                <a:cs typeface="Times New Roman" panose="02020603050405020304" pitchFamily="18" charset="0"/>
              </a:rPr>
              <a:t>những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khoảnh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khắc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tuyệt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giúp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chúng</a:t>
            </a:r>
            <a:r>
              <a:rPr lang="en-US" sz="1600" dirty="0">
                <a:latin typeface="Times New Roman" panose="02020603050405020304" pitchFamily="18" charset="0"/>
                <a:cs typeface="Times New Roman" panose="02020603050405020304" pitchFamily="18" charset="0"/>
              </a:rPr>
              <a:t> ta </a:t>
            </a:r>
            <a:r>
              <a:rPr lang="en-US" sz="1600" dirty="0" err="1">
                <a:latin typeface="Times New Roman" panose="02020603050405020304" pitchFamily="18" charset="0"/>
                <a:cs typeface="Times New Roman" panose="02020603050405020304" pitchFamily="18" charset="0"/>
              </a:rPr>
              <a:t>quên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mọi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áp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lực</a:t>
            </a:r>
            <a:r>
              <a:rPr lang="en-US" sz="1600" dirty="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sp>
        <p:nvSpPr>
          <p:cNvPr id="64" name="TextBox 63"/>
          <p:cNvSpPr txBox="1"/>
          <p:nvPr/>
        </p:nvSpPr>
        <p:spPr>
          <a:xfrm>
            <a:off x="5145544" y="1456087"/>
            <a:ext cx="3428700" cy="583565"/>
          </a:xfrm>
          <a:prstGeom prst="rect">
            <a:avLst/>
          </a:prstGeom>
          <a:noFill/>
        </p:spPr>
        <p:txBody>
          <a:bodyPr wrap="square">
            <a:spAutoFit/>
          </a:bodyPr>
          <a:lstStyle/>
          <a:p>
            <a:pPr marL="0" indent="0" algn="just">
              <a:buNone/>
            </a:pPr>
            <a:r>
              <a:rPr lang="en-US" sz="1600" dirty="0" err="1">
                <a:latin typeface="Times New Roman" panose="02020603050405020304" pitchFamily="18" charset="0"/>
                <a:cs typeface="Times New Roman" panose="02020603050405020304" pitchFamily="18" charset="0"/>
              </a:rPr>
              <a:t>Tập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dục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thao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mỗi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ngày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giúp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chúng</a:t>
            </a:r>
            <a:r>
              <a:rPr lang="en-US" sz="1600" dirty="0">
                <a:latin typeface="Times New Roman" panose="02020603050405020304" pitchFamily="18" charset="0"/>
                <a:cs typeface="Times New Roman" panose="02020603050405020304" pitchFamily="18" charset="0"/>
              </a:rPr>
              <a:t> ta </a:t>
            </a:r>
            <a:r>
              <a:rPr lang="en-US" sz="1600" dirty="0" err="1">
                <a:latin typeface="Times New Roman" panose="02020603050405020304" pitchFamily="18" charset="0"/>
                <a:cs typeface="Times New Roman" panose="02020603050405020304" pitchFamily="18" charset="0"/>
              </a:rPr>
              <a:t>chống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áp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lực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căng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thẳng</a:t>
            </a:r>
            <a:endParaRPr lang="en-US" sz="1600" dirty="0">
              <a:latin typeface="Times New Roman" panose="02020603050405020304" pitchFamily="18" charset="0"/>
              <a:cs typeface="Times New Roman" panose="02020603050405020304" pitchFamily="18" charset="0"/>
            </a:endParaRPr>
          </a:p>
        </p:txBody>
      </p:sp>
      <p:sp>
        <p:nvSpPr>
          <p:cNvPr id="66" name="TextBox 65"/>
          <p:cNvSpPr txBox="1"/>
          <p:nvPr/>
        </p:nvSpPr>
        <p:spPr>
          <a:xfrm>
            <a:off x="4471298" y="2541777"/>
            <a:ext cx="3907028" cy="1076325"/>
          </a:xfrm>
          <a:prstGeom prst="rect">
            <a:avLst/>
          </a:prstGeom>
          <a:noFill/>
        </p:spPr>
        <p:txBody>
          <a:bodyPr wrap="square">
            <a:spAutoFit/>
          </a:bodyPr>
          <a:lstStyle/>
          <a:p>
            <a:pPr marL="0" indent="0" algn="just">
              <a:buNone/>
            </a:pPr>
            <a:r>
              <a:rPr lang="en-US" sz="1600" dirty="0" err="1">
                <a:latin typeface="Times New Roman" panose="02020603050405020304" pitchFamily="18" charset="0"/>
                <a:cs typeface="Times New Roman" panose="02020603050405020304" pitchFamily="18" charset="0"/>
              </a:rPr>
              <a:t>Không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có</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điều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gì</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trên</a:t>
            </a:r>
            <a:r>
              <a:rPr lang="en-US" sz="1600" dirty="0">
                <a:latin typeface="Times New Roman" panose="02020603050405020304" pitchFamily="18" charset="0"/>
                <a:cs typeface="Times New Roman" panose="02020603050405020304" pitchFamily="18" charset="0"/>
              </a:rPr>
              <a:t> cuộc </a:t>
            </a:r>
            <a:r>
              <a:rPr lang="en-US" sz="1600" dirty="0" err="1">
                <a:latin typeface="Times New Roman" panose="02020603050405020304" pitchFamily="18" charset="0"/>
                <a:cs typeface="Times New Roman" panose="02020603050405020304" pitchFamily="18" charset="0"/>
              </a:rPr>
              <a:t>đời</a:t>
            </a:r>
            <a:r>
              <a:rPr lang="en-US" sz="1600" dirty="0">
                <a:latin typeface="Times New Roman" panose="02020603050405020304" pitchFamily="18" charset="0"/>
                <a:cs typeface="Times New Roman" panose="02020603050405020304" pitchFamily="18" charset="0"/>
              </a:rPr>
              <a:t> này </a:t>
            </a:r>
            <a:r>
              <a:rPr lang="en-US" sz="1600" dirty="0" err="1">
                <a:latin typeface="Times New Roman" panose="02020603050405020304" pitchFamily="18" charset="0"/>
                <a:cs typeface="Times New Roman" panose="02020603050405020304" pitchFamily="18" charset="0"/>
              </a:rPr>
              <a:t>không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có</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giải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quyết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Nếu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bạn</a:t>
            </a:r>
            <a:r>
              <a:rPr lang="en-US" sz="1600" dirty="0">
                <a:latin typeface="Times New Roman" panose="02020603050405020304" pitchFamily="18" charset="0"/>
                <a:cs typeface="Times New Roman" panose="02020603050405020304" pitchFamily="18" charset="0"/>
              </a:rPr>
              <a:t> đã </a:t>
            </a:r>
            <a:r>
              <a:rPr lang="en-US" sz="1600" dirty="0" err="1">
                <a:latin typeface="Times New Roman" panose="02020603050405020304" pitchFamily="18" charset="0"/>
                <a:cs typeface="Times New Roman" panose="02020603050405020304" pitchFamily="18" charset="0"/>
              </a:rPr>
              <a:t>thật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cố</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gắng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vẫn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chưa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giải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quyết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được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thì</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hãy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hỏi</a:t>
            </a:r>
            <a:r>
              <a:rPr lang="en-US" sz="1600" dirty="0">
                <a:latin typeface="Times New Roman" panose="02020603050405020304" pitchFamily="18" charset="0"/>
                <a:cs typeface="Times New Roman" panose="02020603050405020304" pitchFamily="18" charset="0"/>
              </a:rPr>
              <a:t> ý </a:t>
            </a:r>
            <a:r>
              <a:rPr lang="en-US" sz="1600" dirty="0" err="1">
                <a:latin typeface="Times New Roman" panose="02020603050405020304" pitchFamily="18" charset="0"/>
                <a:cs typeface="Times New Roman" panose="02020603050405020304" pitchFamily="18" charset="0"/>
              </a:rPr>
              <a:t>kiến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chuyên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gia</a:t>
            </a:r>
            <a:r>
              <a:rPr lang="en-US" sz="1600" dirty="0">
                <a:latin typeface="Times New Roman" panose="02020603050405020304" pitchFamily="18" charset="0"/>
                <a:cs typeface="Times New Roman" panose="02020603050405020304" pitchFamily="18" charset="0"/>
              </a:rPr>
              <a:t> để </a:t>
            </a:r>
            <a:r>
              <a:rPr lang="en-US" sz="1600" dirty="0" err="1">
                <a:latin typeface="Times New Roman" panose="02020603050405020304" pitchFamily="18" charset="0"/>
                <a:cs typeface="Times New Roman" panose="02020603050405020304" pitchFamily="18" charset="0"/>
              </a:rPr>
              <a:t>được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giúp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đỡ</a:t>
            </a:r>
            <a:r>
              <a:rPr lang="en-US" sz="1600" dirty="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sp>
        <p:nvSpPr>
          <p:cNvPr id="68" name="TextBox 67"/>
          <p:cNvSpPr txBox="1"/>
          <p:nvPr/>
        </p:nvSpPr>
        <p:spPr>
          <a:xfrm>
            <a:off x="5265399" y="4261445"/>
            <a:ext cx="2879663" cy="583565"/>
          </a:xfrm>
          <a:prstGeom prst="rect">
            <a:avLst/>
          </a:prstGeom>
          <a:noFill/>
        </p:spPr>
        <p:txBody>
          <a:bodyPr wrap="square">
            <a:spAutoFit/>
          </a:bodyPr>
          <a:lstStyle/>
          <a:p>
            <a:pPr algn="just"/>
            <a:r>
              <a:rPr lang="en-US" sz="1600" dirty="0" err="1">
                <a:latin typeface="Times New Roman" panose="02020603050405020304" pitchFamily="18" charset="0"/>
                <a:cs typeface="Times New Roman" panose="02020603050405020304" pitchFamily="18" charset="0"/>
              </a:rPr>
              <a:t>Lên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mạng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xã</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hội</a:t>
            </a:r>
            <a:r>
              <a:rPr lang="en-US" sz="1600" dirty="0">
                <a:latin typeface="Times New Roman" panose="02020603050405020304" pitchFamily="18" charset="0"/>
                <a:cs typeface="Times New Roman" panose="02020603050405020304" pitchFamily="18" charset="0"/>
              </a:rPr>
              <a:t> than </a:t>
            </a:r>
            <a:r>
              <a:rPr lang="en-US" sz="1600" dirty="0" err="1">
                <a:latin typeface="Times New Roman" panose="02020603050405020304" pitchFamily="18" charset="0"/>
                <a:cs typeface="Times New Roman" panose="02020603050405020304" pitchFamily="18" charset="0"/>
              </a:rPr>
              <a:t>thở</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cũng</a:t>
            </a:r>
            <a:r>
              <a:rPr lang="en-US" sz="1600" dirty="0">
                <a:latin typeface="Times New Roman" panose="02020603050405020304" pitchFamily="18" charset="0"/>
                <a:cs typeface="Times New Roman" panose="02020603050405020304" pitchFamily="18" charset="0"/>
              </a:rPr>
              <a:t> là một </a:t>
            </a:r>
            <a:r>
              <a:rPr lang="en-US" sz="1600" dirty="0" err="1">
                <a:latin typeface="Times New Roman" panose="02020603050405020304" pitchFamily="18" charset="0"/>
                <a:cs typeface="Times New Roman" panose="02020603050405020304" pitchFamily="18" charset="0"/>
              </a:rPr>
              <a:t>cách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giải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toả</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nỗi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buồn</a:t>
            </a:r>
            <a:r>
              <a:rPr lang="en-US" sz="1600" dirty="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circle(in)">
                                      <p:cBhvr>
                                        <p:cTn id="7" dur="20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circle(in)">
                                      <p:cBhvr>
                                        <p:cTn id="12" dur="2000"/>
                                        <p:tgtEl>
                                          <p:spTgt spid="6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circle(in)">
                                      <p:cBhvr>
                                        <p:cTn id="17" dur="20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circle(in)">
                                      <p:cBhvr>
                                        <p:cTn id="22" dur="2000"/>
                                        <p:tgtEl>
                                          <p:spTgt spid="6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circle(in)">
                                      <p:cBhvr>
                                        <p:cTn id="27" dur="20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68"/>
                                        </p:tgtEl>
                                        <p:attrNameLst>
                                          <p:attrName>style.visibility</p:attrName>
                                        </p:attrNameLst>
                                      </p:cBhvr>
                                      <p:to>
                                        <p:strVal val="visible"/>
                                      </p:to>
                                    </p:set>
                                    <p:animEffect transition="in" filter="circle(in)">
                                      <p:cBhvr>
                                        <p:cTn id="32" dur="20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60" grpId="0"/>
      <p:bldP spid="62" grpId="0"/>
      <p:bldP spid="64" grpId="0"/>
      <p:bldP spid="66" grpId="0"/>
      <p:bldP spid="6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1000" r="-8000" b="-7000"/>
          </a:stretch>
        </a:blipFill>
        <a:effectLst/>
      </p:bgPr>
    </p:bg>
    <p:spTree>
      <p:nvGrpSpPr>
        <p:cNvPr id="1" name=""/>
        <p:cNvGrpSpPr/>
        <p:nvPr/>
      </p:nvGrpSpPr>
      <p:grpSpPr>
        <a:xfrm>
          <a:off x="0" y="0"/>
          <a:ext cx="0" cy="0"/>
          <a:chOff x="0" y="0"/>
          <a:chExt cx="0" cy="0"/>
        </a:xfrm>
      </p:grpSpPr>
      <p:grpSp>
        <p:nvGrpSpPr>
          <p:cNvPr id="7" name="组合 11"/>
          <p:cNvGrpSpPr/>
          <p:nvPr/>
        </p:nvGrpSpPr>
        <p:grpSpPr>
          <a:xfrm>
            <a:off x="1906846" y="52212"/>
            <a:ext cx="5749440" cy="3438473"/>
            <a:chOff x="-558688" y="0"/>
            <a:chExt cx="9107943" cy="6858000"/>
          </a:xfrm>
        </p:grpSpPr>
        <p:pic>
          <p:nvPicPr>
            <p:cNvPr id="8" name="图片 10"/>
            <p:cNvPicPr>
              <a:picLocks noChangeAspect="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9" name="图片 9"/>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4" name="TextBox 3"/>
          <p:cNvSpPr txBox="1"/>
          <p:nvPr/>
        </p:nvSpPr>
        <p:spPr>
          <a:xfrm>
            <a:off x="2303439" y="903345"/>
            <a:ext cx="4933715" cy="1753235"/>
          </a:xfrm>
          <a:prstGeom prst="rect">
            <a:avLst/>
          </a:prstGeom>
          <a:noFill/>
        </p:spPr>
        <p:txBody>
          <a:bodyPr wrap="square">
            <a:spAutoFit/>
          </a:bodyPr>
          <a:lstStyle/>
          <a:p>
            <a:pPr marL="0" indent="0" algn="ctr">
              <a:lnSpc>
                <a:spcPct val="200000"/>
              </a:lnSpc>
              <a:buNone/>
            </a:pPr>
            <a:r>
              <a:rPr lang="en-US" sz="1800" b="1" dirty="0">
                <a:solidFill>
                  <a:srgbClr val="00B050"/>
                </a:solidFill>
                <a:latin typeface="Arial" panose="020B0604020202020204" pitchFamily="34" charset="0"/>
                <a:cs typeface="Arial" panose="020B0604020202020204" pitchFamily="34" charset="0"/>
              </a:rPr>
              <a:t>Em đã </a:t>
            </a:r>
            <a:r>
              <a:rPr lang="en-US" sz="1800" b="1" dirty="0" err="1">
                <a:solidFill>
                  <a:srgbClr val="00B050"/>
                </a:solidFill>
                <a:latin typeface="Arial" panose="020B0604020202020204" pitchFamily="34" charset="0"/>
                <a:cs typeface="Arial" panose="020B0604020202020204" pitchFamily="34" charset="0"/>
              </a:rPr>
              <a:t>từng</a:t>
            </a:r>
            <a:r>
              <a:rPr lang="en-US" sz="1800" b="1" dirty="0">
                <a:solidFill>
                  <a:srgbClr val="00B050"/>
                </a:solidFill>
                <a:latin typeface="Arial" panose="020B0604020202020204" pitchFamily="34" charset="0"/>
                <a:cs typeface="Arial" panose="020B0604020202020204" pitchFamily="34" charset="0"/>
              </a:rPr>
              <a:t> </a:t>
            </a:r>
            <a:r>
              <a:rPr lang="en-US" sz="1800" b="1" dirty="0" err="1">
                <a:solidFill>
                  <a:srgbClr val="00B050"/>
                </a:solidFill>
                <a:latin typeface="Arial" panose="020B0604020202020204" pitchFamily="34" charset="0"/>
                <a:cs typeface="Arial" panose="020B0604020202020204" pitchFamily="34" charset="0"/>
              </a:rPr>
              <a:t>áp</a:t>
            </a:r>
            <a:r>
              <a:rPr lang="en-US" sz="1800" b="1" dirty="0">
                <a:solidFill>
                  <a:srgbClr val="00B050"/>
                </a:solidFill>
                <a:latin typeface="Arial" panose="020B0604020202020204" pitchFamily="34" charset="0"/>
                <a:cs typeface="Arial" panose="020B0604020202020204" pitchFamily="34" charset="0"/>
              </a:rPr>
              <a:t> </a:t>
            </a:r>
            <a:r>
              <a:rPr lang="en-US" sz="1800" b="1" dirty="0" err="1">
                <a:solidFill>
                  <a:srgbClr val="00B050"/>
                </a:solidFill>
                <a:latin typeface="Arial" panose="020B0604020202020204" pitchFamily="34" charset="0"/>
                <a:cs typeface="Arial" panose="020B0604020202020204" pitchFamily="34" charset="0"/>
              </a:rPr>
              <a:t>dụng</a:t>
            </a:r>
            <a:r>
              <a:rPr lang="en-US" sz="1800" b="1" dirty="0">
                <a:solidFill>
                  <a:srgbClr val="00B050"/>
                </a:solidFill>
                <a:latin typeface="Arial" panose="020B0604020202020204" pitchFamily="34" charset="0"/>
                <a:cs typeface="Arial" panose="020B0604020202020204" pitchFamily="34" charset="0"/>
              </a:rPr>
              <a:t> </a:t>
            </a:r>
            <a:r>
              <a:rPr lang="en-US" sz="1800" b="1" dirty="0" err="1">
                <a:solidFill>
                  <a:srgbClr val="00B050"/>
                </a:solidFill>
                <a:latin typeface="Arial" panose="020B0604020202020204" pitchFamily="34" charset="0"/>
                <a:cs typeface="Arial" panose="020B0604020202020204" pitchFamily="34" charset="0"/>
              </a:rPr>
              <a:t>cách</a:t>
            </a:r>
            <a:r>
              <a:rPr lang="en-US" sz="1800" b="1" dirty="0">
                <a:solidFill>
                  <a:srgbClr val="00B050"/>
                </a:solidFill>
                <a:latin typeface="Arial" panose="020B0604020202020204" pitchFamily="34" charset="0"/>
                <a:cs typeface="Arial" panose="020B0604020202020204" pitchFamily="34" charset="0"/>
              </a:rPr>
              <a:t> </a:t>
            </a:r>
            <a:r>
              <a:rPr lang="en-US" sz="1800" b="1" dirty="0" err="1">
                <a:solidFill>
                  <a:srgbClr val="00B050"/>
                </a:solidFill>
                <a:latin typeface="Arial" panose="020B0604020202020204" pitchFamily="34" charset="0"/>
                <a:cs typeface="Arial" panose="020B0604020202020204" pitchFamily="34" charset="0"/>
              </a:rPr>
              <a:t>nào</a:t>
            </a:r>
            <a:r>
              <a:rPr lang="en-US" sz="1800" b="1" dirty="0">
                <a:solidFill>
                  <a:srgbClr val="00B050"/>
                </a:solidFill>
                <a:latin typeface="Arial" panose="020B0604020202020204" pitchFamily="34" charset="0"/>
                <a:cs typeface="Arial" panose="020B0604020202020204" pitchFamily="34" charset="0"/>
              </a:rPr>
              <a:t> để </a:t>
            </a:r>
            <a:r>
              <a:rPr lang="en-US" sz="1800" b="1" dirty="0" err="1">
                <a:solidFill>
                  <a:srgbClr val="00B050"/>
                </a:solidFill>
                <a:latin typeface="Arial" panose="020B0604020202020204" pitchFamily="34" charset="0"/>
                <a:cs typeface="Arial" panose="020B0604020202020204" pitchFamily="34" charset="0"/>
              </a:rPr>
              <a:t>ứng</a:t>
            </a:r>
            <a:r>
              <a:rPr lang="en-US" sz="1800" b="1" dirty="0">
                <a:solidFill>
                  <a:srgbClr val="00B050"/>
                </a:solidFill>
                <a:latin typeface="Arial" panose="020B0604020202020204" pitchFamily="34" charset="0"/>
                <a:cs typeface="Arial" panose="020B0604020202020204" pitchFamily="34" charset="0"/>
              </a:rPr>
              <a:t> </a:t>
            </a:r>
            <a:r>
              <a:rPr lang="en-US" sz="1800" b="1" dirty="0" err="1">
                <a:solidFill>
                  <a:srgbClr val="00B050"/>
                </a:solidFill>
                <a:latin typeface="Arial" panose="020B0604020202020204" pitchFamily="34" charset="0"/>
                <a:cs typeface="Arial" panose="020B0604020202020204" pitchFamily="34" charset="0"/>
              </a:rPr>
              <a:t>phó</a:t>
            </a:r>
            <a:r>
              <a:rPr lang="en-US" sz="1800" b="1" dirty="0">
                <a:solidFill>
                  <a:srgbClr val="00B050"/>
                </a:solidFill>
                <a:latin typeface="Arial" panose="020B0604020202020204" pitchFamily="34" charset="0"/>
                <a:cs typeface="Arial" panose="020B0604020202020204" pitchFamily="34" charset="0"/>
              </a:rPr>
              <a:t> </a:t>
            </a:r>
            <a:r>
              <a:rPr lang="en-US" sz="1800" b="1" dirty="0" err="1">
                <a:solidFill>
                  <a:srgbClr val="00B050"/>
                </a:solidFill>
                <a:latin typeface="Arial" panose="020B0604020202020204" pitchFamily="34" charset="0"/>
                <a:cs typeface="Arial" panose="020B0604020202020204" pitchFamily="34" charset="0"/>
              </a:rPr>
              <a:t>tích</a:t>
            </a:r>
            <a:r>
              <a:rPr lang="en-US" sz="1800" b="1" dirty="0">
                <a:solidFill>
                  <a:srgbClr val="00B050"/>
                </a:solidFill>
                <a:latin typeface="Arial" panose="020B0604020202020204" pitchFamily="34" charset="0"/>
                <a:cs typeface="Arial" panose="020B0604020202020204" pitchFamily="34" charset="0"/>
              </a:rPr>
              <a:t> </a:t>
            </a:r>
            <a:r>
              <a:rPr lang="en-US" sz="1800" b="1" dirty="0" err="1">
                <a:solidFill>
                  <a:srgbClr val="00B050"/>
                </a:solidFill>
                <a:latin typeface="Arial" panose="020B0604020202020204" pitchFamily="34" charset="0"/>
                <a:cs typeface="Arial" panose="020B0604020202020204" pitchFamily="34" charset="0"/>
              </a:rPr>
              <a:t>cực</a:t>
            </a:r>
            <a:r>
              <a:rPr lang="en-US" sz="1800" b="1" dirty="0">
                <a:solidFill>
                  <a:srgbClr val="00B050"/>
                </a:solidFill>
                <a:latin typeface="Arial" panose="020B0604020202020204" pitchFamily="34" charset="0"/>
                <a:cs typeface="Arial" panose="020B0604020202020204" pitchFamily="34" charset="0"/>
              </a:rPr>
              <a:t> </a:t>
            </a:r>
            <a:r>
              <a:rPr lang="en-US" sz="1800" b="1" dirty="0" err="1">
                <a:solidFill>
                  <a:srgbClr val="00B050"/>
                </a:solidFill>
                <a:latin typeface="Arial" panose="020B0604020202020204" pitchFamily="34" charset="0"/>
                <a:cs typeface="Arial" panose="020B0604020202020204" pitchFamily="34" charset="0"/>
              </a:rPr>
              <a:t>khi</a:t>
            </a:r>
            <a:r>
              <a:rPr lang="en-US" sz="1800" b="1" dirty="0">
                <a:solidFill>
                  <a:srgbClr val="00B050"/>
                </a:solidFill>
                <a:latin typeface="Arial" panose="020B0604020202020204" pitchFamily="34" charset="0"/>
                <a:cs typeface="Arial" panose="020B0604020202020204" pitchFamily="34" charset="0"/>
              </a:rPr>
              <a:t> </a:t>
            </a:r>
            <a:r>
              <a:rPr lang="en-US" sz="1800" b="1" dirty="0" err="1">
                <a:solidFill>
                  <a:srgbClr val="00B050"/>
                </a:solidFill>
                <a:latin typeface="Arial" panose="020B0604020202020204" pitchFamily="34" charset="0"/>
                <a:cs typeface="Arial" panose="020B0604020202020204" pitchFamily="34" charset="0"/>
              </a:rPr>
              <a:t>gặp</a:t>
            </a:r>
            <a:r>
              <a:rPr lang="en-US" sz="1800" b="1" dirty="0">
                <a:solidFill>
                  <a:srgbClr val="00B050"/>
                </a:solidFill>
                <a:latin typeface="Arial" panose="020B0604020202020204" pitchFamily="34" charset="0"/>
                <a:cs typeface="Arial" panose="020B0604020202020204" pitchFamily="34" charset="0"/>
              </a:rPr>
              <a:t> </a:t>
            </a:r>
            <a:r>
              <a:rPr lang="en-US" sz="1800" b="1" dirty="0" err="1">
                <a:solidFill>
                  <a:srgbClr val="00B050"/>
                </a:solidFill>
                <a:latin typeface="Arial" panose="020B0604020202020204" pitchFamily="34" charset="0"/>
                <a:cs typeface="Arial" panose="020B0604020202020204" pitchFamily="34" charset="0"/>
              </a:rPr>
              <a:t>căng</a:t>
            </a:r>
            <a:r>
              <a:rPr lang="en-US" sz="1800" b="1" dirty="0">
                <a:solidFill>
                  <a:srgbClr val="00B050"/>
                </a:solidFill>
                <a:latin typeface="Arial" panose="020B0604020202020204" pitchFamily="34" charset="0"/>
                <a:cs typeface="Arial" panose="020B0604020202020204" pitchFamily="34" charset="0"/>
              </a:rPr>
              <a:t> </a:t>
            </a:r>
            <a:r>
              <a:rPr lang="en-US" sz="1800" b="1" dirty="0" err="1">
                <a:solidFill>
                  <a:srgbClr val="00B050"/>
                </a:solidFill>
                <a:latin typeface="Arial" panose="020B0604020202020204" pitchFamily="34" charset="0"/>
                <a:cs typeface="Arial" panose="020B0604020202020204" pitchFamily="34" charset="0"/>
              </a:rPr>
              <a:t>thẳng</a:t>
            </a:r>
            <a:r>
              <a:rPr lang="en-US" sz="1800" b="1" dirty="0">
                <a:solidFill>
                  <a:srgbClr val="00B050"/>
                </a:solidFill>
                <a:latin typeface="Arial" panose="020B0604020202020204" pitchFamily="34" charset="0"/>
                <a:cs typeface="Arial" panose="020B0604020202020204" pitchFamily="34" charset="0"/>
              </a:rPr>
              <a:t> </a:t>
            </a:r>
            <a:r>
              <a:rPr lang="en-US" sz="1800" b="1" dirty="0" err="1">
                <a:solidFill>
                  <a:srgbClr val="00B050"/>
                </a:solidFill>
                <a:latin typeface="Arial" panose="020B0604020202020204" pitchFamily="34" charset="0"/>
                <a:cs typeface="Arial" panose="020B0604020202020204" pitchFamily="34" charset="0"/>
              </a:rPr>
              <a:t>trong</a:t>
            </a:r>
            <a:r>
              <a:rPr lang="en-US" sz="1800" b="1" dirty="0">
                <a:solidFill>
                  <a:srgbClr val="00B050"/>
                </a:solidFill>
                <a:latin typeface="Arial" panose="020B0604020202020204" pitchFamily="34" charset="0"/>
                <a:cs typeface="Arial" panose="020B0604020202020204" pitchFamily="34" charset="0"/>
              </a:rPr>
              <a:t> </a:t>
            </a:r>
            <a:r>
              <a:rPr lang="en-US" sz="1800" b="1" dirty="0" err="1">
                <a:solidFill>
                  <a:srgbClr val="00B050"/>
                </a:solidFill>
                <a:latin typeface="Arial" panose="020B0604020202020204" pitchFamily="34" charset="0"/>
                <a:cs typeface="Arial" panose="020B0604020202020204" pitchFamily="34" charset="0"/>
              </a:rPr>
              <a:t>học</a:t>
            </a:r>
            <a:r>
              <a:rPr lang="en-US" sz="1800" b="1" dirty="0">
                <a:solidFill>
                  <a:srgbClr val="00B050"/>
                </a:solidFill>
                <a:latin typeface="Arial" panose="020B0604020202020204" pitchFamily="34" charset="0"/>
                <a:cs typeface="Arial" panose="020B0604020202020204" pitchFamily="34" charset="0"/>
              </a:rPr>
              <a:t> </a:t>
            </a:r>
            <a:r>
              <a:rPr lang="en-US" sz="1800" b="1" dirty="0" err="1">
                <a:solidFill>
                  <a:srgbClr val="00B050"/>
                </a:solidFill>
                <a:latin typeface="Arial" panose="020B0604020202020204" pitchFamily="34" charset="0"/>
                <a:cs typeface="Arial" panose="020B0604020202020204" pitchFamily="34" charset="0"/>
              </a:rPr>
              <a:t>tập</a:t>
            </a:r>
            <a:r>
              <a:rPr lang="en-US" sz="1800" b="1" dirty="0">
                <a:solidFill>
                  <a:srgbClr val="00B050"/>
                </a:solidFill>
                <a:latin typeface="Arial" panose="020B0604020202020204" pitchFamily="34" charset="0"/>
                <a:cs typeface="Arial" panose="020B0604020202020204" pitchFamily="34" charset="0"/>
              </a:rPr>
              <a:t> </a:t>
            </a:r>
            <a:r>
              <a:rPr lang="en-US" sz="1800" b="1" dirty="0" err="1">
                <a:solidFill>
                  <a:srgbClr val="00B050"/>
                </a:solidFill>
                <a:latin typeface="Arial" panose="020B0604020202020204" pitchFamily="34" charset="0"/>
                <a:cs typeface="Arial" panose="020B0604020202020204" pitchFamily="34" charset="0"/>
              </a:rPr>
              <a:t>hoặc</a:t>
            </a:r>
            <a:r>
              <a:rPr lang="en-US" sz="1800" b="1" dirty="0">
                <a:solidFill>
                  <a:srgbClr val="00B050"/>
                </a:solidFill>
                <a:latin typeface="Arial" panose="020B0604020202020204" pitchFamily="34" charset="0"/>
                <a:cs typeface="Arial" panose="020B0604020202020204" pitchFamily="34" charset="0"/>
              </a:rPr>
              <a:t> </a:t>
            </a:r>
            <a:r>
              <a:rPr lang="en-US" sz="1800" b="1" dirty="0" err="1">
                <a:solidFill>
                  <a:srgbClr val="00B050"/>
                </a:solidFill>
                <a:latin typeface="Arial" panose="020B0604020202020204" pitchFamily="34" charset="0"/>
                <a:cs typeface="Arial" panose="020B0604020202020204" pitchFamily="34" charset="0"/>
              </a:rPr>
              <a:t>giao</a:t>
            </a:r>
            <a:r>
              <a:rPr lang="en-US" sz="1800" b="1" dirty="0">
                <a:solidFill>
                  <a:srgbClr val="00B050"/>
                </a:solidFill>
                <a:latin typeface="Arial" panose="020B0604020202020204" pitchFamily="34" charset="0"/>
                <a:cs typeface="Arial" panose="020B0604020202020204" pitchFamily="34" charset="0"/>
              </a:rPr>
              <a:t> </a:t>
            </a:r>
            <a:r>
              <a:rPr lang="en-US" sz="1800" b="1" dirty="0" err="1">
                <a:solidFill>
                  <a:srgbClr val="00B050"/>
                </a:solidFill>
                <a:latin typeface="Arial" panose="020B0604020202020204" pitchFamily="34" charset="0"/>
                <a:cs typeface="Arial" panose="020B0604020202020204" pitchFamily="34" charset="0"/>
              </a:rPr>
              <a:t>tiếp</a:t>
            </a:r>
            <a:r>
              <a:rPr lang="en-US" sz="1800" b="1" dirty="0">
                <a:solidFill>
                  <a:srgbClr val="00B050"/>
                </a:solidFill>
                <a:latin typeface="Arial" panose="020B0604020202020204" pitchFamily="34" charset="0"/>
                <a:cs typeface="Arial" panose="020B0604020202020204" pitchFamily="34" charset="0"/>
              </a:rPr>
              <a:t> </a:t>
            </a:r>
            <a:r>
              <a:rPr lang="en-US" sz="1800" b="1" dirty="0" err="1">
                <a:solidFill>
                  <a:srgbClr val="00B050"/>
                </a:solidFill>
                <a:latin typeface="Arial" panose="020B0604020202020204" pitchFamily="34" charset="0"/>
                <a:cs typeface="Arial" panose="020B0604020202020204" pitchFamily="34" charset="0"/>
              </a:rPr>
              <a:t>với</a:t>
            </a:r>
            <a:r>
              <a:rPr lang="en-US" sz="1800" b="1" dirty="0">
                <a:solidFill>
                  <a:srgbClr val="00B050"/>
                </a:solidFill>
                <a:latin typeface="Arial" panose="020B0604020202020204" pitchFamily="34" charset="0"/>
                <a:cs typeface="Arial" panose="020B0604020202020204" pitchFamily="34" charset="0"/>
              </a:rPr>
              <a:t> </a:t>
            </a:r>
            <a:r>
              <a:rPr lang="en-US" sz="1800" b="1" dirty="0" err="1">
                <a:solidFill>
                  <a:srgbClr val="00B050"/>
                </a:solidFill>
                <a:latin typeface="Arial" panose="020B0604020202020204" pitchFamily="34" charset="0"/>
                <a:cs typeface="Arial" panose="020B0604020202020204" pitchFamily="34" charset="0"/>
              </a:rPr>
              <a:t>bạn</a:t>
            </a:r>
            <a:r>
              <a:rPr lang="en-US" sz="1800" b="1" dirty="0">
                <a:solidFill>
                  <a:srgbClr val="00B050"/>
                </a:solidFill>
                <a:latin typeface="Arial" panose="020B0604020202020204" pitchFamily="34" charset="0"/>
                <a:cs typeface="Arial" panose="020B0604020202020204" pitchFamily="34" charset="0"/>
              </a:rPr>
              <a:t> </a:t>
            </a:r>
            <a:r>
              <a:rPr lang="en-US" sz="1800" b="1" dirty="0" err="1">
                <a:solidFill>
                  <a:srgbClr val="00B050"/>
                </a:solidFill>
                <a:latin typeface="Arial" panose="020B0604020202020204" pitchFamily="34" charset="0"/>
                <a:cs typeface="Arial" panose="020B0604020202020204" pitchFamily="34" charset="0"/>
              </a:rPr>
              <a:t>bè</a:t>
            </a:r>
            <a:r>
              <a:rPr lang="en-US" sz="1800" b="1" dirty="0">
                <a:solidFill>
                  <a:srgbClr val="00B050"/>
                </a:solidFill>
                <a:latin typeface="Arial" panose="020B0604020202020204" pitchFamily="34" charset="0"/>
                <a:cs typeface="Arial" panose="020B0604020202020204" pitchFamily="34" charset="0"/>
              </a:rPr>
              <a:t>, người </a:t>
            </a:r>
            <a:r>
              <a:rPr lang="en-US" sz="1800" b="1" dirty="0" err="1">
                <a:solidFill>
                  <a:srgbClr val="00B050"/>
                </a:solidFill>
                <a:latin typeface="Arial" panose="020B0604020202020204" pitchFamily="34" charset="0"/>
                <a:cs typeface="Arial" panose="020B0604020202020204" pitchFamily="34" charset="0"/>
              </a:rPr>
              <a:t>thân</a:t>
            </a:r>
            <a:r>
              <a:rPr lang="en-US" sz="1800" b="1" dirty="0">
                <a:solidFill>
                  <a:srgbClr val="00B050"/>
                </a:solidFill>
                <a:latin typeface="Arial" panose="020B0604020202020204" pitchFamily="34" charset="0"/>
                <a:cs typeface="Arial" panose="020B0604020202020204" pitchFamily="34" charset="0"/>
              </a:rPr>
              <a:t>?</a:t>
            </a:r>
            <a:endParaRPr lang="en-US" sz="1800" b="1" dirty="0">
              <a:solidFill>
                <a:srgbClr val="00B05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2291080" y="1463040"/>
            <a:ext cx="4791710" cy="951230"/>
          </a:xfrm>
          <a:solidFill>
            <a:schemeClr val="bg1"/>
          </a:solidFill>
        </p:spPr>
        <p:txBody>
          <a:bodyPr/>
          <a:p>
            <a:pPr defTabSz="0">
              <a:tabLst>
                <a:tab pos="1828800" algn="l"/>
              </a:tabLst>
            </a:pPr>
            <a:r>
              <a:rPr lang="en-US" sz="2000" b="1" i="1">
                <a:solidFill>
                  <a:schemeClr val="accent6"/>
                </a:solidFill>
                <a:latin typeface="Times New Roman" panose="02020603050405020304" pitchFamily="18" charset="0"/>
                <a:cs typeface="Times New Roman" panose="02020603050405020304" pitchFamily="18" charset="0"/>
              </a:rPr>
              <a:t>CHIA SẺ CÁCH ỨNG PHÓ TÍCH CỰC KHI GẶP CĂNG THẲNG</a:t>
            </a:r>
            <a:endParaRPr lang="en-US" sz="2000" b="1" i="1">
              <a:solidFill>
                <a:schemeClr val="accent6"/>
              </a:solidFill>
              <a:latin typeface="Times New Roman" panose="02020603050405020304" pitchFamily="18" charset="0"/>
              <a:cs typeface="Times New Roman" panose="02020603050405020304" pitchFamily="18" charset="0"/>
            </a:endParaRPr>
          </a:p>
        </p:txBody>
      </p:sp>
      <p:pic>
        <p:nvPicPr>
          <p:cNvPr id="1082371" name="Picture 6"/>
          <p:cNvPicPr>
            <a:picLocks noChangeAspect="1"/>
          </p:cNvPicPr>
          <p:nvPr>
            <p:ph idx="1"/>
          </p:nvPr>
        </p:nvPicPr>
        <p:blipFill>
          <a:blip r:embed="rId1" cstate="print">
            <a:extLst>
              <a:ext uri="{28A0092B-C50C-407E-A947-70E740481C1C}">
                <a14:useLocalDpi xmlns:a14="http://schemas.microsoft.com/office/drawing/2010/main" val="0"/>
              </a:ext>
            </a:extLst>
          </a:blip>
          <a:srcRect/>
          <a:stretch>
            <a:fillRect/>
          </a:stretch>
        </p:blipFill>
        <p:spPr bwMode="auto">
          <a:xfrm>
            <a:off x="81280" y="17145"/>
            <a:ext cx="192468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082790" y="3549015"/>
            <a:ext cx="1924685" cy="1371600"/>
          </a:xfrm>
          <a:prstGeom prst="rect">
            <a:avLst/>
          </a:prstGeom>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noGrp="1"/>
          </p:cNvSpPr>
          <p:nvPr/>
        </p:nvSpPr>
        <p:spPr>
          <a:xfrm>
            <a:off x="2176145" y="334010"/>
            <a:ext cx="1958340" cy="6216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100"/>
              <a:buFont typeface="Sniglet" panose="04070505030100020000"/>
              <a:buNone/>
              <a:defRPr sz="3100" b="0" i="0" u="none" strike="noStrike" cap="none">
                <a:solidFill>
                  <a:schemeClr val="lt1"/>
                </a:solidFill>
                <a:latin typeface="Sniglet" panose="04070505030100020000"/>
                <a:ea typeface="Sniglet" panose="04070505030100020000"/>
                <a:cs typeface="Sniglet" panose="04070505030100020000"/>
                <a:sym typeface="Sniglet" panose="04070505030100020000"/>
              </a:defRPr>
            </a:lvl1pPr>
            <a:lvl2pPr marR="0" lvl="1" algn="ctr" rtl="0">
              <a:lnSpc>
                <a:spcPct val="100000"/>
              </a:lnSpc>
              <a:spcBef>
                <a:spcPts val="0"/>
              </a:spcBef>
              <a:spcAft>
                <a:spcPts val="0"/>
              </a:spcAft>
              <a:buClr>
                <a:schemeClr val="lt1"/>
              </a:buClr>
              <a:buSzPts val="3100"/>
              <a:buFont typeface="Sniglet" panose="04070505030100020000"/>
              <a:buNone/>
              <a:defRPr sz="3100" b="1" i="0" u="none" strike="noStrike" cap="none">
                <a:solidFill>
                  <a:schemeClr val="lt1"/>
                </a:solidFill>
                <a:latin typeface="Sniglet" panose="04070505030100020000"/>
                <a:ea typeface="Sniglet" panose="04070505030100020000"/>
                <a:cs typeface="Sniglet" panose="04070505030100020000"/>
                <a:sym typeface="Sniglet" panose="04070505030100020000"/>
              </a:defRPr>
            </a:lvl2pPr>
            <a:lvl3pPr marR="0" lvl="2" algn="ctr" rtl="0">
              <a:lnSpc>
                <a:spcPct val="100000"/>
              </a:lnSpc>
              <a:spcBef>
                <a:spcPts val="0"/>
              </a:spcBef>
              <a:spcAft>
                <a:spcPts val="0"/>
              </a:spcAft>
              <a:buClr>
                <a:schemeClr val="lt1"/>
              </a:buClr>
              <a:buSzPts val="3100"/>
              <a:buFont typeface="Sniglet" panose="04070505030100020000"/>
              <a:buNone/>
              <a:defRPr sz="3100" b="1" i="0" u="none" strike="noStrike" cap="none">
                <a:solidFill>
                  <a:schemeClr val="lt1"/>
                </a:solidFill>
                <a:latin typeface="Sniglet" panose="04070505030100020000"/>
                <a:ea typeface="Sniglet" panose="04070505030100020000"/>
                <a:cs typeface="Sniglet" panose="04070505030100020000"/>
                <a:sym typeface="Sniglet" panose="04070505030100020000"/>
              </a:defRPr>
            </a:lvl3pPr>
            <a:lvl4pPr marR="0" lvl="3" algn="ctr" rtl="0">
              <a:lnSpc>
                <a:spcPct val="100000"/>
              </a:lnSpc>
              <a:spcBef>
                <a:spcPts val="0"/>
              </a:spcBef>
              <a:spcAft>
                <a:spcPts val="0"/>
              </a:spcAft>
              <a:buClr>
                <a:schemeClr val="lt1"/>
              </a:buClr>
              <a:buSzPts val="3100"/>
              <a:buFont typeface="Sniglet" panose="04070505030100020000"/>
              <a:buNone/>
              <a:defRPr sz="3100" b="1" i="0" u="none" strike="noStrike" cap="none">
                <a:solidFill>
                  <a:schemeClr val="lt1"/>
                </a:solidFill>
                <a:latin typeface="Sniglet" panose="04070505030100020000"/>
                <a:ea typeface="Sniglet" panose="04070505030100020000"/>
                <a:cs typeface="Sniglet" panose="04070505030100020000"/>
                <a:sym typeface="Sniglet" panose="04070505030100020000"/>
              </a:defRPr>
            </a:lvl4pPr>
            <a:lvl5pPr marR="0" lvl="4" algn="ctr" rtl="0">
              <a:lnSpc>
                <a:spcPct val="100000"/>
              </a:lnSpc>
              <a:spcBef>
                <a:spcPts val="0"/>
              </a:spcBef>
              <a:spcAft>
                <a:spcPts val="0"/>
              </a:spcAft>
              <a:buClr>
                <a:schemeClr val="lt1"/>
              </a:buClr>
              <a:buSzPts val="3100"/>
              <a:buFont typeface="Sniglet" panose="04070505030100020000"/>
              <a:buNone/>
              <a:defRPr sz="3100" b="1" i="0" u="none" strike="noStrike" cap="none">
                <a:solidFill>
                  <a:schemeClr val="lt1"/>
                </a:solidFill>
                <a:latin typeface="Sniglet" panose="04070505030100020000"/>
                <a:ea typeface="Sniglet" panose="04070505030100020000"/>
                <a:cs typeface="Sniglet" panose="04070505030100020000"/>
                <a:sym typeface="Sniglet" panose="04070505030100020000"/>
              </a:defRPr>
            </a:lvl5pPr>
            <a:lvl6pPr marR="0" lvl="5" algn="ctr" rtl="0">
              <a:lnSpc>
                <a:spcPct val="100000"/>
              </a:lnSpc>
              <a:spcBef>
                <a:spcPts val="0"/>
              </a:spcBef>
              <a:spcAft>
                <a:spcPts val="0"/>
              </a:spcAft>
              <a:buClr>
                <a:schemeClr val="lt1"/>
              </a:buClr>
              <a:buSzPts val="3100"/>
              <a:buFont typeface="Sniglet" panose="04070505030100020000"/>
              <a:buNone/>
              <a:defRPr sz="3100" b="1" i="0" u="none" strike="noStrike" cap="none">
                <a:solidFill>
                  <a:schemeClr val="lt1"/>
                </a:solidFill>
                <a:latin typeface="Sniglet" panose="04070505030100020000"/>
                <a:ea typeface="Sniglet" panose="04070505030100020000"/>
                <a:cs typeface="Sniglet" panose="04070505030100020000"/>
                <a:sym typeface="Sniglet" panose="04070505030100020000"/>
              </a:defRPr>
            </a:lvl6pPr>
            <a:lvl7pPr marR="0" lvl="6" algn="ctr" rtl="0">
              <a:lnSpc>
                <a:spcPct val="100000"/>
              </a:lnSpc>
              <a:spcBef>
                <a:spcPts val="0"/>
              </a:spcBef>
              <a:spcAft>
                <a:spcPts val="0"/>
              </a:spcAft>
              <a:buClr>
                <a:schemeClr val="lt1"/>
              </a:buClr>
              <a:buSzPts val="3100"/>
              <a:buFont typeface="Sniglet" panose="04070505030100020000"/>
              <a:buNone/>
              <a:defRPr sz="3100" b="1" i="0" u="none" strike="noStrike" cap="none">
                <a:solidFill>
                  <a:schemeClr val="lt1"/>
                </a:solidFill>
                <a:latin typeface="Sniglet" panose="04070505030100020000"/>
                <a:ea typeface="Sniglet" panose="04070505030100020000"/>
                <a:cs typeface="Sniglet" panose="04070505030100020000"/>
                <a:sym typeface="Sniglet" panose="04070505030100020000"/>
              </a:defRPr>
            </a:lvl7pPr>
            <a:lvl8pPr marR="0" lvl="7" algn="ctr" rtl="0">
              <a:lnSpc>
                <a:spcPct val="100000"/>
              </a:lnSpc>
              <a:spcBef>
                <a:spcPts val="0"/>
              </a:spcBef>
              <a:spcAft>
                <a:spcPts val="0"/>
              </a:spcAft>
              <a:buClr>
                <a:schemeClr val="lt1"/>
              </a:buClr>
              <a:buSzPts val="3100"/>
              <a:buFont typeface="Sniglet" panose="04070505030100020000"/>
              <a:buNone/>
              <a:defRPr sz="3100" b="1" i="0" u="none" strike="noStrike" cap="none">
                <a:solidFill>
                  <a:schemeClr val="lt1"/>
                </a:solidFill>
                <a:latin typeface="Sniglet" panose="04070505030100020000"/>
                <a:ea typeface="Sniglet" panose="04070505030100020000"/>
                <a:cs typeface="Sniglet" panose="04070505030100020000"/>
                <a:sym typeface="Sniglet" panose="04070505030100020000"/>
              </a:defRPr>
            </a:lvl8pPr>
            <a:lvl9pPr marR="0" lvl="8" algn="ctr" rtl="0">
              <a:lnSpc>
                <a:spcPct val="100000"/>
              </a:lnSpc>
              <a:spcBef>
                <a:spcPts val="0"/>
              </a:spcBef>
              <a:spcAft>
                <a:spcPts val="0"/>
              </a:spcAft>
              <a:buClr>
                <a:schemeClr val="lt1"/>
              </a:buClr>
              <a:buSzPts val="3100"/>
              <a:buFont typeface="Sniglet" panose="04070505030100020000"/>
              <a:buNone/>
              <a:defRPr sz="3100" b="1" i="0" u="none" strike="noStrike" cap="none">
                <a:solidFill>
                  <a:schemeClr val="lt1"/>
                </a:solidFill>
                <a:latin typeface="Sniglet" panose="04070505030100020000"/>
                <a:ea typeface="Sniglet" panose="04070505030100020000"/>
                <a:cs typeface="Sniglet" panose="04070505030100020000"/>
                <a:sym typeface="Sniglet" panose="04070505030100020000"/>
              </a:defRPr>
            </a:lvl9pPr>
          </a:lstStyle>
          <a:p>
            <a:pPr defTabSz="0">
              <a:tabLst>
                <a:tab pos="1828800" algn="l"/>
              </a:tabLst>
            </a:pPr>
            <a:r>
              <a:rPr lang="en-US" sz="1800" b="1" i="1">
                <a:solidFill>
                  <a:schemeClr val="tx1"/>
                </a:solidFill>
                <a:latin typeface="Times New Roman" panose="02020603050405020304" pitchFamily="18" charset="0"/>
                <a:cs typeface="Times New Roman" panose="02020603050405020304" pitchFamily="18" charset="0"/>
              </a:rPr>
              <a:t>NGHE NHẠC</a:t>
            </a:r>
            <a:endParaRPr lang="en-US" sz="1800" b="1" i="1">
              <a:solidFill>
                <a:schemeClr val="tx1"/>
              </a:solidFill>
              <a:latin typeface="Times New Roman" panose="02020603050405020304" pitchFamily="18" charset="0"/>
              <a:cs typeface="Times New Roman" panose="02020603050405020304" pitchFamily="18" charset="0"/>
            </a:endParaRPr>
          </a:p>
        </p:txBody>
      </p:sp>
      <p:sp>
        <p:nvSpPr>
          <p:cNvPr id="5" name="Title 1"/>
          <p:cNvSpPr>
            <a:spLocks noGrp="1"/>
          </p:cNvSpPr>
          <p:nvPr/>
        </p:nvSpPr>
        <p:spPr>
          <a:xfrm>
            <a:off x="5009515" y="509905"/>
            <a:ext cx="1958340" cy="621665"/>
          </a:xfrm>
          <a:prstGeom prst="rect">
            <a:avLst/>
          </a:prstGeom>
        </p:spPr>
        <p:style>
          <a:lnRef idx="3">
            <a:schemeClr val="lt1"/>
          </a:lnRef>
          <a:fillRef idx="1">
            <a:schemeClr val="accent1"/>
          </a:fillRef>
          <a:effectRef idx="1">
            <a:schemeClr val="accent1"/>
          </a:effectRef>
          <a:fontRef idx="minor">
            <a:schemeClr val="lt1"/>
          </a:fontRef>
        </p:style>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100"/>
              <a:buFont typeface="Sniglet" panose="04070505030100020000"/>
              <a:buNone/>
              <a:defRPr sz="3100" b="0" i="0" u="none" strike="noStrike" cap="none">
                <a:solidFill>
                  <a:schemeClr val="lt1"/>
                </a:solidFill>
                <a:latin typeface="Sniglet" panose="04070505030100020000"/>
                <a:ea typeface="Sniglet" panose="04070505030100020000"/>
                <a:cs typeface="Sniglet" panose="04070505030100020000"/>
                <a:sym typeface="Sniglet" panose="04070505030100020000"/>
              </a:defRPr>
            </a:lvl1pPr>
            <a:lvl2pPr marR="0" lvl="1" algn="ctr" rtl="0">
              <a:lnSpc>
                <a:spcPct val="100000"/>
              </a:lnSpc>
              <a:spcBef>
                <a:spcPts val="0"/>
              </a:spcBef>
              <a:spcAft>
                <a:spcPts val="0"/>
              </a:spcAft>
              <a:buClr>
                <a:schemeClr val="lt1"/>
              </a:buClr>
              <a:buSzPts val="3100"/>
              <a:buFont typeface="Sniglet" panose="04070505030100020000"/>
              <a:buNone/>
              <a:defRPr sz="3100" b="1" i="0" u="none" strike="noStrike" cap="none">
                <a:solidFill>
                  <a:schemeClr val="lt1"/>
                </a:solidFill>
                <a:latin typeface="Sniglet" panose="04070505030100020000"/>
                <a:ea typeface="Sniglet" panose="04070505030100020000"/>
                <a:cs typeface="Sniglet" panose="04070505030100020000"/>
                <a:sym typeface="Sniglet" panose="04070505030100020000"/>
              </a:defRPr>
            </a:lvl2pPr>
            <a:lvl3pPr marR="0" lvl="2" algn="ctr" rtl="0">
              <a:lnSpc>
                <a:spcPct val="100000"/>
              </a:lnSpc>
              <a:spcBef>
                <a:spcPts val="0"/>
              </a:spcBef>
              <a:spcAft>
                <a:spcPts val="0"/>
              </a:spcAft>
              <a:buClr>
                <a:schemeClr val="lt1"/>
              </a:buClr>
              <a:buSzPts val="3100"/>
              <a:buFont typeface="Sniglet" panose="04070505030100020000"/>
              <a:buNone/>
              <a:defRPr sz="3100" b="1" i="0" u="none" strike="noStrike" cap="none">
                <a:solidFill>
                  <a:schemeClr val="lt1"/>
                </a:solidFill>
                <a:latin typeface="Sniglet" panose="04070505030100020000"/>
                <a:ea typeface="Sniglet" panose="04070505030100020000"/>
                <a:cs typeface="Sniglet" panose="04070505030100020000"/>
                <a:sym typeface="Sniglet" panose="04070505030100020000"/>
              </a:defRPr>
            </a:lvl3pPr>
            <a:lvl4pPr marR="0" lvl="3" algn="ctr" rtl="0">
              <a:lnSpc>
                <a:spcPct val="100000"/>
              </a:lnSpc>
              <a:spcBef>
                <a:spcPts val="0"/>
              </a:spcBef>
              <a:spcAft>
                <a:spcPts val="0"/>
              </a:spcAft>
              <a:buClr>
                <a:schemeClr val="lt1"/>
              </a:buClr>
              <a:buSzPts val="3100"/>
              <a:buFont typeface="Sniglet" panose="04070505030100020000"/>
              <a:buNone/>
              <a:defRPr sz="3100" b="1" i="0" u="none" strike="noStrike" cap="none">
                <a:solidFill>
                  <a:schemeClr val="lt1"/>
                </a:solidFill>
                <a:latin typeface="Sniglet" panose="04070505030100020000"/>
                <a:ea typeface="Sniglet" panose="04070505030100020000"/>
                <a:cs typeface="Sniglet" panose="04070505030100020000"/>
                <a:sym typeface="Sniglet" panose="04070505030100020000"/>
              </a:defRPr>
            </a:lvl4pPr>
            <a:lvl5pPr marR="0" lvl="4" algn="ctr" rtl="0">
              <a:lnSpc>
                <a:spcPct val="100000"/>
              </a:lnSpc>
              <a:spcBef>
                <a:spcPts val="0"/>
              </a:spcBef>
              <a:spcAft>
                <a:spcPts val="0"/>
              </a:spcAft>
              <a:buClr>
                <a:schemeClr val="lt1"/>
              </a:buClr>
              <a:buSzPts val="3100"/>
              <a:buFont typeface="Sniglet" panose="04070505030100020000"/>
              <a:buNone/>
              <a:defRPr sz="3100" b="1" i="0" u="none" strike="noStrike" cap="none">
                <a:solidFill>
                  <a:schemeClr val="lt1"/>
                </a:solidFill>
                <a:latin typeface="Sniglet" panose="04070505030100020000"/>
                <a:ea typeface="Sniglet" panose="04070505030100020000"/>
                <a:cs typeface="Sniglet" panose="04070505030100020000"/>
                <a:sym typeface="Sniglet" panose="04070505030100020000"/>
              </a:defRPr>
            </a:lvl5pPr>
            <a:lvl6pPr marR="0" lvl="5" algn="ctr" rtl="0">
              <a:lnSpc>
                <a:spcPct val="100000"/>
              </a:lnSpc>
              <a:spcBef>
                <a:spcPts val="0"/>
              </a:spcBef>
              <a:spcAft>
                <a:spcPts val="0"/>
              </a:spcAft>
              <a:buClr>
                <a:schemeClr val="lt1"/>
              </a:buClr>
              <a:buSzPts val="3100"/>
              <a:buFont typeface="Sniglet" panose="04070505030100020000"/>
              <a:buNone/>
              <a:defRPr sz="3100" b="1" i="0" u="none" strike="noStrike" cap="none">
                <a:solidFill>
                  <a:schemeClr val="lt1"/>
                </a:solidFill>
                <a:latin typeface="Sniglet" panose="04070505030100020000"/>
                <a:ea typeface="Sniglet" panose="04070505030100020000"/>
                <a:cs typeface="Sniglet" panose="04070505030100020000"/>
                <a:sym typeface="Sniglet" panose="04070505030100020000"/>
              </a:defRPr>
            </a:lvl6pPr>
            <a:lvl7pPr marR="0" lvl="6" algn="ctr" rtl="0">
              <a:lnSpc>
                <a:spcPct val="100000"/>
              </a:lnSpc>
              <a:spcBef>
                <a:spcPts val="0"/>
              </a:spcBef>
              <a:spcAft>
                <a:spcPts val="0"/>
              </a:spcAft>
              <a:buClr>
                <a:schemeClr val="lt1"/>
              </a:buClr>
              <a:buSzPts val="3100"/>
              <a:buFont typeface="Sniglet" panose="04070505030100020000"/>
              <a:buNone/>
              <a:defRPr sz="3100" b="1" i="0" u="none" strike="noStrike" cap="none">
                <a:solidFill>
                  <a:schemeClr val="lt1"/>
                </a:solidFill>
                <a:latin typeface="Sniglet" panose="04070505030100020000"/>
                <a:ea typeface="Sniglet" panose="04070505030100020000"/>
                <a:cs typeface="Sniglet" panose="04070505030100020000"/>
                <a:sym typeface="Sniglet" panose="04070505030100020000"/>
              </a:defRPr>
            </a:lvl7pPr>
            <a:lvl8pPr marR="0" lvl="7" algn="ctr" rtl="0">
              <a:lnSpc>
                <a:spcPct val="100000"/>
              </a:lnSpc>
              <a:spcBef>
                <a:spcPts val="0"/>
              </a:spcBef>
              <a:spcAft>
                <a:spcPts val="0"/>
              </a:spcAft>
              <a:buClr>
                <a:schemeClr val="lt1"/>
              </a:buClr>
              <a:buSzPts val="3100"/>
              <a:buFont typeface="Sniglet" panose="04070505030100020000"/>
              <a:buNone/>
              <a:defRPr sz="3100" b="1" i="0" u="none" strike="noStrike" cap="none">
                <a:solidFill>
                  <a:schemeClr val="lt1"/>
                </a:solidFill>
                <a:latin typeface="Sniglet" panose="04070505030100020000"/>
                <a:ea typeface="Sniglet" panose="04070505030100020000"/>
                <a:cs typeface="Sniglet" panose="04070505030100020000"/>
                <a:sym typeface="Sniglet" panose="04070505030100020000"/>
              </a:defRPr>
            </a:lvl8pPr>
            <a:lvl9pPr marR="0" lvl="8" algn="ctr" rtl="0">
              <a:lnSpc>
                <a:spcPct val="100000"/>
              </a:lnSpc>
              <a:spcBef>
                <a:spcPts val="0"/>
              </a:spcBef>
              <a:spcAft>
                <a:spcPts val="0"/>
              </a:spcAft>
              <a:buClr>
                <a:schemeClr val="lt1"/>
              </a:buClr>
              <a:buSzPts val="3100"/>
              <a:buFont typeface="Sniglet" panose="04070505030100020000"/>
              <a:buNone/>
              <a:defRPr sz="3100" b="1" i="0" u="none" strike="noStrike" cap="none">
                <a:solidFill>
                  <a:schemeClr val="lt1"/>
                </a:solidFill>
                <a:latin typeface="Sniglet" panose="04070505030100020000"/>
                <a:ea typeface="Sniglet" panose="04070505030100020000"/>
                <a:cs typeface="Sniglet" panose="04070505030100020000"/>
                <a:sym typeface="Sniglet" panose="04070505030100020000"/>
              </a:defRPr>
            </a:lvl9pPr>
          </a:lstStyle>
          <a:p>
            <a:pPr defTabSz="0">
              <a:tabLst>
                <a:tab pos="1828800" algn="l"/>
              </a:tabLst>
            </a:pPr>
            <a:r>
              <a:rPr lang="en-US" sz="1800" b="1" i="1">
                <a:solidFill>
                  <a:schemeClr val="tx1"/>
                </a:solidFill>
                <a:latin typeface="Times New Roman" panose="02020603050405020304" pitchFamily="18" charset="0"/>
                <a:cs typeface="Times New Roman" panose="02020603050405020304" pitchFamily="18" charset="0"/>
              </a:rPr>
              <a:t>XEM TIVI</a:t>
            </a:r>
            <a:endParaRPr lang="en-US" sz="1800" b="1" i="1">
              <a:solidFill>
                <a:schemeClr val="tx1"/>
              </a:solidFill>
              <a:latin typeface="Times New Roman" panose="02020603050405020304" pitchFamily="18" charset="0"/>
              <a:cs typeface="Times New Roman" panose="02020603050405020304" pitchFamily="18" charset="0"/>
            </a:endParaRPr>
          </a:p>
        </p:txBody>
      </p:sp>
      <p:sp>
        <p:nvSpPr>
          <p:cNvPr id="6" name="Title 1"/>
          <p:cNvSpPr>
            <a:spLocks noGrp="1"/>
          </p:cNvSpPr>
          <p:nvPr/>
        </p:nvSpPr>
        <p:spPr>
          <a:xfrm>
            <a:off x="438150" y="2854325"/>
            <a:ext cx="1958340" cy="621665"/>
          </a:xfrm>
          <a:prstGeom prst="rect">
            <a:avLst/>
          </a:prstGeom>
        </p:spPr>
        <p:style>
          <a:lnRef idx="3">
            <a:schemeClr val="lt1"/>
          </a:lnRef>
          <a:fillRef idx="1">
            <a:schemeClr val="accent3"/>
          </a:fillRef>
          <a:effectRef idx="1">
            <a:schemeClr val="accent3"/>
          </a:effectRef>
          <a:fontRef idx="minor">
            <a:schemeClr val="lt1"/>
          </a:fontRef>
        </p:style>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100"/>
              <a:buFont typeface="Sniglet" panose="04070505030100020000"/>
              <a:buNone/>
              <a:defRPr sz="3100" b="0" i="0" u="none" strike="noStrike" cap="none">
                <a:solidFill>
                  <a:schemeClr val="lt1"/>
                </a:solidFill>
                <a:latin typeface="Sniglet" panose="04070505030100020000"/>
                <a:ea typeface="Sniglet" panose="04070505030100020000"/>
                <a:cs typeface="Sniglet" panose="04070505030100020000"/>
                <a:sym typeface="Sniglet" panose="04070505030100020000"/>
              </a:defRPr>
            </a:lvl1pPr>
            <a:lvl2pPr marR="0" lvl="1" algn="ctr" rtl="0">
              <a:lnSpc>
                <a:spcPct val="100000"/>
              </a:lnSpc>
              <a:spcBef>
                <a:spcPts val="0"/>
              </a:spcBef>
              <a:spcAft>
                <a:spcPts val="0"/>
              </a:spcAft>
              <a:buClr>
                <a:schemeClr val="lt1"/>
              </a:buClr>
              <a:buSzPts val="3100"/>
              <a:buFont typeface="Sniglet" panose="04070505030100020000"/>
              <a:buNone/>
              <a:defRPr sz="3100" b="1" i="0" u="none" strike="noStrike" cap="none">
                <a:solidFill>
                  <a:schemeClr val="lt1"/>
                </a:solidFill>
                <a:latin typeface="Sniglet" panose="04070505030100020000"/>
                <a:ea typeface="Sniglet" panose="04070505030100020000"/>
                <a:cs typeface="Sniglet" panose="04070505030100020000"/>
                <a:sym typeface="Sniglet" panose="04070505030100020000"/>
              </a:defRPr>
            </a:lvl2pPr>
            <a:lvl3pPr marR="0" lvl="2" algn="ctr" rtl="0">
              <a:lnSpc>
                <a:spcPct val="100000"/>
              </a:lnSpc>
              <a:spcBef>
                <a:spcPts val="0"/>
              </a:spcBef>
              <a:spcAft>
                <a:spcPts val="0"/>
              </a:spcAft>
              <a:buClr>
                <a:schemeClr val="lt1"/>
              </a:buClr>
              <a:buSzPts val="3100"/>
              <a:buFont typeface="Sniglet" panose="04070505030100020000"/>
              <a:buNone/>
              <a:defRPr sz="3100" b="1" i="0" u="none" strike="noStrike" cap="none">
                <a:solidFill>
                  <a:schemeClr val="lt1"/>
                </a:solidFill>
                <a:latin typeface="Sniglet" panose="04070505030100020000"/>
                <a:ea typeface="Sniglet" panose="04070505030100020000"/>
                <a:cs typeface="Sniglet" panose="04070505030100020000"/>
                <a:sym typeface="Sniglet" panose="04070505030100020000"/>
              </a:defRPr>
            </a:lvl3pPr>
            <a:lvl4pPr marR="0" lvl="3" algn="ctr" rtl="0">
              <a:lnSpc>
                <a:spcPct val="100000"/>
              </a:lnSpc>
              <a:spcBef>
                <a:spcPts val="0"/>
              </a:spcBef>
              <a:spcAft>
                <a:spcPts val="0"/>
              </a:spcAft>
              <a:buClr>
                <a:schemeClr val="lt1"/>
              </a:buClr>
              <a:buSzPts val="3100"/>
              <a:buFont typeface="Sniglet" panose="04070505030100020000"/>
              <a:buNone/>
              <a:defRPr sz="3100" b="1" i="0" u="none" strike="noStrike" cap="none">
                <a:solidFill>
                  <a:schemeClr val="lt1"/>
                </a:solidFill>
                <a:latin typeface="Sniglet" panose="04070505030100020000"/>
                <a:ea typeface="Sniglet" panose="04070505030100020000"/>
                <a:cs typeface="Sniglet" panose="04070505030100020000"/>
                <a:sym typeface="Sniglet" panose="04070505030100020000"/>
              </a:defRPr>
            </a:lvl4pPr>
            <a:lvl5pPr marR="0" lvl="4" algn="ctr" rtl="0">
              <a:lnSpc>
                <a:spcPct val="100000"/>
              </a:lnSpc>
              <a:spcBef>
                <a:spcPts val="0"/>
              </a:spcBef>
              <a:spcAft>
                <a:spcPts val="0"/>
              </a:spcAft>
              <a:buClr>
                <a:schemeClr val="lt1"/>
              </a:buClr>
              <a:buSzPts val="3100"/>
              <a:buFont typeface="Sniglet" panose="04070505030100020000"/>
              <a:buNone/>
              <a:defRPr sz="3100" b="1" i="0" u="none" strike="noStrike" cap="none">
                <a:solidFill>
                  <a:schemeClr val="lt1"/>
                </a:solidFill>
                <a:latin typeface="Sniglet" panose="04070505030100020000"/>
                <a:ea typeface="Sniglet" panose="04070505030100020000"/>
                <a:cs typeface="Sniglet" panose="04070505030100020000"/>
                <a:sym typeface="Sniglet" panose="04070505030100020000"/>
              </a:defRPr>
            </a:lvl5pPr>
            <a:lvl6pPr marR="0" lvl="5" algn="ctr" rtl="0">
              <a:lnSpc>
                <a:spcPct val="100000"/>
              </a:lnSpc>
              <a:spcBef>
                <a:spcPts val="0"/>
              </a:spcBef>
              <a:spcAft>
                <a:spcPts val="0"/>
              </a:spcAft>
              <a:buClr>
                <a:schemeClr val="lt1"/>
              </a:buClr>
              <a:buSzPts val="3100"/>
              <a:buFont typeface="Sniglet" panose="04070505030100020000"/>
              <a:buNone/>
              <a:defRPr sz="3100" b="1" i="0" u="none" strike="noStrike" cap="none">
                <a:solidFill>
                  <a:schemeClr val="lt1"/>
                </a:solidFill>
                <a:latin typeface="Sniglet" panose="04070505030100020000"/>
                <a:ea typeface="Sniglet" panose="04070505030100020000"/>
                <a:cs typeface="Sniglet" panose="04070505030100020000"/>
                <a:sym typeface="Sniglet" panose="04070505030100020000"/>
              </a:defRPr>
            </a:lvl6pPr>
            <a:lvl7pPr marR="0" lvl="6" algn="ctr" rtl="0">
              <a:lnSpc>
                <a:spcPct val="100000"/>
              </a:lnSpc>
              <a:spcBef>
                <a:spcPts val="0"/>
              </a:spcBef>
              <a:spcAft>
                <a:spcPts val="0"/>
              </a:spcAft>
              <a:buClr>
                <a:schemeClr val="lt1"/>
              </a:buClr>
              <a:buSzPts val="3100"/>
              <a:buFont typeface="Sniglet" panose="04070505030100020000"/>
              <a:buNone/>
              <a:defRPr sz="3100" b="1" i="0" u="none" strike="noStrike" cap="none">
                <a:solidFill>
                  <a:schemeClr val="lt1"/>
                </a:solidFill>
                <a:latin typeface="Sniglet" panose="04070505030100020000"/>
                <a:ea typeface="Sniglet" panose="04070505030100020000"/>
                <a:cs typeface="Sniglet" panose="04070505030100020000"/>
                <a:sym typeface="Sniglet" panose="04070505030100020000"/>
              </a:defRPr>
            </a:lvl7pPr>
            <a:lvl8pPr marR="0" lvl="7" algn="ctr" rtl="0">
              <a:lnSpc>
                <a:spcPct val="100000"/>
              </a:lnSpc>
              <a:spcBef>
                <a:spcPts val="0"/>
              </a:spcBef>
              <a:spcAft>
                <a:spcPts val="0"/>
              </a:spcAft>
              <a:buClr>
                <a:schemeClr val="lt1"/>
              </a:buClr>
              <a:buSzPts val="3100"/>
              <a:buFont typeface="Sniglet" panose="04070505030100020000"/>
              <a:buNone/>
              <a:defRPr sz="3100" b="1" i="0" u="none" strike="noStrike" cap="none">
                <a:solidFill>
                  <a:schemeClr val="lt1"/>
                </a:solidFill>
                <a:latin typeface="Sniglet" panose="04070505030100020000"/>
                <a:ea typeface="Sniglet" panose="04070505030100020000"/>
                <a:cs typeface="Sniglet" panose="04070505030100020000"/>
                <a:sym typeface="Sniglet" panose="04070505030100020000"/>
              </a:defRPr>
            </a:lvl8pPr>
            <a:lvl9pPr marR="0" lvl="8" algn="ctr" rtl="0">
              <a:lnSpc>
                <a:spcPct val="100000"/>
              </a:lnSpc>
              <a:spcBef>
                <a:spcPts val="0"/>
              </a:spcBef>
              <a:spcAft>
                <a:spcPts val="0"/>
              </a:spcAft>
              <a:buClr>
                <a:schemeClr val="lt1"/>
              </a:buClr>
              <a:buSzPts val="3100"/>
              <a:buFont typeface="Sniglet" panose="04070505030100020000"/>
              <a:buNone/>
              <a:defRPr sz="3100" b="1" i="0" u="none" strike="noStrike" cap="none">
                <a:solidFill>
                  <a:schemeClr val="lt1"/>
                </a:solidFill>
                <a:latin typeface="Sniglet" panose="04070505030100020000"/>
                <a:ea typeface="Sniglet" panose="04070505030100020000"/>
                <a:cs typeface="Sniglet" panose="04070505030100020000"/>
                <a:sym typeface="Sniglet" panose="04070505030100020000"/>
              </a:defRPr>
            </a:lvl9pPr>
          </a:lstStyle>
          <a:p>
            <a:pPr defTabSz="0">
              <a:tabLst>
                <a:tab pos="1828800" algn="l"/>
              </a:tabLst>
            </a:pPr>
            <a:r>
              <a:rPr lang="en-US" sz="1800" b="1" i="1">
                <a:solidFill>
                  <a:schemeClr val="tx1"/>
                </a:solidFill>
                <a:latin typeface="Times New Roman" panose="02020603050405020304" pitchFamily="18" charset="0"/>
                <a:cs typeface="Times New Roman" panose="02020603050405020304" pitchFamily="18" charset="0"/>
              </a:rPr>
              <a:t>TẬP THỂ DỤC</a:t>
            </a:r>
            <a:endParaRPr lang="en-US" sz="1800" b="1" i="1">
              <a:solidFill>
                <a:schemeClr val="tx1"/>
              </a:solidFill>
              <a:latin typeface="Times New Roman" panose="02020603050405020304" pitchFamily="18" charset="0"/>
              <a:cs typeface="Times New Roman" panose="02020603050405020304" pitchFamily="18" charset="0"/>
            </a:endParaRPr>
          </a:p>
        </p:txBody>
      </p:sp>
      <p:sp>
        <p:nvSpPr>
          <p:cNvPr id="7" name="Title 1"/>
          <p:cNvSpPr>
            <a:spLocks noGrp="1"/>
          </p:cNvSpPr>
          <p:nvPr/>
        </p:nvSpPr>
        <p:spPr>
          <a:xfrm>
            <a:off x="3592830" y="3121025"/>
            <a:ext cx="1958340" cy="62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100"/>
              <a:buFont typeface="Sniglet" panose="04070505030100020000"/>
              <a:buNone/>
              <a:defRPr sz="3100" b="0" i="0" u="none" strike="noStrike" cap="none">
                <a:solidFill>
                  <a:schemeClr val="lt1"/>
                </a:solidFill>
                <a:latin typeface="Sniglet" panose="04070505030100020000"/>
                <a:ea typeface="Sniglet" panose="04070505030100020000"/>
                <a:cs typeface="Sniglet" panose="04070505030100020000"/>
                <a:sym typeface="Sniglet" panose="04070505030100020000"/>
              </a:defRPr>
            </a:lvl1pPr>
            <a:lvl2pPr marR="0" lvl="1" algn="ctr" rtl="0">
              <a:lnSpc>
                <a:spcPct val="100000"/>
              </a:lnSpc>
              <a:spcBef>
                <a:spcPts val="0"/>
              </a:spcBef>
              <a:spcAft>
                <a:spcPts val="0"/>
              </a:spcAft>
              <a:buClr>
                <a:schemeClr val="lt1"/>
              </a:buClr>
              <a:buSzPts val="3100"/>
              <a:buFont typeface="Sniglet" panose="04070505030100020000"/>
              <a:buNone/>
              <a:defRPr sz="3100" b="1" i="0" u="none" strike="noStrike" cap="none">
                <a:solidFill>
                  <a:schemeClr val="lt1"/>
                </a:solidFill>
                <a:latin typeface="Sniglet" panose="04070505030100020000"/>
                <a:ea typeface="Sniglet" panose="04070505030100020000"/>
                <a:cs typeface="Sniglet" panose="04070505030100020000"/>
                <a:sym typeface="Sniglet" panose="04070505030100020000"/>
              </a:defRPr>
            </a:lvl2pPr>
            <a:lvl3pPr marR="0" lvl="2" algn="ctr" rtl="0">
              <a:lnSpc>
                <a:spcPct val="100000"/>
              </a:lnSpc>
              <a:spcBef>
                <a:spcPts val="0"/>
              </a:spcBef>
              <a:spcAft>
                <a:spcPts val="0"/>
              </a:spcAft>
              <a:buClr>
                <a:schemeClr val="lt1"/>
              </a:buClr>
              <a:buSzPts val="3100"/>
              <a:buFont typeface="Sniglet" panose="04070505030100020000"/>
              <a:buNone/>
              <a:defRPr sz="3100" b="1" i="0" u="none" strike="noStrike" cap="none">
                <a:solidFill>
                  <a:schemeClr val="lt1"/>
                </a:solidFill>
                <a:latin typeface="Sniglet" panose="04070505030100020000"/>
                <a:ea typeface="Sniglet" panose="04070505030100020000"/>
                <a:cs typeface="Sniglet" panose="04070505030100020000"/>
                <a:sym typeface="Sniglet" panose="04070505030100020000"/>
              </a:defRPr>
            </a:lvl3pPr>
            <a:lvl4pPr marR="0" lvl="3" algn="ctr" rtl="0">
              <a:lnSpc>
                <a:spcPct val="100000"/>
              </a:lnSpc>
              <a:spcBef>
                <a:spcPts val="0"/>
              </a:spcBef>
              <a:spcAft>
                <a:spcPts val="0"/>
              </a:spcAft>
              <a:buClr>
                <a:schemeClr val="lt1"/>
              </a:buClr>
              <a:buSzPts val="3100"/>
              <a:buFont typeface="Sniglet" panose="04070505030100020000"/>
              <a:buNone/>
              <a:defRPr sz="3100" b="1" i="0" u="none" strike="noStrike" cap="none">
                <a:solidFill>
                  <a:schemeClr val="lt1"/>
                </a:solidFill>
                <a:latin typeface="Sniglet" panose="04070505030100020000"/>
                <a:ea typeface="Sniglet" panose="04070505030100020000"/>
                <a:cs typeface="Sniglet" panose="04070505030100020000"/>
                <a:sym typeface="Sniglet" panose="04070505030100020000"/>
              </a:defRPr>
            </a:lvl4pPr>
            <a:lvl5pPr marR="0" lvl="4" algn="ctr" rtl="0">
              <a:lnSpc>
                <a:spcPct val="100000"/>
              </a:lnSpc>
              <a:spcBef>
                <a:spcPts val="0"/>
              </a:spcBef>
              <a:spcAft>
                <a:spcPts val="0"/>
              </a:spcAft>
              <a:buClr>
                <a:schemeClr val="lt1"/>
              </a:buClr>
              <a:buSzPts val="3100"/>
              <a:buFont typeface="Sniglet" panose="04070505030100020000"/>
              <a:buNone/>
              <a:defRPr sz="3100" b="1" i="0" u="none" strike="noStrike" cap="none">
                <a:solidFill>
                  <a:schemeClr val="lt1"/>
                </a:solidFill>
                <a:latin typeface="Sniglet" panose="04070505030100020000"/>
                <a:ea typeface="Sniglet" panose="04070505030100020000"/>
                <a:cs typeface="Sniglet" panose="04070505030100020000"/>
                <a:sym typeface="Sniglet" panose="04070505030100020000"/>
              </a:defRPr>
            </a:lvl5pPr>
            <a:lvl6pPr marR="0" lvl="5" algn="ctr" rtl="0">
              <a:lnSpc>
                <a:spcPct val="100000"/>
              </a:lnSpc>
              <a:spcBef>
                <a:spcPts val="0"/>
              </a:spcBef>
              <a:spcAft>
                <a:spcPts val="0"/>
              </a:spcAft>
              <a:buClr>
                <a:schemeClr val="lt1"/>
              </a:buClr>
              <a:buSzPts val="3100"/>
              <a:buFont typeface="Sniglet" panose="04070505030100020000"/>
              <a:buNone/>
              <a:defRPr sz="3100" b="1" i="0" u="none" strike="noStrike" cap="none">
                <a:solidFill>
                  <a:schemeClr val="lt1"/>
                </a:solidFill>
                <a:latin typeface="Sniglet" panose="04070505030100020000"/>
                <a:ea typeface="Sniglet" panose="04070505030100020000"/>
                <a:cs typeface="Sniglet" panose="04070505030100020000"/>
                <a:sym typeface="Sniglet" panose="04070505030100020000"/>
              </a:defRPr>
            </a:lvl6pPr>
            <a:lvl7pPr marR="0" lvl="6" algn="ctr" rtl="0">
              <a:lnSpc>
                <a:spcPct val="100000"/>
              </a:lnSpc>
              <a:spcBef>
                <a:spcPts val="0"/>
              </a:spcBef>
              <a:spcAft>
                <a:spcPts val="0"/>
              </a:spcAft>
              <a:buClr>
                <a:schemeClr val="lt1"/>
              </a:buClr>
              <a:buSzPts val="3100"/>
              <a:buFont typeface="Sniglet" panose="04070505030100020000"/>
              <a:buNone/>
              <a:defRPr sz="3100" b="1" i="0" u="none" strike="noStrike" cap="none">
                <a:solidFill>
                  <a:schemeClr val="lt1"/>
                </a:solidFill>
                <a:latin typeface="Sniglet" panose="04070505030100020000"/>
                <a:ea typeface="Sniglet" panose="04070505030100020000"/>
                <a:cs typeface="Sniglet" panose="04070505030100020000"/>
                <a:sym typeface="Sniglet" panose="04070505030100020000"/>
              </a:defRPr>
            </a:lvl7pPr>
            <a:lvl8pPr marR="0" lvl="7" algn="ctr" rtl="0">
              <a:lnSpc>
                <a:spcPct val="100000"/>
              </a:lnSpc>
              <a:spcBef>
                <a:spcPts val="0"/>
              </a:spcBef>
              <a:spcAft>
                <a:spcPts val="0"/>
              </a:spcAft>
              <a:buClr>
                <a:schemeClr val="lt1"/>
              </a:buClr>
              <a:buSzPts val="3100"/>
              <a:buFont typeface="Sniglet" panose="04070505030100020000"/>
              <a:buNone/>
              <a:defRPr sz="3100" b="1" i="0" u="none" strike="noStrike" cap="none">
                <a:solidFill>
                  <a:schemeClr val="lt1"/>
                </a:solidFill>
                <a:latin typeface="Sniglet" panose="04070505030100020000"/>
                <a:ea typeface="Sniglet" panose="04070505030100020000"/>
                <a:cs typeface="Sniglet" panose="04070505030100020000"/>
                <a:sym typeface="Sniglet" panose="04070505030100020000"/>
              </a:defRPr>
            </a:lvl8pPr>
            <a:lvl9pPr marR="0" lvl="8" algn="ctr" rtl="0">
              <a:lnSpc>
                <a:spcPct val="100000"/>
              </a:lnSpc>
              <a:spcBef>
                <a:spcPts val="0"/>
              </a:spcBef>
              <a:spcAft>
                <a:spcPts val="0"/>
              </a:spcAft>
              <a:buClr>
                <a:schemeClr val="lt1"/>
              </a:buClr>
              <a:buSzPts val="3100"/>
              <a:buFont typeface="Sniglet" panose="04070505030100020000"/>
              <a:buNone/>
              <a:defRPr sz="3100" b="1" i="0" u="none" strike="noStrike" cap="none">
                <a:solidFill>
                  <a:schemeClr val="lt1"/>
                </a:solidFill>
                <a:latin typeface="Sniglet" panose="04070505030100020000"/>
                <a:ea typeface="Sniglet" panose="04070505030100020000"/>
                <a:cs typeface="Sniglet" panose="04070505030100020000"/>
                <a:sym typeface="Sniglet" panose="04070505030100020000"/>
              </a:defRPr>
            </a:lvl9pPr>
          </a:lstStyle>
          <a:p>
            <a:pPr defTabSz="0">
              <a:tabLst>
                <a:tab pos="1828800" algn="l"/>
              </a:tabLst>
            </a:pPr>
            <a:r>
              <a:rPr lang="en-US" sz="1800" b="1" i="1">
                <a:solidFill>
                  <a:schemeClr val="tx1"/>
                </a:solidFill>
                <a:latin typeface="Times New Roman" panose="02020603050405020304" pitchFamily="18" charset="0"/>
                <a:cs typeface="Times New Roman" panose="02020603050405020304" pitchFamily="18" charset="0"/>
              </a:rPr>
              <a:t>HÒA MÌNH VỚI THIÊN NHIÊN</a:t>
            </a:r>
            <a:endParaRPr lang="en-US" sz="1800" b="1" i="1">
              <a:solidFill>
                <a:schemeClr val="tx1"/>
              </a:solidFill>
              <a:latin typeface="Times New Roman" panose="02020603050405020304" pitchFamily="18" charset="0"/>
              <a:cs typeface="Times New Roman" panose="02020603050405020304" pitchFamily="18" charset="0"/>
            </a:endParaRPr>
          </a:p>
        </p:txBody>
      </p:sp>
      <p:sp>
        <p:nvSpPr>
          <p:cNvPr id="8" name="Title 1"/>
          <p:cNvSpPr>
            <a:spLocks noGrp="1"/>
          </p:cNvSpPr>
          <p:nvPr/>
        </p:nvSpPr>
        <p:spPr>
          <a:xfrm>
            <a:off x="6678930" y="2597150"/>
            <a:ext cx="1958340" cy="621665"/>
          </a:xfrm>
          <a:prstGeom prst="rect">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100"/>
              <a:buFont typeface="Sniglet" panose="04070505030100020000"/>
              <a:buNone/>
              <a:defRPr sz="3100" b="0" i="0" u="none" strike="noStrike" cap="none">
                <a:solidFill>
                  <a:schemeClr val="lt1"/>
                </a:solidFill>
                <a:latin typeface="Sniglet" panose="04070505030100020000"/>
                <a:ea typeface="Sniglet" panose="04070505030100020000"/>
                <a:cs typeface="Sniglet" panose="04070505030100020000"/>
                <a:sym typeface="Sniglet" panose="04070505030100020000"/>
              </a:defRPr>
            </a:lvl1pPr>
            <a:lvl2pPr marR="0" lvl="1" algn="ctr" rtl="0">
              <a:lnSpc>
                <a:spcPct val="100000"/>
              </a:lnSpc>
              <a:spcBef>
                <a:spcPts val="0"/>
              </a:spcBef>
              <a:spcAft>
                <a:spcPts val="0"/>
              </a:spcAft>
              <a:buClr>
                <a:schemeClr val="lt1"/>
              </a:buClr>
              <a:buSzPts val="3100"/>
              <a:buFont typeface="Sniglet" panose="04070505030100020000"/>
              <a:buNone/>
              <a:defRPr sz="3100" b="1" i="0" u="none" strike="noStrike" cap="none">
                <a:solidFill>
                  <a:schemeClr val="lt1"/>
                </a:solidFill>
                <a:latin typeface="Sniglet" panose="04070505030100020000"/>
                <a:ea typeface="Sniglet" panose="04070505030100020000"/>
                <a:cs typeface="Sniglet" panose="04070505030100020000"/>
                <a:sym typeface="Sniglet" panose="04070505030100020000"/>
              </a:defRPr>
            </a:lvl2pPr>
            <a:lvl3pPr marR="0" lvl="2" algn="ctr" rtl="0">
              <a:lnSpc>
                <a:spcPct val="100000"/>
              </a:lnSpc>
              <a:spcBef>
                <a:spcPts val="0"/>
              </a:spcBef>
              <a:spcAft>
                <a:spcPts val="0"/>
              </a:spcAft>
              <a:buClr>
                <a:schemeClr val="lt1"/>
              </a:buClr>
              <a:buSzPts val="3100"/>
              <a:buFont typeface="Sniglet" panose="04070505030100020000"/>
              <a:buNone/>
              <a:defRPr sz="3100" b="1" i="0" u="none" strike="noStrike" cap="none">
                <a:solidFill>
                  <a:schemeClr val="lt1"/>
                </a:solidFill>
                <a:latin typeface="Sniglet" panose="04070505030100020000"/>
                <a:ea typeface="Sniglet" panose="04070505030100020000"/>
                <a:cs typeface="Sniglet" panose="04070505030100020000"/>
                <a:sym typeface="Sniglet" panose="04070505030100020000"/>
              </a:defRPr>
            </a:lvl3pPr>
            <a:lvl4pPr marR="0" lvl="3" algn="ctr" rtl="0">
              <a:lnSpc>
                <a:spcPct val="100000"/>
              </a:lnSpc>
              <a:spcBef>
                <a:spcPts val="0"/>
              </a:spcBef>
              <a:spcAft>
                <a:spcPts val="0"/>
              </a:spcAft>
              <a:buClr>
                <a:schemeClr val="lt1"/>
              </a:buClr>
              <a:buSzPts val="3100"/>
              <a:buFont typeface="Sniglet" panose="04070505030100020000"/>
              <a:buNone/>
              <a:defRPr sz="3100" b="1" i="0" u="none" strike="noStrike" cap="none">
                <a:solidFill>
                  <a:schemeClr val="lt1"/>
                </a:solidFill>
                <a:latin typeface="Sniglet" panose="04070505030100020000"/>
                <a:ea typeface="Sniglet" panose="04070505030100020000"/>
                <a:cs typeface="Sniglet" panose="04070505030100020000"/>
                <a:sym typeface="Sniglet" panose="04070505030100020000"/>
              </a:defRPr>
            </a:lvl4pPr>
            <a:lvl5pPr marR="0" lvl="4" algn="ctr" rtl="0">
              <a:lnSpc>
                <a:spcPct val="100000"/>
              </a:lnSpc>
              <a:spcBef>
                <a:spcPts val="0"/>
              </a:spcBef>
              <a:spcAft>
                <a:spcPts val="0"/>
              </a:spcAft>
              <a:buClr>
                <a:schemeClr val="lt1"/>
              </a:buClr>
              <a:buSzPts val="3100"/>
              <a:buFont typeface="Sniglet" panose="04070505030100020000"/>
              <a:buNone/>
              <a:defRPr sz="3100" b="1" i="0" u="none" strike="noStrike" cap="none">
                <a:solidFill>
                  <a:schemeClr val="lt1"/>
                </a:solidFill>
                <a:latin typeface="Sniglet" panose="04070505030100020000"/>
                <a:ea typeface="Sniglet" panose="04070505030100020000"/>
                <a:cs typeface="Sniglet" panose="04070505030100020000"/>
                <a:sym typeface="Sniglet" panose="04070505030100020000"/>
              </a:defRPr>
            </a:lvl5pPr>
            <a:lvl6pPr marR="0" lvl="5" algn="ctr" rtl="0">
              <a:lnSpc>
                <a:spcPct val="100000"/>
              </a:lnSpc>
              <a:spcBef>
                <a:spcPts val="0"/>
              </a:spcBef>
              <a:spcAft>
                <a:spcPts val="0"/>
              </a:spcAft>
              <a:buClr>
                <a:schemeClr val="lt1"/>
              </a:buClr>
              <a:buSzPts val="3100"/>
              <a:buFont typeface="Sniglet" panose="04070505030100020000"/>
              <a:buNone/>
              <a:defRPr sz="3100" b="1" i="0" u="none" strike="noStrike" cap="none">
                <a:solidFill>
                  <a:schemeClr val="lt1"/>
                </a:solidFill>
                <a:latin typeface="Sniglet" panose="04070505030100020000"/>
                <a:ea typeface="Sniglet" panose="04070505030100020000"/>
                <a:cs typeface="Sniglet" panose="04070505030100020000"/>
                <a:sym typeface="Sniglet" panose="04070505030100020000"/>
              </a:defRPr>
            </a:lvl6pPr>
            <a:lvl7pPr marR="0" lvl="6" algn="ctr" rtl="0">
              <a:lnSpc>
                <a:spcPct val="100000"/>
              </a:lnSpc>
              <a:spcBef>
                <a:spcPts val="0"/>
              </a:spcBef>
              <a:spcAft>
                <a:spcPts val="0"/>
              </a:spcAft>
              <a:buClr>
                <a:schemeClr val="lt1"/>
              </a:buClr>
              <a:buSzPts val="3100"/>
              <a:buFont typeface="Sniglet" panose="04070505030100020000"/>
              <a:buNone/>
              <a:defRPr sz="3100" b="1" i="0" u="none" strike="noStrike" cap="none">
                <a:solidFill>
                  <a:schemeClr val="lt1"/>
                </a:solidFill>
                <a:latin typeface="Sniglet" panose="04070505030100020000"/>
                <a:ea typeface="Sniglet" panose="04070505030100020000"/>
                <a:cs typeface="Sniglet" panose="04070505030100020000"/>
                <a:sym typeface="Sniglet" panose="04070505030100020000"/>
              </a:defRPr>
            </a:lvl7pPr>
            <a:lvl8pPr marR="0" lvl="7" algn="ctr" rtl="0">
              <a:lnSpc>
                <a:spcPct val="100000"/>
              </a:lnSpc>
              <a:spcBef>
                <a:spcPts val="0"/>
              </a:spcBef>
              <a:spcAft>
                <a:spcPts val="0"/>
              </a:spcAft>
              <a:buClr>
                <a:schemeClr val="lt1"/>
              </a:buClr>
              <a:buSzPts val="3100"/>
              <a:buFont typeface="Sniglet" panose="04070505030100020000"/>
              <a:buNone/>
              <a:defRPr sz="3100" b="1" i="0" u="none" strike="noStrike" cap="none">
                <a:solidFill>
                  <a:schemeClr val="lt1"/>
                </a:solidFill>
                <a:latin typeface="Sniglet" panose="04070505030100020000"/>
                <a:ea typeface="Sniglet" panose="04070505030100020000"/>
                <a:cs typeface="Sniglet" panose="04070505030100020000"/>
                <a:sym typeface="Sniglet" panose="04070505030100020000"/>
              </a:defRPr>
            </a:lvl8pPr>
            <a:lvl9pPr marR="0" lvl="8" algn="ctr" rtl="0">
              <a:lnSpc>
                <a:spcPct val="100000"/>
              </a:lnSpc>
              <a:spcBef>
                <a:spcPts val="0"/>
              </a:spcBef>
              <a:spcAft>
                <a:spcPts val="0"/>
              </a:spcAft>
              <a:buClr>
                <a:schemeClr val="lt1"/>
              </a:buClr>
              <a:buSzPts val="3100"/>
              <a:buFont typeface="Sniglet" panose="04070505030100020000"/>
              <a:buNone/>
              <a:defRPr sz="3100" b="1" i="0" u="none" strike="noStrike" cap="none">
                <a:solidFill>
                  <a:schemeClr val="lt1"/>
                </a:solidFill>
                <a:latin typeface="Sniglet" panose="04070505030100020000"/>
                <a:ea typeface="Sniglet" panose="04070505030100020000"/>
                <a:cs typeface="Sniglet" panose="04070505030100020000"/>
                <a:sym typeface="Sniglet" panose="04070505030100020000"/>
              </a:defRPr>
            </a:lvl9pPr>
          </a:lstStyle>
          <a:p>
            <a:pPr defTabSz="0">
              <a:tabLst>
                <a:tab pos="1828800" algn="l"/>
              </a:tabLst>
            </a:pPr>
            <a:r>
              <a:rPr lang="en-US" sz="1800" b="1" i="1">
                <a:solidFill>
                  <a:schemeClr val="tx1"/>
                </a:solidFill>
                <a:latin typeface="Times New Roman" panose="02020603050405020304" pitchFamily="18" charset="0"/>
                <a:cs typeface="Times New Roman" panose="02020603050405020304" pitchFamily="18" charset="0"/>
              </a:rPr>
              <a:t>....</a:t>
            </a:r>
            <a:endParaRPr lang="en-US" sz="1800" b="1" i="1">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p:dissolv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Text Box 99"/>
          <p:cNvSpPr txBox="1"/>
          <p:nvPr/>
        </p:nvSpPr>
        <p:spPr>
          <a:xfrm>
            <a:off x="745490" y="736600"/>
            <a:ext cx="6967855" cy="3046095"/>
          </a:xfrm>
          <a:prstGeom prst="rect">
            <a:avLst/>
          </a:prstGeom>
          <a:noFill/>
          <a:ln w="9525">
            <a:noFill/>
          </a:ln>
        </p:spPr>
        <p:txBody>
          <a:bodyPr wrap="square">
            <a:spAutoFit/>
          </a:bodyPr>
          <a:p>
            <a:pPr marL="0" indent="0"/>
            <a:r>
              <a:rPr lang="en-US" sz="2400" b="1" i="1">
                <a:solidFill>
                  <a:schemeClr val="accent4">
                    <a:lumMod val="75000"/>
                  </a:schemeClr>
                </a:solidFill>
                <a:latin typeface="Times New Roman" panose="02020603050405020304" pitchFamily="18" charset="0"/>
                <a:cs typeface="ＭＳ 明朝" charset="0"/>
              </a:rPr>
              <a:t>2/ Một số cách ứng phó với căng thẳng</a:t>
            </a:r>
            <a:endParaRPr lang="en-US" sz="2400">
              <a:solidFill>
                <a:schemeClr val="accent4">
                  <a:lumMod val="75000"/>
                </a:schemeClr>
              </a:solidFill>
              <a:latin typeface="Times New Roman" panose="02020603050405020304" pitchFamily="18" charset="0"/>
              <a:cs typeface="ＭＳ 明朝" charset="0"/>
            </a:endParaRPr>
          </a:p>
          <a:p>
            <a:pPr marL="0" indent="0"/>
            <a:r>
              <a:rPr lang="en-US" sz="2400">
                <a:latin typeface="Times New Roman" panose="02020603050405020304" pitchFamily="18" charset="0"/>
                <a:cs typeface="ＭＳ 明朝" charset="0"/>
              </a:rPr>
              <a:t>- Tập thể dục thể thao;- Có phương pháp học tập khoa học;- Cố gắng để có những khoảnh khắc vui vẻ, hạnh phúc;- Thường xuyên gần gũi, hoà mình với thiên nhiên;- Viết nhật kí;- Tâm sự với người thân;- Chia sẻ với bạn bè…</a:t>
            </a:r>
            <a:endParaRPr lang="en-US" sz="2400"/>
          </a:p>
        </p:txBody>
      </p:sp>
    </p:spTree>
  </p:cSld>
  <p:clrMapOvr>
    <a:masterClrMapping/>
  </p:clrMapOvr>
  <p:transition>
    <p:dissolv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78" y="0"/>
            <a:ext cx="9144479" cy="5143500"/>
          </a:xfrm>
          <a:prstGeom prst="rect">
            <a:avLst/>
          </a:prstGeom>
        </p:spPr>
      </p:pic>
      <p:sp>
        <p:nvSpPr>
          <p:cNvPr id="2" name="Hình chữ nhật 1"/>
          <p:cNvSpPr/>
          <p:nvPr/>
        </p:nvSpPr>
        <p:spPr>
          <a:xfrm>
            <a:off x="290420" y="1998236"/>
            <a:ext cx="8562681" cy="991870"/>
          </a:xfrm>
          <a:prstGeom prst="rect">
            <a:avLst/>
          </a:prstGeom>
          <a:noFill/>
        </p:spPr>
        <p:txBody>
          <a:bodyPr wrap="square" lIns="68580" tIns="34290" rIns="68580" bIns="34290">
            <a:spAutoFit/>
          </a:bodyPr>
          <a:lstStyle/>
          <a:p>
            <a:pPr algn="ctr"/>
            <a:r>
              <a:rPr lang="en-US" sz="3000" b="0" cap="none" spc="0" dirty="0">
                <a:ln w="0"/>
                <a:solidFill>
                  <a:srgbClr val="00B0F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CẢM </a:t>
            </a:r>
            <a:r>
              <a:rPr lang="vi-VN" sz="3000" b="0" cap="none" spc="0" dirty="0">
                <a:ln w="0"/>
                <a:solidFill>
                  <a:srgbClr val="00B0F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Ơ</a:t>
            </a:r>
            <a:r>
              <a:rPr lang="en-US" sz="3000" b="0" cap="none" spc="0" dirty="0">
                <a:ln w="0"/>
                <a:solidFill>
                  <a:srgbClr val="00B0F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 QUÝ THẦY CÔ VÀ CÁC BẠN ĐÃ</a:t>
            </a:r>
            <a:endParaRPr lang="en-US" sz="3000" b="0" cap="none" spc="0" dirty="0">
              <a:ln w="0"/>
              <a:solidFill>
                <a:srgbClr val="00B0F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a:p>
            <a:pPr algn="ctr"/>
            <a:r>
              <a:rPr lang="en-US" sz="3000" dirty="0">
                <a:ln w="0"/>
                <a:solidFill>
                  <a:srgbClr val="00B0F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THAM GIA TIẾT HỌC</a:t>
            </a:r>
            <a:endParaRPr lang="en-US" sz="3000" b="0" cap="none" spc="0" dirty="0">
              <a:ln w="0"/>
              <a:solidFill>
                <a:srgbClr val="00B0F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wind"/>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0000"/>
          </a:stretch>
        </a:blipFill>
        <a:effectLst/>
      </p:bgPr>
    </p:bg>
    <p:spTree>
      <p:nvGrpSpPr>
        <p:cNvPr id="1" name="Shape 574"/>
        <p:cNvGrpSpPr/>
        <p:nvPr/>
      </p:nvGrpSpPr>
      <p:grpSpPr>
        <a:xfrm>
          <a:off x="0" y="0"/>
          <a:ext cx="0" cy="0"/>
          <a:chOff x="0" y="0"/>
          <a:chExt cx="0" cy="0"/>
        </a:xfrm>
      </p:grpSpPr>
      <p:grpSp>
        <p:nvGrpSpPr>
          <p:cNvPr id="681" name="Google Shape;681;p32"/>
          <p:cNvGrpSpPr/>
          <p:nvPr/>
        </p:nvGrpSpPr>
        <p:grpSpPr>
          <a:xfrm>
            <a:off x="1865655" y="1313035"/>
            <a:ext cx="5377528" cy="289171"/>
            <a:chOff x="1865655" y="1314985"/>
            <a:chExt cx="5377528" cy="289171"/>
          </a:xfrm>
        </p:grpSpPr>
        <p:sp>
          <p:nvSpPr>
            <p:cNvPr id="682" name="Google Shape;682;p32"/>
            <p:cNvSpPr/>
            <p:nvPr/>
          </p:nvSpPr>
          <p:spPr>
            <a:xfrm>
              <a:off x="1865655"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3" name="Google Shape;683;p32"/>
            <p:cNvSpPr/>
            <p:nvPr/>
          </p:nvSpPr>
          <p:spPr>
            <a:xfrm>
              <a:off x="6954105"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13" name="Google Shape;421;p48"/>
          <p:cNvSpPr txBox="1">
            <a:spLocks noGrp="1"/>
          </p:cNvSpPr>
          <p:nvPr>
            <p:ph type="ctrTitle"/>
          </p:nvPr>
        </p:nvSpPr>
        <p:spPr>
          <a:xfrm>
            <a:off x="366485" y="1454604"/>
            <a:ext cx="8512629" cy="1421177"/>
          </a:xfrm>
          <a:prstGeom prst="rect">
            <a:avLst/>
          </a:prstGeom>
          <a:solidFill>
            <a:schemeClr val="bg1">
              <a:alpha val="36000"/>
            </a:schemeClr>
          </a:solidFill>
        </p:spPr>
        <p:txBody>
          <a:bodyPr spcFirstLastPara="1" wrap="square" lIns="91425" tIns="91425" rIns="91425" bIns="91425" anchor="t" anchorCtr="0">
            <a:prstTxWarp prst="textWave1">
              <a:avLst/>
            </a:prstTxWarp>
            <a:noAutofit/>
          </a:bodyPr>
          <a:lstStyle/>
          <a:p>
            <a:pPr marL="0" lvl="0" indent="0" algn="ctr" rtl="0">
              <a:spcBef>
                <a:spcPts val="0"/>
              </a:spcBef>
              <a:spcAft>
                <a:spcPts val="0"/>
              </a:spcAft>
              <a:buNone/>
            </a:pPr>
            <a:r>
              <a:rPr lang="en-US" sz="4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ỨNG PHÓ VỚI TÂM LÍ </a:t>
            </a:r>
            <a:br>
              <a:rPr lang="en-US" sz="4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br>
            <a:r>
              <a:rPr lang="en-US" sz="4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CĂNG THẲNG</a:t>
            </a:r>
            <a:br>
              <a:rPr lang="en-US" sz="4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br>
            <a:r>
              <a:rPr lang="en-US" sz="4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TIẾT 1</a:t>
            </a:r>
            <a:endParaRPr lang="en-US" sz="4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pic>
        <p:nvPicPr>
          <p:cNvPr id="114" name="Picture 113" descr="Logo&#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16776" y="-53567"/>
            <a:ext cx="907882" cy="720965"/>
          </a:xfrm>
          <a:prstGeom prst="rect">
            <a:avLst/>
          </a:prstGeom>
        </p:spPr>
      </p:pic>
      <p:sp>
        <p:nvSpPr>
          <p:cNvPr id="116" name="文本框 15"/>
          <p:cNvSpPr txBox="1"/>
          <p:nvPr/>
        </p:nvSpPr>
        <p:spPr>
          <a:xfrm>
            <a:off x="168222" y="77447"/>
            <a:ext cx="1486535" cy="829945"/>
          </a:xfrm>
          <a:prstGeom prst="rect">
            <a:avLst/>
          </a:prstGeom>
          <a:noFill/>
        </p:spPr>
        <p:txBody>
          <a:bodyPr wrap="none" rtlCol="0">
            <a:spAutoFit/>
          </a:bodyPr>
          <a:lstStyle/>
          <a:p>
            <a:r>
              <a:rPr lang="en-US" altLang="zh-CN" sz="4800" i="1" dirty="0" err="1">
                <a:solidFill>
                  <a:schemeClr val="accent3">
                    <a:lumMod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Bài</a:t>
            </a:r>
            <a:r>
              <a:rPr lang="en-US" altLang="zh-CN" sz="4800" i="1" dirty="0">
                <a:solidFill>
                  <a:schemeClr val="accent3">
                    <a:lumMod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7</a:t>
            </a:r>
            <a:endParaRPr lang="en-US" altLang="zh-CN" sz="4800" i="1" dirty="0">
              <a:solidFill>
                <a:schemeClr val="accent3">
                  <a:lumMod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wipe(down)">
                                      <p:cBhvr>
                                        <p:cTn id="7" dur="580">
                                          <p:stCondLst>
                                            <p:cond delay="0"/>
                                          </p:stCondLst>
                                        </p:cTn>
                                        <p:tgtEl>
                                          <p:spTgt spid="113"/>
                                        </p:tgtEl>
                                      </p:cBhvr>
                                    </p:animEffect>
                                    <p:anim calcmode="lin" valueType="num">
                                      <p:cBhvr>
                                        <p:cTn id="8" dur="1822" tmFilter="0,0; 0.14,0.36; 0.43,0.73; 0.71,0.91; 1.0,1.0">
                                          <p:stCondLst>
                                            <p:cond delay="0"/>
                                          </p:stCondLst>
                                        </p:cTn>
                                        <p:tgtEl>
                                          <p:spTgt spid="1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13"/>
                                        </p:tgtEl>
                                      </p:cBhvr>
                                      <p:to x="100000" y="60000"/>
                                    </p:animScale>
                                    <p:animScale>
                                      <p:cBhvr>
                                        <p:cTn id="14" dur="166" decel="50000">
                                          <p:stCondLst>
                                            <p:cond delay="676"/>
                                          </p:stCondLst>
                                        </p:cTn>
                                        <p:tgtEl>
                                          <p:spTgt spid="113"/>
                                        </p:tgtEl>
                                      </p:cBhvr>
                                      <p:to x="100000" y="100000"/>
                                    </p:animScale>
                                    <p:animScale>
                                      <p:cBhvr>
                                        <p:cTn id="15" dur="26">
                                          <p:stCondLst>
                                            <p:cond delay="1312"/>
                                          </p:stCondLst>
                                        </p:cTn>
                                        <p:tgtEl>
                                          <p:spTgt spid="113"/>
                                        </p:tgtEl>
                                      </p:cBhvr>
                                      <p:to x="100000" y="80000"/>
                                    </p:animScale>
                                    <p:animScale>
                                      <p:cBhvr>
                                        <p:cTn id="16" dur="166" decel="50000">
                                          <p:stCondLst>
                                            <p:cond delay="1338"/>
                                          </p:stCondLst>
                                        </p:cTn>
                                        <p:tgtEl>
                                          <p:spTgt spid="113"/>
                                        </p:tgtEl>
                                      </p:cBhvr>
                                      <p:to x="100000" y="100000"/>
                                    </p:animScale>
                                    <p:animScale>
                                      <p:cBhvr>
                                        <p:cTn id="17" dur="26">
                                          <p:stCondLst>
                                            <p:cond delay="1642"/>
                                          </p:stCondLst>
                                        </p:cTn>
                                        <p:tgtEl>
                                          <p:spTgt spid="113"/>
                                        </p:tgtEl>
                                      </p:cBhvr>
                                      <p:to x="100000" y="90000"/>
                                    </p:animScale>
                                    <p:animScale>
                                      <p:cBhvr>
                                        <p:cTn id="18" dur="166" decel="50000">
                                          <p:stCondLst>
                                            <p:cond delay="1668"/>
                                          </p:stCondLst>
                                        </p:cTn>
                                        <p:tgtEl>
                                          <p:spTgt spid="113"/>
                                        </p:tgtEl>
                                      </p:cBhvr>
                                      <p:to x="100000" y="100000"/>
                                    </p:animScale>
                                    <p:animScale>
                                      <p:cBhvr>
                                        <p:cTn id="19" dur="26">
                                          <p:stCondLst>
                                            <p:cond delay="1808"/>
                                          </p:stCondLst>
                                        </p:cTn>
                                        <p:tgtEl>
                                          <p:spTgt spid="113"/>
                                        </p:tgtEl>
                                      </p:cBhvr>
                                      <p:to x="100000" y="95000"/>
                                    </p:animScale>
                                    <p:animScale>
                                      <p:cBhvr>
                                        <p:cTn id="20" dur="166" decel="50000">
                                          <p:stCondLst>
                                            <p:cond delay="1834"/>
                                          </p:stCondLst>
                                        </p:cTn>
                                        <p:tgtEl>
                                          <p:spTgt spid="1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pic>
        <p:nvPicPr>
          <p:cNvPr id="7170" name="Picture 2" descr="80 ideas de Fondos de papel | fondos de papel, fondos de colores, ideas de  fondos de pantalla"/>
          <p:cNvPicPr>
            <a:picLocks noChangeAspect="1" noChangeArrowheads="1"/>
          </p:cNvPicPr>
          <p:nvPr/>
        </p:nvPicPr>
        <p:blipFill>
          <a:blip r:embed="rId1">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16200000">
            <a:off x="2199831" y="-2204644"/>
            <a:ext cx="5143500" cy="9552787"/>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p:cNvSpPr>
            <a:spLocks noGrp="1"/>
          </p:cNvSpPr>
          <p:nvPr>
            <p:ph type="title"/>
          </p:nvPr>
        </p:nvSpPr>
        <p:spPr>
          <a:xfrm>
            <a:off x="3094076" y="881607"/>
            <a:ext cx="3973659" cy="904804"/>
          </a:xfrm>
        </p:spPr>
        <p:txBody>
          <a:bodyPr/>
          <a:lstStyle/>
          <a:p>
            <a:r>
              <a:rPr lang="en-US" sz="4000"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Mục</a:t>
            </a:r>
            <a:r>
              <a:rPr lang="en-US" sz="40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tiêu</a:t>
            </a:r>
            <a:r>
              <a:rPr lang="en-US" sz="40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40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endParaRPr lang="en-US" sz="40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Content Placeholder 2"/>
          <p:cNvSpPr txBox="1"/>
          <p:nvPr/>
        </p:nvSpPr>
        <p:spPr>
          <a:xfrm>
            <a:off x="1657851" y="2005727"/>
            <a:ext cx="7170027" cy="56602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accent2"/>
              </a:buClr>
              <a:buSzPts val="1200"/>
              <a:buFont typeface="Baloo 2"/>
              <a:buAutoNum type="arabicPeriod"/>
              <a:defRPr sz="1100" b="0" i="0" u="none" strike="noStrike" cap="none">
                <a:solidFill>
                  <a:srgbClr val="434343"/>
                </a:solidFill>
                <a:latin typeface="Baloo 2"/>
                <a:ea typeface="Baloo 2"/>
                <a:cs typeface="Baloo 2"/>
                <a:sym typeface="Baloo 2"/>
              </a:defRPr>
            </a:lvl1pPr>
            <a:lvl2pPr marL="914400" marR="0" lvl="1" indent="-317500" algn="l" rtl="0">
              <a:lnSpc>
                <a:spcPct val="115000"/>
              </a:lnSpc>
              <a:spcBef>
                <a:spcPts val="0"/>
              </a:spcBef>
              <a:spcAft>
                <a:spcPts val="0"/>
              </a:spcAft>
              <a:buClr>
                <a:srgbClr val="434343"/>
              </a:buClr>
              <a:buSzPts val="1400"/>
              <a:buFont typeface="Baloo 2"/>
              <a:buAutoNum type="alphaLcPeriod"/>
              <a:defRPr sz="1400" b="0" i="0" u="none" strike="noStrike" cap="none">
                <a:solidFill>
                  <a:srgbClr val="434343"/>
                </a:solidFill>
                <a:latin typeface="Baloo 2"/>
                <a:ea typeface="Baloo 2"/>
                <a:cs typeface="Baloo 2"/>
                <a:sym typeface="Baloo 2"/>
              </a:defRPr>
            </a:lvl2pPr>
            <a:lvl3pPr marL="1371600" marR="0" lvl="2" indent="-317500" algn="l" rtl="0">
              <a:lnSpc>
                <a:spcPct val="115000"/>
              </a:lnSpc>
              <a:spcBef>
                <a:spcPts val="1600"/>
              </a:spcBef>
              <a:spcAft>
                <a:spcPts val="0"/>
              </a:spcAft>
              <a:buClr>
                <a:srgbClr val="434343"/>
              </a:buClr>
              <a:buSzPts val="1400"/>
              <a:buFont typeface="Baloo 2"/>
              <a:buAutoNum type="romanLcPeriod"/>
              <a:defRPr sz="1400" b="0" i="0" u="none" strike="noStrike" cap="none">
                <a:solidFill>
                  <a:srgbClr val="434343"/>
                </a:solidFill>
                <a:latin typeface="Baloo 2"/>
                <a:ea typeface="Baloo 2"/>
                <a:cs typeface="Baloo 2"/>
                <a:sym typeface="Baloo 2"/>
              </a:defRPr>
            </a:lvl3pPr>
            <a:lvl4pPr marL="1828800" marR="0" lvl="3" indent="-317500" algn="l" rtl="0">
              <a:lnSpc>
                <a:spcPct val="115000"/>
              </a:lnSpc>
              <a:spcBef>
                <a:spcPts val="1600"/>
              </a:spcBef>
              <a:spcAft>
                <a:spcPts val="0"/>
              </a:spcAft>
              <a:buClr>
                <a:srgbClr val="434343"/>
              </a:buClr>
              <a:buSzPts val="1400"/>
              <a:buFont typeface="Baloo 2"/>
              <a:buAutoNum type="arabicPeriod"/>
              <a:defRPr sz="1400" b="0" i="0" u="none" strike="noStrike" cap="none">
                <a:solidFill>
                  <a:srgbClr val="434343"/>
                </a:solidFill>
                <a:latin typeface="Baloo 2"/>
                <a:ea typeface="Baloo 2"/>
                <a:cs typeface="Baloo 2"/>
                <a:sym typeface="Baloo 2"/>
              </a:defRPr>
            </a:lvl4pPr>
            <a:lvl5pPr marL="2286000" marR="0" lvl="4" indent="-317500" algn="l" rtl="0">
              <a:lnSpc>
                <a:spcPct val="115000"/>
              </a:lnSpc>
              <a:spcBef>
                <a:spcPts val="1600"/>
              </a:spcBef>
              <a:spcAft>
                <a:spcPts val="0"/>
              </a:spcAft>
              <a:buClr>
                <a:srgbClr val="434343"/>
              </a:buClr>
              <a:buSzPts val="1400"/>
              <a:buFont typeface="Baloo 2"/>
              <a:buAutoNum type="alphaLcPeriod"/>
              <a:defRPr sz="1400" b="0" i="0" u="none" strike="noStrike" cap="none">
                <a:solidFill>
                  <a:srgbClr val="434343"/>
                </a:solidFill>
                <a:latin typeface="Baloo 2"/>
                <a:ea typeface="Baloo 2"/>
                <a:cs typeface="Baloo 2"/>
                <a:sym typeface="Baloo 2"/>
              </a:defRPr>
            </a:lvl5pPr>
            <a:lvl6pPr marL="2743200" marR="0" lvl="5" indent="-317500" algn="l" rtl="0">
              <a:lnSpc>
                <a:spcPct val="115000"/>
              </a:lnSpc>
              <a:spcBef>
                <a:spcPts val="1600"/>
              </a:spcBef>
              <a:spcAft>
                <a:spcPts val="0"/>
              </a:spcAft>
              <a:buClr>
                <a:srgbClr val="434343"/>
              </a:buClr>
              <a:buSzPts val="1400"/>
              <a:buFont typeface="Baloo 2"/>
              <a:buAutoNum type="romanLcPeriod"/>
              <a:defRPr sz="1400" b="0" i="0" u="none" strike="noStrike" cap="none">
                <a:solidFill>
                  <a:srgbClr val="434343"/>
                </a:solidFill>
                <a:latin typeface="Baloo 2"/>
                <a:ea typeface="Baloo 2"/>
                <a:cs typeface="Baloo 2"/>
                <a:sym typeface="Baloo 2"/>
              </a:defRPr>
            </a:lvl6pPr>
            <a:lvl7pPr marL="3200400" marR="0" lvl="6" indent="-317500" algn="l" rtl="0">
              <a:lnSpc>
                <a:spcPct val="115000"/>
              </a:lnSpc>
              <a:spcBef>
                <a:spcPts val="1600"/>
              </a:spcBef>
              <a:spcAft>
                <a:spcPts val="0"/>
              </a:spcAft>
              <a:buClr>
                <a:srgbClr val="434343"/>
              </a:buClr>
              <a:buSzPts val="1400"/>
              <a:buFont typeface="Baloo 2"/>
              <a:buAutoNum type="arabicPeriod"/>
              <a:defRPr sz="1400" b="0" i="0" u="none" strike="noStrike" cap="none">
                <a:solidFill>
                  <a:srgbClr val="434343"/>
                </a:solidFill>
                <a:latin typeface="Baloo 2"/>
                <a:ea typeface="Baloo 2"/>
                <a:cs typeface="Baloo 2"/>
                <a:sym typeface="Baloo 2"/>
              </a:defRPr>
            </a:lvl7pPr>
            <a:lvl8pPr marL="3657600" marR="0" lvl="7" indent="-317500" algn="l" rtl="0">
              <a:lnSpc>
                <a:spcPct val="115000"/>
              </a:lnSpc>
              <a:spcBef>
                <a:spcPts val="1600"/>
              </a:spcBef>
              <a:spcAft>
                <a:spcPts val="0"/>
              </a:spcAft>
              <a:buClr>
                <a:srgbClr val="434343"/>
              </a:buClr>
              <a:buSzPts val="1400"/>
              <a:buFont typeface="Baloo 2"/>
              <a:buAutoNum type="alphaLcPeriod"/>
              <a:defRPr sz="1400" b="0" i="0" u="none" strike="noStrike" cap="none">
                <a:solidFill>
                  <a:srgbClr val="434343"/>
                </a:solidFill>
                <a:latin typeface="Baloo 2"/>
                <a:ea typeface="Baloo 2"/>
                <a:cs typeface="Baloo 2"/>
                <a:sym typeface="Baloo 2"/>
              </a:defRPr>
            </a:lvl8pPr>
            <a:lvl9pPr marL="4114800" marR="0" lvl="8" indent="-317500" algn="l" rtl="0">
              <a:lnSpc>
                <a:spcPct val="115000"/>
              </a:lnSpc>
              <a:spcBef>
                <a:spcPts val="1600"/>
              </a:spcBef>
              <a:spcAft>
                <a:spcPts val="1600"/>
              </a:spcAft>
              <a:buClr>
                <a:srgbClr val="434343"/>
              </a:buClr>
              <a:buSzPts val="1400"/>
              <a:buFont typeface="Baloo 2"/>
              <a:buAutoNum type="romanLcPeriod"/>
              <a:defRPr sz="1400" b="0" i="0" u="none" strike="noStrike" cap="none">
                <a:solidFill>
                  <a:srgbClr val="434343"/>
                </a:solidFill>
                <a:latin typeface="Baloo 2"/>
                <a:ea typeface="Baloo 2"/>
                <a:cs typeface="Baloo 2"/>
                <a:sym typeface="Baloo 2"/>
              </a:defRPr>
            </a:lvl9pPr>
          </a:lstStyle>
          <a:p>
            <a:pPr marL="152400" indent="0">
              <a:buNone/>
            </a:pPr>
            <a:r>
              <a:rPr lang="en-US" sz="2000" dirty="0" err="1">
                <a:solidFill>
                  <a:srgbClr val="0070C0"/>
                </a:solidFill>
                <a:latin typeface="Times New Roman" panose="02020603050405020304" pitchFamily="18" charset="0"/>
                <a:cs typeface="Times New Roman" panose="02020603050405020304" pitchFamily="18" charset="0"/>
              </a:rPr>
              <a:t>Nêu</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được</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cách</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ứng</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phó</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tích</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cực</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khi</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gặp</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căng</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thẳng</a:t>
            </a:r>
            <a:r>
              <a:rPr lang="en-US" sz="2000" dirty="0">
                <a:solidFill>
                  <a:srgbClr val="0070C0"/>
                </a:solidFill>
                <a:latin typeface="Times New Roman" panose="02020603050405020304" pitchFamily="18" charset="0"/>
                <a:cs typeface="Times New Roman" panose="02020603050405020304" pitchFamily="18" charset="0"/>
              </a:rPr>
              <a:t>.</a:t>
            </a:r>
            <a:endParaRPr lang="en-US" sz="2000" dirty="0">
              <a:solidFill>
                <a:srgbClr val="0070C0"/>
              </a:solidFill>
              <a:latin typeface="Times New Roman" panose="02020603050405020304" pitchFamily="18" charset="0"/>
              <a:cs typeface="Times New Roman" panose="02020603050405020304" pitchFamily="18" charset="0"/>
            </a:endParaRPr>
          </a:p>
        </p:txBody>
      </p:sp>
      <p:grpSp>
        <p:nvGrpSpPr>
          <p:cNvPr id="15" name="Google Shape;2702;p55"/>
          <p:cNvGrpSpPr/>
          <p:nvPr/>
        </p:nvGrpSpPr>
        <p:grpSpPr>
          <a:xfrm>
            <a:off x="1124987" y="1884726"/>
            <a:ext cx="617392" cy="649985"/>
            <a:chOff x="3989116" y="1995677"/>
            <a:chExt cx="361516" cy="380601"/>
          </a:xfrm>
        </p:grpSpPr>
        <p:sp>
          <p:nvSpPr>
            <p:cNvPr id="16" name="Google Shape;2703;p55"/>
            <p:cNvSpPr/>
            <p:nvPr/>
          </p:nvSpPr>
          <p:spPr>
            <a:xfrm>
              <a:off x="4267006" y="2204475"/>
              <a:ext cx="83625" cy="171804"/>
            </a:xfrm>
            <a:custGeom>
              <a:avLst/>
              <a:gdLst/>
              <a:ahLst/>
              <a:cxnLst/>
              <a:rect l="l" t="t" r="r" b="b"/>
              <a:pathLst>
                <a:path w="2204" h="4528" extrusionOk="0">
                  <a:moveTo>
                    <a:pt x="1102" y="0"/>
                  </a:moveTo>
                  <a:cubicBezTo>
                    <a:pt x="1088" y="0"/>
                    <a:pt x="1074" y="6"/>
                    <a:pt x="1065" y="18"/>
                  </a:cubicBezTo>
                  <a:lnTo>
                    <a:pt x="24" y="1375"/>
                  </a:lnTo>
                  <a:cubicBezTo>
                    <a:pt x="1" y="1407"/>
                    <a:pt x="23" y="1451"/>
                    <a:pt x="61" y="1451"/>
                  </a:cubicBezTo>
                  <a:lnTo>
                    <a:pt x="535" y="1451"/>
                  </a:lnTo>
                  <a:lnTo>
                    <a:pt x="535" y="4392"/>
                  </a:lnTo>
                  <a:cubicBezTo>
                    <a:pt x="535" y="4466"/>
                    <a:pt x="594" y="4527"/>
                    <a:pt x="670" y="4527"/>
                  </a:cubicBezTo>
                  <a:lnTo>
                    <a:pt x="1535" y="4525"/>
                  </a:lnTo>
                  <a:cubicBezTo>
                    <a:pt x="1610" y="4525"/>
                    <a:pt x="1670" y="4464"/>
                    <a:pt x="1670" y="4390"/>
                  </a:cubicBezTo>
                  <a:lnTo>
                    <a:pt x="1670" y="1451"/>
                  </a:lnTo>
                  <a:lnTo>
                    <a:pt x="2143" y="1451"/>
                  </a:lnTo>
                  <a:cubicBezTo>
                    <a:pt x="2182" y="1451"/>
                    <a:pt x="2204" y="1407"/>
                    <a:pt x="2181" y="1375"/>
                  </a:cubicBezTo>
                  <a:lnTo>
                    <a:pt x="1139" y="18"/>
                  </a:lnTo>
                  <a:cubicBezTo>
                    <a:pt x="1129" y="6"/>
                    <a:pt x="1116" y="0"/>
                    <a:pt x="11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17" name="Google Shape;2704;p55"/>
            <p:cNvSpPr/>
            <p:nvPr/>
          </p:nvSpPr>
          <p:spPr>
            <a:xfrm>
              <a:off x="3989116" y="2147903"/>
              <a:ext cx="83625" cy="198591"/>
            </a:xfrm>
            <a:custGeom>
              <a:avLst/>
              <a:gdLst/>
              <a:ahLst/>
              <a:cxnLst/>
              <a:rect l="l" t="t" r="r" b="b"/>
              <a:pathLst>
                <a:path w="2204" h="5234" extrusionOk="0">
                  <a:moveTo>
                    <a:pt x="1102" y="1"/>
                  </a:moveTo>
                  <a:cubicBezTo>
                    <a:pt x="1088" y="1"/>
                    <a:pt x="1074" y="7"/>
                    <a:pt x="1064" y="19"/>
                  </a:cubicBezTo>
                  <a:lnTo>
                    <a:pt x="24" y="1378"/>
                  </a:lnTo>
                  <a:cubicBezTo>
                    <a:pt x="1" y="1409"/>
                    <a:pt x="22" y="1454"/>
                    <a:pt x="61" y="1454"/>
                  </a:cubicBezTo>
                  <a:lnTo>
                    <a:pt x="534" y="1454"/>
                  </a:lnTo>
                  <a:lnTo>
                    <a:pt x="534" y="5153"/>
                  </a:lnTo>
                  <a:cubicBezTo>
                    <a:pt x="534" y="5197"/>
                    <a:pt x="569" y="5233"/>
                    <a:pt x="614" y="5233"/>
                  </a:cubicBezTo>
                  <a:lnTo>
                    <a:pt x="1590" y="5233"/>
                  </a:lnTo>
                  <a:cubicBezTo>
                    <a:pt x="1634" y="5233"/>
                    <a:pt x="1670" y="5197"/>
                    <a:pt x="1670" y="5153"/>
                  </a:cubicBezTo>
                  <a:lnTo>
                    <a:pt x="1670" y="4533"/>
                  </a:lnTo>
                  <a:lnTo>
                    <a:pt x="1670" y="1454"/>
                  </a:lnTo>
                  <a:lnTo>
                    <a:pt x="2143" y="1454"/>
                  </a:lnTo>
                  <a:cubicBezTo>
                    <a:pt x="2182" y="1454"/>
                    <a:pt x="2204" y="1409"/>
                    <a:pt x="2181" y="1378"/>
                  </a:cubicBezTo>
                  <a:lnTo>
                    <a:pt x="1139" y="19"/>
                  </a:lnTo>
                  <a:cubicBezTo>
                    <a:pt x="1130" y="7"/>
                    <a:pt x="1116" y="1"/>
                    <a:pt x="11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18" name="Google Shape;2705;p55"/>
            <p:cNvSpPr/>
            <p:nvPr/>
          </p:nvSpPr>
          <p:spPr>
            <a:xfrm>
              <a:off x="4205312" y="1995677"/>
              <a:ext cx="83663" cy="171728"/>
            </a:xfrm>
            <a:custGeom>
              <a:avLst/>
              <a:gdLst/>
              <a:ahLst/>
              <a:cxnLst/>
              <a:rect l="l" t="t" r="r" b="b"/>
              <a:pathLst>
                <a:path w="2205" h="4526" extrusionOk="0">
                  <a:moveTo>
                    <a:pt x="1103" y="1"/>
                  </a:moveTo>
                  <a:cubicBezTo>
                    <a:pt x="1089" y="1"/>
                    <a:pt x="1075" y="7"/>
                    <a:pt x="1065" y="19"/>
                  </a:cubicBezTo>
                  <a:lnTo>
                    <a:pt x="25" y="1376"/>
                  </a:lnTo>
                  <a:cubicBezTo>
                    <a:pt x="1" y="1406"/>
                    <a:pt x="23" y="1450"/>
                    <a:pt x="62" y="1450"/>
                  </a:cubicBezTo>
                  <a:lnTo>
                    <a:pt x="535" y="1450"/>
                  </a:lnTo>
                  <a:lnTo>
                    <a:pt x="535" y="2650"/>
                  </a:lnTo>
                  <a:lnTo>
                    <a:pt x="535" y="4526"/>
                  </a:lnTo>
                  <a:lnTo>
                    <a:pt x="1494" y="4526"/>
                  </a:lnTo>
                  <a:cubicBezTo>
                    <a:pt x="1592" y="4526"/>
                    <a:pt x="1671" y="4447"/>
                    <a:pt x="1671" y="4349"/>
                  </a:cubicBezTo>
                  <a:lnTo>
                    <a:pt x="1671" y="1451"/>
                  </a:lnTo>
                  <a:lnTo>
                    <a:pt x="2144" y="1451"/>
                  </a:lnTo>
                  <a:cubicBezTo>
                    <a:pt x="2183" y="1451"/>
                    <a:pt x="2205" y="1406"/>
                    <a:pt x="2181" y="1376"/>
                  </a:cubicBezTo>
                  <a:lnTo>
                    <a:pt x="1140" y="19"/>
                  </a:lnTo>
                  <a:cubicBezTo>
                    <a:pt x="1131" y="7"/>
                    <a:pt x="1117" y="1"/>
                    <a:pt x="11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19" name="Google Shape;2706;p55"/>
            <p:cNvSpPr/>
            <p:nvPr/>
          </p:nvSpPr>
          <p:spPr>
            <a:xfrm>
              <a:off x="4082909" y="2211229"/>
              <a:ext cx="170172" cy="164974"/>
            </a:xfrm>
            <a:custGeom>
              <a:avLst/>
              <a:gdLst/>
              <a:ahLst/>
              <a:cxnLst/>
              <a:rect l="l" t="t" r="r" b="b"/>
              <a:pathLst>
                <a:path w="4485" h="4348" extrusionOk="0">
                  <a:moveTo>
                    <a:pt x="1195" y="0"/>
                  </a:moveTo>
                  <a:lnTo>
                    <a:pt x="1195" y="643"/>
                  </a:lnTo>
                  <a:lnTo>
                    <a:pt x="74" y="1582"/>
                  </a:lnTo>
                  <a:cubicBezTo>
                    <a:pt x="27" y="1621"/>
                    <a:pt x="1" y="1679"/>
                    <a:pt x="1" y="1738"/>
                  </a:cubicBezTo>
                  <a:lnTo>
                    <a:pt x="1" y="4176"/>
                  </a:lnTo>
                  <a:cubicBezTo>
                    <a:pt x="1" y="4271"/>
                    <a:pt x="78" y="4347"/>
                    <a:pt x="172" y="4347"/>
                  </a:cubicBezTo>
                  <a:lnTo>
                    <a:pt x="4314" y="4347"/>
                  </a:lnTo>
                  <a:cubicBezTo>
                    <a:pt x="4409" y="4347"/>
                    <a:pt x="4485" y="4271"/>
                    <a:pt x="4485" y="4176"/>
                  </a:cubicBezTo>
                  <a:lnTo>
                    <a:pt x="4485" y="1738"/>
                  </a:lnTo>
                  <a:cubicBezTo>
                    <a:pt x="4485" y="1679"/>
                    <a:pt x="4458" y="1621"/>
                    <a:pt x="4412" y="1582"/>
                  </a:cubicBezTo>
                  <a:lnTo>
                    <a:pt x="3291" y="643"/>
                  </a:lnTo>
                  <a:lnTo>
                    <a:pt x="329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20" name="Google Shape;2707;p55"/>
            <p:cNvSpPr/>
            <p:nvPr/>
          </p:nvSpPr>
          <p:spPr>
            <a:xfrm>
              <a:off x="4082909" y="2211229"/>
              <a:ext cx="126045" cy="164974"/>
            </a:xfrm>
            <a:custGeom>
              <a:avLst/>
              <a:gdLst/>
              <a:ahLst/>
              <a:cxnLst/>
              <a:rect l="l" t="t" r="r" b="b"/>
              <a:pathLst>
                <a:path w="3322" h="4348" extrusionOk="0">
                  <a:moveTo>
                    <a:pt x="1196" y="0"/>
                  </a:moveTo>
                  <a:lnTo>
                    <a:pt x="1196" y="643"/>
                  </a:lnTo>
                  <a:lnTo>
                    <a:pt x="74" y="1582"/>
                  </a:lnTo>
                  <a:cubicBezTo>
                    <a:pt x="28" y="1621"/>
                    <a:pt x="1" y="1679"/>
                    <a:pt x="1" y="1738"/>
                  </a:cubicBezTo>
                  <a:lnTo>
                    <a:pt x="1" y="4176"/>
                  </a:lnTo>
                  <a:cubicBezTo>
                    <a:pt x="1" y="4271"/>
                    <a:pt x="78" y="4347"/>
                    <a:pt x="172" y="4347"/>
                  </a:cubicBezTo>
                  <a:lnTo>
                    <a:pt x="938" y="4347"/>
                  </a:lnTo>
                  <a:cubicBezTo>
                    <a:pt x="927" y="4325"/>
                    <a:pt x="922" y="4300"/>
                    <a:pt x="922" y="4274"/>
                  </a:cubicBezTo>
                  <a:lnTo>
                    <a:pt x="922" y="1837"/>
                  </a:lnTo>
                  <a:cubicBezTo>
                    <a:pt x="922" y="1776"/>
                    <a:pt x="948" y="1719"/>
                    <a:pt x="995" y="1680"/>
                  </a:cubicBezTo>
                  <a:lnTo>
                    <a:pt x="1672" y="1116"/>
                  </a:lnTo>
                  <a:cubicBezTo>
                    <a:pt x="1800" y="1010"/>
                    <a:pt x="1962" y="953"/>
                    <a:pt x="2128" y="953"/>
                  </a:cubicBezTo>
                  <a:cubicBezTo>
                    <a:pt x="2136" y="953"/>
                    <a:pt x="2145" y="953"/>
                    <a:pt x="2153" y="953"/>
                  </a:cubicBezTo>
                  <a:cubicBezTo>
                    <a:pt x="2182" y="954"/>
                    <a:pt x="2210" y="955"/>
                    <a:pt x="2239" y="955"/>
                  </a:cubicBezTo>
                  <a:cubicBezTo>
                    <a:pt x="2632" y="955"/>
                    <a:pt x="3002" y="850"/>
                    <a:pt x="3321" y="667"/>
                  </a:cubicBezTo>
                  <a:lnTo>
                    <a:pt x="3291" y="643"/>
                  </a:lnTo>
                  <a:lnTo>
                    <a:pt x="3291" y="98"/>
                  </a:lnTo>
                  <a:lnTo>
                    <a:pt x="3291" y="0"/>
                  </a:lnTo>
                  <a:close/>
                </a:path>
              </a:pathLst>
            </a:custGeom>
            <a:solidFill>
              <a:srgbClr val="E36729">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21" name="Google Shape;2708;p55"/>
            <p:cNvSpPr/>
            <p:nvPr/>
          </p:nvSpPr>
          <p:spPr>
            <a:xfrm>
              <a:off x="4100363" y="2097932"/>
              <a:ext cx="134316" cy="134316"/>
            </a:xfrm>
            <a:custGeom>
              <a:avLst/>
              <a:gdLst/>
              <a:ahLst/>
              <a:cxnLst/>
              <a:rect l="l" t="t" r="r" b="b"/>
              <a:pathLst>
                <a:path w="3540" h="3540" extrusionOk="0">
                  <a:moveTo>
                    <a:pt x="1770" y="1"/>
                  </a:moveTo>
                  <a:cubicBezTo>
                    <a:pt x="793" y="1"/>
                    <a:pt x="0" y="792"/>
                    <a:pt x="0" y="1770"/>
                  </a:cubicBezTo>
                  <a:cubicBezTo>
                    <a:pt x="0" y="2747"/>
                    <a:pt x="793" y="3540"/>
                    <a:pt x="1770" y="3540"/>
                  </a:cubicBezTo>
                  <a:cubicBezTo>
                    <a:pt x="2747" y="3540"/>
                    <a:pt x="3539" y="2747"/>
                    <a:pt x="3539" y="1770"/>
                  </a:cubicBezTo>
                  <a:cubicBezTo>
                    <a:pt x="3539" y="792"/>
                    <a:pt x="2747" y="1"/>
                    <a:pt x="1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22" name="Google Shape;2709;p55"/>
            <p:cNvSpPr/>
            <p:nvPr/>
          </p:nvSpPr>
          <p:spPr>
            <a:xfrm>
              <a:off x="4100363" y="2097932"/>
              <a:ext cx="81387" cy="134316"/>
            </a:xfrm>
            <a:custGeom>
              <a:avLst/>
              <a:gdLst/>
              <a:ahLst/>
              <a:cxnLst/>
              <a:rect l="l" t="t" r="r" b="b"/>
              <a:pathLst>
                <a:path w="2145" h="3540" extrusionOk="0">
                  <a:moveTo>
                    <a:pt x="1769" y="1"/>
                  </a:moveTo>
                  <a:cubicBezTo>
                    <a:pt x="793" y="1"/>
                    <a:pt x="0" y="792"/>
                    <a:pt x="0" y="1770"/>
                  </a:cubicBezTo>
                  <a:cubicBezTo>
                    <a:pt x="0" y="2747"/>
                    <a:pt x="793" y="3540"/>
                    <a:pt x="1769" y="3540"/>
                  </a:cubicBezTo>
                  <a:cubicBezTo>
                    <a:pt x="1898" y="3540"/>
                    <a:pt x="2024" y="3526"/>
                    <a:pt x="2144" y="3500"/>
                  </a:cubicBezTo>
                  <a:cubicBezTo>
                    <a:pt x="1348" y="3328"/>
                    <a:pt x="750" y="2619"/>
                    <a:pt x="750" y="1770"/>
                  </a:cubicBezTo>
                  <a:cubicBezTo>
                    <a:pt x="750" y="922"/>
                    <a:pt x="1348" y="212"/>
                    <a:pt x="2144" y="41"/>
                  </a:cubicBezTo>
                  <a:cubicBezTo>
                    <a:pt x="2024" y="15"/>
                    <a:pt x="1898" y="1"/>
                    <a:pt x="1769" y="1"/>
                  </a:cubicBezTo>
                  <a:close/>
                </a:path>
              </a:pathLst>
            </a:custGeom>
            <a:solidFill>
              <a:srgbClr val="E36729">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23" name="Google Shape;2710;p55"/>
            <p:cNvSpPr/>
            <p:nvPr/>
          </p:nvSpPr>
          <p:spPr>
            <a:xfrm>
              <a:off x="4118272" y="2169757"/>
              <a:ext cx="98499" cy="45265"/>
            </a:xfrm>
            <a:custGeom>
              <a:avLst/>
              <a:gdLst/>
              <a:ahLst/>
              <a:cxnLst/>
              <a:rect l="l" t="t" r="r" b="b"/>
              <a:pathLst>
                <a:path w="2596" h="1193" extrusionOk="0">
                  <a:moveTo>
                    <a:pt x="166" y="0"/>
                  </a:moveTo>
                  <a:cubicBezTo>
                    <a:pt x="154" y="0"/>
                    <a:pt x="142" y="1"/>
                    <a:pt x="130" y="4"/>
                  </a:cubicBezTo>
                  <a:cubicBezTo>
                    <a:pt x="50" y="24"/>
                    <a:pt x="0" y="106"/>
                    <a:pt x="19" y="187"/>
                  </a:cubicBezTo>
                  <a:cubicBezTo>
                    <a:pt x="163" y="779"/>
                    <a:pt x="689" y="1193"/>
                    <a:pt x="1298" y="1193"/>
                  </a:cubicBezTo>
                  <a:cubicBezTo>
                    <a:pt x="1907" y="1193"/>
                    <a:pt x="2432" y="779"/>
                    <a:pt x="2576" y="187"/>
                  </a:cubicBezTo>
                  <a:cubicBezTo>
                    <a:pt x="2595" y="106"/>
                    <a:pt x="2546" y="24"/>
                    <a:pt x="2465" y="4"/>
                  </a:cubicBezTo>
                  <a:cubicBezTo>
                    <a:pt x="2453" y="1"/>
                    <a:pt x="2441" y="0"/>
                    <a:pt x="2430" y="0"/>
                  </a:cubicBezTo>
                  <a:cubicBezTo>
                    <a:pt x="2361" y="0"/>
                    <a:pt x="2299" y="46"/>
                    <a:pt x="2282" y="116"/>
                  </a:cubicBezTo>
                  <a:cubicBezTo>
                    <a:pt x="2172" y="572"/>
                    <a:pt x="1767" y="890"/>
                    <a:pt x="1297" y="890"/>
                  </a:cubicBezTo>
                  <a:cubicBezTo>
                    <a:pt x="828" y="890"/>
                    <a:pt x="424" y="572"/>
                    <a:pt x="313" y="116"/>
                  </a:cubicBezTo>
                  <a:cubicBezTo>
                    <a:pt x="296" y="46"/>
                    <a:pt x="235" y="0"/>
                    <a:pt x="166"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24" name="Google Shape;2711;p55"/>
            <p:cNvSpPr/>
            <p:nvPr/>
          </p:nvSpPr>
          <p:spPr>
            <a:xfrm>
              <a:off x="4140165" y="2131853"/>
              <a:ext cx="11155" cy="17112"/>
            </a:xfrm>
            <a:custGeom>
              <a:avLst/>
              <a:gdLst/>
              <a:ahLst/>
              <a:cxnLst/>
              <a:rect l="l" t="t" r="r" b="b"/>
              <a:pathLst>
                <a:path w="294" h="451" extrusionOk="0">
                  <a:moveTo>
                    <a:pt x="147" y="0"/>
                  </a:moveTo>
                  <a:cubicBezTo>
                    <a:pt x="146" y="0"/>
                    <a:pt x="144" y="0"/>
                    <a:pt x="143" y="0"/>
                  </a:cubicBezTo>
                  <a:cubicBezTo>
                    <a:pt x="62" y="2"/>
                    <a:pt x="0" y="73"/>
                    <a:pt x="0" y="154"/>
                  </a:cubicBezTo>
                  <a:lnTo>
                    <a:pt x="0" y="297"/>
                  </a:lnTo>
                  <a:cubicBezTo>
                    <a:pt x="0" y="378"/>
                    <a:pt x="62" y="448"/>
                    <a:pt x="143" y="450"/>
                  </a:cubicBezTo>
                  <a:cubicBezTo>
                    <a:pt x="144" y="450"/>
                    <a:pt x="146" y="450"/>
                    <a:pt x="147" y="450"/>
                  </a:cubicBezTo>
                  <a:cubicBezTo>
                    <a:pt x="228" y="450"/>
                    <a:pt x="293" y="385"/>
                    <a:pt x="293" y="304"/>
                  </a:cubicBezTo>
                  <a:lnTo>
                    <a:pt x="293" y="148"/>
                  </a:lnTo>
                  <a:cubicBezTo>
                    <a:pt x="293" y="66"/>
                    <a:pt x="228" y="0"/>
                    <a:pt x="147"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25" name="Google Shape;2712;p55"/>
            <p:cNvSpPr/>
            <p:nvPr/>
          </p:nvSpPr>
          <p:spPr>
            <a:xfrm>
              <a:off x="4184709" y="2131853"/>
              <a:ext cx="11193" cy="17112"/>
            </a:xfrm>
            <a:custGeom>
              <a:avLst/>
              <a:gdLst/>
              <a:ahLst/>
              <a:cxnLst/>
              <a:rect l="l" t="t" r="r" b="b"/>
              <a:pathLst>
                <a:path w="295" h="451" extrusionOk="0">
                  <a:moveTo>
                    <a:pt x="148" y="0"/>
                  </a:moveTo>
                  <a:cubicBezTo>
                    <a:pt x="147" y="0"/>
                    <a:pt x="145" y="0"/>
                    <a:pt x="144" y="0"/>
                  </a:cubicBezTo>
                  <a:cubicBezTo>
                    <a:pt x="63" y="2"/>
                    <a:pt x="0" y="73"/>
                    <a:pt x="0" y="154"/>
                  </a:cubicBezTo>
                  <a:lnTo>
                    <a:pt x="0" y="297"/>
                  </a:lnTo>
                  <a:cubicBezTo>
                    <a:pt x="0" y="378"/>
                    <a:pt x="63" y="448"/>
                    <a:pt x="144" y="450"/>
                  </a:cubicBezTo>
                  <a:cubicBezTo>
                    <a:pt x="146" y="450"/>
                    <a:pt x="147" y="450"/>
                    <a:pt x="148" y="450"/>
                  </a:cubicBezTo>
                  <a:cubicBezTo>
                    <a:pt x="228" y="450"/>
                    <a:pt x="295" y="385"/>
                    <a:pt x="295" y="304"/>
                  </a:cubicBezTo>
                  <a:lnTo>
                    <a:pt x="295" y="148"/>
                  </a:lnTo>
                  <a:cubicBezTo>
                    <a:pt x="295" y="66"/>
                    <a:pt x="228" y="0"/>
                    <a:pt x="148"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26" name="Google Shape;2713;p55"/>
            <p:cNvSpPr/>
            <p:nvPr/>
          </p:nvSpPr>
          <p:spPr>
            <a:xfrm>
              <a:off x="4111935" y="2278463"/>
              <a:ext cx="11155" cy="97740"/>
            </a:xfrm>
            <a:custGeom>
              <a:avLst/>
              <a:gdLst/>
              <a:ahLst/>
              <a:cxnLst/>
              <a:rect l="l" t="t" r="r" b="b"/>
              <a:pathLst>
                <a:path w="294" h="2576" extrusionOk="0">
                  <a:moveTo>
                    <a:pt x="147" y="0"/>
                  </a:moveTo>
                  <a:cubicBezTo>
                    <a:pt x="65" y="0"/>
                    <a:pt x="0" y="68"/>
                    <a:pt x="0" y="151"/>
                  </a:cubicBezTo>
                  <a:lnTo>
                    <a:pt x="0" y="2575"/>
                  </a:lnTo>
                  <a:lnTo>
                    <a:pt x="293" y="2575"/>
                  </a:lnTo>
                  <a:lnTo>
                    <a:pt x="293" y="155"/>
                  </a:lnTo>
                  <a:cubicBezTo>
                    <a:pt x="293" y="79"/>
                    <a:pt x="240" y="11"/>
                    <a:pt x="164" y="1"/>
                  </a:cubicBezTo>
                  <a:cubicBezTo>
                    <a:pt x="158" y="0"/>
                    <a:pt x="152" y="0"/>
                    <a:pt x="147" y="0"/>
                  </a:cubicBezTo>
                  <a:close/>
                </a:path>
              </a:pathLst>
            </a:custGeom>
            <a:solidFill>
              <a:srgbClr val="E36729">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27" name="Google Shape;2714;p55"/>
            <p:cNvSpPr/>
            <p:nvPr/>
          </p:nvSpPr>
          <p:spPr>
            <a:xfrm>
              <a:off x="4212217" y="2278463"/>
              <a:ext cx="11155" cy="97740"/>
            </a:xfrm>
            <a:custGeom>
              <a:avLst/>
              <a:gdLst/>
              <a:ahLst/>
              <a:cxnLst/>
              <a:rect l="l" t="t" r="r" b="b"/>
              <a:pathLst>
                <a:path w="294" h="2576" extrusionOk="0">
                  <a:moveTo>
                    <a:pt x="147" y="0"/>
                  </a:moveTo>
                  <a:cubicBezTo>
                    <a:pt x="141" y="0"/>
                    <a:pt x="136" y="0"/>
                    <a:pt x="130" y="1"/>
                  </a:cubicBezTo>
                  <a:cubicBezTo>
                    <a:pt x="54" y="11"/>
                    <a:pt x="0" y="79"/>
                    <a:pt x="0" y="155"/>
                  </a:cubicBezTo>
                  <a:lnTo>
                    <a:pt x="0" y="2575"/>
                  </a:lnTo>
                  <a:lnTo>
                    <a:pt x="294" y="2575"/>
                  </a:lnTo>
                  <a:lnTo>
                    <a:pt x="294" y="151"/>
                  </a:lnTo>
                  <a:cubicBezTo>
                    <a:pt x="294" y="68"/>
                    <a:pt x="228" y="0"/>
                    <a:pt x="147" y="0"/>
                  </a:cubicBezTo>
                  <a:close/>
                </a:path>
              </a:pathLst>
            </a:custGeom>
            <a:solidFill>
              <a:srgbClr val="E36729">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grpSp>
      <p:grpSp>
        <p:nvGrpSpPr>
          <p:cNvPr id="28" name="Google Shape;2702;p55"/>
          <p:cNvGrpSpPr/>
          <p:nvPr/>
        </p:nvGrpSpPr>
        <p:grpSpPr>
          <a:xfrm>
            <a:off x="1196394" y="3127240"/>
            <a:ext cx="617392" cy="649985"/>
            <a:chOff x="3989116" y="1995677"/>
            <a:chExt cx="361516" cy="380601"/>
          </a:xfrm>
        </p:grpSpPr>
        <p:sp>
          <p:nvSpPr>
            <p:cNvPr id="29" name="Google Shape;2703;p55"/>
            <p:cNvSpPr/>
            <p:nvPr/>
          </p:nvSpPr>
          <p:spPr>
            <a:xfrm>
              <a:off x="4267006" y="2204475"/>
              <a:ext cx="83625" cy="171804"/>
            </a:xfrm>
            <a:custGeom>
              <a:avLst/>
              <a:gdLst/>
              <a:ahLst/>
              <a:cxnLst/>
              <a:rect l="l" t="t" r="r" b="b"/>
              <a:pathLst>
                <a:path w="2204" h="4528" extrusionOk="0">
                  <a:moveTo>
                    <a:pt x="1102" y="0"/>
                  </a:moveTo>
                  <a:cubicBezTo>
                    <a:pt x="1088" y="0"/>
                    <a:pt x="1074" y="6"/>
                    <a:pt x="1065" y="18"/>
                  </a:cubicBezTo>
                  <a:lnTo>
                    <a:pt x="24" y="1375"/>
                  </a:lnTo>
                  <a:cubicBezTo>
                    <a:pt x="1" y="1407"/>
                    <a:pt x="23" y="1451"/>
                    <a:pt x="61" y="1451"/>
                  </a:cubicBezTo>
                  <a:lnTo>
                    <a:pt x="535" y="1451"/>
                  </a:lnTo>
                  <a:lnTo>
                    <a:pt x="535" y="4392"/>
                  </a:lnTo>
                  <a:cubicBezTo>
                    <a:pt x="535" y="4466"/>
                    <a:pt x="594" y="4527"/>
                    <a:pt x="670" y="4527"/>
                  </a:cubicBezTo>
                  <a:lnTo>
                    <a:pt x="1535" y="4525"/>
                  </a:lnTo>
                  <a:cubicBezTo>
                    <a:pt x="1610" y="4525"/>
                    <a:pt x="1670" y="4464"/>
                    <a:pt x="1670" y="4390"/>
                  </a:cubicBezTo>
                  <a:lnTo>
                    <a:pt x="1670" y="1451"/>
                  </a:lnTo>
                  <a:lnTo>
                    <a:pt x="2143" y="1451"/>
                  </a:lnTo>
                  <a:cubicBezTo>
                    <a:pt x="2182" y="1451"/>
                    <a:pt x="2204" y="1407"/>
                    <a:pt x="2181" y="1375"/>
                  </a:cubicBezTo>
                  <a:lnTo>
                    <a:pt x="1139" y="18"/>
                  </a:lnTo>
                  <a:cubicBezTo>
                    <a:pt x="1129" y="6"/>
                    <a:pt x="1116" y="0"/>
                    <a:pt x="11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0" name="Google Shape;2704;p55"/>
            <p:cNvSpPr/>
            <p:nvPr/>
          </p:nvSpPr>
          <p:spPr>
            <a:xfrm>
              <a:off x="3989116" y="2147903"/>
              <a:ext cx="83625" cy="198591"/>
            </a:xfrm>
            <a:custGeom>
              <a:avLst/>
              <a:gdLst/>
              <a:ahLst/>
              <a:cxnLst/>
              <a:rect l="l" t="t" r="r" b="b"/>
              <a:pathLst>
                <a:path w="2204" h="5234" extrusionOk="0">
                  <a:moveTo>
                    <a:pt x="1102" y="1"/>
                  </a:moveTo>
                  <a:cubicBezTo>
                    <a:pt x="1088" y="1"/>
                    <a:pt x="1074" y="7"/>
                    <a:pt x="1064" y="19"/>
                  </a:cubicBezTo>
                  <a:lnTo>
                    <a:pt x="24" y="1378"/>
                  </a:lnTo>
                  <a:cubicBezTo>
                    <a:pt x="1" y="1409"/>
                    <a:pt x="22" y="1454"/>
                    <a:pt x="61" y="1454"/>
                  </a:cubicBezTo>
                  <a:lnTo>
                    <a:pt x="534" y="1454"/>
                  </a:lnTo>
                  <a:lnTo>
                    <a:pt x="534" y="5153"/>
                  </a:lnTo>
                  <a:cubicBezTo>
                    <a:pt x="534" y="5197"/>
                    <a:pt x="569" y="5233"/>
                    <a:pt x="614" y="5233"/>
                  </a:cubicBezTo>
                  <a:lnTo>
                    <a:pt x="1590" y="5233"/>
                  </a:lnTo>
                  <a:cubicBezTo>
                    <a:pt x="1634" y="5233"/>
                    <a:pt x="1670" y="5197"/>
                    <a:pt x="1670" y="5153"/>
                  </a:cubicBezTo>
                  <a:lnTo>
                    <a:pt x="1670" y="4533"/>
                  </a:lnTo>
                  <a:lnTo>
                    <a:pt x="1670" y="1454"/>
                  </a:lnTo>
                  <a:lnTo>
                    <a:pt x="2143" y="1454"/>
                  </a:lnTo>
                  <a:cubicBezTo>
                    <a:pt x="2182" y="1454"/>
                    <a:pt x="2204" y="1409"/>
                    <a:pt x="2181" y="1378"/>
                  </a:cubicBezTo>
                  <a:lnTo>
                    <a:pt x="1139" y="19"/>
                  </a:lnTo>
                  <a:cubicBezTo>
                    <a:pt x="1130" y="7"/>
                    <a:pt x="1116" y="1"/>
                    <a:pt x="11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 name="Google Shape;2705;p55"/>
            <p:cNvSpPr/>
            <p:nvPr/>
          </p:nvSpPr>
          <p:spPr>
            <a:xfrm>
              <a:off x="4205312" y="1995677"/>
              <a:ext cx="83663" cy="171728"/>
            </a:xfrm>
            <a:custGeom>
              <a:avLst/>
              <a:gdLst/>
              <a:ahLst/>
              <a:cxnLst/>
              <a:rect l="l" t="t" r="r" b="b"/>
              <a:pathLst>
                <a:path w="2205" h="4526" extrusionOk="0">
                  <a:moveTo>
                    <a:pt x="1103" y="1"/>
                  </a:moveTo>
                  <a:cubicBezTo>
                    <a:pt x="1089" y="1"/>
                    <a:pt x="1075" y="7"/>
                    <a:pt x="1065" y="19"/>
                  </a:cubicBezTo>
                  <a:lnTo>
                    <a:pt x="25" y="1376"/>
                  </a:lnTo>
                  <a:cubicBezTo>
                    <a:pt x="1" y="1406"/>
                    <a:pt x="23" y="1450"/>
                    <a:pt x="62" y="1450"/>
                  </a:cubicBezTo>
                  <a:lnTo>
                    <a:pt x="535" y="1450"/>
                  </a:lnTo>
                  <a:lnTo>
                    <a:pt x="535" y="2650"/>
                  </a:lnTo>
                  <a:lnTo>
                    <a:pt x="535" y="4526"/>
                  </a:lnTo>
                  <a:lnTo>
                    <a:pt x="1494" y="4526"/>
                  </a:lnTo>
                  <a:cubicBezTo>
                    <a:pt x="1592" y="4526"/>
                    <a:pt x="1671" y="4447"/>
                    <a:pt x="1671" y="4349"/>
                  </a:cubicBezTo>
                  <a:lnTo>
                    <a:pt x="1671" y="1451"/>
                  </a:lnTo>
                  <a:lnTo>
                    <a:pt x="2144" y="1451"/>
                  </a:lnTo>
                  <a:cubicBezTo>
                    <a:pt x="2183" y="1451"/>
                    <a:pt x="2205" y="1406"/>
                    <a:pt x="2181" y="1376"/>
                  </a:cubicBezTo>
                  <a:lnTo>
                    <a:pt x="1140" y="19"/>
                  </a:lnTo>
                  <a:cubicBezTo>
                    <a:pt x="1131" y="7"/>
                    <a:pt x="1117" y="1"/>
                    <a:pt x="11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2" name="Google Shape;2706;p55"/>
            <p:cNvSpPr/>
            <p:nvPr/>
          </p:nvSpPr>
          <p:spPr>
            <a:xfrm>
              <a:off x="4082909" y="2211229"/>
              <a:ext cx="170172" cy="164974"/>
            </a:xfrm>
            <a:custGeom>
              <a:avLst/>
              <a:gdLst/>
              <a:ahLst/>
              <a:cxnLst/>
              <a:rect l="l" t="t" r="r" b="b"/>
              <a:pathLst>
                <a:path w="4485" h="4348" extrusionOk="0">
                  <a:moveTo>
                    <a:pt x="1195" y="0"/>
                  </a:moveTo>
                  <a:lnTo>
                    <a:pt x="1195" y="643"/>
                  </a:lnTo>
                  <a:lnTo>
                    <a:pt x="74" y="1582"/>
                  </a:lnTo>
                  <a:cubicBezTo>
                    <a:pt x="27" y="1621"/>
                    <a:pt x="1" y="1679"/>
                    <a:pt x="1" y="1738"/>
                  </a:cubicBezTo>
                  <a:lnTo>
                    <a:pt x="1" y="4176"/>
                  </a:lnTo>
                  <a:cubicBezTo>
                    <a:pt x="1" y="4271"/>
                    <a:pt x="78" y="4347"/>
                    <a:pt x="172" y="4347"/>
                  </a:cubicBezTo>
                  <a:lnTo>
                    <a:pt x="4314" y="4347"/>
                  </a:lnTo>
                  <a:cubicBezTo>
                    <a:pt x="4409" y="4347"/>
                    <a:pt x="4485" y="4271"/>
                    <a:pt x="4485" y="4176"/>
                  </a:cubicBezTo>
                  <a:lnTo>
                    <a:pt x="4485" y="1738"/>
                  </a:lnTo>
                  <a:cubicBezTo>
                    <a:pt x="4485" y="1679"/>
                    <a:pt x="4458" y="1621"/>
                    <a:pt x="4412" y="1582"/>
                  </a:cubicBezTo>
                  <a:lnTo>
                    <a:pt x="3291" y="643"/>
                  </a:lnTo>
                  <a:lnTo>
                    <a:pt x="329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3" name="Google Shape;2707;p55"/>
            <p:cNvSpPr/>
            <p:nvPr/>
          </p:nvSpPr>
          <p:spPr>
            <a:xfrm>
              <a:off x="4082909" y="2211229"/>
              <a:ext cx="126045" cy="164974"/>
            </a:xfrm>
            <a:custGeom>
              <a:avLst/>
              <a:gdLst/>
              <a:ahLst/>
              <a:cxnLst/>
              <a:rect l="l" t="t" r="r" b="b"/>
              <a:pathLst>
                <a:path w="3322" h="4348" extrusionOk="0">
                  <a:moveTo>
                    <a:pt x="1196" y="0"/>
                  </a:moveTo>
                  <a:lnTo>
                    <a:pt x="1196" y="643"/>
                  </a:lnTo>
                  <a:lnTo>
                    <a:pt x="74" y="1582"/>
                  </a:lnTo>
                  <a:cubicBezTo>
                    <a:pt x="28" y="1621"/>
                    <a:pt x="1" y="1679"/>
                    <a:pt x="1" y="1738"/>
                  </a:cubicBezTo>
                  <a:lnTo>
                    <a:pt x="1" y="4176"/>
                  </a:lnTo>
                  <a:cubicBezTo>
                    <a:pt x="1" y="4271"/>
                    <a:pt x="78" y="4347"/>
                    <a:pt x="172" y="4347"/>
                  </a:cubicBezTo>
                  <a:lnTo>
                    <a:pt x="938" y="4347"/>
                  </a:lnTo>
                  <a:cubicBezTo>
                    <a:pt x="927" y="4325"/>
                    <a:pt x="922" y="4300"/>
                    <a:pt x="922" y="4274"/>
                  </a:cubicBezTo>
                  <a:lnTo>
                    <a:pt x="922" y="1837"/>
                  </a:lnTo>
                  <a:cubicBezTo>
                    <a:pt x="922" y="1776"/>
                    <a:pt x="948" y="1719"/>
                    <a:pt x="995" y="1680"/>
                  </a:cubicBezTo>
                  <a:lnTo>
                    <a:pt x="1672" y="1116"/>
                  </a:lnTo>
                  <a:cubicBezTo>
                    <a:pt x="1800" y="1010"/>
                    <a:pt x="1962" y="953"/>
                    <a:pt x="2128" y="953"/>
                  </a:cubicBezTo>
                  <a:cubicBezTo>
                    <a:pt x="2136" y="953"/>
                    <a:pt x="2145" y="953"/>
                    <a:pt x="2153" y="953"/>
                  </a:cubicBezTo>
                  <a:cubicBezTo>
                    <a:pt x="2182" y="954"/>
                    <a:pt x="2210" y="955"/>
                    <a:pt x="2239" y="955"/>
                  </a:cubicBezTo>
                  <a:cubicBezTo>
                    <a:pt x="2632" y="955"/>
                    <a:pt x="3002" y="850"/>
                    <a:pt x="3321" y="667"/>
                  </a:cubicBezTo>
                  <a:lnTo>
                    <a:pt x="3291" y="643"/>
                  </a:lnTo>
                  <a:lnTo>
                    <a:pt x="3291" y="98"/>
                  </a:lnTo>
                  <a:lnTo>
                    <a:pt x="3291" y="0"/>
                  </a:lnTo>
                  <a:close/>
                </a:path>
              </a:pathLst>
            </a:custGeom>
            <a:solidFill>
              <a:srgbClr val="E36729">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4" name="Google Shape;2708;p55"/>
            <p:cNvSpPr/>
            <p:nvPr/>
          </p:nvSpPr>
          <p:spPr>
            <a:xfrm>
              <a:off x="4100363" y="2097932"/>
              <a:ext cx="134316" cy="134316"/>
            </a:xfrm>
            <a:custGeom>
              <a:avLst/>
              <a:gdLst/>
              <a:ahLst/>
              <a:cxnLst/>
              <a:rect l="l" t="t" r="r" b="b"/>
              <a:pathLst>
                <a:path w="3540" h="3540" extrusionOk="0">
                  <a:moveTo>
                    <a:pt x="1770" y="1"/>
                  </a:moveTo>
                  <a:cubicBezTo>
                    <a:pt x="793" y="1"/>
                    <a:pt x="0" y="792"/>
                    <a:pt x="0" y="1770"/>
                  </a:cubicBezTo>
                  <a:cubicBezTo>
                    <a:pt x="0" y="2747"/>
                    <a:pt x="793" y="3540"/>
                    <a:pt x="1770" y="3540"/>
                  </a:cubicBezTo>
                  <a:cubicBezTo>
                    <a:pt x="2747" y="3540"/>
                    <a:pt x="3539" y="2747"/>
                    <a:pt x="3539" y="1770"/>
                  </a:cubicBezTo>
                  <a:cubicBezTo>
                    <a:pt x="3539" y="792"/>
                    <a:pt x="2747" y="1"/>
                    <a:pt x="1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5" name="Google Shape;2709;p55"/>
            <p:cNvSpPr/>
            <p:nvPr/>
          </p:nvSpPr>
          <p:spPr>
            <a:xfrm>
              <a:off x="4100363" y="2097932"/>
              <a:ext cx="81387" cy="134316"/>
            </a:xfrm>
            <a:custGeom>
              <a:avLst/>
              <a:gdLst/>
              <a:ahLst/>
              <a:cxnLst/>
              <a:rect l="l" t="t" r="r" b="b"/>
              <a:pathLst>
                <a:path w="2145" h="3540" extrusionOk="0">
                  <a:moveTo>
                    <a:pt x="1769" y="1"/>
                  </a:moveTo>
                  <a:cubicBezTo>
                    <a:pt x="793" y="1"/>
                    <a:pt x="0" y="792"/>
                    <a:pt x="0" y="1770"/>
                  </a:cubicBezTo>
                  <a:cubicBezTo>
                    <a:pt x="0" y="2747"/>
                    <a:pt x="793" y="3540"/>
                    <a:pt x="1769" y="3540"/>
                  </a:cubicBezTo>
                  <a:cubicBezTo>
                    <a:pt x="1898" y="3540"/>
                    <a:pt x="2024" y="3526"/>
                    <a:pt x="2144" y="3500"/>
                  </a:cubicBezTo>
                  <a:cubicBezTo>
                    <a:pt x="1348" y="3328"/>
                    <a:pt x="750" y="2619"/>
                    <a:pt x="750" y="1770"/>
                  </a:cubicBezTo>
                  <a:cubicBezTo>
                    <a:pt x="750" y="922"/>
                    <a:pt x="1348" y="212"/>
                    <a:pt x="2144" y="41"/>
                  </a:cubicBezTo>
                  <a:cubicBezTo>
                    <a:pt x="2024" y="15"/>
                    <a:pt x="1898" y="1"/>
                    <a:pt x="1769" y="1"/>
                  </a:cubicBezTo>
                  <a:close/>
                </a:path>
              </a:pathLst>
            </a:custGeom>
            <a:solidFill>
              <a:srgbClr val="E36729">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6" name="Google Shape;2710;p55"/>
            <p:cNvSpPr/>
            <p:nvPr/>
          </p:nvSpPr>
          <p:spPr>
            <a:xfrm>
              <a:off x="4118272" y="2169757"/>
              <a:ext cx="98499" cy="45265"/>
            </a:xfrm>
            <a:custGeom>
              <a:avLst/>
              <a:gdLst/>
              <a:ahLst/>
              <a:cxnLst/>
              <a:rect l="l" t="t" r="r" b="b"/>
              <a:pathLst>
                <a:path w="2596" h="1193" extrusionOk="0">
                  <a:moveTo>
                    <a:pt x="166" y="0"/>
                  </a:moveTo>
                  <a:cubicBezTo>
                    <a:pt x="154" y="0"/>
                    <a:pt x="142" y="1"/>
                    <a:pt x="130" y="4"/>
                  </a:cubicBezTo>
                  <a:cubicBezTo>
                    <a:pt x="50" y="24"/>
                    <a:pt x="0" y="106"/>
                    <a:pt x="19" y="187"/>
                  </a:cubicBezTo>
                  <a:cubicBezTo>
                    <a:pt x="163" y="779"/>
                    <a:pt x="689" y="1193"/>
                    <a:pt x="1298" y="1193"/>
                  </a:cubicBezTo>
                  <a:cubicBezTo>
                    <a:pt x="1907" y="1193"/>
                    <a:pt x="2432" y="779"/>
                    <a:pt x="2576" y="187"/>
                  </a:cubicBezTo>
                  <a:cubicBezTo>
                    <a:pt x="2595" y="106"/>
                    <a:pt x="2546" y="24"/>
                    <a:pt x="2465" y="4"/>
                  </a:cubicBezTo>
                  <a:cubicBezTo>
                    <a:pt x="2453" y="1"/>
                    <a:pt x="2441" y="0"/>
                    <a:pt x="2430" y="0"/>
                  </a:cubicBezTo>
                  <a:cubicBezTo>
                    <a:pt x="2361" y="0"/>
                    <a:pt x="2299" y="46"/>
                    <a:pt x="2282" y="116"/>
                  </a:cubicBezTo>
                  <a:cubicBezTo>
                    <a:pt x="2172" y="572"/>
                    <a:pt x="1767" y="890"/>
                    <a:pt x="1297" y="890"/>
                  </a:cubicBezTo>
                  <a:cubicBezTo>
                    <a:pt x="828" y="890"/>
                    <a:pt x="424" y="572"/>
                    <a:pt x="313" y="116"/>
                  </a:cubicBezTo>
                  <a:cubicBezTo>
                    <a:pt x="296" y="46"/>
                    <a:pt x="235" y="0"/>
                    <a:pt x="166"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7" name="Google Shape;2711;p55"/>
            <p:cNvSpPr/>
            <p:nvPr/>
          </p:nvSpPr>
          <p:spPr>
            <a:xfrm>
              <a:off x="4140165" y="2131853"/>
              <a:ext cx="11155" cy="17112"/>
            </a:xfrm>
            <a:custGeom>
              <a:avLst/>
              <a:gdLst/>
              <a:ahLst/>
              <a:cxnLst/>
              <a:rect l="l" t="t" r="r" b="b"/>
              <a:pathLst>
                <a:path w="294" h="451" extrusionOk="0">
                  <a:moveTo>
                    <a:pt x="147" y="0"/>
                  </a:moveTo>
                  <a:cubicBezTo>
                    <a:pt x="146" y="0"/>
                    <a:pt x="144" y="0"/>
                    <a:pt x="143" y="0"/>
                  </a:cubicBezTo>
                  <a:cubicBezTo>
                    <a:pt x="62" y="2"/>
                    <a:pt x="0" y="73"/>
                    <a:pt x="0" y="154"/>
                  </a:cubicBezTo>
                  <a:lnTo>
                    <a:pt x="0" y="297"/>
                  </a:lnTo>
                  <a:cubicBezTo>
                    <a:pt x="0" y="378"/>
                    <a:pt x="62" y="448"/>
                    <a:pt x="143" y="450"/>
                  </a:cubicBezTo>
                  <a:cubicBezTo>
                    <a:pt x="144" y="450"/>
                    <a:pt x="146" y="450"/>
                    <a:pt x="147" y="450"/>
                  </a:cubicBezTo>
                  <a:cubicBezTo>
                    <a:pt x="228" y="450"/>
                    <a:pt x="293" y="385"/>
                    <a:pt x="293" y="304"/>
                  </a:cubicBezTo>
                  <a:lnTo>
                    <a:pt x="293" y="148"/>
                  </a:lnTo>
                  <a:cubicBezTo>
                    <a:pt x="293" y="66"/>
                    <a:pt x="228" y="0"/>
                    <a:pt x="147"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8" name="Google Shape;2712;p55"/>
            <p:cNvSpPr/>
            <p:nvPr/>
          </p:nvSpPr>
          <p:spPr>
            <a:xfrm>
              <a:off x="4184709" y="2131853"/>
              <a:ext cx="11193" cy="17112"/>
            </a:xfrm>
            <a:custGeom>
              <a:avLst/>
              <a:gdLst/>
              <a:ahLst/>
              <a:cxnLst/>
              <a:rect l="l" t="t" r="r" b="b"/>
              <a:pathLst>
                <a:path w="295" h="451" extrusionOk="0">
                  <a:moveTo>
                    <a:pt x="148" y="0"/>
                  </a:moveTo>
                  <a:cubicBezTo>
                    <a:pt x="147" y="0"/>
                    <a:pt x="145" y="0"/>
                    <a:pt x="144" y="0"/>
                  </a:cubicBezTo>
                  <a:cubicBezTo>
                    <a:pt x="63" y="2"/>
                    <a:pt x="0" y="73"/>
                    <a:pt x="0" y="154"/>
                  </a:cubicBezTo>
                  <a:lnTo>
                    <a:pt x="0" y="297"/>
                  </a:lnTo>
                  <a:cubicBezTo>
                    <a:pt x="0" y="378"/>
                    <a:pt x="63" y="448"/>
                    <a:pt x="144" y="450"/>
                  </a:cubicBezTo>
                  <a:cubicBezTo>
                    <a:pt x="146" y="450"/>
                    <a:pt x="147" y="450"/>
                    <a:pt x="148" y="450"/>
                  </a:cubicBezTo>
                  <a:cubicBezTo>
                    <a:pt x="228" y="450"/>
                    <a:pt x="295" y="385"/>
                    <a:pt x="295" y="304"/>
                  </a:cubicBezTo>
                  <a:lnTo>
                    <a:pt x="295" y="148"/>
                  </a:lnTo>
                  <a:cubicBezTo>
                    <a:pt x="295" y="66"/>
                    <a:pt x="228" y="0"/>
                    <a:pt x="148"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9" name="Google Shape;2713;p55"/>
            <p:cNvSpPr/>
            <p:nvPr/>
          </p:nvSpPr>
          <p:spPr>
            <a:xfrm>
              <a:off x="4111935" y="2278463"/>
              <a:ext cx="11155" cy="97740"/>
            </a:xfrm>
            <a:custGeom>
              <a:avLst/>
              <a:gdLst/>
              <a:ahLst/>
              <a:cxnLst/>
              <a:rect l="l" t="t" r="r" b="b"/>
              <a:pathLst>
                <a:path w="294" h="2576" extrusionOk="0">
                  <a:moveTo>
                    <a:pt x="147" y="0"/>
                  </a:moveTo>
                  <a:cubicBezTo>
                    <a:pt x="65" y="0"/>
                    <a:pt x="0" y="68"/>
                    <a:pt x="0" y="151"/>
                  </a:cubicBezTo>
                  <a:lnTo>
                    <a:pt x="0" y="2575"/>
                  </a:lnTo>
                  <a:lnTo>
                    <a:pt x="293" y="2575"/>
                  </a:lnTo>
                  <a:lnTo>
                    <a:pt x="293" y="155"/>
                  </a:lnTo>
                  <a:cubicBezTo>
                    <a:pt x="293" y="79"/>
                    <a:pt x="240" y="11"/>
                    <a:pt x="164" y="1"/>
                  </a:cubicBezTo>
                  <a:cubicBezTo>
                    <a:pt x="158" y="0"/>
                    <a:pt x="152" y="0"/>
                    <a:pt x="147" y="0"/>
                  </a:cubicBezTo>
                  <a:close/>
                </a:path>
              </a:pathLst>
            </a:custGeom>
            <a:solidFill>
              <a:srgbClr val="E36729">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40" name="Google Shape;2714;p55"/>
            <p:cNvSpPr/>
            <p:nvPr/>
          </p:nvSpPr>
          <p:spPr>
            <a:xfrm>
              <a:off x="4212217" y="2278463"/>
              <a:ext cx="11155" cy="97740"/>
            </a:xfrm>
            <a:custGeom>
              <a:avLst/>
              <a:gdLst/>
              <a:ahLst/>
              <a:cxnLst/>
              <a:rect l="l" t="t" r="r" b="b"/>
              <a:pathLst>
                <a:path w="294" h="2576" extrusionOk="0">
                  <a:moveTo>
                    <a:pt x="147" y="0"/>
                  </a:moveTo>
                  <a:cubicBezTo>
                    <a:pt x="141" y="0"/>
                    <a:pt x="136" y="0"/>
                    <a:pt x="130" y="1"/>
                  </a:cubicBezTo>
                  <a:cubicBezTo>
                    <a:pt x="54" y="11"/>
                    <a:pt x="0" y="79"/>
                    <a:pt x="0" y="155"/>
                  </a:cubicBezTo>
                  <a:lnTo>
                    <a:pt x="0" y="2575"/>
                  </a:lnTo>
                  <a:lnTo>
                    <a:pt x="294" y="2575"/>
                  </a:lnTo>
                  <a:lnTo>
                    <a:pt x="294" y="151"/>
                  </a:lnTo>
                  <a:cubicBezTo>
                    <a:pt x="294" y="68"/>
                    <a:pt x="228" y="0"/>
                    <a:pt x="147" y="0"/>
                  </a:cubicBezTo>
                  <a:close/>
                </a:path>
              </a:pathLst>
            </a:custGeom>
            <a:solidFill>
              <a:srgbClr val="E36729">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grpSp>
      <p:sp>
        <p:nvSpPr>
          <p:cNvPr id="42" name="TextBox 41"/>
          <p:cNvSpPr txBox="1"/>
          <p:nvPr/>
        </p:nvSpPr>
        <p:spPr>
          <a:xfrm>
            <a:off x="1714062" y="3256235"/>
            <a:ext cx="7001235" cy="707886"/>
          </a:xfrm>
          <a:prstGeom prst="rect">
            <a:avLst/>
          </a:prstGeom>
          <a:noFill/>
        </p:spPr>
        <p:txBody>
          <a:bodyPr wrap="square">
            <a:spAutoFit/>
          </a:bodyPr>
          <a:lstStyle/>
          <a:p>
            <a:pPr marL="152400"/>
            <a:r>
              <a:rPr lang="en-US" sz="2000" dirty="0" err="1">
                <a:solidFill>
                  <a:srgbClr val="0070C0"/>
                </a:solidFill>
                <a:latin typeface="Times New Roman" panose="02020603050405020304" pitchFamily="18" charset="0"/>
                <a:cs typeface="Times New Roman" panose="02020603050405020304" pitchFamily="18" charset="0"/>
              </a:rPr>
              <a:t>Thực</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hành</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được</a:t>
            </a:r>
            <a:r>
              <a:rPr lang="en-US" sz="2000" dirty="0">
                <a:solidFill>
                  <a:srgbClr val="0070C0"/>
                </a:solidFill>
                <a:latin typeface="Times New Roman" panose="02020603050405020304" pitchFamily="18" charset="0"/>
                <a:cs typeface="Times New Roman" panose="02020603050405020304" pitchFamily="18" charset="0"/>
              </a:rPr>
              <a:t> một </a:t>
            </a:r>
            <a:r>
              <a:rPr lang="en-US" sz="2000" dirty="0" err="1">
                <a:solidFill>
                  <a:srgbClr val="0070C0"/>
                </a:solidFill>
                <a:latin typeface="Times New Roman" panose="02020603050405020304" pitchFamily="18" charset="0"/>
                <a:cs typeface="Times New Roman" panose="02020603050405020304" pitchFamily="18" charset="0"/>
              </a:rPr>
              <a:t>số</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cách</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ứng</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phó</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tích</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cực</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với</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tâm</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lí</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căng</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thẳng</a:t>
            </a:r>
            <a:r>
              <a:rPr lang="en-US" sz="2000" dirty="0">
                <a:solidFill>
                  <a:srgbClr val="0070C0"/>
                </a:solidFill>
                <a:latin typeface="Times New Roman" panose="02020603050405020304" pitchFamily="18" charset="0"/>
                <a:cs typeface="Times New Roman" panose="02020603050405020304" pitchFamily="18" charset="0"/>
              </a:rPr>
              <a:t>.</a:t>
            </a:r>
            <a:endParaRPr lang="en-US" sz="2000"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984"/>
        <p:cNvGrpSpPr/>
        <p:nvPr/>
      </p:nvGrpSpPr>
      <p:grpSpPr>
        <a:xfrm>
          <a:off x="0" y="0"/>
          <a:ext cx="0" cy="0"/>
          <a:chOff x="0" y="0"/>
          <a:chExt cx="0" cy="0"/>
        </a:xfrm>
      </p:grpSpPr>
      <p:sp>
        <p:nvSpPr>
          <p:cNvPr id="985" name="Google Shape;985;p38"/>
          <p:cNvSpPr/>
          <p:nvPr/>
        </p:nvSpPr>
        <p:spPr>
          <a:xfrm>
            <a:off x="1584925" y="1145850"/>
            <a:ext cx="5974200" cy="2109000"/>
          </a:xfrm>
          <a:prstGeom prst="roundRect">
            <a:avLst>
              <a:gd name="adj" fmla="val 50000"/>
            </a:avLst>
          </a:prstGeom>
          <a:solidFill>
            <a:schemeClr val="accent5"/>
          </a:solidFill>
          <a:ln w="76200" cap="flat" cmpd="sng">
            <a:solidFill>
              <a:schemeClr val="lt1"/>
            </a:solidFill>
            <a:prstDash val="solid"/>
            <a:round/>
            <a:headEnd type="none" w="sm" len="sm"/>
            <a:tailEnd type="none" w="sm" len="sm"/>
          </a:ln>
          <a:effectLst>
            <a:outerShdw blurRad="57150" dist="19050" dir="324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88" name="Google Shape;988;p38"/>
          <p:cNvGrpSpPr/>
          <p:nvPr/>
        </p:nvGrpSpPr>
        <p:grpSpPr>
          <a:xfrm>
            <a:off x="2311330" y="1686460"/>
            <a:ext cx="4521353" cy="289171"/>
            <a:chOff x="2721830" y="1314985"/>
            <a:chExt cx="4521353" cy="289171"/>
          </a:xfrm>
        </p:grpSpPr>
        <p:sp>
          <p:nvSpPr>
            <p:cNvPr id="989" name="Google Shape;989;p38"/>
            <p:cNvSpPr/>
            <p:nvPr/>
          </p:nvSpPr>
          <p:spPr>
            <a:xfrm>
              <a:off x="2721830"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0" name="Google Shape;990;p38"/>
            <p:cNvSpPr/>
            <p:nvPr/>
          </p:nvSpPr>
          <p:spPr>
            <a:xfrm>
              <a:off x="6954105"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991" name="Google Shape;991;p38"/>
          <p:cNvSpPr/>
          <p:nvPr/>
        </p:nvSpPr>
        <p:spPr>
          <a:xfrm rot="-1144971">
            <a:off x="904898" y="2259277"/>
            <a:ext cx="1409454" cy="1664862"/>
          </a:xfrm>
          <a:prstGeom prst="round2SameRect">
            <a:avLst>
              <a:gd name="adj1" fmla="val 50000"/>
              <a:gd name="adj2" fmla="val 0"/>
            </a:avLst>
          </a:prstGeom>
          <a:solidFill>
            <a:srgbClr val="FFC000"/>
          </a:solidFill>
          <a:ln w="38100" cap="flat" cmpd="sng">
            <a:solidFill>
              <a:schemeClr val="lt1"/>
            </a:solidFill>
            <a:prstDash val="solid"/>
            <a:round/>
            <a:headEnd type="none" w="sm" len="sm"/>
            <a:tailEnd type="none" w="sm" len="sm"/>
          </a:ln>
          <a:effectLst>
            <a:outerShdw blurRad="57150" dist="19050" dir="540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993" name="Google Shape;993;p38"/>
          <p:cNvGrpSpPr/>
          <p:nvPr/>
        </p:nvGrpSpPr>
        <p:grpSpPr>
          <a:xfrm>
            <a:off x="6815349" y="2431648"/>
            <a:ext cx="1580894" cy="1971448"/>
            <a:chOff x="2153875" y="1581750"/>
            <a:chExt cx="939950" cy="1163575"/>
          </a:xfrm>
        </p:grpSpPr>
        <p:sp>
          <p:nvSpPr>
            <p:cNvPr id="994" name="Google Shape;994;p38"/>
            <p:cNvSpPr/>
            <p:nvPr/>
          </p:nvSpPr>
          <p:spPr>
            <a:xfrm>
              <a:off x="2153875" y="1581750"/>
              <a:ext cx="939950" cy="1163575"/>
            </a:xfrm>
            <a:custGeom>
              <a:avLst/>
              <a:gdLst/>
              <a:ahLst/>
              <a:cxnLst/>
              <a:rect l="l" t="t" r="r" b="b"/>
              <a:pathLst>
                <a:path w="37598" h="46543" extrusionOk="0">
                  <a:moveTo>
                    <a:pt x="18799" y="0"/>
                  </a:moveTo>
                  <a:cubicBezTo>
                    <a:pt x="8434" y="0"/>
                    <a:pt x="1" y="8566"/>
                    <a:pt x="1" y="19095"/>
                  </a:cubicBezTo>
                  <a:lnTo>
                    <a:pt x="1" y="45321"/>
                  </a:lnTo>
                  <a:cubicBezTo>
                    <a:pt x="1" y="45995"/>
                    <a:pt x="548" y="46543"/>
                    <a:pt x="1223" y="46543"/>
                  </a:cubicBezTo>
                  <a:lnTo>
                    <a:pt x="36377" y="46543"/>
                  </a:lnTo>
                  <a:cubicBezTo>
                    <a:pt x="37051" y="46543"/>
                    <a:pt x="37598" y="45995"/>
                    <a:pt x="37598" y="45321"/>
                  </a:cubicBezTo>
                  <a:lnTo>
                    <a:pt x="37598" y="19094"/>
                  </a:lnTo>
                  <a:cubicBezTo>
                    <a:pt x="37598" y="16143"/>
                    <a:pt x="36952" y="13313"/>
                    <a:pt x="35680" y="10684"/>
                  </a:cubicBezTo>
                  <a:cubicBezTo>
                    <a:pt x="34768" y="8800"/>
                    <a:pt x="33564" y="7091"/>
                    <a:pt x="32098" y="5601"/>
                  </a:cubicBezTo>
                  <a:cubicBezTo>
                    <a:pt x="31055" y="4540"/>
                    <a:pt x="29891" y="3606"/>
                    <a:pt x="28642" y="2827"/>
                  </a:cubicBezTo>
                  <a:cubicBezTo>
                    <a:pt x="28618" y="2811"/>
                    <a:pt x="28592" y="2794"/>
                    <a:pt x="28564" y="2777"/>
                  </a:cubicBezTo>
                  <a:cubicBezTo>
                    <a:pt x="28558" y="2773"/>
                    <a:pt x="28479" y="2724"/>
                    <a:pt x="28479" y="2724"/>
                  </a:cubicBezTo>
                  <a:cubicBezTo>
                    <a:pt x="28442" y="2700"/>
                    <a:pt x="28404" y="2678"/>
                    <a:pt x="28364" y="2655"/>
                  </a:cubicBezTo>
                  <a:cubicBezTo>
                    <a:pt x="25480" y="918"/>
                    <a:pt x="22173" y="0"/>
                    <a:pt x="18799" y="0"/>
                  </a:cubicBezTo>
                  <a:close/>
                </a:path>
              </a:pathLst>
            </a:custGeom>
            <a:solidFill>
              <a:srgbClr val="FFFFFF"/>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5" name="Google Shape;995;p38"/>
            <p:cNvSpPr/>
            <p:nvPr/>
          </p:nvSpPr>
          <p:spPr>
            <a:xfrm>
              <a:off x="2184475" y="1609250"/>
              <a:ext cx="878850" cy="1102500"/>
            </a:xfrm>
            <a:custGeom>
              <a:avLst/>
              <a:gdLst/>
              <a:ahLst/>
              <a:cxnLst/>
              <a:rect l="l" t="t" r="r" b="b"/>
              <a:pathLst>
                <a:path w="35154" h="44100" extrusionOk="0">
                  <a:moveTo>
                    <a:pt x="17576" y="0"/>
                  </a:moveTo>
                  <a:cubicBezTo>
                    <a:pt x="7870" y="0"/>
                    <a:pt x="0" y="8003"/>
                    <a:pt x="0" y="17872"/>
                  </a:cubicBezTo>
                  <a:lnTo>
                    <a:pt x="0" y="44100"/>
                  </a:lnTo>
                  <a:lnTo>
                    <a:pt x="35154" y="44100"/>
                  </a:lnTo>
                  <a:lnTo>
                    <a:pt x="35154" y="17872"/>
                  </a:lnTo>
                  <a:cubicBezTo>
                    <a:pt x="35154" y="15046"/>
                    <a:pt x="34508" y="12372"/>
                    <a:pt x="33357" y="9994"/>
                  </a:cubicBezTo>
                  <a:cubicBezTo>
                    <a:pt x="32499" y="8222"/>
                    <a:pt x="31364" y="6617"/>
                    <a:pt x="30005" y="5237"/>
                  </a:cubicBezTo>
                  <a:cubicBezTo>
                    <a:pt x="29026" y="4243"/>
                    <a:pt x="27935" y="3365"/>
                    <a:pt x="26750" y="2628"/>
                  </a:cubicBezTo>
                  <a:cubicBezTo>
                    <a:pt x="26727" y="2612"/>
                    <a:pt x="26703" y="2597"/>
                    <a:pt x="26681" y="2583"/>
                  </a:cubicBezTo>
                  <a:cubicBezTo>
                    <a:pt x="26654" y="2567"/>
                    <a:pt x="26626" y="2551"/>
                    <a:pt x="26600" y="2534"/>
                  </a:cubicBezTo>
                  <a:cubicBezTo>
                    <a:pt x="26578" y="2520"/>
                    <a:pt x="26558" y="2507"/>
                    <a:pt x="26538" y="2498"/>
                  </a:cubicBezTo>
                  <a:cubicBezTo>
                    <a:pt x="23915" y="911"/>
                    <a:pt x="20850" y="0"/>
                    <a:pt x="175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6" name="Google Shape;996;p38"/>
            <p:cNvSpPr/>
            <p:nvPr/>
          </p:nvSpPr>
          <p:spPr>
            <a:xfrm>
              <a:off x="2602400" y="1620250"/>
              <a:ext cx="88975" cy="89000"/>
            </a:xfrm>
            <a:custGeom>
              <a:avLst/>
              <a:gdLst/>
              <a:ahLst/>
              <a:cxnLst/>
              <a:rect l="l" t="t" r="r" b="b"/>
              <a:pathLst>
                <a:path w="3559" h="3560" extrusionOk="0">
                  <a:moveTo>
                    <a:pt x="1780" y="1"/>
                  </a:moveTo>
                  <a:lnTo>
                    <a:pt x="1349" y="1349"/>
                  </a:lnTo>
                  <a:lnTo>
                    <a:pt x="0" y="1780"/>
                  </a:lnTo>
                  <a:lnTo>
                    <a:pt x="1349" y="2211"/>
                  </a:lnTo>
                  <a:lnTo>
                    <a:pt x="1780" y="3559"/>
                  </a:lnTo>
                  <a:lnTo>
                    <a:pt x="2211" y="2211"/>
                  </a:lnTo>
                  <a:lnTo>
                    <a:pt x="3559" y="1780"/>
                  </a:lnTo>
                  <a:lnTo>
                    <a:pt x="2211" y="1349"/>
                  </a:lnTo>
                  <a:lnTo>
                    <a:pt x="17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7" name="Google Shape;997;p38"/>
            <p:cNvSpPr/>
            <p:nvPr/>
          </p:nvSpPr>
          <p:spPr>
            <a:xfrm>
              <a:off x="2277750" y="1952200"/>
              <a:ext cx="89000" cy="89000"/>
            </a:xfrm>
            <a:custGeom>
              <a:avLst/>
              <a:gdLst/>
              <a:ahLst/>
              <a:cxnLst/>
              <a:rect l="l" t="t" r="r" b="b"/>
              <a:pathLst>
                <a:path w="3560" h="3560" extrusionOk="0">
                  <a:moveTo>
                    <a:pt x="1780" y="1"/>
                  </a:moveTo>
                  <a:lnTo>
                    <a:pt x="1349" y="1349"/>
                  </a:lnTo>
                  <a:lnTo>
                    <a:pt x="1" y="1780"/>
                  </a:lnTo>
                  <a:lnTo>
                    <a:pt x="1349" y="2211"/>
                  </a:lnTo>
                  <a:lnTo>
                    <a:pt x="1780" y="3559"/>
                  </a:lnTo>
                  <a:lnTo>
                    <a:pt x="2211" y="2211"/>
                  </a:lnTo>
                  <a:lnTo>
                    <a:pt x="3560" y="1780"/>
                  </a:lnTo>
                  <a:lnTo>
                    <a:pt x="2211" y="1349"/>
                  </a:lnTo>
                  <a:lnTo>
                    <a:pt x="17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8" name="Google Shape;998;p38"/>
            <p:cNvSpPr/>
            <p:nvPr/>
          </p:nvSpPr>
          <p:spPr>
            <a:xfrm>
              <a:off x="2891000" y="1914075"/>
              <a:ext cx="89000" cy="88975"/>
            </a:xfrm>
            <a:custGeom>
              <a:avLst/>
              <a:gdLst/>
              <a:ahLst/>
              <a:cxnLst/>
              <a:rect l="l" t="t" r="r" b="b"/>
              <a:pathLst>
                <a:path w="3560" h="3559" extrusionOk="0">
                  <a:moveTo>
                    <a:pt x="1780" y="0"/>
                  </a:moveTo>
                  <a:lnTo>
                    <a:pt x="1349" y="1348"/>
                  </a:lnTo>
                  <a:lnTo>
                    <a:pt x="1" y="1779"/>
                  </a:lnTo>
                  <a:lnTo>
                    <a:pt x="1349" y="2210"/>
                  </a:lnTo>
                  <a:lnTo>
                    <a:pt x="1780" y="3559"/>
                  </a:lnTo>
                  <a:lnTo>
                    <a:pt x="2211" y="2210"/>
                  </a:lnTo>
                  <a:lnTo>
                    <a:pt x="3559" y="1779"/>
                  </a:lnTo>
                  <a:lnTo>
                    <a:pt x="2211" y="1348"/>
                  </a:lnTo>
                  <a:lnTo>
                    <a:pt x="178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9" name="Google Shape;999;p38"/>
            <p:cNvSpPr/>
            <p:nvPr/>
          </p:nvSpPr>
          <p:spPr>
            <a:xfrm>
              <a:off x="2894450" y="2444000"/>
              <a:ext cx="89000" cy="88975"/>
            </a:xfrm>
            <a:custGeom>
              <a:avLst/>
              <a:gdLst/>
              <a:ahLst/>
              <a:cxnLst/>
              <a:rect l="l" t="t" r="r" b="b"/>
              <a:pathLst>
                <a:path w="3560" h="3559" extrusionOk="0">
                  <a:moveTo>
                    <a:pt x="1780" y="0"/>
                  </a:moveTo>
                  <a:lnTo>
                    <a:pt x="1349" y="1348"/>
                  </a:lnTo>
                  <a:lnTo>
                    <a:pt x="1" y="1780"/>
                  </a:lnTo>
                  <a:lnTo>
                    <a:pt x="1349" y="2211"/>
                  </a:lnTo>
                  <a:lnTo>
                    <a:pt x="1780" y="3559"/>
                  </a:lnTo>
                  <a:lnTo>
                    <a:pt x="2211" y="2211"/>
                  </a:lnTo>
                  <a:lnTo>
                    <a:pt x="3560" y="1780"/>
                  </a:lnTo>
                  <a:lnTo>
                    <a:pt x="2211" y="1348"/>
                  </a:lnTo>
                  <a:lnTo>
                    <a:pt x="178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0" name="Google Shape;1000;p38"/>
            <p:cNvSpPr/>
            <p:nvPr/>
          </p:nvSpPr>
          <p:spPr>
            <a:xfrm>
              <a:off x="2282600" y="2458850"/>
              <a:ext cx="88975" cy="88975"/>
            </a:xfrm>
            <a:custGeom>
              <a:avLst/>
              <a:gdLst/>
              <a:ahLst/>
              <a:cxnLst/>
              <a:rect l="l" t="t" r="r" b="b"/>
              <a:pathLst>
                <a:path w="3559" h="3559" extrusionOk="0">
                  <a:moveTo>
                    <a:pt x="1780" y="0"/>
                  </a:moveTo>
                  <a:lnTo>
                    <a:pt x="1349" y="1348"/>
                  </a:lnTo>
                  <a:lnTo>
                    <a:pt x="0" y="1779"/>
                  </a:lnTo>
                  <a:lnTo>
                    <a:pt x="1349" y="2210"/>
                  </a:lnTo>
                  <a:lnTo>
                    <a:pt x="1780" y="3559"/>
                  </a:lnTo>
                  <a:lnTo>
                    <a:pt x="2211" y="2210"/>
                  </a:lnTo>
                  <a:lnTo>
                    <a:pt x="3559" y="1779"/>
                  </a:lnTo>
                  <a:lnTo>
                    <a:pt x="2211" y="1348"/>
                  </a:lnTo>
                  <a:lnTo>
                    <a:pt x="178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1" name="Google Shape;1001;p38"/>
            <p:cNvSpPr/>
            <p:nvPr/>
          </p:nvSpPr>
          <p:spPr>
            <a:xfrm>
              <a:off x="2753425" y="2137850"/>
              <a:ext cx="288375" cy="269100"/>
            </a:xfrm>
            <a:custGeom>
              <a:avLst/>
              <a:gdLst/>
              <a:ahLst/>
              <a:cxnLst/>
              <a:rect l="l" t="t" r="r" b="b"/>
              <a:pathLst>
                <a:path w="11535" h="10764" extrusionOk="0">
                  <a:moveTo>
                    <a:pt x="9744" y="0"/>
                  </a:moveTo>
                  <a:cubicBezTo>
                    <a:pt x="9680" y="0"/>
                    <a:pt x="9615" y="3"/>
                    <a:pt x="9552" y="8"/>
                  </a:cubicBezTo>
                  <a:cubicBezTo>
                    <a:pt x="8186" y="117"/>
                    <a:pt x="6987" y="941"/>
                    <a:pt x="5939" y="1825"/>
                  </a:cubicBezTo>
                  <a:cubicBezTo>
                    <a:pt x="4648" y="2913"/>
                    <a:pt x="3481" y="4136"/>
                    <a:pt x="2344" y="5383"/>
                  </a:cubicBezTo>
                  <a:cubicBezTo>
                    <a:pt x="1655" y="6139"/>
                    <a:pt x="612" y="7076"/>
                    <a:pt x="404" y="8131"/>
                  </a:cubicBezTo>
                  <a:cubicBezTo>
                    <a:pt x="0" y="10188"/>
                    <a:pt x="3435" y="10764"/>
                    <a:pt x="5569" y="10764"/>
                  </a:cubicBezTo>
                  <a:cubicBezTo>
                    <a:pt x="6074" y="10764"/>
                    <a:pt x="6505" y="10732"/>
                    <a:pt x="6797" y="10679"/>
                  </a:cubicBezTo>
                  <a:cubicBezTo>
                    <a:pt x="8560" y="10363"/>
                    <a:pt x="10226" y="9321"/>
                    <a:pt x="11092" y="7753"/>
                  </a:cubicBezTo>
                  <a:cubicBezTo>
                    <a:pt x="11353" y="7279"/>
                    <a:pt x="11534" y="6679"/>
                    <a:pt x="11258" y="6214"/>
                  </a:cubicBezTo>
                  <a:cubicBezTo>
                    <a:pt x="11025" y="5825"/>
                    <a:pt x="10549" y="5665"/>
                    <a:pt x="10105" y="5578"/>
                  </a:cubicBezTo>
                  <a:cubicBezTo>
                    <a:pt x="9640" y="5488"/>
                    <a:pt x="9171" y="5447"/>
                    <a:pt x="8703" y="5447"/>
                  </a:cubicBezTo>
                  <a:cubicBezTo>
                    <a:pt x="6937" y="5447"/>
                    <a:pt x="5168" y="6030"/>
                    <a:pt x="3534" y="6751"/>
                  </a:cubicBezTo>
                  <a:cubicBezTo>
                    <a:pt x="5435" y="5716"/>
                    <a:pt x="7291" y="4601"/>
                    <a:pt x="9098" y="3410"/>
                  </a:cubicBezTo>
                  <a:cubicBezTo>
                    <a:pt x="9913" y="2873"/>
                    <a:pt x="10783" y="2224"/>
                    <a:pt x="10964" y="1265"/>
                  </a:cubicBezTo>
                  <a:cubicBezTo>
                    <a:pt x="11011" y="1013"/>
                    <a:pt x="11004" y="739"/>
                    <a:pt x="10879" y="514"/>
                  </a:cubicBezTo>
                  <a:cubicBezTo>
                    <a:pt x="10667" y="131"/>
                    <a:pt x="10194" y="0"/>
                    <a:pt x="97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2" name="Google Shape;1002;p38"/>
            <p:cNvSpPr/>
            <p:nvPr/>
          </p:nvSpPr>
          <p:spPr>
            <a:xfrm>
              <a:off x="2819950" y="2101250"/>
              <a:ext cx="62150" cy="101975"/>
            </a:xfrm>
            <a:custGeom>
              <a:avLst/>
              <a:gdLst/>
              <a:ahLst/>
              <a:cxnLst/>
              <a:rect l="l" t="t" r="r" b="b"/>
              <a:pathLst>
                <a:path w="2486" h="4079" extrusionOk="0">
                  <a:moveTo>
                    <a:pt x="2336" y="0"/>
                  </a:moveTo>
                  <a:cubicBezTo>
                    <a:pt x="2109" y="370"/>
                    <a:pt x="1886" y="745"/>
                    <a:pt x="1665" y="1121"/>
                  </a:cubicBezTo>
                  <a:cubicBezTo>
                    <a:pt x="1451" y="1483"/>
                    <a:pt x="1239" y="1846"/>
                    <a:pt x="1030" y="2213"/>
                  </a:cubicBezTo>
                  <a:lnTo>
                    <a:pt x="1029" y="2214"/>
                  </a:lnTo>
                  <a:cubicBezTo>
                    <a:pt x="723" y="2750"/>
                    <a:pt x="422" y="3290"/>
                    <a:pt x="127" y="3834"/>
                  </a:cubicBezTo>
                  <a:cubicBezTo>
                    <a:pt x="85" y="3913"/>
                    <a:pt x="40" y="3992"/>
                    <a:pt x="0" y="4070"/>
                  </a:cubicBezTo>
                  <a:lnTo>
                    <a:pt x="195" y="4078"/>
                  </a:lnTo>
                  <a:cubicBezTo>
                    <a:pt x="245" y="3984"/>
                    <a:pt x="297" y="3890"/>
                    <a:pt x="348" y="3796"/>
                  </a:cubicBezTo>
                  <a:cubicBezTo>
                    <a:pt x="624" y="3290"/>
                    <a:pt x="905" y="2786"/>
                    <a:pt x="1192" y="2288"/>
                  </a:cubicBezTo>
                  <a:cubicBezTo>
                    <a:pt x="1400" y="1921"/>
                    <a:pt x="1611" y="1556"/>
                    <a:pt x="1827" y="1195"/>
                  </a:cubicBezTo>
                  <a:cubicBezTo>
                    <a:pt x="2043" y="826"/>
                    <a:pt x="2262" y="458"/>
                    <a:pt x="2485" y="92"/>
                  </a:cubicBezTo>
                  <a:lnTo>
                    <a:pt x="233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3" name="Google Shape;1003;p38"/>
            <p:cNvSpPr/>
            <p:nvPr/>
          </p:nvSpPr>
          <p:spPr>
            <a:xfrm>
              <a:off x="2745600" y="2037125"/>
              <a:ext cx="257475" cy="147400"/>
            </a:xfrm>
            <a:custGeom>
              <a:avLst/>
              <a:gdLst/>
              <a:ahLst/>
              <a:cxnLst/>
              <a:rect l="l" t="t" r="r" b="b"/>
              <a:pathLst>
                <a:path w="10299" h="5896" extrusionOk="0">
                  <a:moveTo>
                    <a:pt x="1816" y="0"/>
                  </a:moveTo>
                  <a:cubicBezTo>
                    <a:pt x="928" y="0"/>
                    <a:pt x="288" y="231"/>
                    <a:pt x="74" y="703"/>
                  </a:cubicBezTo>
                  <a:cubicBezTo>
                    <a:pt x="70" y="713"/>
                    <a:pt x="67" y="721"/>
                    <a:pt x="63" y="731"/>
                  </a:cubicBezTo>
                  <a:lnTo>
                    <a:pt x="3227" y="2161"/>
                  </a:lnTo>
                  <a:lnTo>
                    <a:pt x="0" y="1081"/>
                  </a:lnTo>
                  <a:lnTo>
                    <a:pt x="0" y="1081"/>
                  </a:lnTo>
                  <a:cubicBezTo>
                    <a:pt x="10" y="1836"/>
                    <a:pt x="856" y="2842"/>
                    <a:pt x="2198" y="3756"/>
                  </a:cubicBezTo>
                  <a:lnTo>
                    <a:pt x="4452" y="3012"/>
                  </a:lnTo>
                  <a:lnTo>
                    <a:pt x="2707" y="4084"/>
                  </a:lnTo>
                  <a:cubicBezTo>
                    <a:pt x="3157" y="4358"/>
                    <a:pt x="3648" y="4619"/>
                    <a:pt x="4176" y="4858"/>
                  </a:cubicBezTo>
                  <a:cubicBezTo>
                    <a:pt x="4676" y="5084"/>
                    <a:pt x="5173" y="5273"/>
                    <a:pt x="5652" y="5426"/>
                  </a:cubicBezTo>
                  <a:lnTo>
                    <a:pt x="6047" y="3700"/>
                  </a:lnTo>
                  <a:lnTo>
                    <a:pt x="5997" y="5530"/>
                  </a:lnTo>
                  <a:cubicBezTo>
                    <a:pt x="6839" y="5772"/>
                    <a:pt x="7618" y="5895"/>
                    <a:pt x="8265" y="5895"/>
                  </a:cubicBezTo>
                  <a:cubicBezTo>
                    <a:pt x="8814" y="5895"/>
                    <a:pt x="9268" y="5806"/>
                    <a:pt x="9584" y="5627"/>
                  </a:cubicBezTo>
                  <a:lnTo>
                    <a:pt x="7274" y="3893"/>
                  </a:lnTo>
                  <a:lnTo>
                    <a:pt x="9973" y="5253"/>
                  </a:lnTo>
                  <a:cubicBezTo>
                    <a:pt x="9984" y="5233"/>
                    <a:pt x="9994" y="5215"/>
                    <a:pt x="10004" y="5194"/>
                  </a:cubicBezTo>
                  <a:cubicBezTo>
                    <a:pt x="10299" y="4543"/>
                    <a:pt x="9711" y="3583"/>
                    <a:pt x="8572" y="2653"/>
                  </a:cubicBezTo>
                  <a:lnTo>
                    <a:pt x="6900" y="2902"/>
                  </a:lnTo>
                  <a:lnTo>
                    <a:pt x="6900" y="2902"/>
                  </a:lnTo>
                  <a:lnTo>
                    <a:pt x="8231" y="2389"/>
                  </a:lnTo>
                  <a:cubicBezTo>
                    <a:pt x="7582" y="1906"/>
                    <a:pt x="6791" y="1440"/>
                    <a:pt x="5903" y="1038"/>
                  </a:cubicBezTo>
                  <a:cubicBezTo>
                    <a:pt x="5733" y="961"/>
                    <a:pt x="5563" y="888"/>
                    <a:pt x="5394" y="820"/>
                  </a:cubicBezTo>
                  <a:lnTo>
                    <a:pt x="4912" y="2068"/>
                  </a:lnTo>
                  <a:lnTo>
                    <a:pt x="4907" y="633"/>
                  </a:lnTo>
                  <a:cubicBezTo>
                    <a:pt x="3754" y="214"/>
                    <a:pt x="2671" y="0"/>
                    <a:pt x="18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4" name="Google Shape;1004;p38"/>
            <p:cNvSpPr/>
            <p:nvPr/>
          </p:nvSpPr>
          <p:spPr>
            <a:xfrm>
              <a:off x="2813375" y="2075625"/>
              <a:ext cx="124375" cy="67400"/>
            </a:xfrm>
            <a:custGeom>
              <a:avLst/>
              <a:gdLst/>
              <a:ahLst/>
              <a:cxnLst/>
              <a:rect l="l" t="t" r="r" b="b"/>
              <a:pathLst>
                <a:path w="4975" h="2696" extrusionOk="0">
                  <a:moveTo>
                    <a:pt x="1014" y="1"/>
                  </a:moveTo>
                  <a:cubicBezTo>
                    <a:pt x="608" y="1"/>
                    <a:pt x="315" y="106"/>
                    <a:pt x="218" y="322"/>
                  </a:cubicBezTo>
                  <a:cubicBezTo>
                    <a:pt x="0" y="804"/>
                    <a:pt x="839" y="1655"/>
                    <a:pt x="2092" y="2221"/>
                  </a:cubicBezTo>
                  <a:cubicBezTo>
                    <a:pt x="2785" y="2535"/>
                    <a:pt x="3460" y="2696"/>
                    <a:pt x="3961" y="2696"/>
                  </a:cubicBezTo>
                  <a:cubicBezTo>
                    <a:pt x="4367" y="2696"/>
                    <a:pt x="4660" y="2590"/>
                    <a:pt x="4757" y="2374"/>
                  </a:cubicBezTo>
                  <a:cubicBezTo>
                    <a:pt x="4975" y="1892"/>
                    <a:pt x="4136" y="1042"/>
                    <a:pt x="2883" y="476"/>
                  </a:cubicBezTo>
                  <a:cubicBezTo>
                    <a:pt x="2189" y="162"/>
                    <a:pt x="1515" y="1"/>
                    <a:pt x="10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5" name="Google Shape;1005;p38"/>
            <p:cNvSpPr/>
            <p:nvPr/>
          </p:nvSpPr>
          <p:spPr>
            <a:xfrm>
              <a:off x="2191700" y="2227775"/>
              <a:ext cx="376525" cy="205850"/>
            </a:xfrm>
            <a:custGeom>
              <a:avLst/>
              <a:gdLst/>
              <a:ahLst/>
              <a:cxnLst/>
              <a:rect l="l" t="t" r="r" b="b"/>
              <a:pathLst>
                <a:path w="15061" h="8234" extrusionOk="0">
                  <a:moveTo>
                    <a:pt x="6592" y="1"/>
                  </a:moveTo>
                  <a:cubicBezTo>
                    <a:pt x="6188" y="1"/>
                    <a:pt x="5783" y="45"/>
                    <a:pt x="5387" y="138"/>
                  </a:cubicBezTo>
                  <a:cubicBezTo>
                    <a:pt x="4861" y="263"/>
                    <a:pt x="4294" y="532"/>
                    <a:pt x="4135" y="1048"/>
                  </a:cubicBezTo>
                  <a:cubicBezTo>
                    <a:pt x="4003" y="1481"/>
                    <a:pt x="4203" y="1942"/>
                    <a:pt x="4437" y="2330"/>
                  </a:cubicBezTo>
                  <a:cubicBezTo>
                    <a:pt x="5606" y="4264"/>
                    <a:pt x="7651" y="5494"/>
                    <a:pt x="9716" y="6415"/>
                  </a:cubicBezTo>
                  <a:cubicBezTo>
                    <a:pt x="7674" y="5700"/>
                    <a:pt x="5601" y="5072"/>
                    <a:pt x="3505" y="4532"/>
                  </a:cubicBezTo>
                  <a:cubicBezTo>
                    <a:pt x="2987" y="4398"/>
                    <a:pt x="2431" y="4274"/>
                    <a:pt x="1898" y="4274"/>
                  </a:cubicBezTo>
                  <a:cubicBezTo>
                    <a:pt x="1461" y="4274"/>
                    <a:pt x="1038" y="4358"/>
                    <a:pt x="663" y="4587"/>
                  </a:cubicBezTo>
                  <a:cubicBezTo>
                    <a:pt x="443" y="4721"/>
                    <a:pt x="246" y="4911"/>
                    <a:pt x="163" y="5154"/>
                  </a:cubicBezTo>
                  <a:cubicBezTo>
                    <a:pt x="1" y="5628"/>
                    <a:pt x="313" y="6134"/>
                    <a:pt x="678" y="6477"/>
                  </a:cubicBezTo>
                  <a:cubicBezTo>
                    <a:pt x="1676" y="7417"/>
                    <a:pt x="3092" y="7753"/>
                    <a:pt x="4450" y="7937"/>
                  </a:cubicBezTo>
                  <a:cubicBezTo>
                    <a:pt x="6125" y="8164"/>
                    <a:pt x="7813" y="8209"/>
                    <a:pt x="9499" y="8214"/>
                  </a:cubicBezTo>
                  <a:cubicBezTo>
                    <a:pt x="9856" y="8215"/>
                    <a:pt x="10257" y="8233"/>
                    <a:pt x="10667" y="8233"/>
                  </a:cubicBezTo>
                  <a:cubicBezTo>
                    <a:pt x="11437" y="8233"/>
                    <a:pt x="12239" y="8169"/>
                    <a:pt x="12839" y="7808"/>
                  </a:cubicBezTo>
                  <a:cubicBezTo>
                    <a:pt x="15060" y="6472"/>
                    <a:pt x="11665" y="2307"/>
                    <a:pt x="10439" y="1359"/>
                  </a:cubicBezTo>
                  <a:cubicBezTo>
                    <a:pt x="9344" y="513"/>
                    <a:pt x="7966" y="1"/>
                    <a:pt x="65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6" name="Google Shape;1006;p38"/>
            <p:cNvSpPr/>
            <p:nvPr/>
          </p:nvSpPr>
          <p:spPr>
            <a:xfrm>
              <a:off x="2380550" y="2116100"/>
              <a:ext cx="54300" cy="107275"/>
            </a:xfrm>
            <a:custGeom>
              <a:avLst/>
              <a:gdLst/>
              <a:ahLst/>
              <a:cxnLst/>
              <a:rect l="l" t="t" r="r" b="b"/>
              <a:pathLst>
                <a:path w="2172" h="4291" extrusionOk="0">
                  <a:moveTo>
                    <a:pt x="160" y="1"/>
                  </a:moveTo>
                  <a:lnTo>
                    <a:pt x="0" y="73"/>
                  </a:lnTo>
                  <a:cubicBezTo>
                    <a:pt x="179" y="468"/>
                    <a:pt x="363" y="863"/>
                    <a:pt x="551" y="1257"/>
                  </a:cubicBezTo>
                  <a:cubicBezTo>
                    <a:pt x="729" y="1638"/>
                    <a:pt x="910" y="2017"/>
                    <a:pt x="1097" y="2395"/>
                  </a:cubicBezTo>
                  <a:lnTo>
                    <a:pt x="1098" y="2397"/>
                  </a:lnTo>
                  <a:cubicBezTo>
                    <a:pt x="1369" y="2952"/>
                    <a:pt x="1647" y="3505"/>
                    <a:pt x="1933" y="4054"/>
                  </a:cubicBezTo>
                  <a:cubicBezTo>
                    <a:pt x="1973" y="4132"/>
                    <a:pt x="2014" y="4213"/>
                    <a:pt x="2056" y="4291"/>
                  </a:cubicBezTo>
                  <a:lnTo>
                    <a:pt x="2171" y="4135"/>
                  </a:lnTo>
                  <a:cubicBezTo>
                    <a:pt x="2123" y="4040"/>
                    <a:pt x="2074" y="3944"/>
                    <a:pt x="2026" y="3850"/>
                  </a:cubicBezTo>
                  <a:cubicBezTo>
                    <a:pt x="1760" y="3338"/>
                    <a:pt x="1502" y="2821"/>
                    <a:pt x="1250" y="2304"/>
                  </a:cubicBezTo>
                  <a:cubicBezTo>
                    <a:pt x="1064" y="1926"/>
                    <a:pt x="880" y="1547"/>
                    <a:pt x="702" y="1164"/>
                  </a:cubicBezTo>
                  <a:cubicBezTo>
                    <a:pt x="518" y="780"/>
                    <a:pt x="337" y="39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7" name="Google Shape;1007;p38"/>
            <p:cNvSpPr/>
            <p:nvPr/>
          </p:nvSpPr>
          <p:spPr>
            <a:xfrm>
              <a:off x="2255225" y="2044825"/>
              <a:ext cx="248650" cy="168150"/>
            </a:xfrm>
            <a:custGeom>
              <a:avLst/>
              <a:gdLst/>
              <a:ahLst/>
              <a:cxnLst/>
              <a:rect l="l" t="t" r="r" b="b"/>
              <a:pathLst>
                <a:path w="9946" h="6726" extrusionOk="0">
                  <a:moveTo>
                    <a:pt x="8532" y="1"/>
                  </a:moveTo>
                  <a:cubicBezTo>
                    <a:pt x="8070" y="1"/>
                    <a:pt x="7519" y="94"/>
                    <a:pt x="6916" y="274"/>
                  </a:cubicBezTo>
                  <a:lnTo>
                    <a:pt x="6184" y="1797"/>
                  </a:lnTo>
                  <a:lnTo>
                    <a:pt x="6505" y="408"/>
                  </a:lnTo>
                  <a:lnTo>
                    <a:pt x="6505" y="408"/>
                  </a:lnTo>
                  <a:cubicBezTo>
                    <a:pt x="5742" y="674"/>
                    <a:pt x="4912" y="1067"/>
                    <a:pt x="4081" y="1577"/>
                  </a:cubicBezTo>
                  <a:cubicBezTo>
                    <a:pt x="3923" y="1674"/>
                    <a:pt x="3767" y="1773"/>
                    <a:pt x="3614" y="1875"/>
                  </a:cubicBezTo>
                  <a:lnTo>
                    <a:pt x="4378" y="2974"/>
                  </a:lnTo>
                  <a:lnTo>
                    <a:pt x="3186" y="2173"/>
                  </a:lnTo>
                  <a:cubicBezTo>
                    <a:pt x="1161" y="3639"/>
                    <a:pt x="1" y="5344"/>
                    <a:pt x="532" y="6212"/>
                  </a:cubicBezTo>
                  <a:cubicBezTo>
                    <a:pt x="537" y="6220"/>
                    <a:pt x="542" y="6228"/>
                    <a:pt x="549" y="6236"/>
                  </a:cubicBezTo>
                  <a:lnTo>
                    <a:pt x="3509" y="4422"/>
                  </a:lnTo>
                  <a:lnTo>
                    <a:pt x="803" y="6484"/>
                  </a:lnTo>
                  <a:cubicBezTo>
                    <a:pt x="1049" y="6647"/>
                    <a:pt x="1397" y="6725"/>
                    <a:pt x="1820" y="6725"/>
                  </a:cubicBezTo>
                  <a:cubicBezTo>
                    <a:pt x="2483" y="6725"/>
                    <a:pt x="3329" y="6533"/>
                    <a:pt x="4250" y="6169"/>
                  </a:cubicBezTo>
                  <a:lnTo>
                    <a:pt x="4900" y="3884"/>
                  </a:lnTo>
                  <a:lnTo>
                    <a:pt x="4808" y="5932"/>
                  </a:lnTo>
                  <a:cubicBezTo>
                    <a:pt x="5287" y="5712"/>
                    <a:pt x="5779" y="5452"/>
                    <a:pt x="6273" y="5150"/>
                  </a:cubicBezTo>
                  <a:cubicBezTo>
                    <a:pt x="6740" y="4863"/>
                    <a:pt x="7176" y="4558"/>
                    <a:pt x="7572" y="4248"/>
                  </a:cubicBezTo>
                  <a:lnTo>
                    <a:pt x="6364" y="2951"/>
                  </a:lnTo>
                  <a:lnTo>
                    <a:pt x="7851" y="4020"/>
                  </a:lnTo>
                  <a:cubicBezTo>
                    <a:pt x="9095" y="2984"/>
                    <a:pt x="9882" y="1897"/>
                    <a:pt x="9945" y="1106"/>
                  </a:cubicBezTo>
                  <a:lnTo>
                    <a:pt x="9945" y="1106"/>
                  </a:lnTo>
                  <a:lnTo>
                    <a:pt x="7214" y="2045"/>
                  </a:lnTo>
                  <a:lnTo>
                    <a:pt x="9854" y="575"/>
                  </a:lnTo>
                  <a:cubicBezTo>
                    <a:pt x="9844" y="554"/>
                    <a:pt x="9834" y="536"/>
                    <a:pt x="9823" y="516"/>
                  </a:cubicBezTo>
                  <a:cubicBezTo>
                    <a:pt x="9609" y="168"/>
                    <a:pt x="9150" y="1"/>
                    <a:pt x="85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8" name="Google Shape;1008;p38"/>
            <p:cNvSpPr/>
            <p:nvPr/>
          </p:nvSpPr>
          <p:spPr>
            <a:xfrm>
              <a:off x="2325625" y="2086350"/>
              <a:ext cx="120025" cy="76850"/>
            </a:xfrm>
            <a:custGeom>
              <a:avLst/>
              <a:gdLst/>
              <a:ahLst/>
              <a:cxnLst/>
              <a:rect l="l" t="t" r="r" b="b"/>
              <a:pathLst>
                <a:path w="4801" h="3074" extrusionOk="0">
                  <a:moveTo>
                    <a:pt x="3935" y="0"/>
                  </a:moveTo>
                  <a:cubicBezTo>
                    <a:pt x="3418" y="0"/>
                    <a:pt x="2659" y="255"/>
                    <a:pt x="1900" y="720"/>
                  </a:cubicBezTo>
                  <a:cubicBezTo>
                    <a:pt x="727" y="1439"/>
                    <a:pt x="0" y="2388"/>
                    <a:pt x="277" y="2839"/>
                  </a:cubicBezTo>
                  <a:cubicBezTo>
                    <a:pt x="375" y="2998"/>
                    <a:pt x="584" y="3074"/>
                    <a:pt x="866" y="3074"/>
                  </a:cubicBezTo>
                  <a:cubicBezTo>
                    <a:pt x="1383" y="3074"/>
                    <a:pt x="2143" y="2819"/>
                    <a:pt x="2902" y="2353"/>
                  </a:cubicBezTo>
                  <a:cubicBezTo>
                    <a:pt x="4075" y="1635"/>
                    <a:pt x="4801" y="686"/>
                    <a:pt x="4525" y="236"/>
                  </a:cubicBezTo>
                  <a:cubicBezTo>
                    <a:pt x="4427" y="76"/>
                    <a:pt x="4217" y="0"/>
                    <a:pt x="39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9" name="Google Shape;1009;p38"/>
            <p:cNvSpPr/>
            <p:nvPr/>
          </p:nvSpPr>
          <p:spPr>
            <a:xfrm>
              <a:off x="2943250" y="2214900"/>
              <a:ext cx="60350" cy="52925"/>
            </a:xfrm>
            <a:custGeom>
              <a:avLst/>
              <a:gdLst/>
              <a:ahLst/>
              <a:cxnLst/>
              <a:rect l="l" t="t" r="r" b="b"/>
              <a:pathLst>
                <a:path w="2414" h="2117" extrusionOk="0">
                  <a:moveTo>
                    <a:pt x="1207" y="1"/>
                  </a:moveTo>
                  <a:cubicBezTo>
                    <a:pt x="857" y="1"/>
                    <a:pt x="513" y="175"/>
                    <a:pt x="312" y="494"/>
                  </a:cubicBezTo>
                  <a:cubicBezTo>
                    <a:pt x="0" y="988"/>
                    <a:pt x="148" y="1641"/>
                    <a:pt x="643" y="1953"/>
                  </a:cubicBezTo>
                  <a:cubicBezTo>
                    <a:pt x="818" y="2064"/>
                    <a:pt x="1014" y="2116"/>
                    <a:pt x="1207" y="2116"/>
                  </a:cubicBezTo>
                  <a:cubicBezTo>
                    <a:pt x="1558" y="2116"/>
                    <a:pt x="1901" y="1942"/>
                    <a:pt x="2102" y="1623"/>
                  </a:cubicBezTo>
                  <a:cubicBezTo>
                    <a:pt x="2414" y="1129"/>
                    <a:pt x="2266" y="476"/>
                    <a:pt x="1771" y="164"/>
                  </a:cubicBezTo>
                  <a:cubicBezTo>
                    <a:pt x="1596" y="54"/>
                    <a:pt x="1401" y="1"/>
                    <a:pt x="12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0" name="Google Shape;1010;p38"/>
            <p:cNvSpPr/>
            <p:nvPr/>
          </p:nvSpPr>
          <p:spPr>
            <a:xfrm>
              <a:off x="3002475" y="2222325"/>
              <a:ext cx="60350" cy="52950"/>
            </a:xfrm>
            <a:custGeom>
              <a:avLst/>
              <a:gdLst/>
              <a:ahLst/>
              <a:cxnLst/>
              <a:rect l="l" t="t" r="r" b="b"/>
              <a:pathLst>
                <a:path w="2414" h="2118" extrusionOk="0">
                  <a:moveTo>
                    <a:pt x="1208" y="1"/>
                  </a:moveTo>
                  <a:cubicBezTo>
                    <a:pt x="857" y="1"/>
                    <a:pt x="513" y="176"/>
                    <a:pt x="312" y="495"/>
                  </a:cubicBezTo>
                  <a:cubicBezTo>
                    <a:pt x="0" y="989"/>
                    <a:pt x="148" y="1642"/>
                    <a:pt x="643" y="1954"/>
                  </a:cubicBezTo>
                  <a:cubicBezTo>
                    <a:pt x="818" y="2065"/>
                    <a:pt x="1013" y="2117"/>
                    <a:pt x="1205" y="2117"/>
                  </a:cubicBezTo>
                  <a:cubicBezTo>
                    <a:pt x="1556" y="2117"/>
                    <a:pt x="1900" y="1942"/>
                    <a:pt x="2102" y="1623"/>
                  </a:cubicBezTo>
                  <a:cubicBezTo>
                    <a:pt x="2414" y="1130"/>
                    <a:pt x="2266" y="476"/>
                    <a:pt x="1771" y="164"/>
                  </a:cubicBezTo>
                  <a:cubicBezTo>
                    <a:pt x="1596" y="54"/>
                    <a:pt x="1401" y="1"/>
                    <a:pt x="12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1" name="Google Shape;1011;p38"/>
            <p:cNvSpPr/>
            <p:nvPr/>
          </p:nvSpPr>
          <p:spPr>
            <a:xfrm>
              <a:off x="2968275" y="2270100"/>
              <a:ext cx="60350" cy="52925"/>
            </a:xfrm>
            <a:custGeom>
              <a:avLst/>
              <a:gdLst/>
              <a:ahLst/>
              <a:cxnLst/>
              <a:rect l="l" t="t" r="r" b="b"/>
              <a:pathLst>
                <a:path w="2414" h="2117" extrusionOk="0">
                  <a:moveTo>
                    <a:pt x="1207" y="0"/>
                  </a:moveTo>
                  <a:cubicBezTo>
                    <a:pt x="856" y="0"/>
                    <a:pt x="513" y="175"/>
                    <a:pt x="312" y="494"/>
                  </a:cubicBezTo>
                  <a:cubicBezTo>
                    <a:pt x="0" y="989"/>
                    <a:pt x="148" y="1642"/>
                    <a:pt x="641" y="1953"/>
                  </a:cubicBezTo>
                  <a:cubicBezTo>
                    <a:pt x="817" y="2064"/>
                    <a:pt x="1012" y="2117"/>
                    <a:pt x="1205" y="2117"/>
                  </a:cubicBezTo>
                  <a:cubicBezTo>
                    <a:pt x="1556" y="2117"/>
                    <a:pt x="1899" y="1942"/>
                    <a:pt x="2101" y="1623"/>
                  </a:cubicBezTo>
                  <a:cubicBezTo>
                    <a:pt x="2413" y="1129"/>
                    <a:pt x="2265" y="475"/>
                    <a:pt x="1771" y="163"/>
                  </a:cubicBezTo>
                  <a:cubicBezTo>
                    <a:pt x="1596" y="53"/>
                    <a:pt x="1400" y="0"/>
                    <a:pt x="12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2" name="Google Shape;1012;p38"/>
            <p:cNvSpPr/>
            <p:nvPr/>
          </p:nvSpPr>
          <p:spPr>
            <a:xfrm>
              <a:off x="2908900" y="2269350"/>
              <a:ext cx="60350" cy="52925"/>
            </a:xfrm>
            <a:custGeom>
              <a:avLst/>
              <a:gdLst/>
              <a:ahLst/>
              <a:cxnLst/>
              <a:rect l="l" t="t" r="r" b="b"/>
              <a:pathLst>
                <a:path w="2414" h="2117" extrusionOk="0">
                  <a:moveTo>
                    <a:pt x="1208" y="1"/>
                  </a:moveTo>
                  <a:cubicBezTo>
                    <a:pt x="857" y="1"/>
                    <a:pt x="514" y="175"/>
                    <a:pt x="313" y="495"/>
                  </a:cubicBezTo>
                  <a:cubicBezTo>
                    <a:pt x="1" y="989"/>
                    <a:pt x="149" y="1642"/>
                    <a:pt x="642" y="1954"/>
                  </a:cubicBezTo>
                  <a:cubicBezTo>
                    <a:pt x="818" y="2064"/>
                    <a:pt x="1013" y="2117"/>
                    <a:pt x="1206" y="2117"/>
                  </a:cubicBezTo>
                  <a:cubicBezTo>
                    <a:pt x="1557" y="2117"/>
                    <a:pt x="1900" y="1942"/>
                    <a:pt x="2101" y="1623"/>
                  </a:cubicBezTo>
                  <a:cubicBezTo>
                    <a:pt x="2413" y="1130"/>
                    <a:pt x="2265" y="476"/>
                    <a:pt x="1772" y="164"/>
                  </a:cubicBezTo>
                  <a:cubicBezTo>
                    <a:pt x="1596" y="53"/>
                    <a:pt x="1401" y="1"/>
                    <a:pt x="12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3" name="Google Shape;1013;p38"/>
            <p:cNvSpPr/>
            <p:nvPr/>
          </p:nvSpPr>
          <p:spPr>
            <a:xfrm>
              <a:off x="2725700" y="2275200"/>
              <a:ext cx="242675" cy="231050"/>
            </a:xfrm>
            <a:custGeom>
              <a:avLst/>
              <a:gdLst/>
              <a:ahLst/>
              <a:cxnLst/>
              <a:rect l="l" t="t" r="r" b="b"/>
              <a:pathLst>
                <a:path w="9707" h="9242" extrusionOk="0">
                  <a:moveTo>
                    <a:pt x="9603" y="0"/>
                  </a:moveTo>
                  <a:cubicBezTo>
                    <a:pt x="9587" y="0"/>
                    <a:pt x="9571" y="5"/>
                    <a:pt x="9556" y="14"/>
                  </a:cubicBezTo>
                  <a:cubicBezTo>
                    <a:pt x="9487" y="61"/>
                    <a:pt x="9419" y="104"/>
                    <a:pt x="9349" y="151"/>
                  </a:cubicBezTo>
                  <a:cubicBezTo>
                    <a:pt x="8763" y="536"/>
                    <a:pt x="8188" y="941"/>
                    <a:pt x="7625" y="1363"/>
                  </a:cubicBezTo>
                  <a:cubicBezTo>
                    <a:pt x="4712" y="3544"/>
                    <a:pt x="2122" y="6188"/>
                    <a:pt x="0" y="9145"/>
                  </a:cubicBezTo>
                  <a:lnTo>
                    <a:pt x="153" y="9242"/>
                  </a:lnTo>
                  <a:cubicBezTo>
                    <a:pt x="2259" y="6304"/>
                    <a:pt x="4831" y="3680"/>
                    <a:pt x="7727" y="1511"/>
                  </a:cubicBezTo>
                  <a:cubicBezTo>
                    <a:pt x="8289" y="1088"/>
                    <a:pt x="8864" y="683"/>
                    <a:pt x="9451" y="298"/>
                  </a:cubicBezTo>
                  <a:cubicBezTo>
                    <a:pt x="9517" y="252"/>
                    <a:pt x="9586" y="208"/>
                    <a:pt x="9654" y="163"/>
                  </a:cubicBezTo>
                  <a:cubicBezTo>
                    <a:pt x="9695" y="138"/>
                    <a:pt x="9706" y="81"/>
                    <a:pt x="9679" y="41"/>
                  </a:cubicBezTo>
                  <a:cubicBezTo>
                    <a:pt x="9662" y="15"/>
                    <a:pt x="9633" y="0"/>
                    <a:pt x="9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4" name="Google Shape;1014;p38"/>
            <p:cNvSpPr/>
            <p:nvPr/>
          </p:nvSpPr>
          <p:spPr>
            <a:xfrm>
              <a:off x="2255550" y="2302750"/>
              <a:ext cx="67600" cy="59825"/>
            </a:xfrm>
            <a:custGeom>
              <a:avLst/>
              <a:gdLst/>
              <a:ahLst/>
              <a:cxnLst/>
              <a:rect l="l" t="t" r="r" b="b"/>
              <a:pathLst>
                <a:path w="2704" h="2393" extrusionOk="0">
                  <a:moveTo>
                    <a:pt x="1352" y="1"/>
                  </a:moveTo>
                  <a:cubicBezTo>
                    <a:pt x="867" y="1"/>
                    <a:pt x="412" y="297"/>
                    <a:pt x="232" y="777"/>
                  </a:cubicBezTo>
                  <a:cubicBezTo>
                    <a:pt x="0" y="1396"/>
                    <a:pt x="313" y="2085"/>
                    <a:pt x="932" y="2317"/>
                  </a:cubicBezTo>
                  <a:cubicBezTo>
                    <a:pt x="1070" y="2368"/>
                    <a:pt x="1212" y="2393"/>
                    <a:pt x="1351" y="2393"/>
                  </a:cubicBezTo>
                  <a:cubicBezTo>
                    <a:pt x="1836" y="2393"/>
                    <a:pt x="2292" y="2096"/>
                    <a:pt x="2472" y="1616"/>
                  </a:cubicBezTo>
                  <a:cubicBezTo>
                    <a:pt x="2703" y="997"/>
                    <a:pt x="2389" y="308"/>
                    <a:pt x="1771" y="77"/>
                  </a:cubicBezTo>
                  <a:cubicBezTo>
                    <a:pt x="1633" y="25"/>
                    <a:pt x="1491" y="1"/>
                    <a:pt x="13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5" name="Google Shape;1015;p38"/>
            <p:cNvSpPr/>
            <p:nvPr/>
          </p:nvSpPr>
          <p:spPr>
            <a:xfrm>
              <a:off x="2250000" y="2235500"/>
              <a:ext cx="68150" cy="59850"/>
            </a:xfrm>
            <a:custGeom>
              <a:avLst/>
              <a:gdLst/>
              <a:ahLst/>
              <a:cxnLst/>
              <a:rect l="l" t="t" r="r" b="b"/>
              <a:pathLst>
                <a:path w="2726" h="2394" extrusionOk="0">
                  <a:moveTo>
                    <a:pt x="1362" y="0"/>
                  </a:moveTo>
                  <a:cubicBezTo>
                    <a:pt x="1195" y="0"/>
                    <a:pt x="1025" y="35"/>
                    <a:pt x="864" y="109"/>
                  </a:cubicBezTo>
                  <a:cubicBezTo>
                    <a:pt x="264" y="385"/>
                    <a:pt x="1" y="1095"/>
                    <a:pt x="276" y="1695"/>
                  </a:cubicBezTo>
                  <a:cubicBezTo>
                    <a:pt x="477" y="2134"/>
                    <a:pt x="910" y="2393"/>
                    <a:pt x="1364" y="2393"/>
                  </a:cubicBezTo>
                  <a:cubicBezTo>
                    <a:pt x="1531" y="2393"/>
                    <a:pt x="1700" y="2358"/>
                    <a:pt x="1862" y="2284"/>
                  </a:cubicBezTo>
                  <a:cubicBezTo>
                    <a:pt x="2462" y="2008"/>
                    <a:pt x="2725" y="1298"/>
                    <a:pt x="2450" y="698"/>
                  </a:cubicBezTo>
                  <a:cubicBezTo>
                    <a:pt x="2249" y="259"/>
                    <a:pt x="1815" y="0"/>
                    <a:pt x="13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6" name="Google Shape;1016;p38"/>
            <p:cNvSpPr/>
            <p:nvPr/>
          </p:nvSpPr>
          <p:spPr>
            <a:xfrm>
              <a:off x="2310725" y="2262375"/>
              <a:ext cx="68125" cy="59850"/>
            </a:xfrm>
            <a:custGeom>
              <a:avLst/>
              <a:gdLst/>
              <a:ahLst/>
              <a:cxnLst/>
              <a:rect l="l" t="t" r="r" b="b"/>
              <a:pathLst>
                <a:path w="2725" h="2394" extrusionOk="0">
                  <a:moveTo>
                    <a:pt x="1361" y="1"/>
                  </a:moveTo>
                  <a:cubicBezTo>
                    <a:pt x="1197" y="1"/>
                    <a:pt x="1030" y="34"/>
                    <a:pt x="871" y="106"/>
                  </a:cubicBezTo>
                  <a:cubicBezTo>
                    <a:pt x="269" y="377"/>
                    <a:pt x="1" y="1085"/>
                    <a:pt x="272" y="1688"/>
                  </a:cubicBezTo>
                  <a:cubicBezTo>
                    <a:pt x="472" y="2131"/>
                    <a:pt x="908" y="2393"/>
                    <a:pt x="1364" y="2393"/>
                  </a:cubicBezTo>
                  <a:cubicBezTo>
                    <a:pt x="1528" y="2393"/>
                    <a:pt x="1695" y="2359"/>
                    <a:pt x="1854" y="2288"/>
                  </a:cubicBezTo>
                  <a:cubicBezTo>
                    <a:pt x="2456" y="2016"/>
                    <a:pt x="2724" y="1308"/>
                    <a:pt x="2453" y="706"/>
                  </a:cubicBezTo>
                  <a:cubicBezTo>
                    <a:pt x="2254" y="263"/>
                    <a:pt x="1818" y="1"/>
                    <a:pt x="13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7" name="Google Shape;1017;p38"/>
            <p:cNvSpPr/>
            <p:nvPr/>
          </p:nvSpPr>
          <p:spPr>
            <a:xfrm>
              <a:off x="2323725" y="2328275"/>
              <a:ext cx="67475" cy="59850"/>
            </a:xfrm>
            <a:custGeom>
              <a:avLst/>
              <a:gdLst/>
              <a:ahLst/>
              <a:cxnLst/>
              <a:rect l="l" t="t" r="r" b="b"/>
              <a:pathLst>
                <a:path w="2699" h="2394" extrusionOk="0">
                  <a:moveTo>
                    <a:pt x="1350" y="1"/>
                  </a:moveTo>
                  <a:cubicBezTo>
                    <a:pt x="1215" y="1"/>
                    <a:pt x="1079" y="23"/>
                    <a:pt x="945" y="71"/>
                  </a:cubicBezTo>
                  <a:cubicBezTo>
                    <a:pt x="324" y="294"/>
                    <a:pt x="0" y="979"/>
                    <a:pt x="223" y="1601"/>
                  </a:cubicBezTo>
                  <a:cubicBezTo>
                    <a:pt x="399" y="2089"/>
                    <a:pt x="859" y="2393"/>
                    <a:pt x="1350" y="2393"/>
                  </a:cubicBezTo>
                  <a:cubicBezTo>
                    <a:pt x="1484" y="2393"/>
                    <a:pt x="1620" y="2371"/>
                    <a:pt x="1753" y="2323"/>
                  </a:cubicBezTo>
                  <a:cubicBezTo>
                    <a:pt x="2376" y="2099"/>
                    <a:pt x="2699" y="1414"/>
                    <a:pt x="2475" y="793"/>
                  </a:cubicBezTo>
                  <a:cubicBezTo>
                    <a:pt x="2300" y="304"/>
                    <a:pt x="1840" y="1"/>
                    <a:pt x="13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8" name="Google Shape;1018;p38"/>
            <p:cNvSpPr/>
            <p:nvPr/>
          </p:nvSpPr>
          <p:spPr>
            <a:xfrm>
              <a:off x="2328225" y="2330275"/>
              <a:ext cx="310350" cy="216350"/>
            </a:xfrm>
            <a:custGeom>
              <a:avLst/>
              <a:gdLst/>
              <a:ahLst/>
              <a:cxnLst/>
              <a:rect l="l" t="t" r="r" b="b"/>
              <a:pathLst>
                <a:path w="12414" h="8654" extrusionOk="0">
                  <a:moveTo>
                    <a:pt x="112" y="1"/>
                  </a:moveTo>
                  <a:cubicBezTo>
                    <a:pt x="86" y="1"/>
                    <a:pt x="60" y="11"/>
                    <a:pt x="40" y="30"/>
                  </a:cubicBezTo>
                  <a:cubicBezTo>
                    <a:pt x="2" y="68"/>
                    <a:pt x="0" y="133"/>
                    <a:pt x="40" y="172"/>
                  </a:cubicBezTo>
                  <a:cubicBezTo>
                    <a:pt x="107" y="238"/>
                    <a:pt x="171" y="304"/>
                    <a:pt x="238" y="369"/>
                  </a:cubicBezTo>
                  <a:cubicBezTo>
                    <a:pt x="800" y="930"/>
                    <a:pt x="1379" y="1474"/>
                    <a:pt x="1976" y="2001"/>
                  </a:cubicBezTo>
                  <a:cubicBezTo>
                    <a:pt x="5060" y="4724"/>
                    <a:pt x="8581" y="6984"/>
                    <a:pt x="12342" y="8653"/>
                  </a:cubicBezTo>
                  <a:lnTo>
                    <a:pt x="12414" y="8463"/>
                  </a:lnTo>
                  <a:cubicBezTo>
                    <a:pt x="8678" y="6805"/>
                    <a:pt x="5182" y="4561"/>
                    <a:pt x="2115" y="1854"/>
                  </a:cubicBezTo>
                  <a:cubicBezTo>
                    <a:pt x="1518" y="1328"/>
                    <a:pt x="939" y="785"/>
                    <a:pt x="377" y="224"/>
                  </a:cubicBezTo>
                  <a:cubicBezTo>
                    <a:pt x="312" y="160"/>
                    <a:pt x="247" y="95"/>
                    <a:pt x="183" y="29"/>
                  </a:cubicBezTo>
                  <a:cubicBezTo>
                    <a:pt x="164" y="10"/>
                    <a:pt x="138" y="1"/>
                    <a:pt x="1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9" name="Google Shape;1019;p38"/>
            <p:cNvSpPr/>
            <p:nvPr/>
          </p:nvSpPr>
          <p:spPr>
            <a:xfrm>
              <a:off x="2296225" y="1673825"/>
              <a:ext cx="722200" cy="457725"/>
            </a:xfrm>
            <a:custGeom>
              <a:avLst/>
              <a:gdLst/>
              <a:ahLst/>
              <a:cxnLst/>
              <a:rect l="l" t="t" r="r" b="b"/>
              <a:pathLst>
                <a:path w="28888" h="18309" extrusionOk="0">
                  <a:moveTo>
                    <a:pt x="15151" y="8652"/>
                  </a:moveTo>
                  <a:cubicBezTo>
                    <a:pt x="15151" y="8652"/>
                    <a:pt x="15178" y="8662"/>
                    <a:pt x="15221" y="8685"/>
                  </a:cubicBezTo>
                  <a:cubicBezTo>
                    <a:pt x="15455" y="8805"/>
                    <a:pt x="16198" y="9249"/>
                    <a:pt x="16051" y="10039"/>
                  </a:cubicBezTo>
                  <a:cubicBezTo>
                    <a:pt x="15883" y="10955"/>
                    <a:pt x="13679" y="14074"/>
                    <a:pt x="13596" y="14194"/>
                  </a:cubicBezTo>
                  <a:cubicBezTo>
                    <a:pt x="13591" y="14196"/>
                    <a:pt x="13591" y="14198"/>
                    <a:pt x="13591" y="14198"/>
                  </a:cubicBezTo>
                  <a:lnTo>
                    <a:pt x="13579" y="14082"/>
                  </a:lnTo>
                  <a:lnTo>
                    <a:pt x="13383" y="12223"/>
                  </a:lnTo>
                  <a:lnTo>
                    <a:pt x="15146" y="8667"/>
                  </a:lnTo>
                  <a:lnTo>
                    <a:pt x="15151" y="8652"/>
                  </a:lnTo>
                  <a:close/>
                  <a:moveTo>
                    <a:pt x="22211" y="0"/>
                  </a:moveTo>
                  <a:lnTo>
                    <a:pt x="15743" y="798"/>
                  </a:lnTo>
                  <a:lnTo>
                    <a:pt x="15736" y="798"/>
                  </a:lnTo>
                  <a:lnTo>
                    <a:pt x="15029" y="886"/>
                  </a:lnTo>
                  <a:cubicBezTo>
                    <a:pt x="15029" y="886"/>
                    <a:pt x="14873" y="880"/>
                    <a:pt x="14597" y="870"/>
                  </a:cubicBezTo>
                  <a:cubicBezTo>
                    <a:pt x="14485" y="866"/>
                    <a:pt x="14355" y="862"/>
                    <a:pt x="14206" y="855"/>
                  </a:cubicBezTo>
                  <a:cubicBezTo>
                    <a:pt x="14096" y="851"/>
                    <a:pt x="13975" y="848"/>
                    <a:pt x="13844" y="844"/>
                  </a:cubicBezTo>
                  <a:cubicBezTo>
                    <a:pt x="12235" y="784"/>
                    <a:pt x="9298" y="686"/>
                    <a:pt x="7052" y="642"/>
                  </a:cubicBezTo>
                  <a:cubicBezTo>
                    <a:pt x="7002" y="642"/>
                    <a:pt x="6952" y="640"/>
                    <a:pt x="6905" y="640"/>
                  </a:cubicBezTo>
                  <a:cubicBezTo>
                    <a:pt x="6241" y="628"/>
                    <a:pt x="5644" y="620"/>
                    <a:pt x="5166" y="620"/>
                  </a:cubicBezTo>
                  <a:cubicBezTo>
                    <a:pt x="4826" y="620"/>
                    <a:pt x="4547" y="624"/>
                    <a:pt x="4347" y="633"/>
                  </a:cubicBezTo>
                  <a:lnTo>
                    <a:pt x="4326" y="633"/>
                  </a:lnTo>
                  <a:cubicBezTo>
                    <a:pt x="4255" y="638"/>
                    <a:pt x="4194" y="642"/>
                    <a:pt x="4145" y="646"/>
                  </a:cubicBezTo>
                  <a:cubicBezTo>
                    <a:pt x="4129" y="648"/>
                    <a:pt x="4113" y="650"/>
                    <a:pt x="4098" y="651"/>
                  </a:cubicBezTo>
                  <a:cubicBezTo>
                    <a:pt x="4084" y="653"/>
                    <a:pt x="4072" y="656"/>
                    <a:pt x="4062" y="658"/>
                  </a:cubicBezTo>
                  <a:cubicBezTo>
                    <a:pt x="4049" y="660"/>
                    <a:pt x="4040" y="662"/>
                    <a:pt x="4033" y="664"/>
                  </a:cubicBezTo>
                  <a:cubicBezTo>
                    <a:pt x="4017" y="668"/>
                    <a:pt x="4007" y="672"/>
                    <a:pt x="4005" y="678"/>
                  </a:cubicBezTo>
                  <a:cubicBezTo>
                    <a:pt x="3901" y="886"/>
                    <a:pt x="4111" y="2030"/>
                    <a:pt x="5878" y="2603"/>
                  </a:cubicBezTo>
                  <a:cubicBezTo>
                    <a:pt x="7396" y="3094"/>
                    <a:pt x="10292" y="3659"/>
                    <a:pt x="11082" y="3810"/>
                  </a:cubicBezTo>
                  <a:lnTo>
                    <a:pt x="11084" y="3810"/>
                  </a:lnTo>
                  <a:cubicBezTo>
                    <a:pt x="11127" y="3819"/>
                    <a:pt x="11163" y="3827"/>
                    <a:pt x="11192" y="3833"/>
                  </a:cubicBezTo>
                  <a:lnTo>
                    <a:pt x="11194" y="3833"/>
                  </a:lnTo>
                  <a:cubicBezTo>
                    <a:pt x="11253" y="3843"/>
                    <a:pt x="11286" y="3850"/>
                    <a:pt x="11286" y="3850"/>
                  </a:cubicBezTo>
                  <a:cubicBezTo>
                    <a:pt x="11286" y="3850"/>
                    <a:pt x="11259" y="3858"/>
                    <a:pt x="11207" y="3876"/>
                  </a:cubicBezTo>
                  <a:cubicBezTo>
                    <a:pt x="11178" y="3886"/>
                    <a:pt x="11141" y="3896"/>
                    <a:pt x="11099" y="3913"/>
                  </a:cubicBezTo>
                  <a:cubicBezTo>
                    <a:pt x="11097" y="3913"/>
                    <a:pt x="11092" y="3913"/>
                    <a:pt x="11090" y="3914"/>
                  </a:cubicBezTo>
                  <a:cubicBezTo>
                    <a:pt x="10544" y="4100"/>
                    <a:pt x="8928" y="4647"/>
                    <a:pt x="7092" y="5288"/>
                  </a:cubicBezTo>
                  <a:cubicBezTo>
                    <a:pt x="7046" y="5301"/>
                    <a:pt x="6998" y="5318"/>
                    <a:pt x="6954" y="5334"/>
                  </a:cubicBezTo>
                  <a:cubicBezTo>
                    <a:pt x="5942" y="5687"/>
                    <a:pt x="4868" y="6063"/>
                    <a:pt x="3876" y="6421"/>
                  </a:cubicBezTo>
                  <a:cubicBezTo>
                    <a:pt x="3814" y="6445"/>
                    <a:pt x="3752" y="6467"/>
                    <a:pt x="3691" y="6489"/>
                  </a:cubicBezTo>
                  <a:cubicBezTo>
                    <a:pt x="2499" y="6919"/>
                    <a:pt x="1443" y="7318"/>
                    <a:pt x="767" y="7602"/>
                  </a:cubicBezTo>
                  <a:cubicBezTo>
                    <a:pt x="756" y="7605"/>
                    <a:pt x="746" y="7609"/>
                    <a:pt x="738" y="7613"/>
                  </a:cubicBezTo>
                  <a:cubicBezTo>
                    <a:pt x="727" y="7617"/>
                    <a:pt x="716" y="7624"/>
                    <a:pt x="703" y="7628"/>
                  </a:cubicBezTo>
                  <a:cubicBezTo>
                    <a:pt x="648" y="7652"/>
                    <a:pt x="595" y="7674"/>
                    <a:pt x="547" y="7697"/>
                  </a:cubicBezTo>
                  <a:cubicBezTo>
                    <a:pt x="282" y="7813"/>
                    <a:pt x="102" y="7903"/>
                    <a:pt x="33" y="7962"/>
                  </a:cubicBezTo>
                  <a:cubicBezTo>
                    <a:pt x="23" y="7970"/>
                    <a:pt x="15" y="7978"/>
                    <a:pt x="9" y="7986"/>
                  </a:cubicBezTo>
                  <a:cubicBezTo>
                    <a:pt x="3" y="7997"/>
                    <a:pt x="1" y="8004"/>
                    <a:pt x="3" y="8010"/>
                  </a:cubicBezTo>
                  <a:cubicBezTo>
                    <a:pt x="127" y="8263"/>
                    <a:pt x="629" y="9433"/>
                    <a:pt x="2407" y="9433"/>
                  </a:cubicBezTo>
                  <a:cubicBezTo>
                    <a:pt x="2512" y="9433"/>
                    <a:pt x="2622" y="9429"/>
                    <a:pt x="2736" y="9420"/>
                  </a:cubicBezTo>
                  <a:cubicBezTo>
                    <a:pt x="3083" y="9393"/>
                    <a:pt x="3469" y="9326"/>
                    <a:pt x="3901" y="9206"/>
                  </a:cubicBezTo>
                  <a:cubicBezTo>
                    <a:pt x="6669" y="8445"/>
                    <a:pt x="8519" y="7898"/>
                    <a:pt x="8803" y="7813"/>
                  </a:cubicBezTo>
                  <a:cubicBezTo>
                    <a:pt x="8830" y="7807"/>
                    <a:pt x="8842" y="7802"/>
                    <a:pt x="8842" y="7802"/>
                  </a:cubicBezTo>
                  <a:lnTo>
                    <a:pt x="8842" y="7802"/>
                  </a:lnTo>
                  <a:cubicBezTo>
                    <a:pt x="8842" y="7802"/>
                    <a:pt x="8807" y="7856"/>
                    <a:pt x="8746" y="7955"/>
                  </a:cubicBezTo>
                  <a:cubicBezTo>
                    <a:pt x="8392" y="8522"/>
                    <a:pt x="7107" y="10571"/>
                    <a:pt x="5970" y="12436"/>
                  </a:cubicBezTo>
                  <a:cubicBezTo>
                    <a:pt x="5944" y="12479"/>
                    <a:pt x="5917" y="12522"/>
                    <a:pt x="5891" y="12566"/>
                  </a:cubicBezTo>
                  <a:cubicBezTo>
                    <a:pt x="5307" y="13528"/>
                    <a:pt x="4769" y="14428"/>
                    <a:pt x="4427" y="15035"/>
                  </a:cubicBezTo>
                  <a:cubicBezTo>
                    <a:pt x="4402" y="15082"/>
                    <a:pt x="4378" y="15127"/>
                    <a:pt x="4354" y="15170"/>
                  </a:cubicBezTo>
                  <a:cubicBezTo>
                    <a:pt x="4280" y="15306"/>
                    <a:pt x="4216" y="15424"/>
                    <a:pt x="4168" y="15520"/>
                  </a:cubicBezTo>
                  <a:cubicBezTo>
                    <a:pt x="4082" y="15691"/>
                    <a:pt x="4042" y="15795"/>
                    <a:pt x="4058" y="15811"/>
                  </a:cubicBezTo>
                  <a:cubicBezTo>
                    <a:pt x="4106" y="15858"/>
                    <a:pt x="4335" y="15987"/>
                    <a:pt x="4673" y="16088"/>
                  </a:cubicBezTo>
                  <a:cubicBezTo>
                    <a:pt x="4712" y="16099"/>
                    <a:pt x="4752" y="16110"/>
                    <a:pt x="4793" y="16121"/>
                  </a:cubicBezTo>
                  <a:cubicBezTo>
                    <a:pt x="5020" y="16180"/>
                    <a:pt x="5286" y="16223"/>
                    <a:pt x="5573" y="16223"/>
                  </a:cubicBezTo>
                  <a:cubicBezTo>
                    <a:pt x="6281" y="16223"/>
                    <a:pt x="7116" y="15961"/>
                    <a:pt x="7801" y="15031"/>
                  </a:cubicBezTo>
                  <a:cubicBezTo>
                    <a:pt x="7803" y="15027"/>
                    <a:pt x="7805" y="15025"/>
                    <a:pt x="7808" y="15021"/>
                  </a:cubicBezTo>
                  <a:cubicBezTo>
                    <a:pt x="9072" y="13308"/>
                    <a:pt x="10296" y="11752"/>
                    <a:pt x="10594" y="11376"/>
                  </a:cubicBezTo>
                  <a:cubicBezTo>
                    <a:pt x="10638" y="11319"/>
                    <a:pt x="10662" y="11288"/>
                    <a:pt x="10662" y="11288"/>
                  </a:cubicBezTo>
                  <a:cubicBezTo>
                    <a:pt x="10662" y="11288"/>
                    <a:pt x="10665" y="11319"/>
                    <a:pt x="10673" y="11378"/>
                  </a:cubicBezTo>
                  <a:cubicBezTo>
                    <a:pt x="10710" y="11773"/>
                    <a:pt x="10873" y="13404"/>
                    <a:pt x="11064" y="14984"/>
                  </a:cubicBezTo>
                  <a:cubicBezTo>
                    <a:pt x="11070" y="15034"/>
                    <a:pt x="11077" y="15082"/>
                    <a:pt x="11082" y="15131"/>
                  </a:cubicBezTo>
                  <a:cubicBezTo>
                    <a:pt x="11193" y="16039"/>
                    <a:pt x="11312" y="16920"/>
                    <a:pt x="11422" y="17522"/>
                  </a:cubicBezTo>
                  <a:cubicBezTo>
                    <a:pt x="11428" y="17561"/>
                    <a:pt x="11435" y="17599"/>
                    <a:pt x="11443" y="17636"/>
                  </a:cubicBezTo>
                  <a:cubicBezTo>
                    <a:pt x="11520" y="18044"/>
                    <a:pt x="11591" y="18296"/>
                    <a:pt x="11650" y="18306"/>
                  </a:cubicBezTo>
                  <a:cubicBezTo>
                    <a:pt x="11660" y="18307"/>
                    <a:pt x="11670" y="18308"/>
                    <a:pt x="11681" y="18308"/>
                  </a:cubicBezTo>
                  <a:cubicBezTo>
                    <a:pt x="12025" y="18308"/>
                    <a:pt x="13001" y="17526"/>
                    <a:pt x="13001" y="17526"/>
                  </a:cubicBezTo>
                  <a:cubicBezTo>
                    <a:pt x="13001" y="17526"/>
                    <a:pt x="13005" y="17532"/>
                    <a:pt x="13015" y="17544"/>
                  </a:cubicBezTo>
                  <a:cubicBezTo>
                    <a:pt x="13017" y="17548"/>
                    <a:pt x="13021" y="17552"/>
                    <a:pt x="13025" y="17557"/>
                  </a:cubicBezTo>
                  <a:cubicBezTo>
                    <a:pt x="13049" y="17587"/>
                    <a:pt x="13095" y="17638"/>
                    <a:pt x="13154" y="17695"/>
                  </a:cubicBezTo>
                  <a:cubicBezTo>
                    <a:pt x="13271" y="17803"/>
                    <a:pt x="13445" y="17922"/>
                    <a:pt x="13640" y="17922"/>
                  </a:cubicBezTo>
                  <a:cubicBezTo>
                    <a:pt x="13768" y="17922"/>
                    <a:pt x="13905" y="17871"/>
                    <a:pt x="14041" y="17734"/>
                  </a:cubicBezTo>
                  <a:cubicBezTo>
                    <a:pt x="14561" y="17214"/>
                    <a:pt x="25013" y="7699"/>
                    <a:pt x="25013" y="7699"/>
                  </a:cubicBezTo>
                  <a:lnTo>
                    <a:pt x="28887" y="7411"/>
                  </a:lnTo>
                  <a:cubicBezTo>
                    <a:pt x="28029" y="5639"/>
                    <a:pt x="26893" y="4034"/>
                    <a:pt x="25535" y="2654"/>
                  </a:cubicBezTo>
                  <a:cubicBezTo>
                    <a:pt x="24556" y="1660"/>
                    <a:pt x="23465" y="782"/>
                    <a:pt x="22280" y="45"/>
                  </a:cubicBezTo>
                  <a:cubicBezTo>
                    <a:pt x="22257" y="29"/>
                    <a:pt x="22233" y="14"/>
                    <a:pt x="22211" y="0"/>
                  </a:cubicBezTo>
                  <a:close/>
                </a:path>
              </a:pathLst>
            </a:custGeom>
            <a:solidFill>
              <a:srgbClr val="FF8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0" name="Google Shape;1020;p38"/>
            <p:cNvSpPr/>
            <p:nvPr/>
          </p:nvSpPr>
          <p:spPr>
            <a:xfrm>
              <a:off x="2296225" y="1672575"/>
              <a:ext cx="722175" cy="458975"/>
            </a:xfrm>
            <a:custGeom>
              <a:avLst/>
              <a:gdLst/>
              <a:ahLst/>
              <a:cxnLst/>
              <a:rect l="l" t="t" r="r" b="b"/>
              <a:pathLst>
                <a:path w="28887" h="18359" extrusionOk="0">
                  <a:moveTo>
                    <a:pt x="15151" y="8702"/>
                  </a:moveTo>
                  <a:cubicBezTo>
                    <a:pt x="15151" y="8702"/>
                    <a:pt x="15178" y="8712"/>
                    <a:pt x="15221" y="8735"/>
                  </a:cubicBezTo>
                  <a:cubicBezTo>
                    <a:pt x="15455" y="8855"/>
                    <a:pt x="16198" y="9299"/>
                    <a:pt x="16051" y="10089"/>
                  </a:cubicBezTo>
                  <a:cubicBezTo>
                    <a:pt x="15883" y="11005"/>
                    <a:pt x="13679" y="14124"/>
                    <a:pt x="13596" y="14244"/>
                  </a:cubicBezTo>
                  <a:cubicBezTo>
                    <a:pt x="13591" y="14246"/>
                    <a:pt x="13591" y="14248"/>
                    <a:pt x="13591" y="14248"/>
                  </a:cubicBezTo>
                  <a:lnTo>
                    <a:pt x="13579" y="14132"/>
                  </a:lnTo>
                  <a:lnTo>
                    <a:pt x="13383" y="12273"/>
                  </a:lnTo>
                  <a:lnTo>
                    <a:pt x="15146" y="8717"/>
                  </a:lnTo>
                  <a:lnTo>
                    <a:pt x="15151" y="8702"/>
                  </a:lnTo>
                  <a:close/>
                  <a:moveTo>
                    <a:pt x="22130" y="1"/>
                  </a:moveTo>
                  <a:lnTo>
                    <a:pt x="14909" y="848"/>
                  </a:lnTo>
                  <a:cubicBezTo>
                    <a:pt x="14909" y="848"/>
                    <a:pt x="14658" y="841"/>
                    <a:pt x="14231" y="828"/>
                  </a:cubicBezTo>
                  <a:cubicBezTo>
                    <a:pt x="14109" y="826"/>
                    <a:pt x="13970" y="822"/>
                    <a:pt x="13820" y="816"/>
                  </a:cubicBezTo>
                  <a:cubicBezTo>
                    <a:pt x="13685" y="814"/>
                    <a:pt x="13538" y="810"/>
                    <a:pt x="13383" y="804"/>
                  </a:cubicBezTo>
                  <a:lnTo>
                    <a:pt x="13372" y="804"/>
                  </a:lnTo>
                  <a:cubicBezTo>
                    <a:pt x="12618" y="784"/>
                    <a:pt x="11652" y="759"/>
                    <a:pt x="10630" y="736"/>
                  </a:cubicBezTo>
                  <a:cubicBezTo>
                    <a:pt x="10581" y="735"/>
                    <a:pt x="10533" y="733"/>
                    <a:pt x="10483" y="733"/>
                  </a:cubicBezTo>
                  <a:cubicBezTo>
                    <a:pt x="10375" y="729"/>
                    <a:pt x="10265" y="727"/>
                    <a:pt x="10155" y="725"/>
                  </a:cubicBezTo>
                  <a:cubicBezTo>
                    <a:pt x="10074" y="720"/>
                    <a:pt x="9990" y="718"/>
                    <a:pt x="9909" y="718"/>
                  </a:cubicBezTo>
                  <a:cubicBezTo>
                    <a:pt x="9268" y="707"/>
                    <a:pt x="8616" y="692"/>
                    <a:pt x="7995" y="681"/>
                  </a:cubicBezTo>
                  <a:cubicBezTo>
                    <a:pt x="7950" y="680"/>
                    <a:pt x="7905" y="678"/>
                    <a:pt x="7861" y="678"/>
                  </a:cubicBezTo>
                  <a:cubicBezTo>
                    <a:pt x="7843" y="678"/>
                    <a:pt x="7824" y="679"/>
                    <a:pt x="7807" y="679"/>
                  </a:cubicBezTo>
                  <a:cubicBezTo>
                    <a:pt x="7685" y="678"/>
                    <a:pt x="7562" y="676"/>
                    <a:pt x="7440" y="674"/>
                  </a:cubicBezTo>
                  <a:cubicBezTo>
                    <a:pt x="7301" y="672"/>
                    <a:pt x="7167" y="670"/>
                    <a:pt x="7035" y="670"/>
                  </a:cubicBezTo>
                  <a:cubicBezTo>
                    <a:pt x="6998" y="668"/>
                    <a:pt x="6963" y="668"/>
                    <a:pt x="6927" y="668"/>
                  </a:cubicBezTo>
                  <a:lnTo>
                    <a:pt x="6911" y="668"/>
                  </a:lnTo>
                  <a:cubicBezTo>
                    <a:pt x="6851" y="668"/>
                    <a:pt x="6794" y="665"/>
                    <a:pt x="6737" y="665"/>
                  </a:cubicBezTo>
                  <a:cubicBezTo>
                    <a:pt x="6609" y="663"/>
                    <a:pt x="6483" y="661"/>
                    <a:pt x="6361" y="661"/>
                  </a:cubicBezTo>
                  <a:cubicBezTo>
                    <a:pt x="6116" y="659"/>
                    <a:pt x="5884" y="658"/>
                    <a:pt x="5667" y="658"/>
                  </a:cubicBezTo>
                  <a:cubicBezTo>
                    <a:pt x="5092" y="658"/>
                    <a:pt x="4628" y="665"/>
                    <a:pt x="4339" y="681"/>
                  </a:cubicBezTo>
                  <a:cubicBezTo>
                    <a:pt x="4261" y="685"/>
                    <a:pt x="4196" y="690"/>
                    <a:pt x="4145" y="696"/>
                  </a:cubicBezTo>
                  <a:cubicBezTo>
                    <a:pt x="4129" y="698"/>
                    <a:pt x="4113" y="700"/>
                    <a:pt x="4098" y="702"/>
                  </a:cubicBezTo>
                  <a:cubicBezTo>
                    <a:pt x="4084" y="704"/>
                    <a:pt x="4072" y="707"/>
                    <a:pt x="4062" y="708"/>
                  </a:cubicBezTo>
                  <a:cubicBezTo>
                    <a:pt x="4049" y="710"/>
                    <a:pt x="4039" y="712"/>
                    <a:pt x="4033" y="714"/>
                  </a:cubicBezTo>
                  <a:cubicBezTo>
                    <a:pt x="4017" y="718"/>
                    <a:pt x="4006" y="722"/>
                    <a:pt x="4005" y="729"/>
                  </a:cubicBezTo>
                  <a:cubicBezTo>
                    <a:pt x="3900" y="936"/>
                    <a:pt x="4111" y="2081"/>
                    <a:pt x="5878" y="2653"/>
                  </a:cubicBezTo>
                  <a:cubicBezTo>
                    <a:pt x="7396" y="3144"/>
                    <a:pt x="10292" y="3710"/>
                    <a:pt x="11082" y="3860"/>
                  </a:cubicBezTo>
                  <a:lnTo>
                    <a:pt x="11084" y="3860"/>
                  </a:lnTo>
                  <a:cubicBezTo>
                    <a:pt x="11127" y="3869"/>
                    <a:pt x="11163" y="3877"/>
                    <a:pt x="11192" y="3884"/>
                  </a:cubicBezTo>
                  <a:lnTo>
                    <a:pt x="11194" y="3884"/>
                  </a:lnTo>
                  <a:cubicBezTo>
                    <a:pt x="11253" y="3893"/>
                    <a:pt x="11286" y="3900"/>
                    <a:pt x="11286" y="3900"/>
                  </a:cubicBezTo>
                  <a:cubicBezTo>
                    <a:pt x="11286" y="3900"/>
                    <a:pt x="11259" y="3908"/>
                    <a:pt x="11207" y="3926"/>
                  </a:cubicBezTo>
                  <a:cubicBezTo>
                    <a:pt x="11178" y="3937"/>
                    <a:pt x="11141" y="3946"/>
                    <a:pt x="11099" y="3963"/>
                  </a:cubicBezTo>
                  <a:cubicBezTo>
                    <a:pt x="11097" y="3963"/>
                    <a:pt x="11092" y="3963"/>
                    <a:pt x="11090" y="3965"/>
                  </a:cubicBezTo>
                  <a:cubicBezTo>
                    <a:pt x="10232" y="4250"/>
                    <a:pt x="6721" y="5421"/>
                    <a:pt x="3878" y="6444"/>
                  </a:cubicBezTo>
                  <a:cubicBezTo>
                    <a:pt x="3819" y="6464"/>
                    <a:pt x="3760" y="6486"/>
                    <a:pt x="3703" y="6506"/>
                  </a:cubicBezTo>
                  <a:cubicBezTo>
                    <a:pt x="2459" y="6956"/>
                    <a:pt x="1357" y="7373"/>
                    <a:pt x="686" y="7665"/>
                  </a:cubicBezTo>
                  <a:cubicBezTo>
                    <a:pt x="631" y="7690"/>
                    <a:pt x="581" y="7713"/>
                    <a:pt x="532" y="7735"/>
                  </a:cubicBezTo>
                  <a:cubicBezTo>
                    <a:pt x="273" y="7853"/>
                    <a:pt x="98" y="7946"/>
                    <a:pt x="33" y="8012"/>
                  </a:cubicBezTo>
                  <a:cubicBezTo>
                    <a:pt x="23" y="8020"/>
                    <a:pt x="14" y="8028"/>
                    <a:pt x="9" y="8036"/>
                  </a:cubicBezTo>
                  <a:cubicBezTo>
                    <a:pt x="3" y="8047"/>
                    <a:pt x="1" y="8054"/>
                    <a:pt x="3" y="8060"/>
                  </a:cubicBezTo>
                  <a:cubicBezTo>
                    <a:pt x="50" y="8337"/>
                    <a:pt x="595" y="9484"/>
                    <a:pt x="2382" y="9484"/>
                  </a:cubicBezTo>
                  <a:cubicBezTo>
                    <a:pt x="2495" y="9484"/>
                    <a:pt x="2613" y="9480"/>
                    <a:pt x="2736" y="9470"/>
                  </a:cubicBezTo>
                  <a:cubicBezTo>
                    <a:pt x="3082" y="9443"/>
                    <a:pt x="3469" y="9376"/>
                    <a:pt x="3900" y="9256"/>
                  </a:cubicBezTo>
                  <a:cubicBezTo>
                    <a:pt x="6669" y="8495"/>
                    <a:pt x="8518" y="7948"/>
                    <a:pt x="8803" y="7863"/>
                  </a:cubicBezTo>
                  <a:cubicBezTo>
                    <a:pt x="8829" y="7857"/>
                    <a:pt x="8842" y="7852"/>
                    <a:pt x="8842" y="7852"/>
                  </a:cubicBezTo>
                  <a:lnTo>
                    <a:pt x="8842" y="7852"/>
                  </a:lnTo>
                  <a:cubicBezTo>
                    <a:pt x="8842" y="7852"/>
                    <a:pt x="8807" y="7906"/>
                    <a:pt x="8746" y="8005"/>
                  </a:cubicBezTo>
                  <a:cubicBezTo>
                    <a:pt x="8392" y="8572"/>
                    <a:pt x="7106" y="10621"/>
                    <a:pt x="5970" y="12486"/>
                  </a:cubicBezTo>
                  <a:cubicBezTo>
                    <a:pt x="5944" y="12529"/>
                    <a:pt x="5917" y="12572"/>
                    <a:pt x="5891" y="12616"/>
                  </a:cubicBezTo>
                  <a:cubicBezTo>
                    <a:pt x="5306" y="13578"/>
                    <a:pt x="4769" y="14478"/>
                    <a:pt x="4427" y="15085"/>
                  </a:cubicBezTo>
                  <a:cubicBezTo>
                    <a:pt x="4402" y="15132"/>
                    <a:pt x="4377" y="15177"/>
                    <a:pt x="4353" y="15220"/>
                  </a:cubicBezTo>
                  <a:cubicBezTo>
                    <a:pt x="4280" y="15356"/>
                    <a:pt x="4216" y="15474"/>
                    <a:pt x="4168" y="15570"/>
                  </a:cubicBezTo>
                  <a:cubicBezTo>
                    <a:pt x="4082" y="15741"/>
                    <a:pt x="4041" y="15845"/>
                    <a:pt x="4058" y="15861"/>
                  </a:cubicBezTo>
                  <a:cubicBezTo>
                    <a:pt x="4106" y="15908"/>
                    <a:pt x="4335" y="16037"/>
                    <a:pt x="4673" y="16138"/>
                  </a:cubicBezTo>
                  <a:cubicBezTo>
                    <a:pt x="4712" y="16149"/>
                    <a:pt x="4752" y="16160"/>
                    <a:pt x="4793" y="16171"/>
                  </a:cubicBezTo>
                  <a:cubicBezTo>
                    <a:pt x="5020" y="16230"/>
                    <a:pt x="5286" y="16273"/>
                    <a:pt x="5573" y="16273"/>
                  </a:cubicBezTo>
                  <a:cubicBezTo>
                    <a:pt x="6281" y="16273"/>
                    <a:pt x="7116" y="16011"/>
                    <a:pt x="7801" y="15081"/>
                  </a:cubicBezTo>
                  <a:cubicBezTo>
                    <a:pt x="7803" y="15077"/>
                    <a:pt x="7805" y="15075"/>
                    <a:pt x="7808" y="15071"/>
                  </a:cubicBezTo>
                  <a:cubicBezTo>
                    <a:pt x="9072" y="13358"/>
                    <a:pt x="10296" y="11802"/>
                    <a:pt x="10594" y="11426"/>
                  </a:cubicBezTo>
                  <a:cubicBezTo>
                    <a:pt x="10638" y="11369"/>
                    <a:pt x="10662" y="11338"/>
                    <a:pt x="10662" y="11338"/>
                  </a:cubicBezTo>
                  <a:cubicBezTo>
                    <a:pt x="10662" y="11338"/>
                    <a:pt x="10665" y="11369"/>
                    <a:pt x="10673" y="11428"/>
                  </a:cubicBezTo>
                  <a:cubicBezTo>
                    <a:pt x="10709" y="11823"/>
                    <a:pt x="10873" y="13454"/>
                    <a:pt x="11064" y="15034"/>
                  </a:cubicBezTo>
                  <a:cubicBezTo>
                    <a:pt x="11070" y="15084"/>
                    <a:pt x="11076" y="15132"/>
                    <a:pt x="11082" y="15181"/>
                  </a:cubicBezTo>
                  <a:cubicBezTo>
                    <a:pt x="11192" y="16089"/>
                    <a:pt x="11312" y="16970"/>
                    <a:pt x="11422" y="17572"/>
                  </a:cubicBezTo>
                  <a:cubicBezTo>
                    <a:pt x="11428" y="17611"/>
                    <a:pt x="11435" y="17649"/>
                    <a:pt x="11442" y="17686"/>
                  </a:cubicBezTo>
                  <a:cubicBezTo>
                    <a:pt x="11520" y="18094"/>
                    <a:pt x="11591" y="18346"/>
                    <a:pt x="11650" y="18356"/>
                  </a:cubicBezTo>
                  <a:cubicBezTo>
                    <a:pt x="11660" y="18357"/>
                    <a:pt x="11670" y="18358"/>
                    <a:pt x="11681" y="18358"/>
                  </a:cubicBezTo>
                  <a:cubicBezTo>
                    <a:pt x="12025" y="18358"/>
                    <a:pt x="13001" y="17576"/>
                    <a:pt x="13001" y="17576"/>
                  </a:cubicBezTo>
                  <a:cubicBezTo>
                    <a:pt x="13001" y="17576"/>
                    <a:pt x="13005" y="17582"/>
                    <a:pt x="13014" y="17594"/>
                  </a:cubicBezTo>
                  <a:cubicBezTo>
                    <a:pt x="13017" y="17598"/>
                    <a:pt x="13021" y="17602"/>
                    <a:pt x="13025" y="17607"/>
                  </a:cubicBezTo>
                  <a:cubicBezTo>
                    <a:pt x="13049" y="17637"/>
                    <a:pt x="13095" y="17688"/>
                    <a:pt x="13153" y="17745"/>
                  </a:cubicBezTo>
                  <a:cubicBezTo>
                    <a:pt x="13271" y="17853"/>
                    <a:pt x="13445" y="17972"/>
                    <a:pt x="13640" y="17972"/>
                  </a:cubicBezTo>
                  <a:cubicBezTo>
                    <a:pt x="13768" y="17972"/>
                    <a:pt x="13905" y="17921"/>
                    <a:pt x="14041" y="17784"/>
                  </a:cubicBezTo>
                  <a:cubicBezTo>
                    <a:pt x="14560" y="17264"/>
                    <a:pt x="25013" y="7749"/>
                    <a:pt x="25013" y="7749"/>
                  </a:cubicBezTo>
                  <a:lnTo>
                    <a:pt x="28886" y="7461"/>
                  </a:lnTo>
                  <a:cubicBezTo>
                    <a:pt x="28029" y="5689"/>
                    <a:pt x="26893" y="4084"/>
                    <a:pt x="25535" y="2704"/>
                  </a:cubicBezTo>
                  <a:cubicBezTo>
                    <a:pt x="24556" y="1710"/>
                    <a:pt x="23465" y="832"/>
                    <a:pt x="22280" y="95"/>
                  </a:cubicBezTo>
                  <a:cubicBezTo>
                    <a:pt x="22257" y="79"/>
                    <a:pt x="22233" y="64"/>
                    <a:pt x="22211" y="50"/>
                  </a:cubicBezTo>
                  <a:cubicBezTo>
                    <a:pt x="22184" y="34"/>
                    <a:pt x="22156" y="18"/>
                    <a:pt x="22130" y="1"/>
                  </a:cubicBezTo>
                  <a:close/>
                </a:path>
              </a:pathLst>
            </a:custGeom>
            <a:solidFill>
              <a:srgbClr val="37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1" name="Google Shape;1021;p38"/>
            <p:cNvSpPr/>
            <p:nvPr/>
          </p:nvSpPr>
          <p:spPr>
            <a:xfrm>
              <a:off x="2389975" y="1671650"/>
              <a:ext cx="463250" cy="107700"/>
            </a:xfrm>
            <a:custGeom>
              <a:avLst/>
              <a:gdLst/>
              <a:ahLst/>
              <a:cxnLst/>
              <a:rect l="l" t="t" r="r" b="b"/>
              <a:pathLst>
                <a:path w="18530" h="4308" extrusionOk="0">
                  <a:moveTo>
                    <a:pt x="18318" y="1"/>
                  </a:moveTo>
                  <a:lnTo>
                    <a:pt x="16623" y="203"/>
                  </a:lnTo>
                  <a:cubicBezTo>
                    <a:pt x="16585" y="211"/>
                    <a:pt x="13448" y="702"/>
                    <a:pt x="10495" y="818"/>
                  </a:cubicBezTo>
                  <a:cubicBezTo>
                    <a:pt x="10351" y="824"/>
                    <a:pt x="10206" y="828"/>
                    <a:pt x="10062" y="832"/>
                  </a:cubicBezTo>
                  <a:cubicBezTo>
                    <a:pt x="9919" y="837"/>
                    <a:pt x="9777" y="839"/>
                    <a:pt x="9634" y="841"/>
                  </a:cubicBezTo>
                  <a:lnTo>
                    <a:pt x="9622" y="841"/>
                  </a:lnTo>
                  <a:cubicBezTo>
                    <a:pt x="9526" y="842"/>
                    <a:pt x="9430" y="842"/>
                    <a:pt x="9336" y="842"/>
                  </a:cubicBezTo>
                  <a:cubicBezTo>
                    <a:pt x="9041" y="842"/>
                    <a:pt x="8753" y="837"/>
                    <a:pt x="8475" y="826"/>
                  </a:cubicBezTo>
                  <a:cubicBezTo>
                    <a:pt x="7970" y="806"/>
                    <a:pt x="7432" y="788"/>
                    <a:pt x="6881" y="773"/>
                  </a:cubicBezTo>
                  <a:cubicBezTo>
                    <a:pt x="6831" y="771"/>
                    <a:pt x="6783" y="769"/>
                    <a:pt x="6734" y="769"/>
                  </a:cubicBezTo>
                  <a:cubicBezTo>
                    <a:pt x="6626" y="765"/>
                    <a:pt x="6516" y="763"/>
                    <a:pt x="6405" y="761"/>
                  </a:cubicBezTo>
                  <a:cubicBezTo>
                    <a:pt x="6324" y="756"/>
                    <a:pt x="6240" y="755"/>
                    <a:pt x="6159" y="755"/>
                  </a:cubicBezTo>
                  <a:cubicBezTo>
                    <a:pt x="5514" y="738"/>
                    <a:pt x="4864" y="727"/>
                    <a:pt x="4245" y="718"/>
                  </a:cubicBezTo>
                  <a:cubicBezTo>
                    <a:pt x="4200" y="717"/>
                    <a:pt x="4155" y="715"/>
                    <a:pt x="4112" y="715"/>
                  </a:cubicBezTo>
                  <a:cubicBezTo>
                    <a:pt x="4094" y="715"/>
                    <a:pt x="4076" y="716"/>
                    <a:pt x="4058" y="716"/>
                  </a:cubicBezTo>
                  <a:cubicBezTo>
                    <a:pt x="3935" y="714"/>
                    <a:pt x="3812" y="712"/>
                    <a:pt x="3691" y="710"/>
                  </a:cubicBezTo>
                  <a:cubicBezTo>
                    <a:pt x="3553" y="708"/>
                    <a:pt x="3417" y="706"/>
                    <a:pt x="3285" y="706"/>
                  </a:cubicBezTo>
                  <a:cubicBezTo>
                    <a:pt x="3249" y="705"/>
                    <a:pt x="3214" y="705"/>
                    <a:pt x="3177" y="705"/>
                  </a:cubicBezTo>
                  <a:lnTo>
                    <a:pt x="3162" y="705"/>
                  </a:lnTo>
                  <a:cubicBezTo>
                    <a:pt x="3102" y="705"/>
                    <a:pt x="3045" y="702"/>
                    <a:pt x="2988" y="702"/>
                  </a:cubicBezTo>
                  <a:cubicBezTo>
                    <a:pt x="2859" y="700"/>
                    <a:pt x="2734" y="698"/>
                    <a:pt x="2611" y="698"/>
                  </a:cubicBezTo>
                  <a:cubicBezTo>
                    <a:pt x="1808" y="690"/>
                    <a:pt x="1140" y="687"/>
                    <a:pt x="719" y="687"/>
                  </a:cubicBezTo>
                  <a:cubicBezTo>
                    <a:pt x="597" y="687"/>
                    <a:pt x="496" y="687"/>
                    <a:pt x="418" y="688"/>
                  </a:cubicBezTo>
                  <a:cubicBezTo>
                    <a:pt x="226" y="688"/>
                    <a:pt x="149" y="775"/>
                    <a:pt x="119" y="846"/>
                  </a:cubicBezTo>
                  <a:cubicBezTo>
                    <a:pt x="0" y="1131"/>
                    <a:pt x="404" y="1691"/>
                    <a:pt x="705" y="1998"/>
                  </a:cubicBezTo>
                  <a:cubicBezTo>
                    <a:pt x="1538" y="2845"/>
                    <a:pt x="3167" y="3146"/>
                    <a:pt x="4605" y="3410"/>
                  </a:cubicBezTo>
                  <a:cubicBezTo>
                    <a:pt x="4907" y="3465"/>
                    <a:pt x="5200" y="3520"/>
                    <a:pt x="5474" y="3577"/>
                  </a:cubicBezTo>
                  <a:cubicBezTo>
                    <a:pt x="5925" y="3671"/>
                    <a:pt x="6381" y="3775"/>
                    <a:pt x="6821" y="3877"/>
                  </a:cubicBezTo>
                  <a:cubicBezTo>
                    <a:pt x="6931" y="3904"/>
                    <a:pt x="7041" y="3928"/>
                    <a:pt x="7153" y="3955"/>
                  </a:cubicBezTo>
                  <a:cubicBezTo>
                    <a:pt x="7218" y="3969"/>
                    <a:pt x="7283" y="3985"/>
                    <a:pt x="7349" y="3999"/>
                  </a:cubicBezTo>
                  <a:cubicBezTo>
                    <a:pt x="7375" y="4005"/>
                    <a:pt x="7404" y="4012"/>
                    <a:pt x="7432" y="4018"/>
                  </a:cubicBezTo>
                  <a:cubicBezTo>
                    <a:pt x="7891" y="4121"/>
                    <a:pt x="8359" y="4222"/>
                    <a:pt x="8823" y="4307"/>
                  </a:cubicBezTo>
                  <a:lnTo>
                    <a:pt x="8835" y="4307"/>
                  </a:lnTo>
                  <a:cubicBezTo>
                    <a:pt x="8872" y="4307"/>
                    <a:pt x="8905" y="4281"/>
                    <a:pt x="8910" y="4244"/>
                  </a:cubicBezTo>
                  <a:cubicBezTo>
                    <a:pt x="8919" y="4203"/>
                    <a:pt x="8890" y="4163"/>
                    <a:pt x="8849" y="4156"/>
                  </a:cubicBezTo>
                  <a:cubicBezTo>
                    <a:pt x="8181" y="4036"/>
                    <a:pt x="7507" y="3880"/>
                    <a:pt x="6855" y="3728"/>
                  </a:cubicBezTo>
                  <a:cubicBezTo>
                    <a:pt x="6414" y="3627"/>
                    <a:pt x="5957" y="3522"/>
                    <a:pt x="5505" y="3429"/>
                  </a:cubicBezTo>
                  <a:cubicBezTo>
                    <a:pt x="5228" y="3370"/>
                    <a:pt x="4936" y="3317"/>
                    <a:pt x="4633" y="3260"/>
                  </a:cubicBezTo>
                  <a:cubicBezTo>
                    <a:pt x="3217" y="2999"/>
                    <a:pt x="1612" y="2703"/>
                    <a:pt x="813" y="1890"/>
                  </a:cubicBezTo>
                  <a:cubicBezTo>
                    <a:pt x="493" y="1564"/>
                    <a:pt x="187" y="1081"/>
                    <a:pt x="261" y="906"/>
                  </a:cubicBezTo>
                  <a:cubicBezTo>
                    <a:pt x="267" y="889"/>
                    <a:pt x="288" y="841"/>
                    <a:pt x="418" y="841"/>
                  </a:cubicBezTo>
                  <a:lnTo>
                    <a:pt x="745" y="841"/>
                  </a:lnTo>
                  <a:cubicBezTo>
                    <a:pt x="1239" y="841"/>
                    <a:pt x="2055" y="843"/>
                    <a:pt x="3026" y="855"/>
                  </a:cubicBezTo>
                  <a:cubicBezTo>
                    <a:pt x="3098" y="855"/>
                    <a:pt x="3171" y="857"/>
                    <a:pt x="3245" y="857"/>
                  </a:cubicBezTo>
                  <a:cubicBezTo>
                    <a:pt x="4857" y="876"/>
                    <a:pt x="6842" y="912"/>
                    <a:pt x="8469" y="979"/>
                  </a:cubicBezTo>
                  <a:cubicBezTo>
                    <a:pt x="8750" y="991"/>
                    <a:pt x="9042" y="997"/>
                    <a:pt x="9340" y="997"/>
                  </a:cubicBezTo>
                  <a:cubicBezTo>
                    <a:pt x="9593" y="997"/>
                    <a:pt x="9850" y="993"/>
                    <a:pt x="10111" y="986"/>
                  </a:cubicBezTo>
                  <a:cubicBezTo>
                    <a:pt x="10221" y="981"/>
                    <a:pt x="10332" y="977"/>
                    <a:pt x="10447" y="973"/>
                  </a:cubicBezTo>
                  <a:cubicBezTo>
                    <a:pt x="10579" y="969"/>
                    <a:pt x="10713" y="962"/>
                    <a:pt x="10847" y="957"/>
                  </a:cubicBezTo>
                  <a:cubicBezTo>
                    <a:pt x="11229" y="938"/>
                    <a:pt x="11611" y="914"/>
                    <a:pt x="11986" y="885"/>
                  </a:cubicBezTo>
                  <a:lnTo>
                    <a:pt x="11993" y="885"/>
                  </a:lnTo>
                  <a:cubicBezTo>
                    <a:pt x="14432" y="705"/>
                    <a:pt x="16613" y="360"/>
                    <a:pt x="16644" y="356"/>
                  </a:cubicBezTo>
                  <a:lnTo>
                    <a:pt x="18530" y="132"/>
                  </a:lnTo>
                  <a:cubicBezTo>
                    <a:pt x="18507" y="116"/>
                    <a:pt x="18483" y="101"/>
                    <a:pt x="18461" y="86"/>
                  </a:cubicBezTo>
                  <a:cubicBezTo>
                    <a:pt x="18434" y="71"/>
                    <a:pt x="18406" y="54"/>
                    <a:pt x="18380" y="38"/>
                  </a:cubicBezTo>
                  <a:cubicBezTo>
                    <a:pt x="18359" y="24"/>
                    <a:pt x="18338" y="11"/>
                    <a:pt x="18318" y="1"/>
                  </a:cubicBezTo>
                  <a:close/>
                </a:path>
              </a:pathLst>
            </a:custGeom>
            <a:solidFill>
              <a:srgbClr val="37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2" name="Google Shape;1022;p38"/>
            <p:cNvSpPr/>
            <p:nvPr/>
          </p:nvSpPr>
          <p:spPr>
            <a:xfrm>
              <a:off x="2402550" y="1688650"/>
              <a:ext cx="70325" cy="18975"/>
            </a:xfrm>
            <a:custGeom>
              <a:avLst/>
              <a:gdLst/>
              <a:ahLst/>
              <a:cxnLst/>
              <a:rect l="l" t="t" r="r" b="b"/>
              <a:pathLst>
                <a:path w="2813" h="759" extrusionOk="0">
                  <a:moveTo>
                    <a:pt x="2728" y="1"/>
                  </a:moveTo>
                  <a:cubicBezTo>
                    <a:pt x="2707" y="1"/>
                    <a:pt x="2686" y="10"/>
                    <a:pt x="2671" y="27"/>
                  </a:cubicBezTo>
                  <a:cubicBezTo>
                    <a:pt x="2357" y="382"/>
                    <a:pt x="1887" y="598"/>
                    <a:pt x="1413" y="606"/>
                  </a:cubicBezTo>
                  <a:lnTo>
                    <a:pt x="1390" y="606"/>
                  </a:lnTo>
                  <a:cubicBezTo>
                    <a:pt x="924" y="606"/>
                    <a:pt x="458" y="404"/>
                    <a:pt x="140" y="64"/>
                  </a:cubicBezTo>
                  <a:cubicBezTo>
                    <a:pt x="125" y="48"/>
                    <a:pt x="104" y="39"/>
                    <a:pt x="84" y="39"/>
                  </a:cubicBezTo>
                  <a:cubicBezTo>
                    <a:pt x="65" y="39"/>
                    <a:pt x="47" y="46"/>
                    <a:pt x="32" y="60"/>
                  </a:cubicBezTo>
                  <a:cubicBezTo>
                    <a:pt x="1" y="89"/>
                    <a:pt x="0" y="138"/>
                    <a:pt x="29" y="168"/>
                  </a:cubicBezTo>
                  <a:cubicBezTo>
                    <a:pt x="375" y="539"/>
                    <a:pt x="882" y="759"/>
                    <a:pt x="1391" y="759"/>
                  </a:cubicBezTo>
                  <a:cubicBezTo>
                    <a:pt x="1399" y="759"/>
                    <a:pt x="1408" y="758"/>
                    <a:pt x="1415" y="758"/>
                  </a:cubicBezTo>
                  <a:cubicBezTo>
                    <a:pt x="1932" y="750"/>
                    <a:pt x="2444" y="515"/>
                    <a:pt x="2785" y="128"/>
                  </a:cubicBezTo>
                  <a:cubicBezTo>
                    <a:pt x="2813" y="96"/>
                    <a:pt x="2811" y="48"/>
                    <a:pt x="2779" y="20"/>
                  </a:cubicBezTo>
                  <a:cubicBezTo>
                    <a:pt x="2764" y="7"/>
                    <a:pt x="2746" y="1"/>
                    <a:pt x="2728" y="1"/>
                  </a:cubicBezTo>
                  <a:close/>
                </a:path>
              </a:pathLst>
            </a:custGeom>
            <a:solidFill>
              <a:srgbClr val="37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3" name="Google Shape;1023;p38"/>
            <p:cNvSpPr/>
            <p:nvPr/>
          </p:nvSpPr>
          <p:spPr>
            <a:xfrm>
              <a:off x="2294075" y="1768800"/>
              <a:ext cx="295525" cy="143875"/>
            </a:xfrm>
            <a:custGeom>
              <a:avLst/>
              <a:gdLst/>
              <a:ahLst/>
              <a:cxnLst/>
              <a:rect l="l" t="t" r="r" b="b"/>
              <a:pathLst>
                <a:path w="11821" h="5755" extrusionOk="0">
                  <a:moveTo>
                    <a:pt x="11217" y="0"/>
                  </a:moveTo>
                  <a:cubicBezTo>
                    <a:pt x="11209" y="0"/>
                    <a:pt x="11200" y="1"/>
                    <a:pt x="11192" y="4"/>
                  </a:cubicBezTo>
                  <a:cubicBezTo>
                    <a:pt x="10078" y="361"/>
                    <a:pt x="295" y="3512"/>
                    <a:pt x="20" y="4143"/>
                  </a:cubicBezTo>
                  <a:cubicBezTo>
                    <a:pt x="1" y="4186"/>
                    <a:pt x="9" y="4221"/>
                    <a:pt x="20" y="4243"/>
                  </a:cubicBezTo>
                  <a:cubicBezTo>
                    <a:pt x="205" y="4635"/>
                    <a:pt x="732" y="5754"/>
                    <a:pt x="2328" y="5754"/>
                  </a:cubicBezTo>
                  <a:cubicBezTo>
                    <a:pt x="2491" y="5754"/>
                    <a:pt x="2667" y="5742"/>
                    <a:pt x="2854" y="5716"/>
                  </a:cubicBezTo>
                  <a:cubicBezTo>
                    <a:pt x="4737" y="5458"/>
                    <a:pt x="11689" y="3291"/>
                    <a:pt x="11759" y="3270"/>
                  </a:cubicBezTo>
                  <a:cubicBezTo>
                    <a:pt x="11799" y="3257"/>
                    <a:pt x="11821" y="3214"/>
                    <a:pt x="11808" y="3174"/>
                  </a:cubicBezTo>
                  <a:cubicBezTo>
                    <a:pt x="11798" y="3141"/>
                    <a:pt x="11768" y="3121"/>
                    <a:pt x="11736" y="3121"/>
                  </a:cubicBezTo>
                  <a:cubicBezTo>
                    <a:pt x="11729" y="3121"/>
                    <a:pt x="11721" y="3122"/>
                    <a:pt x="11713" y="3124"/>
                  </a:cubicBezTo>
                  <a:cubicBezTo>
                    <a:pt x="11643" y="3145"/>
                    <a:pt x="4704" y="5309"/>
                    <a:pt x="2834" y="5565"/>
                  </a:cubicBezTo>
                  <a:cubicBezTo>
                    <a:pt x="2656" y="5589"/>
                    <a:pt x="2489" y="5601"/>
                    <a:pt x="2334" y="5601"/>
                  </a:cubicBezTo>
                  <a:cubicBezTo>
                    <a:pt x="851" y="5601"/>
                    <a:pt x="345" y="4576"/>
                    <a:pt x="165" y="4193"/>
                  </a:cubicBezTo>
                  <a:cubicBezTo>
                    <a:pt x="435" y="3747"/>
                    <a:pt x="7080" y="1482"/>
                    <a:pt x="11239" y="149"/>
                  </a:cubicBezTo>
                  <a:cubicBezTo>
                    <a:pt x="11279" y="136"/>
                    <a:pt x="11301" y="93"/>
                    <a:pt x="11288" y="53"/>
                  </a:cubicBezTo>
                  <a:cubicBezTo>
                    <a:pt x="11278" y="21"/>
                    <a:pt x="11249" y="0"/>
                    <a:pt x="11217" y="0"/>
                  </a:cubicBezTo>
                  <a:close/>
                </a:path>
              </a:pathLst>
            </a:custGeom>
            <a:solidFill>
              <a:srgbClr val="37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4" name="Google Shape;1024;p38"/>
            <p:cNvSpPr/>
            <p:nvPr/>
          </p:nvSpPr>
          <p:spPr>
            <a:xfrm>
              <a:off x="2308675" y="1831900"/>
              <a:ext cx="84775" cy="42825"/>
            </a:xfrm>
            <a:custGeom>
              <a:avLst/>
              <a:gdLst/>
              <a:ahLst/>
              <a:cxnLst/>
              <a:rect l="l" t="t" r="r" b="b"/>
              <a:pathLst>
                <a:path w="3391" h="1713" extrusionOk="0">
                  <a:moveTo>
                    <a:pt x="3305" y="1"/>
                  </a:moveTo>
                  <a:cubicBezTo>
                    <a:pt x="3272" y="1"/>
                    <a:pt x="3242" y="21"/>
                    <a:pt x="3232" y="53"/>
                  </a:cubicBezTo>
                  <a:cubicBezTo>
                    <a:pt x="3077" y="540"/>
                    <a:pt x="2739" y="972"/>
                    <a:pt x="2304" y="1240"/>
                  </a:cubicBezTo>
                  <a:cubicBezTo>
                    <a:pt x="1963" y="1450"/>
                    <a:pt x="1560" y="1560"/>
                    <a:pt x="1159" y="1560"/>
                  </a:cubicBezTo>
                  <a:cubicBezTo>
                    <a:pt x="1047" y="1560"/>
                    <a:pt x="935" y="1552"/>
                    <a:pt x="825" y="1534"/>
                  </a:cubicBezTo>
                  <a:cubicBezTo>
                    <a:pt x="581" y="1494"/>
                    <a:pt x="329" y="1433"/>
                    <a:pt x="136" y="1250"/>
                  </a:cubicBezTo>
                  <a:cubicBezTo>
                    <a:pt x="122" y="1236"/>
                    <a:pt x="103" y="1228"/>
                    <a:pt x="84" y="1228"/>
                  </a:cubicBezTo>
                  <a:cubicBezTo>
                    <a:pt x="64" y="1228"/>
                    <a:pt x="44" y="1236"/>
                    <a:pt x="29" y="1252"/>
                  </a:cubicBezTo>
                  <a:cubicBezTo>
                    <a:pt x="0" y="1283"/>
                    <a:pt x="1" y="1331"/>
                    <a:pt x="32" y="1361"/>
                  </a:cubicBezTo>
                  <a:cubicBezTo>
                    <a:pt x="255" y="1573"/>
                    <a:pt x="546" y="1643"/>
                    <a:pt x="801" y="1684"/>
                  </a:cubicBezTo>
                  <a:cubicBezTo>
                    <a:pt x="919" y="1703"/>
                    <a:pt x="1040" y="1713"/>
                    <a:pt x="1159" y="1713"/>
                  </a:cubicBezTo>
                  <a:cubicBezTo>
                    <a:pt x="1588" y="1713"/>
                    <a:pt x="2019" y="1594"/>
                    <a:pt x="2384" y="1370"/>
                  </a:cubicBezTo>
                  <a:cubicBezTo>
                    <a:pt x="2850" y="1084"/>
                    <a:pt x="3212" y="620"/>
                    <a:pt x="3378" y="99"/>
                  </a:cubicBezTo>
                  <a:cubicBezTo>
                    <a:pt x="3391" y="59"/>
                    <a:pt x="3369" y="17"/>
                    <a:pt x="3328" y="4"/>
                  </a:cubicBezTo>
                  <a:cubicBezTo>
                    <a:pt x="3321" y="2"/>
                    <a:pt x="3313" y="1"/>
                    <a:pt x="3305" y="1"/>
                  </a:cubicBezTo>
                  <a:close/>
                </a:path>
              </a:pathLst>
            </a:custGeom>
            <a:solidFill>
              <a:srgbClr val="37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5" name="Google Shape;1025;p38"/>
            <p:cNvSpPr/>
            <p:nvPr/>
          </p:nvSpPr>
          <p:spPr>
            <a:xfrm>
              <a:off x="2565725" y="1827350"/>
              <a:ext cx="64500" cy="73600"/>
            </a:xfrm>
            <a:custGeom>
              <a:avLst/>
              <a:gdLst/>
              <a:ahLst/>
              <a:cxnLst/>
              <a:rect l="l" t="t" r="r" b="b"/>
              <a:pathLst>
                <a:path w="2580" h="2944" extrusionOk="0">
                  <a:moveTo>
                    <a:pt x="85" y="1"/>
                  </a:moveTo>
                  <a:cubicBezTo>
                    <a:pt x="65" y="1"/>
                    <a:pt x="45" y="9"/>
                    <a:pt x="30" y="25"/>
                  </a:cubicBezTo>
                  <a:cubicBezTo>
                    <a:pt x="1" y="55"/>
                    <a:pt x="3" y="104"/>
                    <a:pt x="33" y="132"/>
                  </a:cubicBezTo>
                  <a:cubicBezTo>
                    <a:pt x="919" y="977"/>
                    <a:pt x="1725" y="1912"/>
                    <a:pt x="2430" y="2911"/>
                  </a:cubicBezTo>
                  <a:cubicBezTo>
                    <a:pt x="2445" y="2932"/>
                    <a:pt x="2469" y="2944"/>
                    <a:pt x="2492" y="2944"/>
                  </a:cubicBezTo>
                  <a:cubicBezTo>
                    <a:pt x="2508" y="2944"/>
                    <a:pt x="2523" y="2939"/>
                    <a:pt x="2537" y="2930"/>
                  </a:cubicBezTo>
                  <a:cubicBezTo>
                    <a:pt x="2571" y="2906"/>
                    <a:pt x="2580" y="2857"/>
                    <a:pt x="2556" y="2824"/>
                  </a:cubicBezTo>
                  <a:cubicBezTo>
                    <a:pt x="1845" y="1816"/>
                    <a:pt x="1031" y="873"/>
                    <a:pt x="138" y="23"/>
                  </a:cubicBezTo>
                  <a:cubicBezTo>
                    <a:pt x="123" y="8"/>
                    <a:pt x="104" y="1"/>
                    <a:pt x="85" y="1"/>
                  </a:cubicBezTo>
                  <a:close/>
                </a:path>
              </a:pathLst>
            </a:custGeom>
            <a:solidFill>
              <a:srgbClr val="37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6" name="Google Shape;1026;p38"/>
            <p:cNvSpPr/>
            <p:nvPr/>
          </p:nvSpPr>
          <p:spPr>
            <a:xfrm>
              <a:off x="2391975" y="1868900"/>
              <a:ext cx="224975" cy="213525"/>
            </a:xfrm>
            <a:custGeom>
              <a:avLst/>
              <a:gdLst/>
              <a:ahLst/>
              <a:cxnLst/>
              <a:rect l="l" t="t" r="r" b="b"/>
              <a:pathLst>
                <a:path w="8999" h="8541" extrusionOk="0">
                  <a:moveTo>
                    <a:pt x="5012" y="0"/>
                  </a:moveTo>
                  <a:cubicBezTo>
                    <a:pt x="4987" y="0"/>
                    <a:pt x="4962" y="12"/>
                    <a:pt x="4948" y="35"/>
                  </a:cubicBezTo>
                  <a:cubicBezTo>
                    <a:pt x="3455" y="2345"/>
                    <a:pt x="1" y="7750"/>
                    <a:pt x="160" y="8044"/>
                  </a:cubicBezTo>
                  <a:cubicBezTo>
                    <a:pt x="233" y="8176"/>
                    <a:pt x="496" y="8321"/>
                    <a:pt x="848" y="8420"/>
                  </a:cubicBezTo>
                  <a:cubicBezTo>
                    <a:pt x="994" y="8461"/>
                    <a:pt x="1329" y="8541"/>
                    <a:pt x="1737" y="8541"/>
                  </a:cubicBezTo>
                  <a:cubicBezTo>
                    <a:pt x="2122" y="8541"/>
                    <a:pt x="2574" y="8470"/>
                    <a:pt x="2996" y="8229"/>
                  </a:cubicBezTo>
                  <a:cubicBezTo>
                    <a:pt x="4090" y="7603"/>
                    <a:pt x="8776" y="874"/>
                    <a:pt x="8974" y="588"/>
                  </a:cubicBezTo>
                  <a:cubicBezTo>
                    <a:pt x="8998" y="554"/>
                    <a:pt x="8990" y="506"/>
                    <a:pt x="8955" y="482"/>
                  </a:cubicBezTo>
                  <a:cubicBezTo>
                    <a:pt x="8942" y="473"/>
                    <a:pt x="8926" y="468"/>
                    <a:pt x="8911" y="468"/>
                  </a:cubicBezTo>
                  <a:cubicBezTo>
                    <a:pt x="8887" y="468"/>
                    <a:pt x="8864" y="480"/>
                    <a:pt x="8849" y="501"/>
                  </a:cubicBezTo>
                  <a:cubicBezTo>
                    <a:pt x="8801" y="571"/>
                    <a:pt x="3984" y="7488"/>
                    <a:pt x="2920" y="8096"/>
                  </a:cubicBezTo>
                  <a:cubicBezTo>
                    <a:pt x="2525" y="8322"/>
                    <a:pt x="2100" y="8388"/>
                    <a:pt x="1736" y="8388"/>
                  </a:cubicBezTo>
                  <a:cubicBezTo>
                    <a:pt x="1348" y="8388"/>
                    <a:pt x="1029" y="8313"/>
                    <a:pt x="889" y="8273"/>
                  </a:cubicBezTo>
                  <a:cubicBezTo>
                    <a:pt x="556" y="8178"/>
                    <a:pt x="338" y="8049"/>
                    <a:pt x="301" y="7988"/>
                  </a:cubicBezTo>
                  <a:cubicBezTo>
                    <a:pt x="298" y="7640"/>
                    <a:pt x="3155" y="3091"/>
                    <a:pt x="5075" y="118"/>
                  </a:cubicBezTo>
                  <a:cubicBezTo>
                    <a:pt x="5099" y="83"/>
                    <a:pt x="5088" y="35"/>
                    <a:pt x="5053" y="12"/>
                  </a:cubicBezTo>
                  <a:cubicBezTo>
                    <a:pt x="5040" y="4"/>
                    <a:pt x="5026" y="0"/>
                    <a:pt x="5012" y="0"/>
                  </a:cubicBezTo>
                  <a:close/>
                </a:path>
              </a:pathLst>
            </a:custGeom>
            <a:solidFill>
              <a:srgbClr val="37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7" name="Google Shape;1027;p38"/>
            <p:cNvSpPr/>
            <p:nvPr/>
          </p:nvSpPr>
          <p:spPr>
            <a:xfrm>
              <a:off x="2404025" y="1984675"/>
              <a:ext cx="47975" cy="69075"/>
            </a:xfrm>
            <a:custGeom>
              <a:avLst/>
              <a:gdLst/>
              <a:ahLst/>
              <a:cxnLst/>
              <a:rect l="l" t="t" r="r" b="b"/>
              <a:pathLst>
                <a:path w="1919" h="2763" extrusionOk="0">
                  <a:moveTo>
                    <a:pt x="1638" y="0"/>
                  </a:moveTo>
                  <a:cubicBezTo>
                    <a:pt x="1627" y="0"/>
                    <a:pt x="1616" y="3"/>
                    <a:pt x="1605" y="8"/>
                  </a:cubicBezTo>
                  <a:cubicBezTo>
                    <a:pt x="1567" y="26"/>
                    <a:pt x="1550" y="71"/>
                    <a:pt x="1568" y="109"/>
                  </a:cubicBezTo>
                  <a:cubicBezTo>
                    <a:pt x="1731" y="453"/>
                    <a:pt x="1762" y="871"/>
                    <a:pt x="1652" y="1259"/>
                  </a:cubicBezTo>
                  <a:cubicBezTo>
                    <a:pt x="1548" y="1624"/>
                    <a:pt x="1319" y="1971"/>
                    <a:pt x="1007" y="2234"/>
                  </a:cubicBezTo>
                  <a:cubicBezTo>
                    <a:pt x="784" y="2423"/>
                    <a:pt x="519" y="2609"/>
                    <a:pt x="220" y="2609"/>
                  </a:cubicBezTo>
                  <a:cubicBezTo>
                    <a:pt x="180" y="2609"/>
                    <a:pt x="138" y="2606"/>
                    <a:pt x="97" y="2598"/>
                  </a:cubicBezTo>
                  <a:cubicBezTo>
                    <a:pt x="92" y="2598"/>
                    <a:pt x="87" y="2597"/>
                    <a:pt x="82" y="2597"/>
                  </a:cubicBezTo>
                  <a:cubicBezTo>
                    <a:pt x="44" y="2597"/>
                    <a:pt x="14" y="2624"/>
                    <a:pt x="8" y="2661"/>
                  </a:cubicBezTo>
                  <a:cubicBezTo>
                    <a:pt x="0" y="2702"/>
                    <a:pt x="29" y="2742"/>
                    <a:pt x="70" y="2750"/>
                  </a:cubicBezTo>
                  <a:cubicBezTo>
                    <a:pt x="121" y="2758"/>
                    <a:pt x="169" y="2762"/>
                    <a:pt x="218" y="2762"/>
                  </a:cubicBezTo>
                  <a:cubicBezTo>
                    <a:pt x="570" y="2762"/>
                    <a:pt x="874" y="2547"/>
                    <a:pt x="1107" y="2350"/>
                  </a:cubicBezTo>
                  <a:cubicBezTo>
                    <a:pt x="1441" y="2068"/>
                    <a:pt x="1687" y="1694"/>
                    <a:pt x="1799" y="1300"/>
                  </a:cubicBezTo>
                  <a:cubicBezTo>
                    <a:pt x="1918" y="878"/>
                    <a:pt x="1885" y="420"/>
                    <a:pt x="1707" y="45"/>
                  </a:cubicBezTo>
                  <a:cubicBezTo>
                    <a:pt x="1694" y="16"/>
                    <a:pt x="1667" y="0"/>
                    <a:pt x="1638" y="0"/>
                  </a:cubicBezTo>
                  <a:close/>
                </a:path>
              </a:pathLst>
            </a:custGeom>
            <a:solidFill>
              <a:srgbClr val="37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8" name="Google Shape;1028;p38"/>
            <p:cNvSpPr/>
            <p:nvPr/>
          </p:nvSpPr>
          <p:spPr>
            <a:xfrm>
              <a:off x="2560750" y="1888200"/>
              <a:ext cx="116450" cy="245175"/>
            </a:xfrm>
            <a:custGeom>
              <a:avLst/>
              <a:gdLst/>
              <a:ahLst/>
              <a:cxnLst/>
              <a:rect l="l" t="t" r="r" b="b"/>
              <a:pathLst>
                <a:path w="4658" h="9807" extrusionOk="0">
                  <a:moveTo>
                    <a:pt x="4571" y="0"/>
                  </a:moveTo>
                  <a:cubicBezTo>
                    <a:pt x="4543" y="0"/>
                    <a:pt x="4515" y="16"/>
                    <a:pt x="4502" y="42"/>
                  </a:cubicBezTo>
                  <a:lnTo>
                    <a:pt x="2735" y="3613"/>
                  </a:lnTo>
                  <a:cubicBezTo>
                    <a:pt x="2727" y="3626"/>
                    <a:pt x="2725" y="3641"/>
                    <a:pt x="2726" y="3655"/>
                  </a:cubicBezTo>
                  <a:cubicBezTo>
                    <a:pt x="2727" y="3663"/>
                    <a:pt x="2814" y="4462"/>
                    <a:pt x="2916" y="6770"/>
                  </a:cubicBezTo>
                  <a:cubicBezTo>
                    <a:pt x="3022" y="9132"/>
                    <a:pt x="1307" y="9599"/>
                    <a:pt x="1082" y="9649"/>
                  </a:cubicBezTo>
                  <a:cubicBezTo>
                    <a:pt x="843" y="9312"/>
                    <a:pt x="390" y="5236"/>
                    <a:pt x="156" y="2703"/>
                  </a:cubicBezTo>
                  <a:cubicBezTo>
                    <a:pt x="152" y="2664"/>
                    <a:pt x="124" y="2635"/>
                    <a:pt x="81" y="2635"/>
                  </a:cubicBezTo>
                  <a:cubicBezTo>
                    <a:pt x="78" y="2635"/>
                    <a:pt x="76" y="2635"/>
                    <a:pt x="74" y="2635"/>
                  </a:cubicBezTo>
                  <a:cubicBezTo>
                    <a:pt x="32" y="2639"/>
                    <a:pt x="0" y="2676"/>
                    <a:pt x="4" y="2718"/>
                  </a:cubicBezTo>
                  <a:cubicBezTo>
                    <a:pt x="109" y="3849"/>
                    <a:pt x="647" y="9508"/>
                    <a:pt x="998" y="9783"/>
                  </a:cubicBezTo>
                  <a:cubicBezTo>
                    <a:pt x="1019" y="9798"/>
                    <a:pt x="1042" y="9807"/>
                    <a:pt x="1066" y="9807"/>
                  </a:cubicBezTo>
                  <a:cubicBezTo>
                    <a:pt x="1070" y="9807"/>
                    <a:pt x="1076" y="9807"/>
                    <a:pt x="1081" y="9806"/>
                  </a:cubicBezTo>
                  <a:cubicBezTo>
                    <a:pt x="1102" y="9803"/>
                    <a:pt x="3187" y="9411"/>
                    <a:pt x="3069" y="6764"/>
                  </a:cubicBezTo>
                  <a:cubicBezTo>
                    <a:pt x="2975" y="4659"/>
                    <a:pt x="2895" y="3804"/>
                    <a:pt x="2880" y="3661"/>
                  </a:cubicBezTo>
                  <a:lnTo>
                    <a:pt x="4638" y="111"/>
                  </a:lnTo>
                  <a:cubicBezTo>
                    <a:pt x="4658" y="73"/>
                    <a:pt x="4642" y="27"/>
                    <a:pt x="4604" y="8"/>
                  </a:cubicBezTo>
                  <a:cubicBezTo>
                    <a:pt x="4593" y="3"/>
                    <a:pt x="4582" y="0"/>
                    <a:pt x="4571" y="0"/>
                  </a:cubicBezTo>
                  <a:close/>
                </a:path>
              </a:pathLst>
            </a:custGeom>
            <a:solidFill>
              <a:srgbClr val="37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9" name="Google Shape;1029;p38"/>
            <p:cNvSpPr/>
            <p:nvPr/>
          </p:nvSpPr>
          <p:spPr>
            <a:xfrm>
              <a:off x="2571750" y="2048050"/>
              <a:ext cx="24375" cy="66975"/>
            </a:xfrm>
            <a:custGeom>
              <a:avLst/>
              <a:gdLst/>
              <a:ahLst/>
              <a:cxnLst/>
              <a:rect l="l" t="t" r="r" b="b"/>
              <a:pathLst>
                <a:path w="975" h="2679" extrusionOk="0">
                  <a:moveTo>
                    <a:pt x="85" y="1"/>
                  </a:moveTo>
                  <a:cubicBezTo>
                    <a:pt x="66" y="1"/>
                    <a:pt x="46" y="8"/>
                    <a:pt x="31" y="22"/>
                  </a:cubicBezTo>
                  <a:cubicBezTo>
                    <a:pt x="2" y="52"/>
                    <a:pt x="1" y="100"/>
                    <a:pt x="30" y="130"/>
                  </a:cubicBezTo>
                  <a:cubicBezTo>
                    <a:pt x="399" y="505"/>
                    <a:pt x="629" y="899"/>
                    <a:pt x="714" y="1300"/>
                  </a:cubicBezTo>
                  <a:cubicBezTo>
                    <a:pt x="814" y="1771"/>
                    <a:pt x="695" y="2250"/>
                    <a:pt x="403" y="2549"/>
                  </a:cubicBezTo>
                  <a:cubicBezTo>
                    <a:pt x="374" y="2579"/>
                    <a:pt x="375" y="2628"/>
                    <a:pt x="404" y="2657"/>
                  </a:cubicBezTo>
                  <a:cubicBezTo>
                    <a:pt x="419" y="2671"/>
                    <a:pt x="439" y="2679"/>
                    <a:pt x="458" y="2679"/>
                  </a:cubicBezTo>
                  <a:cubicBezTo>
                    <a:pt x="478" y="2679"/>
                    <a:pt x="497" y="2671"/>
                    <a:pt x="513" y="2655"/>
                  </a:cubicBezTo>
                  <a:cubicBezTo>
                    <a:pt x="841" y="2319"/>
                    <a:pt x="975" y="1788"/>
                    <a:pt x="864" y="1268"/>
                  </a:cubicBezTo>
                  <a:cubicBezTo>
                    <a:pt x="772" y="838"/>
                    <a:pt x="529" y="420"/>
                    <a:pt x="140" y="23"/>
                  </a:cubicBezTo>
                  <a:cubicBezTo>
                    <a:pt x="125" y="8"/>
                    <a:pt x="105" y="1"/>
                    <a:pt x="85" y="1"/>
                  </a:cubicBezTo>
                  <a:close/>
                </a:path>
              </a:pathLst>
            </a:custGeom>
            <a:solidFill>
              <a:srgbClr val="37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0" name="Google Shape;1030;p38"/>
            <p:cNvSpPr/>
            <p:nvPr/>
          </p:nvSpPr>
          <p:spPr>
            <a:xfrm>
              <a:off x="2633825" y="1881250"/>
              <a:ext cx="68025" cy="149425"/>
            </a:xfrm>
            <a:custGeom>
              <a:avLst/>
              <a:gdLst/>
              <a:ahLst/>
              <a:cxnLst/>
              <a:rect l="l" t="t" r="r" b="b"/>
              <a:pathLst>
                <a:path w="2721" h="5977" extrusionOk="0">
                  <a:moveTo>
                    <a:pt x="1240" y="0"/>
                  </a:moveTo>
                  <a:cubicBezTo>
                    <a:pt x="1210" y="0"/>
                    <a:pt x="1182" y="18"/>
                    <a:pt x="1169" y="46"/>
                  </a:cubicBezTo>
                  <a:cubicBezTo>
                    <a:pt x="1152" y="85"/>
                    <a:pt x="1171" y="131"/>
                    <a:pt x="1209" y="147"/>
                  </a:cubicBezTo>
                  <a:cubicBezTo>
                    <a:pt x="1222" y="152"/>
                    <a:pt x="2445" y="679"/>
                    <a:pt x="2489" y="1278"/>
                  </a:cubicBezTo>
                  <a:cubicBezTo>
                    <a:pt x="2564" y="2279"/>
                    <a:pt x="50" y="5820"/>
                    <a:pt x="25" y="5855"/>
                  </a:cubicBezTo>
                  <a:cubicBezTo>
                    <a:pt x="1" y="5890"/>
                    <a:pt x="8" y="5938"/>
                    <a:pt x="43" y="5962"/>
                  </a:cubicBezTo>
                  <a:cubicBezTo>
                    <a:pt x="57" y="5972"/>
                    <a:pt x="71" y="5977"/>
                    <a:pt x="87" y="5977"/>
                  </a:cubicBezTo>
                  <a:cubicBezTo>
                    <a:pt x="112" y="5977"/>
                    <a:pt x="135" y="5965"/>
                    <a:pt x="150" y="5944"/>
                  </a:cubicBezTo>
                  <a:cubicBezTo>
                    <a:pt x="254" y="5797"/>
                    <a:pt x="2720" y="2322"/>
                    <a:pt x="2642" y="1267"/>
                  </a:cubicBezTo>
                  <a:cubicBezTo>
                    <a:pt x="2589" y="576"/>
                    <a:pt x="1324" y="29"/>
                    <a:pt x="1270" y="6"/>
                  </a:cubicBezTo>
                  <a:cubicBezTo>
                    <a:pt x="1260" y="2"/>
                    <a:pt x="1250" y="0"/>
                    <a:pt x="1240" y="0"/>
                  </a:cubicBezTo>
                  <a:close/>
                </a:path>
              </a:pathLst>
            </a:custGeom>
            <a:solidFill>
              <a:srgbClr val="37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1" name="Google Shape;1031;p38"/>
            <p:cNvSpPr/>
            <p:nvPr/>
          </p:nvSpPr>
          <p:spPr>
            <a:xfrm>
              <a:off x="2359675" y="2161550"/>
              <a:ext cx="543850" cy="415550"/>
            </a:xfrm>
            <a:custGeom>
              <a:avLst/>
              <a:gdLst/>
              <a:ahLst/>
              <a:cxnLst/>
              <a:rect l="l" t="t" r="r" b="b"/>
              <a:pathLst>
                <a:path w="21754" h="16622" extrusionOk="0">
                  <a:moveTo>
                    <a:pt x="5539" y="1"/>
                  </a:moveTo>
                  <a:cubicBezTo>
                    <a:pt x="4370" y="1"/>
                    <a:pt x="3122" y="472"/>
                    <a:pt x="1884" y="1745"/>
                  </a:cubicBezTo>
                  <a:cubicBezTo>
                    <a:pt x="0" y="3683"/>
                    <a:pt x="535" y="6518"/>
                    <a:pt x="1614" y="8720"/>
                  </a:cubicBezTo>
                  <a:cubicBezTo>
                    <a:pt x="3500" y="12565"/>
                    <a:pt x="7226" y="14585"/>
                    <a:pt x="10808" y="16614"/>
                  </a:cubicBezTo>
                  <a:cubicBezTo>
                    <a:pt x="10808" y="16614"/>
                    <a:pt x="10813" y="16616"/>
                    <a:pt x="10813" y="16616"/>
                  </a:cubicBezTo>
                  <a:cubicBezTo>
                    <a:pt x="10823" y="16620"/>
                    <a:pt x="10834" y="16622"/>
                    <a:pt x="10847" y="16622"/>
                  </a:cubicBezTo>
                  <a:cubicBezTo>
                    <a:pt x="11145" y="16622"/>
                    <a:pt x="12459" y="15678"/>
                    <a:pt x="12706" y="15534"/>
                  </a:cubicBezTo>
                  <a:cubicBezTo>
                    <a:pt x="13386" y="15136"/>
                    <a:pt x="14061" y="14727"/>
                    <a:pt x="14719" y="14292"/>
                  </a:cubicBezTo>
                  <a:cubicBezTo>
                    <a:pt x="16573" y="13064"/>
                    <a:pt x="18332" y="11519"/>
                    <a:pt x="19537" y="9603"/>
                  </a:cubicBezTo>
                  <a:cubicBezTo>
                    <a:pt x="20797" y="7600"/>
                    <a:pt x="21753" y="4893"/>
                    <a:pt x="20499" y="2668"/>
                  </a:cubicBezTo>
                  <a:cubicBezTo>
                    <a:pt x="20309" y="2332"/>
                    <a:pt x="20073" y="2021"/>
                    <a:pt x="19804" y="1745"/>
                  </a:cubicBezTo>
                  <a:cubicBezTo>
                    <a:pt x="18566" y="472"/>
                    <a:pt x="17318" y="1"/>
                    <a:pt x="16150" y="1"/>
                  </a:cubicBezTo>
                  <a:cubicBezTo>
                    <a:pt x="13849" y="1"/>
                    <a:pt x="11854" y="1825"/>
                    <a:pt x="10844" y="2948"/>
                  </a:cubicBezTo>
                  <a:cubicBezTo>
                    <a:pt x="9834" y="1825"/>
                    <a:pt x="7839" y="1"/>
                    <a:pt x="5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2" name="Google Shape;1032;p38"/>
            <p:cNvSpPr/>
            <p:nvPr/>
          </p:nvSpPr>
          <p:spPr>
            <a:xfrm>
              <a:off x="2462150" y="2108800"/>
              <a:ext cx="357900" cy="383625"/>
            </a:xfrm>
            <a:custGeom>
              <a:avLst/>
              <a:gdLst/>
              <a:ahLst/>
              <a:cxnLst/>
              <a:rect l="l" t="t" r="r" b="b"/>
              <a:pathLst>
                <a:path w="14316" h="15345" extrusionOk="0">
                  <a:moveTo>
                    <a:pt x="6272" y="5609"/>
                  </a:moveTo>
                  <a:cubicBezTo>
                    <a:pt x="6799" y="5609"/>
                    <a:pt x="7327" y="5663"/>
                    <a:pt x="7844" y="5772"/>
                  </a:cubicBezTo>
                  <a:cubicBezTo>
                    <a:pt x="8136" y="5836"/>
                    <a:pt x="8467" y="5926"/>
                    <a:pt x="8805" y="6060"/>
                  </a:cubicBezTo>
                  <a:cubicBezTo>
                    <a:pt x="8767" y="6059"/>
                    <a:pt x="8729" y="6058"/>
                    <a:pt x="8691" y="6058"/>
                  </a:cubicBezTo>
                  <a:cubicBezTo>
                    <a:pt x="8267" y="6058"/>
                    <a:pt x="7822" y="6117"/>
                    <a:pt x="7364" y="6239"/>
                  </a:cubicBezTo>
                  <a:cubicBezTo>
                    <a:pt x="6842" y="6341"/>
                    <a:pt x="6335" y="6528"/>
                    <a:pt x="5872" y="6801"/>
                  </a:cubicBezTo>
                  <a:cubicBezTo>
                    <a:pt x="5768" y="6837"/>
                    <a:pt x="5663" y="6863"/>
                    <a:pt x="5562" y="6863"/>
                  </a:cubicBezTo>
                  <a:cubicBezTo>
                    <a:pt x="5501" y="6863"/>
                    <a:pt x="5442" y="6853"/>
                    <a:pt x="5384" y="6832"/>
                  </a:cubicBezTo>
                  <a:cubicBezTo>
                    <a:pt x="5211" y="6771"/>
                    <a:pt x="5132" y="6626"/>
                    <a:pt x="5093" y="6514"/>
                  </a:cubicBezTo>
                  <a:cubicBezTo>
                    <a:pt x="5020" y="6294"/>
                    <a:pt x="5055" y="6027"/>
                    <a:pt x="5180" y="5834"/>
                  </a:cubicBezTo>
                  <a:cubicBezTo>
                    <a:pt x="5217" y="5774"/>
                    <a:pt x="5262" y="5719"/>
                    <a:pt x="5310" y="5669"/>
                  </a:cubicBezTo>
                  <a:cubicBezTo>
                    <a:pt x="5629" y="5629"/>
                    <a:pt x="5950" y="5609"/>
                    <a:pt x="6272" y="5609"/>
                  </a:cubicBezTo>
                  <a:close/>
                  <a:moveTo>
                    <a:pt x="9699" y="6339"/>
                  </a:moveTo>
                  <a:lnTo>
                    <a:pt x="9699" y="6339"/>
                  </a:lnTo>
                  <a:cubicBezTo>
                    <a:pt x="10239" y="6481"/>
                    <a:pt x="10722" y="6740"/>
                    <a:pt x="11099" y="7091"/>
                  </a:cubicBezTo>
                  <a:cubicBezTo>
                    <a:pt x="11087" y="7082"/>
                    <a:pt x="11075" y="7072"/>
                    <a:pt x="11064" y="7065"/>
                  </a:cubicBezTo>
                  <a:cubicBezTo>
                    <a:pt x="10671" y="6749"/>
                    <a:pt x="10219" y="6516"/>
                    <a:pt x="9736" y="6363"/>
                  </a:cubicBezTo>
                  <a:cubicBezTo>
                    <a:pt x="9725" y="6356"/>
                    <a:pt x="9712" y="6347"/>
                    <a:pt x="9699" y="6339"/>
                  </a:cubicBezTo>
                  <a:close/>
                  <a:moveTo>
                    <a:pt x="6450" y="7111"/>
                  </a:moveTo>
                  <a:cubicBezTo>
                    <a:pt x="6868" y="7111"/>
                    <a:pt x="7243" y="7172"/>
                    <a:pt x="7578" y="7289"/>
                  </a:cubicBezTo>
                  <a:cubicBezTo>
                    <a:pt x="7498" y="7304"/>
                    <a:pt x="7420" y="7327"/>
                    <a:pt x="7341" y="7349"/>
                  </a:cubicBezTo>
                  <a:cubicBezTo>
                    <a:pt x="6822" y="7504"/>
                    <a:pt x="6386" y="7757"/>
                    <a:pt x="6074" y="8079"/>
                  </a:cubicBezTo>
                  <a:cubicBezTo>
                    <a:pt x="5877" y="7801"/>
                    <a:pt x="5645" y="7546"/>
                    <a:pt x="5374" y="7337"/>
                  </a:cubicBezTo>
                  <a:cubicBezTo>
                    <a:pt x="5429" y="7292"/>
                    <a:pt x="5484" y="7249"/>
                    <a:pt x="5541" y="7207"/>
                  </a:cubicBezTo>
                  <a:cubicBezTo>
                    <a:pt x="5834" y="7146"/>
                    <a:pt x="6131" y="7113"/>
                    <a:pt x="6429" y="7111"/>
                  </a:cubicBezTo>
                  <a:cubicBezTo>
                    <a:pt x="6436" y="7111"/>
                    <a:pt x="6443" y="7111"/>
                    <a:pt x="6450" y="7111"/>
                  </a:cubicBezTo>
                  <a:close/>
                  <a:moveTo>
                    <a:pt x="10180" y="6697"/>
                  </a:moveTo>
                  <a:lnTo>
                    <a:pt x="10180" y="6697"/>
                  </a:lnTo>
                  <a:cubicBezTo>
                    <a:pt x="10461" y="6828"/>
                    <a:pt x="10726" y="6988"/>
                    <a:pt x="10968" y="7182"/>
                  </a:cubicBezTo>
                  <a:cubicBezTo>
                    <a:pt x="11073" y="7265"/>
                    <a:pt x="11170" y="7353"/>
                    <a:pt x="11262" y="7445"/>
                  </a:cubicBezTo>
                  <a:cubicBezTo>
                    <a:pt x="11201" y="7601"/>
                    <a:pt x="11148" y="7777"/>
                    <a:pt x="11107" y="7968"/>
                  </a:cubicBezTo>
                  <a:cubicBezTo>
                    <a:pt x="11099" y="8007"/>
                    <a:pt x="11091" y="8046"/>
                    <a:pt x="11082" y="8084"/>
                  </a:cubicBezTo>
                  <a:cubicBezTo>
                    <a:pt x="11005" y="7738"/>
                    <a:pt x="10822" y="7390"/>
                    <a:pt x="10542" y="7063"/>
                  </a:cubicBezTo>
                  <a:cubicBezTo>
                    <a:pt x="10433" y="6934"/>
                    <a:pt x="10313" y="6813"/>
                    <a:pt x="10180" y="6697"/>
                  </a:cubicBezTo>
                  <a:close/>
                  <a:moveTo>
                    <a:pt x="6058" y="8329"/>
                  </a:moveTo>
                  <a:cubicBezTo>
                    <a:pt x="6186" y="8528"/>
                    <a:pt x="6298" y="8736"/>
                    <a:pt x="6396" y="8946"/>
                  </a:cubicBezTo>
                  <a:cubicBezTo>
                    <a:pt x="6315" y="8934"/>
                    <a:pt x="6232" y="8928"/>
                    <a:pt x="6149" y="8928"/>
                  </a:cubicBezTo>
                  <a:cubicBezTo>
                    <a:pt x="6010" y="8928"/>
                    <a:pt x="5870" y="8945"/>
                    <a:pt x="5734" y="8979"/>
                  </a:cubicBezTo>
                  <a:cubicBezTo>
                    <a:pt x="5771" y="8834"/>
                    <a:pt x="5824" y="8698"/>
                    <a:pt x="5896" y="8571"/>
                  </a:cubicBezTo>
                  <a:cubicBezTo>
                    <a:pt x="5942" y="8486"/>
                    <a:pt x="5997" y="8406"/>
                    <a:pt x="6058" y="8329"/>
                  </a:cubicBezTo>
                  <a:close/>
                  <a:moveTo>
                    <a:pt x="8315" y="6299"/>
                  </a:moveTo>
                  <a:cubicBezTo>
                    <a:pt x="8778" y="6299"/>
                    <a:pt x="9237" y="6367"/>
                    <a:pt x="9670" y="6502"/>
                  </a:cubicBezTo>
                  <a:cubicBezTo>
                    <a:pt x="9944" y="6681"/>
                    <a:pt x="10203" y="6899"/>
                    <a:pt x="10427" y="7162"/>
                  </a:cubicBezTo>
                  <a:cubicBezTo>
                    <a:pt x="10651" y="7427"/>
                    <a:pt x="10928" y="7842"/>
                    <a:pt x="10965" y="8335"/>
                  </a:cubicBezTo>
                  <a:cubicBezTo>
                    <a:pt x="10999" y="8785"/>
                    <a:pt x="10825" y="9282"/>
                    <a:pt x="10480" y="9708"/>
                  </a:cubicBezTo>
                  <a:cubicBezTo>
                    <a:pt x="10513" y="8836"/>
                    <a:pt x="10152" y="7891"/>
                    <a:pt x="9341" y="7460"/>
                  </a:cubicBezTo>
                  <a:cubicBezTo>
                    <a:pt x="9027" y="7292"/>
                    <a:pt x="8660" y="7208"/>
                    <a:pt x="8264" y="7208"/>
                  </a:cubicBezTo>
                  <a:cubicBezTo>
                    <a:pt x="8131" y="7208"/>
                    <a:pt x="7997" y="7219"/>
                    <a:pt x="7861" y="7237"/>
                  </a:cubicBezTo>
                  <a:cubicBezTo>
                    <a:pt x="7463" y="7057"/>
                    <a:pt x="6992" y="6958"/>
                    <a:pt x="6477" y="6958"/>
                  </a:cubicBezTo>
                  <a:cubicBezTo>
                    <a:pt x="6461" y="6958"/>
                    <a:pt x="6445" y="6958"/>
                    <a:pt x="6429" y="6958"/>
                  </a:cubicBezTo>
                  <a:cubicBezTo>
                    <a:pt x="6232" y="6960"/>
                    <a:pt x="6034" y="6975"/>
                    <a:pt x="5836" y="7001"/>
                  </a:cubicBezTo>
                  <a:cubicBezTo>
                    <a:pt x="5869" y="6980"/>
                    <a:pt x="5903" y="6960"/>
                    <a:pt x="5936" y="6940"/>
                  </a:cubicBezTo>
                  <a:cubicBezTo>
                    <a:pt x="6042" y="6901"/>
                    <a:pt x="6146" y="6854"/>
                    <a:pt x="6245" y="6808"/>
                  </a:cubicBezTo>
                  <a:cubicBezTo>
                    <a:pt x="6643" y="6626"/>
                    <a:pt x="7029" y="6483"/>
                    <a:pt x="7407" y="6386"/>
                  </a:cubicBezTo>
                  <a:cubicBezTo>
                    <a:pt x="7707" y="6328"/>
                    <a:pt x="8012" y="6299"/>
                    <a:pt x="8315" y="6299"/>
                  </a:cubicBezTo>
                  <a:close/>
                  <a:moveTo>
                    <a:pt x="10810" y="9506"/>
                  </a:moveTo>
                  <a:lnTo>
                    <a:pt x="10810" y="9506"/>
                  </a:lnTo>
                  <a:cubicBezTo>
                    <a:pt x="10777" y="9634"/>
                    <a:pt x="10741" y="9761"/>
                    <a:pt x="10698" y="9882"/>
                  </a:cubicBezTo>
                  <a:cubicBezTo>
                    <a:pt x="10649" y="9875"/>
                    <a:pt x="10601" y="9869"/>
                    <a:pt x="10549" y="9862"/>
                  </a:cubicBezTo>
                  <a:cubicBezTo>
                    <a:pt x="10553" y="9858"/>
                    <a:pt x="10557" y="9856"/>
                    <a:pt x="10559" y="9852"/>
                  </a:cubicBezTo>
                  <a:cubicBezTo>
                    <a:pt x="10656" y="9740"/>
                    <a:pt x="10737" y="9624"/>
                    <a:pt x="10810" y="9506"/>
                  </a:cubicBezTo>
                  <a:close/>
                  <a:moveTo>
                    <a:pt x="8265" y="7361"/>
                  </a:moveTo>
                  <a:cubicBezTo>
                    <a:pt x="8636" y="7361"/>
                    <a:pt x="8978" y="7440"/>
                    <a:pt x="9270" y="7594"/>
                  </a:cubicBezTo>
                  <a:cubicBezTo>
                    <a:pt x="10070" y="8020"/>
                    <a:pt x="10399" y="8989"/>
                    <a:pt x="10320" y="9847"/>
                  </a:cubicBezTo>
                  <a:cubicBezTo>
                    <a:pt x="10288" y="9846"/>
                    <a:pt x="10256" y="9845"/>
                    <a:pt x="10225" y="9845"/>
                  </a:cubicBezTo>
                  <a:cubicBezTo>
                    <a:pt x="9912" y="9845"/>
                    <a:pt x="9590" y="9892"/>
                    <a:pt x="9272" y="9991"/>
                  </a:cubicBezTo>
                  <a:cubicBezTo>
                    <a:pt x="9272" y="9963"/>
                    <a:pt x="9275" y="9934"/>
                    <a:pt x="9277" y="9904"/>
                  </a:cubicBezTo>
                  <a:cubicBezTo>
                    <a:pt x="9295" y="9375"/>
                    <a:pt x="9227" y="8386"/>
                    <a:pt x="8550" y="7706"/>
                  </a:cubicBezTo>
                  <a:cubicBezTo>
                    <a:pt x="8421" y="7575"/>
                    <a:pt x="8274" y="7463"/>
                    <a:pt x="8111" y="7366"/>
                  </a:cubicBezTo>
                  <a:cubicBezTo>
                    <a:pt x="8163" y="7363"/>
                    <a:pt x="8214" y="7361"/>
                    <a:pt x="8265" y="7361"/>
                  </a:cubicBezTo>
                  <a:close/>
                  <a:moveTo>
                    <a:pt x="5084" y="5702"/>
                  </a:moveTo>
                  <a:lnTo>
                    <a:pt x="5084" y="5702"/>
                  </a:lnTo>
                  <a:cubicBezTo>
                    <a:pt x="5073" y="5717"/>
                    <a:pt x="5062" y="5734"/>
                    <a:pt x="5052" y="5750"/>
                  </a:cubicBezTo>
                  <a:cubicBezTo>
                    <a:pt x="4901" y="5980"/>
                    <a:pt x="4860" y="6301"/>
                    <a:pt x="4948" y="6563"/>
                  </a:cubicBezTo>
                  <a:cubicBezTo>
                    <a:pt x="5015" y="6764"/>
                    <a:pt x="5152" y="6911"/>
                    <a:pt x="5331" y="6977"/>
                  </a:cubicBezTo>
                  <a:cubicBezTo>
                    <a:pt x="5402" y="7001"/>
                    <a:pt x="5470" y="7013"/>
                    <a:pt x="5541" y="7015"/>
                  </a:cubicBezTo>
                  <a:cubicBezTo>
                    <a:pt x="5518" y="7032"/>
                    <a:pt x="5496" y="7048"/>
                    <a:pt x="5476" y="7063"/>
                  </a:cubicBezTo>
                  <a:cubicBezTo>
                    <a:pt x="5351" y="7090"/>
                    <a:pt x="5229" y="7121"/>
                    <a:pt x="5108" y="7155"/>
                  </a:cubicBezTo>
                  <a:cubicBezTo>
                    <a:pt x="4967" y="7072"/>
                    <a:pt x="4816" y="7001"/>
                    <a:pt x="4655" y="6942"/>
                  </a:cubicBezTo>
                  <a:cubicBezTo>
                    <a:pt x="4377" y="6843"/>
                    <a:pt x="4096" y="6798"/>
                    <a:pt x="3817" y="6798"/>
                  </a:cubicBezTo>
                  <a:cubicBezTo>
                    <a:pt x="2889" y="6798"/>
                    <a:pt x="1989" y="7298"/>
                    <a:pt x="1333" y="7987"/>
                  </a:cubicBezTo>
                  <a:cubicBezTo>
                    <a:pt x="1145" y="8185"/>
                    <a:pt x="978" y="8398"/>
                    <a:pt x="836" y="8620"/>
                  </a:cubicBezTo>
                  <a:cubicBezTo>
                    <a:pt x="495" y="9149"/>
                    <a:pt x="271" y="9711"/>
                    <a:pt x="174" y="10271"/>
                  </a:cubicBezTo>
                  <a:cubicBezTo>
                    <a:pt x="168" y="10146"/>
                    <a:pt x="170" y="10021"/>
                    <a:pt x="181" y="9895"/>
                  </a:cubicBezTo>
                  <a:cubicBezTo>
                    <a:pt x="245" y="9063"/>
                    <a:pt x="624" y="8335"/>
                    <a:pt x="1147" y="7739"/>
                  </a:cubicBezTo>
                  <a:cubicBezTo>
                    <a:pt x="1679" y="7127"/>
                    <a:pt x="2359" y="6655"/>
                    <a:pt x="3007" y="6345"/>
                  </a:cubicBezTo>
                  <a:cubicBezTo>
                    <a:pt x="3665" y="6031"/>
                    <a:pt x="4368" y="5816"/>
                    <a:pt x="5084" y="5702"/>
                  </a:cubicBezTo>
                  <a:close/>
                  <a:moveTo>
                    <a:pt x="11380" y="7567"/>
                  </a:moveTo>
                  <a:cubicBezTo>
                    <a:pt x="11537" y="7742"/>
                    <a:pt x="11677" y="7930"/>
                    <a:pt x="11800" y="8130"/>
                  </a:cubicBezTo>
                  <a:cubicBezTo>
                    <a:pt x="12040" y="8738"/>
                    <a:pt x="12089" y="9439"/>
                    <a:pt x="11916" y="10109"/>
                  </a:cubicBezTo>
                  <a:cubicBezTo>
                    <a:pt x="11892" y="10207"/>
                    <a:pt x="11863" y="10302"/>
                    <a:pt x="11828" y="10398"/>
                  </a:cubicBezTo>
                  <a:cubicBezTo>
                    <a:pt x="11673" y="10266"/>
                    <a:pt x="11499" y="10154"/>
                    <a:pt x="11306" y="10068"/>
                  </a:cubicBezTo>
                  <a:cubicBezTo>
                    <a:pt x="11163" y="10001"/>
                    <a:pt x="11007" y="9950"/>
                    <a:pt x="10849" y="9913"/>
                  </a:cubicBezTo>
                  <a:cubicBezTo>
                    <a:pt x="10987" y="9508"/>
                    <a:pt x="11060" y="9080"/>
                    <a:pt x="11134" y="8659"/>
                  </a:cubicBezTo>
                  <a:cubicBezTo>
                    <a:pt x="11170" y="8441"/>
                    <a:pt x="11209" y="8217"/>
                    <a:pt x="11256" y="8001"/>
                  </a:cubicBezTo>
                  <a:cubicBezTo>
                    <a:pt x="11286" y="7862"/>
                    <a:pt x="11325" y="7713"/>
                    <a:pt x="11380" y="7567"/>
                  </a:cubicBezTo>
                  <a:close/>
                  <a:moveTo>
                    <a:pt x="10211" y="9997"/>
                  </a:moveTo>
                  <a:lnTo>
                    <a:pt x="10211" y="9997"/>
                  </a:lnTo>
                  <a:cubicBezTo>
                    <a:pt x="9925" y="10264"/>
                    <a:pt x="9576" y="10484"/>
                    <a:pt x="9176" y="10655"/>
                  </a:cubicBezTo>
                  <a:cubicBezTo>
                    <a:pt x="9213" y="10494"/>
                    <a:pt x="9242" y="10327"/>
                    <a:pt x="9258" y="10156"/>
                  </a:cubicBezTo>
                  <a:cubicBezTo>
                    <a:pt x="9578" y="10051"/>
                    <a:pt x="9899" y="9999"/>
                    <a:pt x="10211" y="9997"/>
                  </a:cubicBezTo>
                  <a:close/>
                  <a:moveTo>
                    <a:pt x="10454" y="10007"/>
                  </a:moveTo>
                  <a:cubicBezTo>
                    <a:pt x="10516" y="10011"/>
                    <a:pt x="10579" y="10020"/>
                    <a:pt x="10643" y="10029"/>
                  </a:cubicBezTo>
                  <a:cubicBezTo>
                    <a:pt x="10573" y="10200"/>
                    <a:pt x="10492" y="10365"/>
                    <a:pt x="10392" y="10521"/>
                  </a:cubicBezTo>
                  <a:cubicBezTo>
                    <a:pt x="10349" y="10585"/>
                    <a:pt x="10303" y="10648"/>
                    <a:pt x="10254" y="10710"/>
                  </a:cubicBezTo>
                  <a:cubicBezTo>
                    <a:pt x="10300" y="10596"/>
                    <a:pt x="10344" y="10479"/>
                    <a:pt x="10376" y="10361"/>
                  </a:cubicBezTo>
                  <a:cubicBezTo>
                    <a:pt x="10410" y="10247"/>
                    <a:pt x="10435" y="10130"/>
                    <a:pt x="10454" y="10007"/>
                  </a:cubicBezTo>
                  <a:close/>
                  <a:moveTo>
                    <a:pt x="5255" y="7441"/>
                  </a:moveTo>
                  <a:cubicBezTo>
                    <a:pt x="5534" y="7649"/>
                    <a:pt x="5771" y="7910"/>
                    <a:pt x="5969" y="8196"/>
                  </a:cubicBezTo>
                  <a:cubicBezTo>
                    <a:pt x="5889" y="8290"/>
                    <a:pt x="5820" y="8392"/>
                    <a:pt x="5762" y="8496"/>
                  </a:cubicBezTo>
                  <a:cubicBezTo>
                    <a:pt x="5670" y="8663"/>
                    <a:pt x="5604" y="8842"/>
                    <a:pt x="5564" y="9028"/>
                  </a:cubicBezTo>
                  <a:cubicBezTo>
                    <a:pt x="5160" y="9166"/>
                    <a:pt x="4802" y="9443"/>
                    <a:pt x="4588" y="9816"/>
                  </a:cubicBezTo>
                  <a:cubicBezTo>
                    <a:pt x="4401" y="10139"/>
                    <a:pt x="4331" y="10523"/>
                    <a:pt x="4372" y="10894"/>
                  </a:cubicBezTo>
                  <a:cubicBezTo>
                    <a:pt x="4201" y="10518"/>
                    <a:pt x="4111" y="10123"/>
                    <a:pt x="4113" y="9741"/>
                  </a:cubicBezTo>
                  <a:cubicBezTo>
                    <a:pt x="4117" y="8922"/>
                    <a:pt x="4537" y="8088"/>
                    <a:pt x="5255" y="7441"/>
                  </a:cubicBezTo>
                  <a:close/>
                  <a:moveTo>
                    <a:pt x="9099" y="10211"/>
                  </a:moveTo>
                  <a:lnTo>
                    <a:pt x="9099" y="10211"/>
                  </a:lnTo>
                  <a:cubicBezTo>
                    <a:pt x="9077" y="10390"/>
                    <a:pt x="9044" y="10561"/>
                    <a:pt x="9001" y="10723"/>
                  </a:cubicBezTo>
                  <a:cubicBezTo>
                    <a:pt x="8608" y="10872"/>
                    <a:pt x="8170" y="10975"/>
                    <a:pt x="7698" y="11024"/>
                  </a:cubicBezTo>
                  <a:cubicBezTo>
                    <a:pt x="8118" y="10723"/>
                    <a:pt x="8555" y="10431"/>
                    <a:pt x="9027" y="10240"/>
                  </a:cubicBezTo>
                  <a:cubicBezTo>
                    <a:pt x="9053" y="10229"/>
                    <a:pt x="9075" y="10221"/>
                    <a:pt x="9099" y="10211"/>
                  </a:cubicBezTo>
                  <a:close/>
                  <a:moveTo>
                    <a:pt x="12138" y="8820"/>
                  </a:moveTo>
                  <a:lnTo>
                    <a:pt x="12138" y="8820"/>
                  </a:lnTo>
                  <a:cubicBezTo>
                    <a:pt x="12147" y="8848"/>
                    <a:pt x="12158" y="8877"/>
                    <a:pt x="12169" y="8907"/>
                  </a:cubicBezTo>
                  <a:cubicBezTo>
                    <a:pt x="12358" y="9445"/>
                    <a:pt x="12437" y="10020"/>
                    <a:pt x="12397" y="10578"/>
                  </a:cubicBezTo>
                  <a:cubicBezTo>
                    <a:pt x="12386" y="10730"/>
                    <a:pt x="12366" y="10881"/>
                    <a:pt x="12338" y="11030"/>
                  </a:cubicBezTo>
                  <a:cubicBezTo>
                    <a:pt x="12237" y="10840"/>
                    <a:pt x="12107" y="10665"/>
                    <a:pt x="11950" y="10510"/>
                  </a:cubicBezTo>
                  <a:cubicBezTo>
                    <a:pt x="11995" y="10390"/>
                    <a:pt x="12034" y="10270"/>
                    <a:pt x="12064" y="10146"/>
                  </a:cubicBezTo>
                  <a:cubicBezTo>
                    <a:pt x="12072" y="10111"/>
                    <a:pt x="12081" y="10075"/>
                    <a:pt x="12089" y="10040"/>
                  </a:cubicBezTo>
                  <a:cubicBezTo>
                    <a:pt x="12171" y="9677"/>
                    <a:pt x="12191" y="9309"/>
                    <a:pt x="12154" y="8951"/>
                  </a:cubicBezTo>
                  <a:cubicBezTo>
                    <a:pt x="12150" y="8907"/>
                    <a:pt x="12144" y="8863"/>
                    <a:pt x="12138" y="8820"/>
                  </a:cubicBezTo>
                  <a:close/>
                  <a:moveTo>
                    <a:pt x="5534" y="9201"/>
                  </a:moveTo>
                  <a:lnTo>
                    <a:pt x="5534" y="9201"/>
                  </a:lnTo>
                  <a:cubicBezTo>
                    <a:pt x="5468" y="9740"/>
                    <a:pt x="5612" y="10319"/>
                    <a:pt x="5957" y="10783"/>
                  </a:cubicBezTo>
                  <a:cubicBezTo>
                    <a:pt x="6026" y="10877"/>
                    <a:pt x="6103" y="10966"/>
                    <a:pt x="6186" y="11050"/>
                  </a:cubicBezTo>
                  <a:cubicBezTo>
                    <a:pt x="5911" y="11035"/>
                    <a:pt x="5637" y="11017"/>
                    <a:pt x="5365" y="11001"/>
                  </a:cubicBezTo>
                  <a:cubicBezTo>
                    <a:pt x="5093" y="10982"/>
                    <a:pt x="4812" y="10962"/>
                    <a:pt x="4533" y="10950"/>
                  </a:cubicBezTo>
                  <a:cubicBezTo>
                    <a:pt x="4478" y="10589"/>
                    <a:pt x="4537" y="10211"/>
                    <a:pt x="4720" y="9891"/>
                  </a:cubicBezTo>
                  <a:cubicBezTo>
                    <a:pt x="4903" y="9575"/>
                    <a:pt x="5197" y="9335"/>
                    <a:pt x="5534" y="9201"/>
                  </a:cubicBezTo>
                  <a:close/>
                  <a:moveTo>
                    <a:pt x="7839" y="7394"/>
                  </a:moveTo>
                  <a:cubicBezTo>
                    <a:pt x="8070" y="7504"/>
                    <a:pt x="8274" y="7645"/>
                    <a:pt x="8441" y="7814"/>
                  </a:cubicBezTo>
                  <a:cubicBezTo>
                    <a:pt x="9079" y="8453"/>
                    <a:pt x="9141" y="9394"/>
                    <a:pt x="9123" y="9899"/>
                  </a:cubicBezTo>
                  <a:cubicBezTo>
                    <a:pt x="9121" y="9946"/>
                    <a:pt x="9117" y="9994"/>
                    <a:pt x="9115" y="10044"/>
                  </a:cubicBezTo>
                  <a:cubicBezTo>
                    <a:pt x="9066" y="10060"/>
                    <a:pt x="9018" y="10078"/>
                    <a:pt x="8970" y="10099"/>
                  </a:cubicBezTo>
                  <a:cubicBezTo>
                    <a:pt x="8403" y="10329"/>
                    <a:pt x="7894" y="10693"/>
                    <a:pt x="7402" y="11048"/>
                  </a:cubicBezTo>
                  <a:cubicBezTo>
                    <a:pt x="7358" y="11052"/>
                    <a:pt x="7310" y="11054"/>
                    <a:pt x="7266" y="11056"/>
                  </a:cubicBezTo>
                  <a:cubicBezTo>
                    <a:pt x="7178" y="10802"/>
                    <a:pt x="7105" y="10545"/>
                    <a:pt x="7031" y="10292"/>
                  </a:cubicBezTo>
                  <a:cubicBezTo>
                    <a:pt x="6972" y="10088"/>
                    <a:pt x="6913" y="9887"/>
                    <a:pt x="6849" y="9685"/>
                  </a:cubicBezTo>
                  <a:cubicBezTo>
                    <a:pt x="6698" y="9217"/>
                    <a:pt x="6476" y="8685"/>
                    <a:pt x="6162" y="8209"/>
                  </a:cubicBezTo>
                  <a:cubicBezTo>
                    <a:pt x="6458" y="7893"/>
                    <a:pt x="6877" y="7647"/>
                    <a:pt x="7384" y="7496"/>
                  </a:cubicBezTo>
                  <a:cubicBezTo>
                    <a:pt x="7536" y="7451"/>
                    <a:pt x="7690" y="7416"/>
                    <a:pt x="7839" y="7394"/>
                  </a:cubicBezTo>
                  <a:close/>
                  <a:moveTo>
                    <a:pt x="6143" y="9081"/>
                  </a:moveTo>
                  <a:cubicBezTo>
                    <a:pt x="6245" y="9081"/>
                    <a:pt x="6348" y="9091"/>
                    <a:pt x="6449" y="9111"/>
                  </a:cubicBezTo>
                  <a:cubicBezTo>
                    <a:pt x="6452" y="9112"/>
                    <a:pt x="6456" y="9113"/>
                    <a:pt x="6460" y="9113"/>
                  </a:cubicBezTo>
                  <a:cubicBezTo>
                    <a:pt x="6463" y="9113"/>
                    <a:pt x="6467" y="9112"/>
                    <a:pt x="6471" y="9111"/>
                  </a:cubicBezTo>
                  <a:cubicBezTo>
                    <a:pt x="6561" y="9325"/>
                    <a:pt x="6638" y="9535"/>
                    <a:pt x="6704" y="9732"/>
                  </a:cubicBezTo>
                  <a:cubicBezTo>
                    <a:pt x="6767" y="9932"/>
                    <a:pt x="6825" y="10133"/>
                    <a:pt x="6885" y="10335"/>
                  </a:cubicBezTo>
                  <a:cubicBezTo>
                    <a:pt x="6954" y="10576"/>
                    <a:pt x="7025" y="10820"/>
                    <a:pt x="7108" y="11062"/>
                  </a:cubicBezTo>
                  <a:cubicBezTo>
                    <a:pt x="7017" y="11064"/>
                    <a:pt x="6927" y="11065"/>
                    <a:pt x="6837" y="11065"/>
                  </a:cubicBezTo>
                  <a:cubicBezTo>
                    <a:pt x="6699" y="11065"/>
                    <a:pt x="6560" y="11062"/>
                    <a:pt x="6421" y="11057"/>
                  </a:cubicBezTo>
                  <a:cubicBezTo>
                    <a:pt x="6292" y="10947"/>
                    <a:pt x="6178" y="10826"/>
                    <a:pt x="6078" y="10691"/>
                  </a:cubicBezTo>
                  <a:cubicBezTo>
                    <a:pt x="5749" y="10245"/>
                    <a:pt x="5616" y="9667"/>
                    <a:pt x="5700" y="9143"/>
                  </a:cubicBezTo>
                  <a:cubicBezTo>
                    <a:pt x="5844" y="9102"/>
                    <a:pt x="5993" y="9081"/>
                    <a:pt x="6143" y="9081"/>
                  </a:cubicBezTo>
                  <a:close/>
                  <a:moveTo>
                    <a:pt x="5086" y="7322"/>
                  </a:moveTo>
                  <a:cubicBezTo>
                    <a:pt x="5101" y="7331"/>
                    <a:pt x="5115" y="7341"/>
                    <a:pt x="5130" y="7349"/>
                  </a:cubicBezTo>
                  <a:cubicBezTo>
                    <a:pt x="4394" y="8023"/>
                    <a:pt x="3964" y="8887"/>
                    <a:pt x="3960" y="9740"/>
                  </a:cubicBezTo>
                  <a:cubicBezTo>
                    <a:pt x="3958" y="10139"/>
                    <a:pt x="4050" y="10549"/>
                    <a:pt x="4225" y="10940"/>
                  </a:cubicBezTo>
                  <a:cubicBezTo>
                    <a:pt x="4152" y="10938"/>
                    <a:pt x="4078" y="10937"/>
                    <a:pt x="4004" y="10937"/>
                  </a:cubicBezTo>
                  <a:cubicBezTo>
                    <a:pt x="3605" y="10937"/>
                    <a:pt x="3197" y="10972"/>
                    <a:pt x="2816" y="11109"/>
                  </a:cubicBezTo>
                  <a:cubicBezTo>
                    <a:pt x="2796" y="11118"/>
                    <a:pt x="2773" y="11125"/>
                    <a:pt x="2752" y="11133"/>
                  </a:cubicBezTo>
                  <a:cubicBezTo>
                    <a:pt x="2726" y="11144"/>
                    <a:pt x="2697" y="11156"/>
                    <a:pt x="2671" y="11168"/>
                  </a:cubicBezTo>
                  <a:cubicBezTo>
                    <a:pt x="2478" y="10844"/>
                    <a:pt x="2372" y="10477"/>
                    <a:pt x="2381" y="10113"/>
                  </a:cubicBezTo>
                  <a:cubicBezTo>
                    <a:pt x="2384" y="10011"/>
                    <a:pt x="2396" y="9911"/>
                    <a:pt x="2414" y="9816"/>
                  </a:cubicBezTo>
                  <a:cubicBezTo>
                    <a:pt x="2550" y="9076"/>
                    <a:pt x="3097" y="8514"/>
                    <a:pt x="3433" y="8227"/>
                  </a:cubicBezTo>
                  <a:cubicBezTo>
                    <a:pt x="3911" y="7818"/>
                    <a:pt x="4482" y="7510"/>
                    <a:pt x="5086" y="7322"/>
                  </a:cubicBezTo>
                  <a:close/>
                  <a:moveTo>
                    <a:pt x="7160" y="11213"/>
                  </a:moveTo>
                  <a:cubicBezTo>
                    <a:pt x="7160" y="11215"/>
                    <a:pt x="7162" y="11219"/>
                    <a:pt x="7162" y="11221"/>
                  </a:cubicBezTo>
                  <a:cubicBezTo>
                    <a:pt x="7082" y="11278"/>
                    <a:pt x="7003" y="11335"/>
                    <a:pt x="6924" y="11390"/>
                  </a:cubicBezTo>
                  <a:cubicBezTo>
                    <a:pt x="6820" y="11339"/>
                    <a:pt x="6720" y="11280"/>
                    <a:pt x="6627" y="11217"/>
                  </a:cubicBezTo>
                  <a:lnTo>
                    <a:pt x="6627" y="11217"/>
                  </a:lnTo>
                  <a:cubicBezTo>
                    <a:pt x="6692" y="11218"/>
                    <a:pt x="6757" y="11218"/>
                    <a:pt x="6822" y="11218"/>
                  </a:cubicBezTo>
                  <a:cubicBezTo>
                    <a:pt x="6935" y="11218"/>
                    <a:pt x="7048" y="11217"/>
                    <a:pt x="7160" y="11213"/>
                  </a:cubicBezTo>
                  <a:close/>
                  <a:moveTo>
                    <a:pt x="7220" y="11370"/>
                  </a:moveTo>
                  <a:cubicBezTo>
                    <a:pt x="7240" y="11426"/>
                    <a:pt x="7264" y="11484"/>
                    <a:pt x="7288" y="11540"/>
                  </a:cubicBezTo>
                  <a:cubicBezTo>
                    <a:pt x="7220" y="11518"/>
                    <a:pt x="7150" y="11492"/>
                    <a:pt x="7084" y="11465"/>
                  </a:cubicBezTo>
                  <a:cubicBezTo>
                    <a:pt x="7130" y="11432"/>
                    <a:pt x="7174" y="11400"/>
                    <a:pt x="7220" y="11370"/>
                  </a:cubicBezTo>
                  <a:close/>
                  <a:moveTo>
                    <a:pt x="10274" y="10146"/>
                  </a:moveTo>
                  <a:cubicBezTo>
                    <a:pt x="10261" y="10205"/>
                    <a:pt x="10248" y="10262"/>
                    <a:pt x="10230" y="10319"/>
                  </a:cubicBezTo>
                  <a:cubicBezTo>
                    <a:pt x="10156" y="10571"/>
                    <a:pt x="10050" y="10815"/>
                    <a:pt x="9912" y="11054"/>
                  </a:cubicBezTo>
                  <a:cubicBezTo>
                    <a:pt x="9592" y="11316"/>
                    <a:pt x="9205" y="11509"/>
                    <a:pt x="8787" y="11604"/>
                  </a:cubicBezTo>
                  <a:cubicBezTo>
                    <a:pt x="8930" y="11378"/>
                    <a:pt x="9044" y="11121"/>
                    <a:pt x="9128" y="10840"/>
                  </a:cubicBezTo>
                  <a:cubicBezTo>
                    <a:pt x="9569" y="10665"/>
                    <a:pt x="9956" y="10431"/>
                    <a:pt x="10274" y="10146"/>
                  </a:cubicBezTo>
                  <a:close/>
                  <a:moveTo>
                    <a:pt x="8946" y="10907"/>
                  </a:moveTo>
                  <a:cubicBezTo>
                    <a:pt x="8855" y="11182"/>
                    <a:pt x="8730" y="11430"/>
                    <a:pt x="8575" y="11645"/>
                  </a:cubicBezTo>
                  <a:cubicBezTo>
                    <a:pt x="8438" y="11667"/>
                    <a:pt x="8297" y="11678"/>
                    <a:pt x="8156" y="11678"/>
                  </a:cubicBezTo>
                  <a:cubicBezTo>
                    <a:pt x="8117" y="11678"/>
                    <a:pt x="8078" y="11677"/>
                    <a:pt x="8039" y="11675"/>
                  </a:cubicBezTo>
                  <a:cubicBezTo>
                    <a:pt x="7848" y="11667"/>
                    <a:pt x="7659" y="11641"/>
                    <a:pt x="7477" y="11596"/>
                  </a:cubicBezTo>
                  <a:cubicBezTo>
                    <a:pt x="7431" y="11492"/>
                    <a:pt x="7389" y="11384"/>
                    <a:pt x="7345" y="11278"/>
                  </a:cubicBezTo>
                  <a:cubicBezTo>
                    <a:pt x="7382" y="11252"/>
                    <a:pt x="7418" y="11225"/>
                    <a:pt x="7455" y="11199"/>
                  </a:cubicBezTo>
                  <a:cubicBezTo>
                    <a:pt x="7503" y="11195"/>
                    <a:pt x="7549" y="11190"/>
                    <a:pt x="7596" y="11186"/>
                  </a:cubicBezTo>
                  <a:cubicBezTo>
                    <a:pt x="8083" y="11146"/>
                    <a:pt x="8535" y="11050"/>
                    <a:pt x="8946" y="10907"/>
                  </a:cubicBezTo>
                  <a:close/>
                  <a:moveTo>
                    <a:pt x="12399" y="6651"/>
                  </a:moveTo>
                  <a:cubicBezTo>
                    <a:pt x="12774" y="6651"/>
                    <a:pt x="13142" y="6888"/>
                    <a:pt x="13398" y="7180"/>
                  </a:cubicBezTo>
                  <a:cubicBezTo>
                    <a:pt x="13449" y="7237"/>
                    <a:pt x="13495" y="7296"/>
                    <a:pt x="13535" y="7355"/>
                  </a:cubicBezTo>
                  <a:cubicBezTo>
                    <a:pt x="14156" y="8262"/>
                    <a:pt x="14154" y="9599"/>
                    <a:pt x="13533" y="10681"/>
                  </a:cubicBezTo>
                  <a:cubicBezTo>
                    <a:pt x="13433" y="10857"/>
                    <a:pt x="13321" y="11019"/>
                    <a:pt x="13201" y="11170"/>
                  </a:cubicBezTo>
                  <a:cubicBezTo>
                    <a:pt x="13005" y="11421"/>
                    <a:pt x="12788" y="11641"/>
                    <a:pt x="12559" y="11836"/>
                  </a:cubicBezTo>
                  <a:cubicBezTo>
                    <a:pt x="12551" y="11641"/>
                    <a:pt x="12511" y="11445"/>
                    <a:pt x="12441" y="11260"/>
                  </a:cubicBezTo>
                  <a:cubicBezTo>
                    <a:pt x="12486" y="11083"/>
                    <a:pt x="12516" y="10901"/>
                    <a:pt x="12535" y="10718"/>
                  </a:cubicBezTo>
                  <a:cubicBezTo>
                    <a:pt x="12606" y="10046"/>
                    <a:pt x="12507" y="9346"/>
                    <a:pt x="12254" y="8705"/>
                  </a:cubicBezTo>
                  <a:cubicBezTo>
                    <a:pt x="12166" y="8484"/>
                    <a:pt x="12062" y="8270"/>
                    <a:pt x="11938" y="8066"/>
                  </a:cubicBezTo>
                  <a:cubicBezTo>
                    <a:pt x="11828" y="7789"/>
                    <a:pt x="11681" y="7528"/>
                    <a:pt x="11497" y="7298"/>
                  </a:cubicBezTo>
                  <a:cubicBezTo>
                    <a:pt x="11640" y="7019"/>
                    <a:pt x="11848" y="6781"/>
                    <a:pt x="12144" y="6689"/>
                  </a:cubicBezTo>
                  <a:cubicBezTo>
                    <a:pt x="12229" y="6663"/>
                    <a:pt x="12314" y="6651"/>
                    <a:pt x="12399" y="6651"/>
                  </a:cubicBezTo>
                  <a:close/>
                  <a:moveTo>
                    <a:pt x="4563" y="11105"/>
                  </a:moveTo>
                  <a:lnTo>
                    <a:pt x="4563" y="11105"/>
                  </a:lnTo>
                  <a:cubicBezTo>
                    <a:pt x="4828" y="11118"/>
                    <a:pt x="5095" y="11136"/>
                    <a:pt x="5356" y="11151"/>
                  </a:cubicBezTo>
                  <a:cubicBezTo>
                    <a:pt x="5687" y="11175"/>
                    <a:pt x="6026" y="11197"/>
                    <a:pt x="6364" y="11208"/>
                  </a:cubicBezTo>
                  <a:cubicBezTo>
                    <a:pt x="6492" y="11315"/>
                    <a:pt x="6632" y="11408"/>
                    <a:pt x="6779" y="11487"/>
                  </a:cubicBezTo>
                  <a:cubicBezTo>
                    <a:pt x="6348" y="11777"/>
                    <a:pt x="5894" y="12034"/>
                    <a:pt x="5394" y="12161"/>
                  </a:cubicBezTo>
                  <a:cubicBezTo>
                    <a:pt x="5364" y="12144"/>
                    <a:pt x="5334" y="12126"/>
                    <a:pt x="5305" y="12107"/>
                  </a:cubicBezTo>
                  <a:cubicBezTo>
                    <a:pt x="5187" y="12009"/>
                    <a:pt x="5075" y="11904"/>
                    <a:pt x="4969" y="11790"/>
                  </a:cubicBezTo>
                  <a:cubicBezTo>
                    <a:pt x="4867" y="11678"/>
                    <a:pt x="4771" y="11559"/>
                    <a:pt x="4686" y="11437"/>
                  </a:cubicBezTo>
                  <a:cubicBezTo>
                    <a:pt x="4632" y="11331"/>
                    <a:pt x="4592" y="11219"/>
                    <a:pt x="4563" y="11105"/>
                  </a:cubicBezTo>
                  <a:close/>
                  <a:moveTo>
                    <a:pt x="12364" y="11526"/>
                  </a:moveTo>
                  <a:cubicBezTo>
                    <a:pt x="12398" y="11669"/>
                    <a:pt x="12413" y="11816"/>
                    <a:pt x="12404" y="11963"/>
                  </a:cubicBezTo>
                  <a:cubicBezTo>
                    <a:pt x="12285" y="12058"/>
                    <a:pt x="12162" y="12146"/>
                    <a:pt x="12038" y="12229"/>
                  </a:cubicBezTo>
                  <a:cubicBezTo>
                    <a:pt x="12174" y="12007"/>
                    <a:pt x="12283" y="11771"/>
                    <a:pt x="12364" y="11526"/>
                  </a:cubicBezTo>
                  <a:close/>
                  <a:moveTo>
                    <a:pt x="4002" y="11089"/>
                  </a:moveTo>
                  <a:cubicBezTo>
                    <a:pt x="4101" y="11089"/>
                    <a:pt x="4200" y="11091"/>
                    <a:pt x="4298" y="11094"/>
                  </a:cubicBezTo>
                  <a:cubicBezTo>
                    <a:pt x="4372" y="11239"/>
                    <a:pt x="4458" y="11382"/>
                    <a:pt x="4553" y="11518"/>
                  </a:cubicBezTo>
                  <a:cubicBezTo>
                    <a:pt x="4618" y="11649"/>
                    <a:pt x="4702" y="11771"/>
                    <a:pt x="4798" y="11880"/>
                  </a:cubicBezTo>
                  <a:cubicBezTo>
                    <a:pt x="4908" y="12003"/>
                    <a:pt x="5033" y="12111"/>
                    <a:pt x="5178" y="12207"/>
                  </a:cubicBezTo>
                  <a:cubicBezTo>
                    <a:pt x="5020" y="12234"/>
                    <a:pt x="4861" y="12248"/>
                    <a:pt x="4703" y="12248"/>
                  </a:cubicBezTo>
                  <a:cubicBezTo>
                    <a:pt x="4213" y="12248"/>
                    <a:pt x="3736" y="12118"/>
                    <a:pt x="3349" y="11869"/>
                  </a:cubicBezTo>
                  <a:cubicBezTo>
                    <a:pt x="3113" y="11718"/>
                    <a:pt x="2912" y="11520"/>
                    <a:pt x="2754" y="11296"/>
                  </a:cubicBezTo>
                  <a:cubicBezTo>
                    <a:pt x="2791" y="11282"/>
                    <a:pt x="2829" y="11266"/>
                    <a:pt x="2869" y="11252"/>
                  </a:cubicBezTo>
                  <a:cubicBezTo>
                    <a:pt x="3228" y="11122"/>
                    <a:pt x="3618" y="11089"/>
                    <a:pt x="4002" y="11089"/>
                  </a:cubicBezTo>
                  <a:close/>
                  <a:moveTo>
                    <a:pt x="7563" y="11771"/>
                  </a:moveTo>
                  <a:lnTo>
                    <a:pt x="7563" y="11771"/>
                  </a:lnTo>
                  <a:cubicBezTo>
                    <a:pt x="7716" y="11803"/>
                    <a:pt x="7875" y="11821"/>
                    <a:pt x="8034" y="11828"/>
                  </a:cubicBezTo>
                  <a:cubicBezTo>
                    <a:pt x="8076" y="11830"/>
                    <a:pt x="8117" y="11830"/>
                    <a:pt x="8159" y="11830"/>
                  </a:cubicBezTo>
                  <a:cubicBezTo>
                    <a:pt x="8253" y="11830"/>
                    <a:pt x="8348" y="11826"/>
                    <a:pt x="8441" y="11816"/>
                  </a:cubicBezTo>
                  <a:lnTo>
                    <a:pt x="8441" y="11816"/>
                  </a:lnTo>
                  <a:cubicBezTo>
                    <a:pt x="8289" y="11991"/>
                    <a:pt x="8115" y="12137"/>
                    <a:pt x="7922" y="12247"/>
                  </a:cubicBezTo>
                  <a:cubicBezTo>
                    <a:pt x="7905" y="12256"/>
                    <a:pt x="7891" y="12264"/>
                    <a:pt x="7877" y="12271"/>
                  </a:cubicBezTo>
                  <a:cubicBezTo>
                    <a:pt x="7763" y="12121"/>
                    <a:pt x="7657" y="11954"/>
                    <a:pt x="7563" y="11771"/>
                  </a:cubicBezTo>
                  <a:close/>
                  <a:moveTo>
                    <a:pt x="6936" y="11568"/>
                  </a:moveTo>
                  <a:cubicBezTo>
                    <a:pt x="7075" y="11630"/>
                    <a:pt x="7222" y="11683"/>
                    <a:pt x="7370" y="11724"/>
                  </a:cubicBezTo>
                  <a:cubicBezTo>
                    <a:pt x="7384" y="11753"/>
                    <a:pt x="7396" y="11779"/>
                    <a:pt x="7411" y="11808"/>
                  </a:cubicBezTo>
                  <a:cubicBezTo>
                    <a:pt x="7506" y="12001"/>
                    <a:pt x="7617" y="12178"/>
                    <a:pt x="7736" y="12339"/>
                  </a:cubicBezTo>
                  <a:cubicBezTo>
                    <a:pt x="7460" y="12459"/>
                    <a:pt x="7143" y="12520"/>
                    <a:pt x="6808" y="12520"/>
                  </a:cubicBezTo>
                  <a:cubicBezTo>
                    <a:pt x="6555" y="12520"/>
                    <a:pt x="6291" y="12485"/>
                    <a:pt x="6028" y="12414"/>
                  </a:cubicBezTo>
                  <a:cubicBezTo>
                    <a:pt x="5873" y="12372"/>
                    <a:pt x="5729" y="12321"/>
                    <a:pt x="5596" y="12262"/>
                  </a:cubicBezTo>
                  <a:cubicBezTo>
                    <a:pt x="6081" y="12111"/>
                    <a:pt x="6519" y="11852"/>
                    <a:pt x="6936" y="11568"/>
                  </a:cubicBezTo>
                  <a:close/>
                  <a:moveTo>
                    <a:pt x="9681" y="11404"/>
                  </a:moveTo>
                  <a:lnTo>
                    <a:pt x="9681" y="11404"/>
                  </a:lnTo>
                  <a:cubicBezTo>
                    <a:pt x="9339" y="11865"/>
                    <a:pt x="8873" y="12299"/>
                    <a:pt x="8280" y="12699"/>
                  </a:cubicBezTo>
                  <a:cubicBezTo>
                    <a:pt x="8173" y="12609"/>
                    <a:pt x="8070" y="12506"/>
                    <a:pt x="7975" y="12392"/>
                  </a:cubicBezTo>
                  <a:cubicBezTo>
                    <a:pt x="7981" y="12388"/>
                    <a:pt x="7989" y="12384"/>
                    <a:pt x="7997" y="12380"/>
                  </a:cubicBezTo>
                  <a:cubicBezTo>
                    <a:pt x="8252" y="12235"/>
                    <a:pt x="8476" y="12032"/>
                    <a:pt x="8661" y="11785"/>
                  </a:cubicBezTo>
                  <a:cubicBezTo>
                    <a:pt x="9025" y="11722"/>
                    <a:pt x="9374" y="11590"/>
                    <a:pt x="9681" y="11404"/>
                  </a:cubicBezTo>
                  <a:close/>
                  <a:moveTo>
                    <a:pt x="10796" y="10058"/>
                  </a:moveTo>
                  <a:cubicBezTo>
                    <a:pt x="10952" y="10093"/>
                    <a:pt x="11103" y="10141"/>
                    <a:pt x="11246" y="10207"/>
                  </a:cubicBezTo>
                  <a:cubicBezTo>
                    <a:pt x="11439" y="10295"/>
                    <a:pt x="11616" y="10412"/>
                    <a:pt x="11771" y="10549"/>
                  </a:cubicBezTo>
                  <a:cubicBezTo>
                    <a:pt x="11455" y="11323"/>
                    <a:pt x="10858" y="12003"/>
                    <a:pt x="10083" y="12459"/>
                  </a:cubicBezTo>
                  <a:cubicBezTo>
                    <a:pt x="9645" y="12716"/>
                    <a:pt x="9163" y="12883"/>
                    <a:pt x="8667" y="12964"/>
                  </a:cubicBezTo>
                  <a:cubicBezTo>
                    <a:pt x="8577" y="12918"/>
                    <a:pt x="8490" y="12863"/>
                    <a:pt x="8405" y="12800"/>
                  </a:cubicBezTo>
                  <a:cubicBezTo>
                    <a:pt x="9135" y="12299"/>
                    <a:pt x="9679" y="11746"/>
                    <a:pt x="10030" y="11154"/>
                  </a:cubicBezTo>
                  <a:cubicBezTo>
                    <a:pt x="10219" y="10993"/>
                    <a:pt x="10386" y="10809"/>
                    <a:pt x="10518" y="10604"/>
                  </a:cubicBezTo>
                  <a:cubicBezTo>
                    <a:pt x="10632" y="10431"/>
                    <a:pt x="10722" y="10247"/>
                    <a:pt x="10796" y="10058"/>
                  </a:cubicBezTo>
                  <a:close/>
                  <a:moveTo>
                    <a:pt x="7834" y="12464"/>
                  </a:moveTo>
                  <a:cubicBezTo>
                    <a:pt x="7932" y="12583"/>
                    <a:pt x="8037" y="12692"/>
                    <a:pt x="8148" y="12787"/>
                  </a:cubicBezTo>
                  <a:cubicBezTo>
                    <a:pt x="8021" y="12868"/>
                    <a:pt x="7896" y="12947"/>
                    <a:pt x="7769" y="13019"/>
                  </a:cubicBezTo>
                  <a:cubicBezTo>
                    <a:pt x="7150" y="12993"/>
                    <a:pt x="6543" y="12840"/>
                    <a:pt x="6003" y="12565"/>
                  </a:cubicBezTo>
                  <a:lnTo>
                    <a:pt x="6003" y="12565"/>
                  </a:lnTo>
                  <a:cubicBezTo>
                    <a:pt x="6275" y="12638"/>
                    <a:pt x="6547" y="12674"/>
                    <a:pt x="6809" y="12674"/>
                  </a:cubicBezTo>
                  <a:cubicBezTo>
                    <a:pt x="7178" y="12674"/>
                    <a:pt x="7529" y="12603"/>
                    <a:pt x="7834" y="12464"/>
                  </a:cubicBezTo>
                  <a:close/>
                  <a:moveTo>
                    <a:pt x="8270" y="12889"/>
                  </a:moveTo>
                  <a:cubicBezTo>
                    <a:pt x="8320" y="12928"/>
                    <a:pt x="8372" y="12964"/>
                    <a:pt x="8423" y="12997"/>
                  </a:cubicBezTo>
                  <a:cubicBezTo>
                    <a:pt x="8305" y="13011"/>
                    <a:pt x="8182" y="13019"/>
                    <a:pt x="8063" y="13022"/>
                  </a:cubicBezTo>
                  <a:cubicBezTo>
                    <a:pt x="8131" y="12978"/>
                    <a:pt x="8203" y="12934"/>
                    <a:pt x="8270" y="12889"/>
                  </a:cubicBezTo>
                  <a:close/>
                  <a:moveTo>
                    <a:pt x="3834" y="6955"/>
                  </a:moveTo>
                  <a:cubicBezTo>
                    <a:pt x="4092" y="6955"/>
                    <a:pt x="4351" y="6996"/>
                    <a:pt x="4604" y="7087"/>
                  </a:cubicBezTo>
                  <a:cubicBezTo>
                    <a:pt x="4710" y="7125"/>
                    <a:pt x="4812" y="7170"/>
                    <a:pt x="4910" y="7221"/>
                  </a:cubicBezTo>
                  <a:cubicBezTo>
                    <a:pt x="4333" y="7416"/>
                    <a:pt x="3793" y="7717"/>
                    <a:pt x="3333" y="8108"/>
                  </a:cubicBezTo>
                  <a:cubicBezTo>
                    <a:pt x="3011" y="8384"/>
                    <a:pt x="2508" y="8901"/>
                    <a:pt x="2313" y="9586"/>
                  </a:cubicBezTo>
                  <a:cubicBezTo>
                    <a:pt x="2264" y="9750"/>
                    <a:pt x="2236" y="9926"/>
                    <a:pt x="2229" y="10109"/>
                  </a:cubicBezTo>
                  <a:cubicBezTo>
                    <a:pt x="2219" y="10497"/>
                    <a:pt x="2329" y="10888"/>
                    <a:pt x="2535" y="11235"/>
                  </a:cubicBezTo>
                  <a:cubicBezTo>
                    <a:pt x="2135" y="11451"/>
                    <a:pt x="1848" y="11783"/>
                    <a:pt x="1740" y="12164"/>
                  </a:cubicBezTo>
                  <a:cubicBezTo>
                    <a:pt x="1691" y="12337"/>
                    <a:pt x="1679" y="12526"/>
                    <a:pt x="1706" y="12724"/>
                  </a:cubicBezTo>
                  <a:cubicBezTo>
                    <a:pt x="1718" y="12846"/>
                    <a:pt x="1746" y="12971"/>
                    <a:pt x="1788" y="13094"/>
                  </a:cubicBezTo>
                  <a:cubicBezTo>
                    <a:pt x="1669" y="13007"/>
                    <a:pt x="1555" y="12914"/>
                    <a:pt x="1447" y="12813"/>
                  </a:cubicBezTo>
                  <a:cubicBezTo>
                    <a:pt x="873" y="12288"/>
                    <a:pt x="455" y="11623"/>
                    <a:pt x="272" y="10914"/>
                  </a:cubicBezTo>
                  <a:cubicBezTo>
                    <a:pt x="271" y="10850"/>
                    <a:pt x="274" y="10787"/>
                    <a:pt x="278" y="10723"/>
                  </a:cubicBezTo>
                  <a:cubicBezTo>
                    <a:pt x="313" y="10047"/>
                    <a:pt x="549" y="9349"/>
                    <a:pt x="965" y="8703"/>
                  </a:cubicBezTo>
                  <a:cubicBezTo>
                    <a:pt x="1095" y="8499"/>
                    <a:pt x="1252" y="8301"/>
                    <a:pt x="1426" y="8115"/>
                  </a:cubicBezTo>
                  <a:cubicBezTo>
                    <a:pt x="2057" y="7450"/>
                    <a:pt x="2941" y="6955"/>
                    <a:pt x="3834" y="6955"/>
                  </a:cubicBezTo>
                  <a:close/>
                  <a:moveTo>
                    <a:pt x="11890" y="10665"/>
                  </a:moveTo>
                  <a:cubicBezTo>
                    <a:pt x="12059" y="10844"/>
                    <a:pt x="12193" y="11050"/>
                    <a:pt x="12283" y="11270"/>
                  </a:cubicBezTo>
                  <a:cubicBezTo>
                    <a:pt x="12182" y="11641"/>
                    <a:pt x="12026" y="11990"/>
                    <a:pt x="11806" y="12304"/>
                  </a:cubicBezTo>
                  <a:cubicBezTo>
                    <a:pt x="11775" y="12347"/>
                    <a:pt x="11745" y="12390"/>
                    <a:pt x="11714" y="12431"/>
                  </a:cubicBezTo>
                  <a:cubicBezTo>
                    <a:pt x="11403" y="12612"/>
                    <a:pt x="11099" y="12754"/>
                    <a:pt x="10825" y="12866"/>
                  </a:cubicBezTo>
                  <a:cubicBezTo>
                    <a:pt x="10482" y="13006"/>
                    <a:pt x="10009" y="13171"/>
                    <a:pt x="9522" y="13171"/>
                  </a:cubicBezTo>
                  <a:cubicBezTo>
                    <a:pt x="9370" y="13171"/>
                    <a:pt x="9216" y="13155"/>
                    <a:pt x="9064" y="13117"/>
                  </a:cubicBezTo>
                  <a:cubicBezTo>
                    <a:pt x="9014" y="13105"/>
                    <a:pt x="8965" y="13090"/>
                    <a:pt x="8913" y="13072"/>
                  </a:cubicBezTo>
                  <a:cubicBezTo>
                    <a:pt x="9350" y="12978"/>
                    <a:pt x="9771" y="12818"/>
                    <a:pt x="10160" y="12589"/>
                  </a:cubicBezTo>
                  <a:cubicBezTo>
                    <a:pt x="10946" y="12130"/>
                    <a:pt x="11556" y="11445"/>
                    <a:pt x="11890" y="10665"/>
                  </a:cubicBezTo>
                  <a:close/>
                  <a:moveTo>
                    <a:pt x="2616" y="11364"/>
                  </a:moveTo>
                  <a:cubicBezTo>
                    <a:pt x="2653" y="11419"/>
                    <a:pt x="2693" y="11472"/>
                    <a:pt x="2734" y="11522"/>
                  </a:cubicBezTo>
                  <a:cubicBezTo>
                    <a:pt x="2885" y="11706"/>
                    <a:pt x="3064" y="11867"/>
                    <a:pt x="3266" y="11997"/>
                  </a:cubicBezTo>
                  <a:cubicBezTo>
                    <a:pt x="3677" y="12262"/>
                    <a:pt x="4185" y="12400"/>
                    <a:pt x="4705" y="12400"/>
                  </a:cubicBezTo>
                  <a:cubicBezTo>
                    <a:pt x="4917" y="12400"/>
                    <a:pt x="5131" y="12377"/>
                    <a:pt x="5341" y="12331"/>
                  </a:cubicBezTo>
                  <a:cubicBezTo>
                    <a:pt x="5960" y="12802"/>
                    <a:pt x="6728" y="13081"/>
                    <a:pt x="7523" y="13154"/>
                  </a:cubicBezTo>
                  <a:cubicBezTo>
                    <a:pt x="6529" y="13677"/>
                    <a:pt x="5491" y="13950"/>
                    <a:pt x="4502" y="13950"/>
                  </a:cubicBezTo>
                  <a:cubicBezTo>
                    <a:pt x="4045" y="13950"/>
                    <a:pt x="3598" y="13891"/>
                    <a:pt x="3172" y="13773"/>
                  </a:cubicBezTo>
                  <a:cubicBezTo>
                    <a:pt x="2754" y="13659"/>
                    <a:pt x="2366" y="13480"/>
                    <a:pt x="2013" y="13252"/>
                  </a:cubicBezTo>
                  <a:cubicBezTo>
                    <a:pt x="1922" y="13050"/>
                    <a:pt x="1867" y="12850"/>
                    <a:pt x="1850" y="12659"/>
                  </a:cubicBezTo>
                  <a:cubicBezTo>
                    <a:pt x="1834" y="12500"/>
                    <a:pt x="1847" y="12347"/>
                    <a:pt x="1887" y="12205"/>
                  </a:cubicBezTo>
                  <a:cubicBezTo>
                    <a:pt x="1985" y="11862"/>
                    <a:pt x="2249" y="11561"/>
                    <a:pt x="2616" y="11364"/>
                  </a:cubicBezTo>
                  <a:close/>
                  <a:moveTo>
                    <a:pt x="335" y="11544"/>
                  </a:moveTo>
                  <a:cubicBezTo>
                    <a:pt x="551" y="12027"/>
                    <a:pt x="873" y="12477"/>
                    <a:pt x="1274" y="12861"/>
                  </a:cubicBezTo>
                  <a:lnTo>
                    <a:pt x="1276" y="12861"/>
                  </a:lnTo>
                  <a:cubicBezTo>
                    <a:pt x="1463" y="13042"/>
                    <a:pt x="1671" y="13206"/>
                    <a:pt x="1893" y="13353"/>
                  </a:cubicBezTo>
                  <a:cubicBezTo>
                    <a:pt x="1911" y="13393"/>
                    <a:pt x="1931" y="13435"/>
                    <a:pt x="1955" y="13476"/>
                  </a:cubicBezTo>
                  <a:cubicBezTo>
                    <a:pt x="2262" y="14040"/>
                    <a:pt x="2776" y="14514"/>
                    <a:pt x="3419" y="14838"/>
                  </a:cubicBezTo>
                  <a:cubicBezTo>
                    <a:pt x="2879" y="14661"/>
                    <a:pt x="2384" y="14409"/>
                    <a:pt x="1955" y="14084"/>
                  </a:cubicBezTo>
                  <a:cubicBezTo>
                    <a:pt x="1525" y="13762"/>
                    <a:pt x="1164" y="13368"/>
                    <a:pt x="890" y="12932"/>
                  </a:cubicBezTo>
                  <a:cubicBezTo>
                    <a:pt x="614" y="12502"/>
                    <a:pt x="427" y="12027"/>
                    <a:pt x="335" y="11544"/>
                  </a:cubicBezTo>
                  <a:close/>
                  <a:moveTo>
                    <a:pt x="12382" y="12172"/>
                  </a:moveTo>
                  <a:cubicBezTo>
                    <a:pt x="12221" y="13068"/>
                    <a:pt x="11345" y="13687"/>
                    <a:pt x="10814" y="13985"/>
                  </a:cubicBezTo>
                  <a:cubicBezTo>
                    <a:pt x="9743" y="14587"/>
                    <a:pt x="8429" y="14973"/>
                    <a:pt x="6910" y="15132"/>
                  </a:cubicBezTo>
                  <a:lnTo>
                    <a:pt x="6899" y="15132"/>
                  </a:lnTo>
                  <a:cubicBezTo>
                    <a:pt x="7732" y="14965"/>
                    <a:pt x="8598" y="14662"/>
                    <a:pt x="9519" y="14225"/>
                  </a:cubicBezTo>
                  <a:cubicBezTo>
                    <a:pt x="10262" y="13871"/>
                    <a:pt x="11181" y="13364"/>
                    <a:pt x="11816" y="12547"/>
                  </a:cubicBezTo>
                  <a:cubicBezTo>
                    <a:pt x="12006" y="12437"/>
                    <a:pt x="12195" y="12313"/>
                    <a:pt x="12382" y="12172"/>
                  </a:cubicBezTo>
                  <a:close/>
                  <a:moveTo>
                    <a:pt x="11433" y="12756"/>
                  </a:moveTo>
                  <a:lnTo>
                    <a:pt x="11433" y="12756"/>
                  </a:lnTo>
                  <a:cubicBezTo>
                    <a:pt x="10843" y="13373"/>
                    <a:pt x="10083" y="13788"/>
                    <a:pt x="9453" y="14087"/>
                  </a:cubicBezTo>
                  <a:cubicBezTo>
                    <a:pt x="8089" y="14736"/>
                    <a:pt x="6851" y="15079"/>
                    <a:pt x="5665" y="15132"/>
                  </a:cubicBezTo>
                  <a:cubicBezTo>
                    <a:pt x="5559" y="15137"/>
                    <a:pt x="5453" y="15139"/>
                    <a:pt x="5349" y="15139"/>
                  </a:cubicBezTo>
                  <a:cubicBezTo>
                    <a:pt x="5166" y="15139"/>
                    <a:pt x="4986" y="15132"/>
                    <a:pt x="4807" y="15117"/>
                  </a:cubicBezTo>
                  <a:cubicBezTo>
                    <a:pt x="4596" y="15083"/>
                    <a:pt x="4392" y="15038"/>
                    <a:pt x="4197" y="14980"/>
                  </a:cubicBezTo>
                  <a:cubicBezTo>
                    <a:pt x="3303" y="14723"/>
                    <a:pt x="2565" y="14190"/>
                    <a:pt x="2152" y="13514"/>
                  </a:cubicBezTo>
                  <a:lnTo>
                    <a:pt x="2152" y="13514"/>
                  </a:lnTo>
                  <a:cubicBezTo>
                    <a:pt x="2458" y="13687"/>
                    <a:pt x="2785" y="13826"/>
                    <a:pt x="3132" y="13922"/>
                  </a:cubicBezTo>
                  <a:cubicBezTo>
                    <a:pt x="3570" y="14043"/>
                    <a:pt x="4030" y="14103"/>
                    <a:pt x="4500" y="14103"/>
                  </a:cubicBezTo>
                  <a:cubicBezTo>
                    <a:pt x="5586" y="14103"/>
                    <a:pt x="6729" y="13785"/>
                    <a:pt x="7808" y="13173"/>
                  </a:cubicBezTo>
                  <a:cubicBezTo>
                    <a:pt x="7852" y="13174"/>
                    <a:pt x="7896" y="13174"/>
                    <a:pt x="7939" y="13174"/>
                  </a:cubicBezTo>
                  <a:cubicBezTo>
                    <a:pt x="8173" y="13174"/>
                    <a:pt x="8409" y="13158"/>
                    <a:pt x="8641" y="13123"/>
                  </a:cubicBezTo>
                  <a:cubicBezTo>
                    <a:pt x="8766" y="13184"/>
                    <a:pt x="8897" y="13233"/>
                    <a:pt x="9027" y="13266"/>
                  </a:cubicBezTo>
                  <a:cubicBezTo>
                    <a:pt x="9191" y="13306"/>
                    <a:pt x="9357" y="13324"/>
                    <a:pt x="9520" y="13324"/>
                  </a:cubicBezTo>
                  <a:cubicBezTo>
                    <a:pt x="10034" y="13324"/>
                    <a:pt x="10525" y="13153"/>
                    <a:pt x="10881" y="13007"/>
                  </a:cubicBezTo>
                  <a:cubicBezTo>
                    <a:pt x="11056" y="12936"/>
                    <a:pt x="11241" y="12855"/>
                    <a:pt x="11433" y="12756"/>
                  </a:cubicBezTo>
                  <a:close/>
                  <a:moveTo>
                    <a:pt x="6486" y="0"/>
                  </a:moveTo>
                  <a:cubicBezTo>
                    <a:pt x="6449" y="0"/>
                    <a:pt x="6417" y="25"/>
                    <a:pt x="6408" y="59"/>
                  </a:cubicBezTo>
                  <a:cubicBezTo>
                    <a:pt x="6403" y="79"/>
                    <a:pt x="6399" y="103"/>
                    <a:pt x="6394" y="123"/>
                  </a:cubicBezTo>
                  <a:cubicBezTo>
                    <a:pt x="6392" y="135"/>
                    <a:pt x="6388" y="145"/>
                    <a:pt x="6388" y="158"/>
                  </a:cubicBezTo>
                  <a:cubicBezTo>
                    <a:pt x="6274" y="691"/>
                    <a:pt x="6319" y="1261"/>
                    <a:pt x="6508" y="1772"/>
                  </a:cubicBezTo>
                  <a:cubicBezTo>
                    <a:pt x="6596" y="2002"/>
                    <a:pt x="6710" y="2220"/>
                    <a:pt x="6822" y="2432"/>
                  </a:cubicBezTo>
                  <a:cubicBezTo>
                    <a:pt x="6917" y="2615"/>
                    <a:pt x="7018" y="2805"/>
                    <a:pt x="7097" y="2997"/>
                  </a:cubicBezTo>
                  <a:cubicBezTo>
                    <a:pt x="7211" y="3276"/>
                    <a:pt x="7366" y="3807"/>
                    <a:pt x="7136" y="4245"/>
                  </a:cubicBezTo>
                  <a:cubicBezTo>
                    <a:pt x="7003" y="4494"/>
                    <a:pt x="6775" y="4666"/>
                    <a:pt x="6515" y="4809"/>
                  </a:cubicBezTo>
                  <a:cubicBezTo>
                    <a:pt x="6394" y="4876"/>
                    <a:pt x="6266" y="4936"/>
                    <a:pt x="6135" y="4995"/>
                  </a:cubicBezTo>
                  <a:cubicBezTo>
                    <a:pt x="5816" y="5137"/>
                    <a:pt x="5486" y="5285"/>
                    <a:pt x="5237" y="5524"/>
                  </a:cubicBezTo>
                  <a:cubicBezTo>
                    <a:pt x="4445" y="5632"/>
                    <a:pt x="3667" y="5860"/>
                    <a:pt x="2940" y="6209"/>
                  </a:cubicBezTo>
                  <a:cubicBezTo>
                    <a:pt x="2284" y="6523"/>
                    <a:pt x="1595" y="6999"/>
                    <a:pt x="1052" y="7618"/>
                  </a:cubicBezTo>
                  <a:cubicBezTo>
                    <a:pt x="498" y="8238"/>
                    <a:pt x="97" y="9004"/>
                    <a:pt x="27" y="9882"/>
                  </a:cubicBezTo>
                  <a:cubicBezTo>
                    <a:pt x="1" y="10235"/>
                    <a:pt x="34" y="10587"/>
                    <a:pt x="121" y="10932"/>
                  </a:cubicBezTo>
                  <a:cubicBezTo>
                    <a:pt x="128" y="11630"/>
                    <a:pt x="341" y="12331"/>
                    <a:pt x="722" y="12954"/>
                  </a:cubicBezTo>
                  <a:cubicBezTo>
                    <a:pt x="1011" y="13428"/>
                    <a:pt x="1398" y="13858"/>
                    <a:pt x="1863" y="14206"/>
                  </a:cubicBezTo>
                  <a:cubicBezTo>
                    <a:pt x="2665" y="14809"/>
                    <a:pt x="3683" y="15176"/>
                    <a:pt x="4789" y="15268"/>
                  </a:cubicBezTo>
                  <a:cubicBezTo>
                    <a:pt x="5113" y="15319"/>
                    <a:pt x="5457" y="15345"/>
                    <a:pt x="5832" y="15345"/>
                  </a:cubicBezTo>
                  <a:cubicBezTo>
                    <a:pt x="6172" y="15345"/>
                    <a:pt x="6535" y="15323"/>
                    <a:pt x="6926" y="15282"/>
                  </a:cubicBezTo>
                  <a:cubicBezTo>
                    <a:pt x="8465" y="15123"/>
                    <a:pt x="9800" y="14730"/>
                    <a:pt x="10889" y="14119"/>
                  </a:cubicBezTo>
                  <a:cubicBezTo>
                    <a:pt x="11475" y="13789"/>
                    <a:pt x="12461" y="13084"/>
                    <a:pt x="12553" y="12039"/>
                  </a:cubicBezTo>
                  <a:cubicBezTo>
                    <a:pt x="12836" y="11809"/>
                    <a:pt x="13106" y="11544"/>
                    <a:pt x="13341" y="11237"/>
                  </a:cubicBezTo>
                  <a:cubicBezTo>
                    <a:pt x="13460" y="11088"/>
                    <a:pt x="13567" y="10927"/>
                    <a:pt x="13666" y="10758"/>
                  </a:cubicBezTo>
                  <a:cubicBezTo>
                    <a:pt x="14315" y="9627"/>
                    <a:pt x="14315" y="8223"/>
                    <a:pt x="13661" y="7270"/>
                  </a:cubicBezTo>
                  <a:cubicBezTo>
                    <a:pt x="13614" y="7201"/>
                    <a:pt x="13561" y="7133"/>
                    <a:pt x="13502" y="7068"/>
                  </a:cubicBezTo>
                  <a:cubicBezTo>
                    <a:pt x="13218" y="6745"/>
                    <a:pt x="12820" y="6497"/>
                    <a:pt x="12402" y="6497"/>
                  </a:cubicBezTo>
                  <a:cubicBezTo>
                    <a:pt x="12302" y="6497"/>
                    <a:pt x="12200" y="6511"/>
                    <a:pt x="12099" y="6543"/>
                  </a:cubicBezTo>
                  <a:cubicBezTo>
                    <a:pt x="11812" y="6632"/>
                    <a:pt x="11574" y="6846"/>
                    <a:pt x="11390" y="7172"/>
                  </a:cubicBezTo>
                  <a:cubicBezTo>
                    <a:pt x="11387" y="7166"/>
                    <a:pt x="11382" y="7162"/>
                    <a:pt x="11378" y="7158"/>
                  </a:cubicBezTo>
                  <a:cubicBezTo>
                    <a:pt x="10865" y="6589"/>
                    <a:pt x="10113" y="6215"/>
                    <a:pt x="9270" y="6099"/>
                  </a:cubicBezTo>
                  <a:cubicBezTo>
                    <a:pt x="8857" y="5893"/>
                    <a:pt x="8390" y="5734"/>
                    <a:pt x="7877" y="5624"/>
                  </a:cubicBezTo>
                  <a:cubicBezTo>
                    <a:pt x="7350" y="5512"/>
                    <a:pt x="6813" y="5456"/>
                    <a:pt x="6277" y="5456"/>
                  </a:cubicBezTo>
                  <a:cubicBezTo>
                    <a:pt x="6024" y="5456"/>
                    <a:pt x="5770" y="5469"/>
                    <a:pt x="5518" y="5493"/>
                  </a:cubicBezTo>
                  <a:cubicBezTo>
                    <a:pt x="5722" y="5347"/>
                    <a:pt x="5966" y="5237"/>
                    <a:pt x="6210" y="5129"/>
                  </a:cubicBezTo>
                  <a:cubicBezTo>
                    <a:pt x="6350" y="5065"/>
                    <a:pt x="6490" y="5001"/>
                    <a:pt x="6623" y="4925"/>
                  </a:cubicBezTo>
                  <a:cubicBezTo>
                    <a:pt x="6889" y="4775"/>
                    <a:pt x="7128" y="4587"/>
                    <a:pt x="7270" y="4316"/>
                  </a:cubicBezTo>
                  <a:cubicBezTo>
                    <a:pt x="7464" y="3952"/>
                    <a:pt x="7451" y="3463"/>
                    <a:pt x="7240" y="2940"/>
                  </a:cubicBezTo>
                  <a:cubicBezTo>
                    <a:pt x="7158" y="2740"/>
                    <a:pt x="7056" y="2547"/>
                    <a:pt x="6956" y="2361"/>
                  </a:cubicBezTo>
                  <a:cubicBezTo>
                    <a:pt x="6849" y="2154"/>
                    <a:pt x="6735" y="1939"/>
                    <a:pt x="6653" y="1719"/>
                  </a:cubicBezTo>
                  <a:cubicBezTo>
                    <a:pt x="6484" y="1267"/>
                    <a:pt x="6437" y="770"/>
                    <a:pt x="6517" y="296"/>
                  </a:cubicBezTo>
                  <a:cubicBezTo>
                    <a:pt x="6526" y="228"/>
                    <a:pt x="6541" y="161"/>
                    <a:pt x="6557" y="96"/>
                  </a:cubicBezTo>
                  <a:cubicBezTo>
                    <a:pt x="6568" y="55"/>
                    <a:pt x="6543" y="13"/>
                    <a:pt x="6502" y="2"/>
                  </a:cubicBezTo>
                  <a:cubicBezTo>
                    <a:pt x="6496" y="0"/>
                    <a:pt x="6494" y="0"/>
                    <a:pt x="64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3" name="Google Shape;1033;p38"/>
            <p:cNvSpPr/>
            <p:nvPr/>
          </p:nvSpPr>
          <p:spPr>
            <a:xfrm>
              <a:off x="2280600" y="2592575"/>
              <a:ext cx="50475" cy="68250"/>
            </a:xfrm>
            <a:custGeom>
              <a:avLst/>
              <a:gdLst/>
              <a:ahLst/>
              <a:cxnLst/>
              <a:rect l="l" t="t" r="r" b="b"/>
              <a:pathLst>
                <a:path w="2019" h="2730" extrusionOk="0">
                  <a:moveTo>
                    <a:pt x="212" y="1"/>
                  </a:moveTo>
                  <a:cubicBezTo>
                    <a:pt x="86" y="1"/>
                    <a:pt x="0" y="67"/>
                    <a:pt x="0" y="196"/>
                  </a:cubicBezTo>
                  <a:cubicBezTo>
                    <a:pt x="0" y="251"/>
                    <a:pt x="43" y="319"/>
                    <a:pt x="101" y="404"/>
                  </a:cubicBezTo>
                  <a:cubicBezTo>
                    <a:pt x="294" y="679"/>
                    <a:pt x="495" y="988"/>
                    <a:pt x="827" y="1546"/>
                  </a:cubicBezTo>
                  <a:cubicBezTo>
                    <a:pt x="843" y="2282"/>
                    <a:pt x="817" y="2312"/>
                    <a:pt x="817" y="2561"/>
                  </a:cubicBezTo>
                  <a:cubicBezTo>
                    <a:pt x="817" y="2653"/>
                    <a:pt x="898" y="2730"/>
                    <a:pt x="1021" y="2730"/>
                  </a:cubicBezTo>
                  <a:cubicBezTo>
                    <a:pt x="1177" y="2730"/>
                    <a:pt x="1220" y="2646"/>
                    <a:pt x="1220" y="2554"/>
                  </a:cubicBezTo>
                  <a:cubicBezTo>
                    <a:pt x="1220" y="2214"/>
                    <a:pt x="1173" y="1812"/>
                    <a:pt x="1201" y="1551"/>
                  </a:cubicBezTo>
                  <a:cubicBezTo>
                    <a:pt x="1357" y="1261"/>
                    <a:pt x="1648" y="826"/>
                    <a:pt x="1925" y="394"/>
                  </a:cubicBezTo>
                  <a:cubicBezTo>
                    <a:pt x="2006" y="316"/>
                    <a:pt x="2018" y="238"/>
                    <a:pt x="2018" y="198"/>
                  </a:cubicBezTo>
                  <a:cubicBezTo>
                    <a:pt x="2018" y="35"/>
                    <a:pt x="1908" y="1"/>
                    <a:pt x="1811" y="1"/>
                  </a:cubicBezTo>
                  <a:cubicBezTo>
                    <a:pt x="1697" y="1"/>
                    <a:pt x="1651" y="100"/>
                    <a:pt x="1603" y="220"/>
                  </a:cubicBezTo>
                  <a:lnTo>
                    <a:pt x="1605" y="220"/>
                  </a:lnTo>
                  <a:cubicBezTo>
                    <a:pt x="1515" y="394"/>
                    <a:pt x="1322" y="701"/>
                    <a:pt x="1069" y="1092"/>
                  </a:cubicBezTo>
                  <a:lnTo>
                    <a:pt x="1016" y="1182"/>
                  </a:lnTo>
                  <a:lnTo>
                    <a:pt x="962" y="1092"/>
                  </a:lnTo>
                  <a:cubicBezTo>
                    <a:pt x="780" y="801"/>
                    <a:pt x="575" y="543"/>
                    <a:pt x="428" y="242"/>
                  </a:cubicBezTo>
                  <a:cubicBezTo>
                    <a:pt x="381" y="130"/>
                    <a:pt x="312" y="1"/>
                    <a:pt x="2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4" name="Google Shape;1034;p38"/>
            <p:cNvSpPr/>
            <p:nvPr/>
          </p:nvSpPr>
          <p:spPr>
            <a:xfrm>
              <a:off x="2338050" y="2592525"/>
              <a:ext cx="59475" cy="68250"/>
            </a:xfrm>
            <a:custGeom>
              <a:avLst/>
              <a:gdLst/>
              <a:ahLst/>
              <a:cxnLst/>
              <a:rect l="l" t="t" r="r" b="b"/>
              <a:pathLst>
                <a:path w="2379" h="2730" extrusionOk="0">
                  <a:moveTo>
                    <a:pt x="1193" y="351"/>
                  </a:moveTo>
                  <a:cubicBezTo>
                    <a:pt x="1737" y="351"/>
                    <a:pt x="1988" y="821"/>
                    <a:pt x="1988" y="1366"/>
                  </a:cubicBezTo>
                  <a:cubicBezTo>
                    <a:pt x="1988" y="1876"/>
                    <a:pt x="1731" y="2383"/>
                    <a:pt x="1193" y="2383"/>
                  </a:cubicBezTo>
                  <a:cubicBezTo>
                    <a:pt x="682" y="2383"/>
                    <a:pt x="389" y="1876"/>
                    <a:pt x="389" y="1366"/>
                  </a:cubicBezTo>
                  <a:cubicBezTo>
                    <a:pt x="389" y="756"/>
                    <a:pt x="682" y="351"/>
                    <a:pt x="1193" y="351"/>
                  </a:cubicBezTo>
                  <a:close/>
                  <a:moveTo>
                    <a:pt x="1204" y="0"/>
                  </a:moveTo>
                  <a:cubicBezTo>
                    <a:pt x="479" y="0"/>
                    <a:pt x="0" y="556"/>
                    <a:pt x="0" y="1366"/>
                  </a:cubicBezTo>
                  <a:cubicBezTo>
                    <a:pt x="0" y="2130"/>
                    <a:pt x="466" y="2730"/>
                    <a:pt x="1189" y="2730"/>
                  </a:cubicBezTo>
                  <a:cubicBezTo>
                    <a:pt x="1915" y="2730"/>
                    <a:pt x="2378" y="2130"/>
                    <a:pt x="2378" y="1366"/>
                  </a:cubicBezTo>
                  <a:cubicBezTo>
                    <a:pt x="2378" y="556"/>
                    <a:pt x="1963" y="0"/>
                    <a:pt x="1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5" name="Google Shape;1035;p38"/>
            <p:cNvSpPr/>
            <p:nvPr/>
          </p:nvSpPr>
          <p:spPr>
            <a:xfrm>
              <a:off x="2411600" y="2592525"/>
              <a:ext cx="48950" cy="68300"/>
            </a:xfrm>
            <a:custGeom>
              <a:avLst/>
              <a:gdLst/>
              <a:ahLst/>
              <a:cxnLst/>
              <a:rect l="l" t="t" r="r" b="b"/>
              <a:pathLst>
                <a:path w="1958" h="2732" extrusionOk="0">
                  <a:moveTo>
                    <a:pt x="186" y="0"/>
                  </a:moveTo>
                  <a:cubicBezTo>
                    <a:pt x="44" y="0"/>
                    <a:pt x="5" y="119"/>
                    <a:pt x="5" y="312"/>
                  </a:cubicBezTo>
                  <a:cubicBezTo>
                    <a:pt x="5" y="709"/>
                    <a:pt x="1" y="1070"/>
                    <a:pt x="3" y="1428"/>
                  </a:cubicBezTo>
                  <a:cubicBezTo>
                    <a:pt x="5" y="2489"/>
                    <a:pt x="492" y="2732"/>
                    <a:pt x="986" y="2732"/>
                  </a:cubicBezTo>
                  <a:cubicBezTo>
                    <a:pt x="1646" y="2732"/>
                    <a:pt x="1957" y="2249"/>
                    <a:pt x="1957" y="1417"/>
                  </a:cubicBezTo>
                  <a:cubicBezTo>
                    <a:pt x="1957" y="1225"/>
                    <a:pt x="1952" y="1063"/>
                    <a:pt x="1952" y="899"/>
                  </a:cubicBezTo>
                  <a:cubicBezTo>
                    <a:pt x="1948" y="760"/>
                    <a:pt x="1946" y="607"/>
                    <a:pt x="1946" y="426"/>
                  </a:cubicBezTo>
                  <a:cubicBezTo>
                    <a:pt x="1946" y="343"/>
                    <a:pt x="1954" y="266"/>
                    <a:pt x="1954" y="190"/>
                  </a:cubicBezTo>
                  <a:cubicBezTo>
                    <a:pt x="1954" y="100"/>
                    <a:pt x="1905" y="0"/>
                    <a:pt x="1748" y="0"/>
                  </a:cubicBezTo>
                  <a:cubicBezTo>
                    <a:pt x="1628" y="0"/>
                    <a:pt x="1551" y="53"/>
                    <a:pt x="1551" y="214"/>
                  </a:cubicBezTo>
                  <a:lnTo>
                    <a:pt x="1551" y="299"/>
                  </a:lnTo>
                  <a:cubicBezTo>
                    <a:pt x="1557" y="468"/>
                    <a:pt x="1569" y="866"/>
                    <a:pt x="1569" y="1414"/>
                  </a:cubicBezTo>
                  <a:cubicBezTo>
                    <a:pt x="1569" y="2027"/>
                    <a:pt x="1416" y="2367"/>
                    <a:pt x="1004" y="2367"/>
                  </a:cubicBezTo>
                  <a:cubicBezTo>
                    <a:pt x="467" y="2367"/>
                    <a:pt x="394" y="1889"/>
                    <a:pt x="394" y="1395"/>
                  </a:cubicBezTo>
                  <a:cubicBezTo>
                    <a:pt x="394" y="576"/>
                    <a:pt x="412" y="411"/>
                    <a:pt x="412" y="269"/>
                  </a:cubicBezTo>
                  <a:cubicBezTo>
                    <a:pt x="412" y="104"/>
                    <a:pt x="351" y="0"/>
                    <a:pt x="1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6" name="Google Shape;1036;p38"/>
            <p:cNvSpPr/>
            <p:nvPr/>
          </p:nvSpPr>
          <p:spPr>
            <a:xfrm>
              <a:off x="2477525" y="2587700"/>
              <a:ext cx="13700" cy="24300"/>
            </a:xfrm>
            <a:custGeom>
              <a:avLst/>
              <a:gdLst/>
              <a:ahLst/>
              <a:cxnLst/>
              <a:rect l="l" t="t" r="r" b="b"/>
              <a:pathLst>
                <a:path w="548" h="972" extrusionOk="0">
                  <a:moveTo>
                    <a:pt x="272" y="0"/>
                  </a:moveTo>
                  <a:cubicBezTo>
                    <a:pt x="150" y="0"/>
                    <a:pt x="32" y="96"/>
                    <a:pt x="32" y="237"/>
                  </a:cubicBezTo>
                  <a:cubicBezTo>
                    <a:pt x="32" y="265"/>
                    <a:pt x="29" y="383"/>
                    <a:pt x="130" y="446"/>
                  </a:cubicBezTo>
                  <a:cubicBezTo>
                    <a:pt x="144" y="597"/>
                    <a:pt x="1" y="694"/>
                    <a:pt x="1" y="837"/>
                  </a:cubicBezTo>
                  <a:cubicBezTo>
                    <a:pt x="1" y="913"/>
                    <a:pt x="54" y="971"/>
                    <a:pt x="168" y="971"/>
                  </a:cubicBezTo>
                  <a:cubicBezTo>
                    <a:pt x="376" y="971"/>
                    <a:pt x="547" y="503"/>
                    <a:pt x="547" y="318"/>
                  </a:cubicBezTo>
                  <a:cubicBezTo>
                    <a:pt x="547" y="136"/>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7" name="Google Shape;1037;p38"/>
            <p:cNvSpPr/>
            <p:nvPr/>
          </p:nvSpPr>
          <p:spPr>
            <a:xfrm>
              <a:off x="2505750" y="2592625"/>
              <a:ext cx="34750" cy="66925"/>
            </a:xfrm>
            <a:custGeom>
              <a:avLst/>
              <a:gdLst/>
              <a:ahLst/>
              <a:cxnLst/>
              <a:rect l="l" t="t" r="r" b="b"/>
              <a:pathLst>
                <a:path w="1390" h="2677" extrusionOk="0">
                  <a:moveTo>
                    <a:pt x="198" y="1"/>
                  </a:moveTo>
                  <a:cubicBezTo>
                    <a:pt x="57" y="1"/>
                    <a:pt x="5" y="82"/>
                    <a:pt x="2" y="253"/>
                  </a:cubicBezTo>
                  <a:lnTo>
                    <a:pt x="29" y="2288"/>
                  </a:lnTo>
                  <a:cubicBezTo>
                    <a:pt x="29" y="2361"/>
                    <a:pt x="0" y="2422"/>
                    <a:pt x="0" y="2487"/>
                  </a:cubicBezTo>
                  <a:cubicBezTo>
                    <a:pt x="0" y="2644"/>
                    <a:pt x="82" y="2677"/>
                    <a:pt x="194" y="2677"/>
                  </a:cubicBezTo>
                  <a:lnTo>
                    <a:pt x="1098" y="2677"/>
                  </a:lnTo>
                  <a:cubicBezTo>
                    <a:pt x="1239" y="2675"/>
                    <a:pt x="1390" y="2653"/>
                    <a:pt x="1390" y="2475"/>
                  </a:cubicBezTo>
                  <a:cubicBezTo>
                    <a:pt x="1390" y="2343"/>
                    <a:pt x="1308" y="2273"/>
                    <a:pt x="1159" y="2273"/>
                  </a:cubicBezTo>
                  <a:cubicBezTo>
                    <a:pt x="1088" y="2273"/>
                    <a:pt x="1025" y="2288"/>
                    <a:pt x="962" y="2291"/>
                  </a:cubicBezTo>
                  <a:cubicBezTo>
                    <a:pt x="843" y="2298"/>
                    <a:pt x="664" y="2298"/>
                    <a:pt x="400" y="2298"/>
                  </a:cubicBezTo>
                  <a:cubicBezTo>
                    <a:pt x="395" y="1848"/>
                    <a:pt x="398" y="895"/>
                    <a:pt x="400" y="469"/>
                  </a:cubicBezTo>
                  <a:lnTo>
                    <a:pt x="400" y="214"/>
                  </a:lnTo>
                  <a:cubicBezTo>
                    <a:pt x="400" y="51"/>
                    <a:pt x="353"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8" name="Google Shape;1038;p38"/>
            <p:cNvSpPr/>
            <p:nvPr/>
          </p:nvSpPr>
          <p:spPr>
            <a:xfrm>
              <a:off x="2552500" y="2592625"/>
              <a:ext cx="34775" cy="66925"/>
            </a:xfrm>
            <a:custGeom>
              <a:avLst/>
              <a:gdLst/>
              <a:ahLst/>
              <a:cxnLst/>
              <a:rect l="l" t="t" r="r" b="b"/>
              <a:pathLst>
                <a:path w="1391" h="2677" extrusionOk="0">
                  <a:moveTo>
                    <a:pt x="198" y="1"/>
                  </a:moveTo>
                  <a:cubicBezTo>
                    <a:pt x="60" y="1"/>
                    <a:pt x="6" y="82"/>
                    <a:pt x="5" y="253"/>
                  </a:cubicBezTo>
                  <a:lnTo>
                    <a:pt x="29" y="2288"/>
                  </a:lnTo>
                  <a:cubicBezTo>
                    <a:pt x="29" y="2361"/>
                    <a:pt x="0" y="2422"/>
                    <a:pt x="0" y="2487"/>
                  </a:cubicBezTo>
                  <a:cubicBezTo>
                    <a:pt x="0" y="2644"/>
                    <a:pt x="82" y="2677"/>
                    <a:pt x="196" y="2677"/>
                  </a:cubicBezTo>
                  <a:lnTo>
                    <a:pt x="1100" y="2677"/>
                  </a:lnTo>
                  <a:cubicBezTo>
                    <a:pt x="1241" y="2675"/>
                    <a:pt x="1391" y="2653"/>
                    <a:pt x="1391" y="2475"/>
                  </a:cubicBezTo>
                  <a:cubicBezTo>
                    <a:pt x="1391" y="2343"/>
                    <a:pt x="1307" y="2273"/>
                    <a:pt x="1161" y="2273"/>
                  </a:cubicBezTo>
                  <a:cubicBezTo>
                    <a:pt x="1090" y="2273"/>
                    <a:pt x="1026" y="2288"/>
                    <a:pt x="963" y="2291"/>
                  </a:cubicBezTo>
                  <a:cubicBezTo>
                    <a:pt x="846" y="2298"/>
                    <a:pt x="664" y="2298"/>
                    <a:pt x="401" y="2298"/>
                  </a:cubicBezTo>
                  <a:cubicBezTo>
                    <a:pt x="398" y="1848"/>
                    <a:pt x="400" y="895"/>
                    <a:pt x="401" y="469"/>
                  </a:cubicBezTo>
                  <a:lnTo>
                    <a:pt x="401" y="214"/>
                  </a:lnTo>
                  <a:cubicBezTo>
                    <a:pt x="401" y="51"/>
                    <a:pt x="354"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9" name="Google Shape;1039;p38"/>
            <p:cNvSpPr/>
            <p:nvPr/>
          </p:nvSpPr>
          <p:spPr>
            <a:xfrm>
              <a:off x="2631875" y="2593025"/>
              <a:ext cx="48650" cy="67375"/>
            </a:xfrm>
            <a:custGeom>
              <a:avLst/>
              <a:gdLst/>
              <a:ahLst/>
              <a:cxnLst/>
              <a:rect l="l" t="t" r="r" b="b"/>
              <a:pathLst>
                <a:path w="1946" h="2695" extrusionOk="0">
                  <a:moveTo>
                    <a:pt x="878" y="360"/>
                  </a:moveTo>
                  <a:cubicBezTo>
                    <a:pt x="1235" y="360"/>
                    <a:pt x="1386" y="463"/>
                    <a:pt x="1386" y="753"/>
                  </a:cubicBezTo>
                  <a:cubicBezTo>
                    <a:pt x="1386" y="1096"/>
                    <a:pt x="1192" y="1162"/>
                    <a:pt x="652" y="1162"/>
                  </a:cubicBezTo>
                  <a:cubicBezTo>
                    <a:pt x="585" y="1162"/>
                    <a:pt x="493" y="1152"/>
                    <a:pt x="409" y="1142"/>
                  </a:cubicBezTo>
                  <a:lnTo>
                    <a:pt x="409" y="1119"/>
                  </a:lnTo>
                  <a:cubicBezTo>
                    <a:pt x="414" y="856"/>
                    <a:pt x="414" y="618"/>
                    <a:pt x="411" y="384"/>
                  </a:cubicBezTo>
                  <a:cubicBezTo>
                    <a:pt x="411" y="380"/>
                    <a:pt x="409" y="376"/>
                    <a:pt x="409" y="371"/>
                  </a:cubicBezTo>
                  <a:lnTo>
                    <a:pt x="409" y="369"/>
                  </a:lnTo>
                  <a:cubicBezTo>
                    <a:pt x="670" y="360"/>
                    <a:pt x="811" y="360"/>
                    <a:pt x="878" y="360"/>
                  </a:cubicBezTo>
                  <a:close/>
                  <a:moveTo>
                    <a:pt x="1110" y="1473"/>
                  </a:moveTo>
                  <a:cubicBezTo>
                    <a:pt x="1290" y="1473"/>
                    <a:pt x="1568" y="1579"/>
                    <a:pt x="1568" y="1901"/>
                  </a:cubicBezTo>
                  <a:cubicBezTo>
                    <a:pt x="1568" y="2292"/>
                    <a:pt x="1204" y="2343"/>
                    <a:pt x="892" y="2343"/>
                  </a:cubicBezTo>
                  <a:cubicBezTo>
                    <a:pt x="624" y="2343"/>
                    <a:pt x="517" y="2325"/>
                    <a:pt x="409" y="2304"/>
                  </a:cubicBezTo>
                  <a:cubicBezTo>
                    <a:pt x="409" y="2168"/>
                    <a:pt x="407" y="2033"/>
                    <a:pt x="407" y="1489"/>
                  </a:cubicBezTo>
                  <a:cubicBezTo>
                    <a:pt x="799" y="1486"/>
                    <a:pt x="954" y="1473"/>
                    <a:pt x="1110" y="1473"/>
                  </a:cubicBezTo>
                  <a:close/>
                  <a:moveTo>
                    <a:pt x="884" y="0"/>
                  </a:moveTo>
                  <a:cubicBezTo>
                    <a:pt x="767" y="0"/>
                    <a:pt x="652" y="11"/>
                    <a:pt x="538" y="16"/>
                  </a:cubicBezTo>
                  <a:cubicBezTo>
                    <a:pt x="426" y="21"/>
                    <a:pt x="314" y="25"/>
                    <a:pt x="202" y="25"/>
                  </a:cubicBezTo>
                  <a:cubicBezTo>
                    <a:pt x="37" y="27"/>
                    <a:pt x="9" y="70"/>
                    <a:pt x="9" y="264"/>
                  </a:cubicBezTo>
                  <a:lnTo>
                    <a:pt x="29" y="494"/>
                  </a:lnTo>
                  <a:cubicBezTo>
                    <a:pt x="29" y="1390"/>
                    <a:pt x="40" y="1866"/>
                    <a:pt x="29" y="2343"/>
                  </a:cubicBezTo>
                  <a:cubicBezTo>
                    <a:pt x="16" y="2398"/>
                    <a:pt x="0" y="2471"/>
                    <a:pt x="9" y="2532"/>
                  </a:cubicBezTo>
                  <a:cubicBezTo>
                    <a:pt x="23" y="2628"/>
                    <a:pt x="100" y="2666"/>
                    <a:pt x="222" y="2666"/>
                  </a:cubicBezTo>
                  <a:cubicBezTo>
                    <a:pt x="273" y="2666"/>
                    <a:pt x="310" y="2661"/>
                    <a:pt x="339" y="2648"/>
                  </a:cubicBezTo>
                  <a:cubicBezTo>
                    <a:pt x="488" y="2677"/>
                    <a:pt x="709" y="2695"/>
                    <a:pt x="789" y="2695"/>
                  </a:cubicBezTo>
                  <a:cubicBezTo>
                    <a:pt x="1450" y="2695"/>
                    <a:pt x="1946" y="2604"/>
                    <a:pt x="1946" y="1842"/>
                  </a:cubicBezTo>
                  <a:cubicBezTo>
                    <a:pt x="1946" y="1695"/>
                    <a:pt x="1876" y="1535"/>
                    <a:pt x="1779" y="1414"/>
                  </a:cubicBezTo>
                  <a:cubicBezTo>
                    <a:pt x="1748" y="1377"/>
                    <a:pt x="1650" y="1296"/>
                    <a:pt x="1536" y="1251"/>
                  </a:cubicBezTo>
                  <a:cubicBezTo>
                    <a:pt x="1671" y="1123"/>
                    <a:pt x="1766" y="942"/>
                    <a:pt x="1766" y="734"/>
                  </a:cubicBezTo>
                  <a:cubicBezTo>
                    <a:pt x="1766" y="5"/>
                    <a:pt x="1127" y="0"/>
                    <a:pt x="8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0" name="Google Shape;1040;p38"/>
            <p:cNvSpPr/>
            <p:nvPr/>
          </p:nvSpPr>
          <p:spPr>
            <a:xfrm>
              <a:off x="2694800" y="2593400"/>
              <a:ext cx="42050" cy="66150"/>
            </a:xfrm>
            <a:custGeom>
              <a:avLst/>
              <a:gdLst/>
              <a:ahLst/>
              <a:cxnLst/>
              <a:rect l="l" t="t" r="r" b="b"/>
              <a:pathLst>
                <a:path w="1682" h="2646" extrusionOk="0">
                  <a:moveTo>
                    <a:pt x="1243" y="0"/>
                  </a:moveTo>
                  <a:cubicBezTo>
                    <a:pt x="1223" y="0"/>
                    <a:pt x="1161" y="12"/>
                    <a:pt x="1121" y="14"/>
                  </a:cubicBezTo>
                  <a:lnTo>
                    <a:pt x="223" y="14"/>
                  </a:lnTo>
                  <a:cubicBezTo>
                    <a:pt x="114" y="14"/>
                    <a:pt x="0" y="16"/>
                    <a:pt x="0" y="240"/>
                  </a:cubicBezTo>
                  <a:lnTo>
                    <a:pt x="41" y="2277"/>
                  </a:lnTo>
                  <a:lnTo>
                    <a:pt x="26" y="2332"/>
                  </a:lnTo>
                  <a:cubicBezTo>
                    <a:pt x="15" y="2369"/>
                    <a:pt x="0" y="2414"/>
                    <a:pt x="0" y="2454"/>
                  </a:cubicBezTo>
                  <a:cubicBezTo>
                    <a:pt x="0" y="2593"/>
                    <a:pt x="88" y="2646"/>
                    <a:pt x="204" y="2646"/>
                  </a:cubicBezTo>
                  <a:lnTo>
                    <a:pt x="1351" y="2646"/>
                  </a:lnTo>
                  <a:cubicBezTo>
                    <a:pt x="1508" y="2646"/>
                    <a:pt x="1659" y="2640"/>
                    <a:pt x="1659" y="2442"/>
                  </a:cubicBezTo>
                  <a:cubicBezTo>
                    <a:pt x="1659" y="2308"/>
                    <a:pt x="1552" y="2269"/>
                    <a:pt x="1418" y="2269"/>
                  </a:cubicBezTo>
                  <a:cubicBezTo>
                    <a:pt x="1361" y="2269"/>
                    <a:pt x="1313" y="2277"/>
                    <a:pt x="1265" y="2284"/>
                  </a:cubicBezTo>
                  <a:cubicBezTo>
                    <a:pt x="1214" y="2291"/>
                    <a:pt x="1157" y="2299"/>
                    <a:pt x="1091" y="2299"/>
                  </a:cubicBezTo>
                  <a:cubicBezTo>
                    <a:pt x="843" y="2299"/>
                    <a:pt x="617" y="2289"/>
                    <a:pt x="395" y="2289"/>
                  </a:cubicBezTo>
                  <a:lnTo>
                    <a:pt x="395" y="1269"/>
                  </a:lnTo>
                  <a:lnTo>
                    <a:pt x="1465" y="1269"/>
                  </a:lnTo>
                  <a:cubicBezTo>
                    <a:pt x="1591" y="1269"/>
                    <a:pt x="1681" y="1212"/>
                    <a:pt x="1681" y="1092"/>
                  </a:cubicBezTo>
                  <a:cubicBezTo>
                    <a:pt x="1681" y="1015"/>
                    <a:pt x="1612" y="904"/>
                    <a:pt x="1488" y="904"/>
                  </a:cubicBezTo>
                  <a:cubicBezTo>
                    <a:pt x="1427" y="904"/>
                    <a:pt x="1370" y="908"/>
                    <a:pt x="1328" y="914"/>
                  </a:cubicBezTo>
                  <a:cubicBezTo>
                    <a:pt x="1298" y="916"/>
                    <a:pt x="1264" y="921"/>
                    <a:pt x="1239" y="921"/>
                  </a:cubicBezTo>
                  <a:cubicBezTo>
                    <a:pt x="481" y="921"/>
                    <a:pt x="439" y="921"/>
                    <a:pt x="395" y="918"/>
                  </a:cubicBezTo>
                  <a:lnTo>
                    <a:pt x="395" y="379"/>
                  </a:lnTo>
                  <a:lnTo>
                    <a:pt x="553" y="379"/>
                  </a:lnTo>
                  <a:cubicBezTo>
                    <a:pt x="617" y="379"/>
                    <a:pt x="687" y="376"/>
                    <a:pt x="1129" y="376"/>
                  </a:cubicBezTo>
                  <a:cubicBezTo>
                    <a:pt x="1174" y="383"/>
                    <a:pt x="1216" y="383"/>
                    <a:pt x="1243" y="383"/>
                  </a:cubicBezTo>
                  <a:cubicBezTo>
                    <a:pt x="1355" y="383"/>
                    <a:pt x="1449" y="356"/>
                    <a:pt x="1449" y="183"/>
                  </a:cubicBezTo>
                  <a:cubicBezTo>
                    <a:pt x="1449" y="62"/>
                    <a:pt x="1414" y="0"/>
                    <a:pt x="12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1" name="Google Shape;1041;p38"/>
            <p:cNvSpPr/>
            <p:nvPr/>
          </p:nvSpPr>
          <p:spPr>
            <a:xfrm>
              <a:off x="2783750" y="2593400"/>
              <a:ext cx="43325" cy="67375"/>
            </a:xfrm>
            <a:custGeom>
              <a:avLst/>
              <a:gdLst/>
              <a:ahLst/>
              <a:cxnLst/>
              <a:rect l="l" t="t" r="r" b="b"/>
              <a:pathLst>
                <a:path w="1733" h="2695" extrusionOk="0">
                  <a:moveTo>
                    <a:pt x="155" y="0"/>
                  </a:moveTo>
                  <a:cubicBezTo>
                    <a:pt x="58" y="0"/>
                    <a:pt x="1" y="84"/>
                    <a:pt x="1" y="234"/>
                  </a:cubicBezTo>
                  <a:lnTo>
                    <a:pt x="41" y="2195"/>
                  </a:lnTo>
                  <a:cubicBezTo>
                    <a:pt x="39" y="2295"/>
                    <a:pt x="27" y="2389"/>
                    <a:pt x="31" y="2478"/>
                  </a:cubicBezTo>
                  <a:cubicBezTo>
                    <a:pt x="31" y="2629"/>
                    <a:pt x="96" y="2695"/>
                    <a:pt x="218" y="2695"/>
                  </a:cubicBezTo>
                  <a:cubicBezTo>
                    <a:pt x="402" y="2695"/>
                    <a:pt x="449" y="2615"/>
                    <a:pt x="449" y="2497"/>
                  </a:cubicBezTo>
                  <a:cubicBezTo>
                    <a:pt x="449" y="2399"/>
                    <a:pt x="408" y="2315"/>
                    <a:pt x="408" y="2225"/>
                  </a:cubicBezTo>
                  <a:lnTo>
                    <a:pt x="408" y="1369"/>
                  </a:lnTo>
                  <a:lnTo>
                    <a:pt x="1516" y="1366"/>
                  </a:lnTo>
                  <a:cubicBezTo>
                    <a:pt x="1641" y="1366"/>
                    <a:pt x="1731" y="1309"/>
                    <a:pt x="1731" y="1189"/>
                  </a:cubicBezTo>
                  <a:cubicBezTo>
                    <a:pt x="1733" y="1112"/>
                    <a:pt x="1663" y="1002"/>
                    <a:pt x="1538" y="1002"/>
                  </a:cubicBezTo>
                  <a:cubicBezTo>
                    <a:pt x="1516" y="1002"/>
                    <a:pt x="1469" y="1002"/>
                    <a:pt x="1432" y="1004"/>
                  </a:cubicBezTo>
                  <a:cubicBezTo>
                    <a:pt x="1415" y="1004"/>
                    <a:pt x="1393" y="1006"/>
                    <a:pt x="1371" y="1006"/>
                  </a:cubicBezTo>
                  <a:cubicBezTo>
                    <a:pt x="1194" y="1010"/>
                    <a:pt x="912" y="1019"/>
                    <a:pt x="408" y="1019"/>
                  </a:cubicBezTo>
                  <a:lnTo>
                    <a:pt x="398" y="371"/>
                  </a:lnTo>
                  <a:lnTo>
                    <a:pt x="1336" y="372"/>
                  </a:lnTo>
                  <a:cubicBezTo>
                    <a:pt x="1507" y="372"/>
                    <a:pt x="1595" y="336"/>
                    <a:pt x="1595" y="177"/>
                  </a:cubicBezTo>
                  <a:cubicBezTo>
                    <a:pt x="1595" y="63"/>
                    <a:pt x="1524" y="12"/>
                    <a:pt x="1334" y="12"/>
                  </a:cubicBezTo>
                  <a:lnTo>
                    <a:pt x="396" y="12"/>
                  </a:lnTo>
                  <a:cubicBezTo>
                    <a:pt x="370" y="12"/>
                    <a:pt x="347" y="12"/>
                    <a:pt x="324" y="10"/>
                  </a:cubicBezTo>
                  <a:cubicBezTo>
                    <a:pt x="288" y="5"/>
                    <a:pt x="243" y="0"/>
                    <a:pt x="1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2" name="Google Shape;1042;p38"/>
            <p:cNvSpPr/>
            <p:nvPr/>
          </p:nvSpPr>
          <p:spPr>
            <a:xfrm>
              <a:off x="2842775" y="2592525"/>
              <a:ext cx="11050" cy="68250"/>
            </a:xfrm>
            <a:custGeom>
              <a:avLst/>
              <a:gdLst/>
              <a:ahLst/>
              <a:cxnLst/>
              <a:rect l="l" t="t" r="r" b="b"/>
              <a:pathLst>
                <a:path w="442" h="2730" extrusionOk="0">
                  <a:moveTo>
                    <a:pt x="261" y="0"/>
                  </a:moveTo>
                  <a:cubicBezTo>
                    <a:pt x="55" y="0"/>
                    <a:pt x="0" y="98"/>
                    <a:pt x="0" y="216"/>
                  </a:cubicBezTo>
                  <a:cubicBezTo>
                    <a:pt x="0" y="292"/>
                    <a:pt x="20" y="354"/>
                    <a:pt x="20" y="418"/>
                  </a:cubicBezTo>
                  <a:cubicBezTo>
                    <a:pt x="20" y="1035"/>
                    <a:pt x="35" y="1616"/>
                    <a:pt x="35" y="2194"/>
                  </a:cubicBezTo>
                  <a:cubicBezTo>
                    <a:pt x="35" y="2321"/>
                    <a:pt x="11" y="2431"/>
                    <a:pt x="11" y="2545"/>
                  </a:cubicBezTo>
                  <a:cubicBezTo>
                    <a:pt x="11" y="2664"/>
                    <a:pt x="64" y="2730"/>
                    <a:pt x="244" y="2730"/>
                  </a:cubicBezTo>
                  <a:cubicBezTo>
                    <a:pt x="400" y="2730"/>
                    <a:pt x="442" y="2652"/>
                    <a:pt x="442" y="2543"/>
                  </a:cubicBezTo>
                  <a:cubicBezTo>
                    <a:pt x="442" y="2510"/>
                    <a:pt x="441" y="2479"/>
                    <a:pt x="434" y="2446"/>
                  </a:cubicBezTo>
                  <a:cubicBezTo>
                    <a:pt x="410" y="2135"/>
                    <a:pt x="404" y="1548"/>
                    <a:pt x="404" y="1031"/>
                  </a:cubicBezTo>
                  <a:cubicBezTo>
                    <a:pt x="404" y="742"/>
                    <a:pt x="408" y="523"/>
                    <a:pt x="410" y="328"/>
                  </a:cubicBezTo>
                  <a:cubicBezTo>
                    <a:pt x="418" y="288"/>
                    <a:pt x="426" y="253"/>
                    <a:pt x="426" y="212"/>
                  </a:cubicBezTo>
                  <a:cubicBezTo>
                    <a:pt x="426" y="86"/>
                    <a:pt x="363" y="0"/>
                    <a:pt x="2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3" name="Google Shape;1043;p38"/>
            <p:cNvSpPr/>
            <p:nvPr/>
          </p:nvSpPr>
          <p:spPr>
            <a:xfrm>
              <a:off x="2873675" y="2592525"/>
              <a:ext cx="56500" cy="68250"/>
            </a:xfrm>
            <a:custGeom>
              <a:avLst/>
              <a:gdLst/>
              <a:ahLst/>
              <a:cxnLst/>
              <a:rect l="l" t="t" r="r" b="b"/>
              <a:pathLst>
                <a:path w="2260" h="2730" extrusionOk="0">
                  <a:moveTo>
                    <a:pt x="2055" y="0"/>
                  </a:moveTo>
                  <a:cubicBezTo>
                    <a:pt x="1921" y="0"/>
                    <a:pt x="1844" y="37"/>
                    <a:pt x="1844" y="220"/>
                  </a:cubicBezTo>
                  <a:cubicBezTo>
                    <a:pt x="1844" y="404"/>
                    <a:pt x="1879" y="563"/>
                    <a:pt x="1879" y="2023"/>
                  </a:cubicBezTo>
                  <a:cubicBezTo>
                    <a:pt x="1575" y="1575"/>
                    <a:pt x="784" y="644"/>
                    <a:pt x="508" y="224"/>
                  </a:cubicBezTo>
                  <a:cubicBezTo>
                    <a:pt x="490" y="165"/>
                    <a:pt x="418" y="20"/>
                    <a:pt x="308" y="20"/>
                  </a:cubicBezTo>
                  <a:cubicBezTo>
                    <a:pt x="257" y="20"/>
                    <a:pt x="198" y="35"/>
                    <a:pt x="152" y="71"/>
                  </a:cubicBezTo>
                  <a:cubicBezTo>
                    <a:pt x="46" y="97"/>
                    <a:pt x="0" y="161"/>
                    <a:pt x="0" y="271"/>
                  </a:cubicBezTo>
                  <a:cubicBezTo>
                    <a:pt x="0" y="318"/>
                    <a:pt x="5" y="356"/>
                    <a:pt x="13" y="409"/>
                  </a:cubicBezTo>
                  <a:cubicBezTo>
                    <a:pt x="37" y="764"/>
                    <a:pt x="37" y="1263"/>
                    <a:pt x="37" y="1625"/>
                  </a:cubicBezTo>
                  <a:cubicBezTo>
                    <a:pt x="37" y="1906"/>
                    <a:pt x="33" y="2157"/>
                    <a:pt x="29" y="2405"/>
                  </a:cubicBezTo>
                  <a:cubicBezTo>
                    <a:pt x="25" y="2405"/>
                    <a:pt x="7" y="2483"/>
                    <a:pt x="7" y="2573"/>
                  </a:cubicBezTo>
                  <a:cubicBezTo>
                    <a:pt x="7" y="2668"/>
                    <a:pt x="97" y="2730"/>
                    <a:pt x="213" y="2730"/>
                  </a:cubicBezTo>
                  <a:cubicBezTo>
                    <a:pt x="388" y="2730"/>
                    <a:pt x="418" y="2626"/>
                    <a:pt x="418" y="2508"/>
                  </a:cubicBezTo>
                  <a:cubicBezTo>
                    <a:pt x="418" y="2444"/>
                    <a:pt x="410" y="2376"/>
                    <a:pt x="408" y="2314"/>
                  </a:cubicBezTo>
                  <a:cubicBezTo>
                    <a:pt x="408" y="2016"/>
                    <a:pt x="398" y="1704"/>
                    <a:pt x="391" y="661"/>
                  </a:cubicBezTo>
                  <a:lnTo>
                    <a:pt x="391" y="661"/>
                  </a:lnTo>
                  <a:lnTo>
                    <a:pt x="494" y="819"/>
                  </a:lnTo>
                  <a:cubicBezTo>
                    <a:pt x="946" y="1424"/>
                    <a:pt x="1402" y="1978"/>
                    <a:pt x="1834" y="2567"/>
                  </a:cubicBezTo>
                  <a:cubicBezTo>
                    <a:pt x="1864" y="2656"/>
                    <a:pt x="1941" y="2730"/>
                    <a:pt x="2068" y="2730"/>
                  </a:cubicBezTo>
                  <a:cubicBezTo>
                    <a:pt x="2207" y="2730"/>
                    <a:pt x="2259" y="2677"/>
                    <a:pt x="2259" y="2499"/>
                  </a:cubicBezTo>
                  <a:cubicBezTo>
                    <a:pt x="2259" y="2407"/>
                    <a:pt x="2246" y="2326"/>
                    <a:pt x="2246" y="2245"/>
                  </a:cubicBezTo>
                  <a:lnTo>
                    <a:pt x="2246" y="292"/>
                  </a:lnTo>
                  <a:cubicBezTo>
                    <a:pt x="2246" y="159"/>
                    <a:pt x="2233" y="0"/>
                    <a:pt x="20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4" name="Google Shape;1044;p38"/>
            <p:cNvSpPr/>
            <p:nvPr/>
          </p:nvSpPr>
          <p:spPr>
            <a:xfrm>
              <a:off x="2947000" y="2593400"/>
              <a:ext cx="42000" cy="66150"/>
            </a:xfrm>
            <a:custGeom>
              <a:avLst/>
              <a:gdLst/>
              <a:ahLst/>
              <a:cxnLst/>
              <a:rect l="l" t="t" r="r" b="b"/>
              <a:pathLst>
                <a:path w="1680" h="2646" extrusionOk="0">
                  <a:moveTo>
                    <a:pt x="1243" y="0"/>
                  </a:moveTo>
                  <a:cubicBezTo>
                    <a:pt x="1223" y="0"/>
                    <a:pt x="1160" y="12"/>
                    <a:pt x="1118" y="14"/>
                  </a:cubicBezTo>
                  <a:lnTo>
                    <a:pt x="222" y="14"/>
                  </a:lnTo>
                  <a:cubicBezTo>
                    <a:pt x="112" y="14"/>
                    <a:pt x="0" y="16"/>
                    <a:pt x="0" y="240"/>
                  </a:cubicBezTo>
                  <a:lnTo>
                    <a:pt x="40" y="2277"/>
                  </a:lnTo>
                  <a:lnTo>
                    <a:pt x="25" y="2332"/>
                  </a:lnTo>
                  <a:cubicBezTo>
                    <a:pt x="15" y="2369"/>
                    <a:pt x="0" y="2414"/>
                    <a:pt x="0" y="2454"/>
                  </a:cubicBezTo>
                  <a:cubicBezTo>
                    <a:pt x="0" y="2593"/>
                    <a:pt x="88" y="2646"/>
                    <a:pt x="202" y="2646"/>
                  </a:cubicBezTo>
                  <a:lnTo>
                    <a:pt x="1349" y="2646"/>
                  </a:lnTo>
                  <a:cubicBezTo>
                    <a:pt x="1508" y="2646"/>
                    <a:pt x="1658" y="2640"/>
                    <a:pt x="1658" y="2442"/>
                  </a:cubicBezTo>
                  <a:cubicBezTo>
                    <a:pt x="1658" y="2308"/>
                    <a:pt x="1553" y="2269"/>
                    <a:pt x="1418" y="2269"/>
                  </a:cubicBezTo>
                  <a:cubicBezTo>
                    <a:pt x="1359" y="2269"/>
                    <a:pt x="1312" y="2277"/>
                    <a:pt x="1263" y="2284"/>
                  </a:cubicBezTo>
                  <a:cubicBezTo>
                    <a:pt x="1212" y="2291"/>
                    <a:pt x="1157" y="2299"/>
                    <a:pt x="1088" y="2299"/>
                  </a:cubicBezTo>
                  <a:cubicBezTo>
                    <a:pt x="842" y="2299"/>
                    <a:pt x="618" y="2289"/>
                    <a:pt x="394" y="2289"/>
                  </a:cubicBezTo>
                  <a:lnTo>
                    <a:pt x="394" y="1269"/>
                  </a:lnTo>
                  <a:lnTo>
                    <a:pt x="1463" y="1269"/>
                  </a:lnTo>
                  <a:cubicBezTo>
                    <a:pt x="1590" y="1269"/>
                    <a:pt x="1679" y="1212"/>
                    <a:pt x="1679" y="1092"/>
                  </a:cubicBezTo>
                  <a:cubicBezTo>
                    <a:pt x="1679" y="1015"/>
                    <a:pt x="1610" y="904"/>
                    <a:pt x="1487" y="904"/>
                  </a:cubicBezTo>
                  <a:cubicBezTo>
                    <a:pt x="1425" y="904"/>
                    <a:pt x="1367" y="908"/>
                    <a:pt x="1326" y="914"/>
                  </a:cubicBezTo>
                  <a:cubicBezTo>
                    <a:pt x="1296" y="916"/>
                    <a:pt x="1263" y="921"/>
                    <a:pt x="1237" y="921"/>
                  </a:cubicBezTo>
                  <a:cubicBezTo>
                    <a:pt x="481" y="921"/>
                    <a:pt x="438" y="921"/>
                    <a:pt x="394" y="918"/>
                  </a:cubicBezTo>
                  <a:lnTo>
                    <a:pt x="394" y="379"/>
                  </a:lnTo>
                  <a:lnTo>
                    <a:pt x="552" y="379"/>
                  </a:lnTo>
                  <a:cubicBezTo>
                    <a:pt x="618" y="379"/>
                    <a:pt x="687" y="376"/>
                    <a:pt x="1129" y="376"/>
                  </a:cubicBezTo>
                  <a:cubicBezTo>
                    <a:pt x="1171" y="383"/>
                    <a:pt x="1217" y="383"/>
                    <a:pt x="1243" y="383"/>
                  </a:cubicBezTo>
                  <a:cubicBezTo>
                    <a:pt x="1355" y="383"/>
                    <a:pt x="1449" y="356"/>
                    <a:pt x="1449" y="183"/>
                  </a:cubicBezTo>
                  <a:cubicBezTo>
                    <a:pt x="1449" y="62"/>
                    <a:pt x="1414" y="0"/>
                    <a:pt x="12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7" name="Title 1"/>
          <p:cNvSpPr txBox="1"/>
          <p:nvPr/>
        </p:nvSpPr>
        <p:spPr>
          <a:xfrm>
            <a:off x="2028684" y="1535511"/>
            <a:ext cx="5330743" cy="12127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7500"/>
              <a:buFont typeface="Erica One" panose="02000000000000000000"/>
              <a:buNone/>
              <a:defRPr sz="7500" b="0" i="0" u="none" strike="noStrike" cap="none">
                <a:solidFill>
                  <a:schemeClr val="dk1"/>
                </a:solidFill>
                <a:latin typeface="Erica One" panose="02000000000000000000"/>
                <a:ea typeface="Erica One" panose="02000000000000000000"/>
                <a:cs typeface="Erica One" panose="02000000000000000000"/>
                <a:sym typeface="Erica One" panose="02000000000000000000"/>
              </a:defRPr>
            </a:lvl1pPr>
            <a:lvl2pPr marR="0" lvl="1" algn="ctr" rtl="0">
              <a:lnSpc>
                <a:spcPct val="100000"/>
              </a:lnSpc>
              <a:spcBef>
                <a:spcPts val="0"/>
              </a:spcBef>
              <a:spcAft>
                <a:spcPts val="0"/>
              </a:spcAft>
              <a:buClr>
                <a:schemeClr val="dk1"/>
              </a:buClr>
              <a:buSzPts val="7500"/>
              <a:buFont typeface="Erica One" panose="02000000000000000000"/>
              <a:buNone/>
              <a:defRPr sz="7500" b="0" i="0" u="none" strike="noStrike" cap="none">
                <a:solidFill>
                  <a:schemeClr val="dk1"/>
                </a:solidFill>
                <a:latin typeface="Erica One" panose="02000000000000000000"/>
                <a:ea typeface="Erica One" panose="02000000000000000000"/>
                <a:cs typeface="Erica One" panose="02000000000000000000"/>
                <a:sym typeface="Erica One" panose="02000000000000000000"/>
              </a:defRPr>
            </a:lvl2pPr>
            <a:lvl3pPr marR="0" lvl="2" algn="ctr" rtl="0">
              <a:lnSpc>
                <a:spcPct val="100000"/>
              </a:lnSpc>
              <a:spcBef>
                <a:spcPts val="0"/>
              </a:spcBef>
              <a:spcAft>
                <a:spcPts val="0"/>
              </a:spcAft>
              <a:buClr>
                <a:schemeClr val="dk1"/>
              </a:buClr>
              <a:buSzPts val="7500"/>
              <a:buFont typeface="Erica One" panose="02000000000000000000"/>
              <a:buNone/>
              <a:defRPr sz="7500" b="0" i="0" u="none" strike="noStrike" cap="none">
                <a:solidFill>
                  <a:schemeClr val="dk1"/>
                </a:solidFill>
                <a:latin typeface="Erica One" panose="02000000000000000000"/>
                <a:ea typeface="Erica One" panose="02000000000000000000"/>
                <a:cs typeface="Erica One" panose="02000000000000000000"/>
                <a:sym typeface="Erica One" panose="02000000000000000000"/>
              </a:defRPr>
            </a:lvl3pPr>
            <a:lvl4pPr marR="0" lvl="3" algn="ctr" rtl="0">
              <a:lnSpc>
                <a:spcPct val="100000"/>
              </a:lnSpc>
              <a:spcBef>
                <a:spcPts val="0"/>
              </a:spcBef>
              <a:spcAft>
                <a:spcPts val="0"/>
              </a:spcAft>
              <a:buClr>
                <a:schemeClr val="dk1"/>
              </a:buClr>
              <a:buSzPts val="7500"/>
              <a:buFont typeface="Erica One" panose="02000000000000000000"/>
              <a:buNone/>
              <a:defRPr sz="7500" b="0" i="0" u="none" strike="noStrike" cap="none">
                <a:solidFill>
                  <a:schemeClr val="dk1"/>
                </a:solidFill>
                <a:latin typeface="Erica One" panose="02000000000000000000"/>
                <a:ea typeface="Erica One" panose="02000000000000000000"/>
                <a:cs typeface="Erica One" panose="02000000000000000000"/>
                <a:sym typeface="Erica One" panose="02000000000000000000"/>
              </a:defRPr>
            </a:lvl4pPr>
            <a:lvl5pPr marR="0" lvl="4" algn="ctr" rtl="0">
              <a:lnSpc>
                <a:spcPct val="100000"/>
              </a:lnSpc>
              <a:spcBef>
                <a:spcPts val="0"/>
              </a:spcBef>
              <a:spcAft>
                <a:spcPts val="0"/>
              </a:spcAft>
              <a:buClr>
                <a:schemeClr val="dk1"/>
              </a:buClr>
              <a:buSzPts val="7500"/>
              <a:buFont typeface="Erica One" panose="02000000000000000000"/>
              <a:buNone/>
              <a:defRPr sz="7500" b="0" i="0" u="none" strike="noStrike" cap="none">
                <a:solidFill>
                  <a:schemeClr val="dk1"/>
                </a:solidFill>
                <a:latin typeface="Erica One" panose="02000000000000000000"/>
                <a:ea typeface="Erica One" panose="02000000000000000000"/>
                <a:cs typeface="Erica One" panose="02000000000000000000"/>
                <a:sym typeface="Erica One" panose="02000000000000000000"/>
              </a:defRPr>
            </a:lvl5pPr>
            <a:lvl6pPr marR="0" lvl="5" algn="ctr" rtl="0">
              <a:lnSpc>
                <a:spcPct val="100000"/>
              </a:lnSpc>
              <a:spcBef>
                <a:spcPts val="0"/>
              </a:spcBef>
              <a:spcAft>
                <a:spcPts val="0"/>
              </a:spcAft>
              <a:buClr>
                <a:schemeClr val="dk1"/>
              </a:buClr>
              <a:buSzPts val="7500"/>
              <a:buFont typeface="Erica One" panose="02000000000000000000"/>
              <a:buNone/>
              <a:defRPr sz="7500" b="0" i="0" u="none" strike="noStrike" cap="none">
                <a:solidFill>
                  <a:schemeClr val="dk1"/>
                </a:solidFill>
                <a:latin typeface="Erica One" panose="02000000000000000000"/>
                <a:ea typeface="Erica One" panose="02000000000000000000"/>
                <a:cs typeface="Erica One" panose="02000000000000000000"/>
                <a:sym typeface="Erica One" panose="02000000000000000000"/>
              </a:defRPr>
            </a:lvl6pPr>
            <a:lvl7pPr marR="0" lvl="6" algn="ctr" rtl="0">
              <a:lnSpc>
                <a:spcPct val="100000"/>
              </a:lnSpc>
              <a:spcBef>
                <a:spcPts val="0"/>
              </a:spcBef>
              <a:spcAft>
                <a:spcPts val="0"/>
              </a:spcAft>
              <a:buClr>
                <a:schemeClr val="dk1"/>
              </a:buClr>
              <a:buSzPts val="7500"/>
              <a:buFont typeface="Erica One" panose="02000000000000000000"/>
              <a:buNone/>
              <a:defRPr sz="7500" b="0" i="0" u="none" strike="noStrike" cap="none">
                <a:solidFill>
                  <a:schemeClr val="dk1"/>
                </a:solidFill>
                <a:latin typeface="Erica One" panose="02000000000000000000"/>
                <a:ea typeface="Erica One" panose="02000000000000000000"/>
                <a:cs typeface="Erica One" panose="02000000000000000000"/>
                <a:sym typeface="Erica One" panose="02000000000000000000"/>
              </a:defRPr>
            </a:lvl7pPr>
            <a:lvl8pPr marR="0" lvl="7" algn="ctr" rtl="0">
              <a:lnSpc>
                <a:spcPct val="100000"/>
              </a:lnSpc>
              <a:spcBef>
                <a:spcPts val="0"/>
              </a:spcBef>
              <a:spcAft>
                <a:spcPts val="0"/>
              </a:spcAft>
              <a:buClr>
                <a:schemeClr val="dk1"/>
              </a:buClr>
              <a:buSzPts val="7500"/>
              <a:buFont typeface="Erica One" panose="02000000000000000000"/>
              <a:buNone/>
              <a:defRPr sz="7500" b="0" i="0" u="none" strike="noStrike" cap="none">
                <a:solidFill>
                  <a:schemeClr val="dk1"/>
                </a:solidFill>
                <a:latin typeface="Erica One" panose="02000000000000000000"/>
                <a:ea typeface="Erica One" panose="02000000000000000000"/>
                <a:cs typeface="Erica One" panose="02000000000000000000"/>
                <a:sym typeface="Erica One" panose="02000000000000000000"/>
              </a:defRPr>
            </a:lvl8pPr>
            <a:lvl9pPr marR="0" lvl="8" algn="ctr" rtl="0">
              <a:lnSpc>
                <a:spcPct val="100000"/>
              </a:lnSpc>
              <a:spcBef>
                <a:spcPts val="0"/>
              </a:spcBef>
              <a:spcAft>
                <a:spcPts val="0"/>
              </a:spcAft>
              <a:buClr>
                <a:schemeClr val="dk1"/>
              </a:buClr>
              <a:buSzPts val="7500"/>
              <a:buFont typeface="Erica One" panose="02000000000000000000"/>
              <a:buNone/>
              <a:defRPr sz="7500" b="0" i="0" u="none" strike="noStrike" cap="none">
                <a:solidFill>
                  <a:schemeClr val="dk1"/>
                </a:solidFill>
                <a:latin typeface="Erica One" panose="02000000000000000000"/>
                <a:ea typeface="Erica One" panose="02000000000000000000"/>
                <a:cs typeface="Erica One" panose="02000000000000000000"/>
                <a:sym typeface="Erica One" panose="02000000000000000000"/>
              </a:defRPr>
            </a:lvl9pPr>
          </a:lstStyle>
          <a:p>
            <a:r>
              <a:rPr lang="en-US" sz="6000" b="1" i="1" dirty="0">
                <a:solidFill>
                  <a:schemeClr val="bg1"/>
                </a:solidFill>
                <a:latin typeface="Times New Roman" panose="02020603050405020304" pitchFamily="18" charset="0"/>
                <a:cs typeface="Times New Roman" panose="02020603050405020304" pitchFamily="18" charset="0"/>
              </a:rPr>
              <a:t>KHỞI ĐỘNG</a:t>
            </a:r>
            <a:endParaRPr lang="en-US" sz="6000" b="1" i="1" dirty="0">
              <a:solidFill>
                <a:schemeClr val="bg1"/>
              </a:solidFill>
              <a:latin typeface="Times New Roman" panose="02020603050405020304" pitchFamily="18" charset="0"/>
              <a:cs typeface="Times New Roman" panose="02020603050405020304" pitchFamily="18" charset="0"/>
            </a:endParaRPr>
          </a:p>
        </p:txBody>
      </p:sp>
      <p:pic>
        <p:nvPicPr>
          <p:cNvPr id="68" name="Picture 67"/>
          <p:cNvPicPr>
            <a:picLocks noChangeAspect="1"/>
          </p:cNvPicPr>
          <p:nvPr/>
        </p:nvPicPr>
        <p:blipFill>
          <a:blip r:embed="rId1"/>
          <a:stretch>
            <a:fillRect/>
          </a:stretch>
        </p:blipFill>
        <p:spPr>
          <a:xfrm>
            <a:off x="1155468" y="2722888"/>
            <a:ext cx="857005" cy="8570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lamp, light&#10;&#10;Description automatically generated"/>
          <p:cNvPicPr>
            <a:picLocks noChangeAspect="1"/>
          </p:cNvPicPr>
          <p:nvPr/>
        </p:nvPicPr>
        <p:blipFill rotWithShape="1">
          <a:blip r:embed="rId1"/>
          <a:srcRect b="9994"/>
          <a:stretch>
            <a:fillRect/>
          </a:stretch>
        </p:blipFill>
        <p:spPr>
          <a:xfrm>
            <a:off x="-1306644" y="-824459"/>
            <a:ext cx="11887914" cy="6071016"/>
          </a:xfrm>
          <a:prstGeom prst="rect">
            <a:avLst/>
          </a:prstGeom>
        </p:spPr>
      </p:pic>
      <p:sp>
        <p:nvSpPr>
          <p:cNvPr id="4" name="Content Placeholder 2"/>
          <p:cNvSpPr txBox="1"/>
          <p:nvPr/>
        </p:nvSpPr>
        <p:spPr>
          <a:xfrm>
            <a:off x="1312906" y="600264"/>
            <a:ext cx="6647543" cy="668806"/>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Baloo 2"/>
              <a:buChar char="●"/>
              <a:defRPr sz="1400" b="0" i="0" u="none" strike="noStrike" cap="none">
                <a:solidFill>
                  <a:schemeClr val="dk1"/>
                </a:solidFill>
                <a:latin typeface="Baloo 2"/>
                <a:ea typeface="Baloo 2"/>
                <a:cs typeface="Baloo 2"/>
                <a:sym typeface="Baloo 2"/>
              </a:defRPr>
            </a:lvl1pPr>
            <a:lvl2pPr marL="914400" marR="0" lvl="1" indent="-317500" algn="ctr" rtl="0">
              <a:lnSpc>
                <a:spcPct val="100000"/>
              </a:lnSpc>
              <a:spcBef>
                <a:spcPts val="0"/>
              </a:spcBef>
              <a:spcAft>
                <a:spcPts val="0"/>
              </a:spcAft>
              <a:buClr>
                <a:schemeClr val="dk1"/>
              </a:buClr>
              <a:buSzPts val="1400"/>
              <a:buFont typeface="Baloo 2"/>
              <a:buChar char="○"/>
              <a:defRPr sz="1400" b="0" i="0" u="none" strike="noStrike" cap="none">
                <a:solidFill>
                  <a:schemeClr val="dk1"/>
                </a:solidFill>
                <a:latin typeface="Baloo 2"/>
                <a:ea typeface="Baloo 2"/>
                <a:cs typeface="Baloo 2"/>
                <a:sym typeface="Baloo 2"/>
              </a:defRPr>
            </a:lvl2pPr>
            <a:lvl3pPr marL="1371600" marR="0" lvl="2" indent="-317500" algn="ctr" rtl="0">
              <a:lnSpc>
                <a:spcPct val="100000"/>
              </a:lnSpc>
              <a:spcBef>
                <a:spcPts val="1600"/>
              </a:spcBef>
              <a:spcAft>
                <a:spcPts val="0"/>
              </a:spcAft>
              <a:buClr>
                <a:schemeClr val="dk1"/>
              </a:buClr>
              <a:buSzPts val="1400"/>
              <a:buFont typeface="Baloo 2"/>
              <a:buChar char="■"/>
              <a:defRPr sz="1400" b="0" i="0" u="none" strike="noStrike" cap="none">
                <a:solidFill>
                  <a:schemeClr val="dk1"/>
                </a:solidFill>
                <a:latin typeface="Baloo 2"/>
                <a:ea typeface="Baloo 2"/>
                <a:cs typeface="Baloo 2"/>
                <a:sym typeface="Baloo 2"/>
              </a:defRPr>
            </a:lvl3pPr>
            <a:lvl4pPr marL="1828800" marR="0" lvl="3" indent="-317500" algn="ctr" rtl="0">
              <a:lnSpc>
                <a:spcPct val="100000"/>
              </a:lnSpc>
              <a:spcBef>
                <a:spcPts val="1600"/>
              </a:spcBef>
              <a:spcAft>
                <a:spcPts val="0"/>
              </a:spcAft>
              <a:buClr>
                <a:schemeClr val="dk1"/>
              </a:buClr>
              <a:buSzPts val="1400"/>
              <a:buFont typeface="Baloo 2"/>
              <a:buChar char="●"/>
              <a:defRPr sz="1400" b="0" i="0" u="none" strike="noStrike" cap="none">
                <a:solidFill>
                  <a:schemeClr val="dk1"/>
                </a:solidFill>
                <a:latin typeface="Baloo 2"/>
                <a:ea typeface="Baloo 2"/>
                <a:cs typeface="Baloo 2"/>
                <a:sym typeface="Baloo 2"/>
              </a:defRPr>
            </a:lvl4pPr>
            <a:lvl5pPr marL="2286000" marR="0" lvl="4" indent="-317500" algn="ctr" rtl="0">
              <a:lnSpc>
                <a:spcPct val="100000"/>
              </a:lnSpc>
              <a:spcBef>
                <a:spcPts val="1600"/>
              </a:spcBef>
              <a:spcAft>
                <a:spcPts val="0"/>
              </a:spcAft>
              <a:buClr>
                <a:schemeClr val="dk1"/>
              </a:buClr>
              <a:buSzPts val="1400"/>
              <a:buFont typeface="Baloo 2"/>
              <a:buChar char="○"/>
              <a:defRPr sz="1400" b="0" i="0" u="none" strike="noStrike" cap="none">
                <a:solidFill>
                  <a:schemeClr val="dk1"/>
                </a:solidFill>
                <a:latin typeface="Baloo 2"/>
                <a:ea typeface="Baloo 2"/>
                <a:cs typeface="Baloo 2"/>
                <a:sym typeface="Baloo 2"/>
              </a:defRPr>
            </a:lvl5pPr>
            <a:lvl6pPr marL="2743200" marR="0" lvl="5" indent="-317500" algn="ctr" rtl="0">
              <a:lnSpc>
                <a:spcPct val="100000"/>
              </a:lnSpc>
              <a:spcBef>
                <a:spcPts val="1600"/>
              </a:spcBef>
              <a:spcAft>
                <a:spcPts val="0"/>
              </a:spcAft>
              <a:buClr>
                <a:schemeClr val="dk1"/>
              </a:buClr>
              <a:buSzPts val="1400"/>
              <a:buFont typeface="Baloo 2"/>
              <a:buChar char="■"/>
              <a:defRPr sz="1400" b="0" i="0" u="none" strike="noStrike" cap="none">
                <a:solidFill>
                  <a:schemeClr val="dk1"/>
                </a:solidFill>
                <a:latin typeface="Baloo 2"/>
                <a:ea typeface="Baloo 2"/>
                <a:cs typeface="Baloo 2"/>
                <a:sym typeface="Baloo 2"/>
              </a:defRPr>
            </a:lvl6pPr>
            <a:lvl7pPr marL="3200400" marR="0" lvl="6" indent="-317500" algn="ctr" rtl="0">
              <a:lnSpc>
                <a:spcPct val="100000"/>
              </a:lnSpc>
              <a:spcBef>
                <a:spcPts val="1600"/>
              </a:spcBef>
              <a:spcAft>
                <a:spcPts val="0"/>
              </a:spcAft>
              <a:buClr>
                <a:schemeClr val="dk1"/>
              </a:buClr>
              <a:buSzPts val="1400"/>
              <a:buFont typeface="Baloo 2"/>
              <a:buChar char="●"/>
              <a:defRPr sz="1400" b="0" i="0" u="none" strike="noStrike" cap="none">
                <a:solidFill>
                  <a:schemeClr val="dk1"/>
                </a:solidFill>
                <a:latin typeface="Baloo 2"/>
                <a:ea typeface="Baloo 2"/>
                <a:cs typeface="Baloo 2"/>
                <a:sym typeface="Baloo 2"/>
              </a:defRPr>
            </a:lvl7pPr>
            <a:lvl8pPr marL="3657600" marR="0" lvl="7" indent="-317500" algn="ctr" rtl="0">
              <a:lnSpc>
                <a:spcPct val="100000"/>
              </a:lnSpc>
              <a:spcBef>
                <a:spcPts val="1600"/>
              </a:spcBef>
              <a:spcAft>
                <a:spcPts val="0"/>
              </a:spcAft>
              <a:buClr>
                <a:schemeClr val="dk1"/>
              </a:buClr>
              <a:buSzPts val="1400"/>
              <a:buFont typeface="Baloo 2"/>
              <a:buChar char="○"/>
              <a:defRPr sz="1400" b="0" i="0" u="none" strike="noStrike" cap="none">
                <a:solidFill>
                  <a:schemeClr val="dk1"/>
                </a:solidFill>
                <a:latin typeface="Baloo 2"/>
                <a:ea typeface="Baloo 2"/>
                <a:cs typeface="Baloo 2"/>
                <a:sym typeface="Baloo 2"/>
              </a:defRPr>
            </a:lvl8pPr>
            <a:lvl9pPr marL="4114800" marR="0" lvl="8" indent="-317500" algn="ctr" rtl="0">
              <a:lnSpc>
                <a:spcPct val="100000"/>
              </a:lnSpc>
              <a:spcBef>
                <a:spcPts val="1600"/>
              </a:spcBef>
              <a:spcAft>
                <a:spcPts val="1600"/>
              </a:spcAft>
              <a:buClr>
                <a:schemeClr val="dk1"/>
              </a:buClr>
              <a:buSzPts val="1400"/>
              <a:buFont typeface="Baloo 2"/>
              <a:buChar char="■"/>
              <a:defRPr sz="1400" b="0" i="0" u="none" strike="noStrike" cap="none">
                <a:solidFill>
                  <a:schemeClr val="dk1"/>
                </a:solidFill>
                <a:latin typeface="Baloo 2"/>
                <a:ea typeface="Baloo 2"/>
                <a:cs typeface="Baloo 2"/>
                <a:sym typeface="Baloo 2"/>
              </a:defRPr>
            </a:lvl9pPr>
          </a:lstStyle>
          <a:p>
            <a:pPr marL="0" indent="0" algn="ctr">
              <a:buFont typeface="Baloo 2"/>
              <a:buNone/>
            </a:pPr>
            <a:r>
              <a:rPr lang="en-US" sz="1800" b="1" dirty="0" err="1">
                <a:latin typeface="Arial" panose="020B0604020202020204" pitchFamily="34" charset="0"/>
                <a:cs typeface="Arial" panose="020B0604020202020204" pitchFamily="34" charset="0"/>
              </a:rPr>
              <a:t>Hãy</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quan</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sát hình ảnh dưới đây</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và</a:t>
            </a:r>
            <a:r>
              <a:rPr lang="en-US" sz="1800" b="1" dirty="0">
                <a:latin typeface="Arial" panose="020B0604020202020204" pitchFamily="34" charset="0"/>
                <a:cs typeface="Arial" panose="020B0604020202020204" pitchFamily="34" charset="0"/>
              </a:rPr>
              <a:t> </a:t>
            </a:r>
            <a:endParaRPr lang="en-US" sz="1800" b="1" dirty="0">
              <a:latin typeface="Arial" panose="020B0604020202020204" pitchFamily="34" charset="0"/>
              <a:cs typeface="Arial" panose="020B0604020202020204" pitchFamily="34" charset="0"/>
            </a:endParaRPr>
          </a:p>
          <a:p>
            <a:pPr marL="0" indent="0" algn="ctr">
              <a:buFont typeface="Baloo 2"/>
              <a:buNone/>
            </a:pPr>
            <a:r>
              <a:rPr lang="en-US" sz="1800" b="1" dirty="0" err="1">
                <a:latin typeface="Arial" panose="020B0604020202020204" pitchFamily="34" charset="0"/>
                <a:cs typeface="Arial" panose="020B0604020202020204" pitchFamily="34" charset="0"/>
              </a:rPr>
              <a:t>nêu</a:t>
            </a:r>
            <a:r>
              <a:rPr lang="en-US" sz="1800" b="1" dirty="0">
                <a:latin typeface="Arial" panose="020B0604020202020204" pitchFamily="34" charset="0"/>
                <a:cs typeface="Arial" panose="020B0604020202020204" pitchFamily="34" charset="0"/>
              </a:rPr>
              <a:t> </a:t>
            </a:r>
            <a:r>
              <a:rPr lang="en-US" sz="1800" b="1" dirty="0" err="1">
                <a:solidFill>
                  <a:srgbClr val="00B050"/>
                </a:solidFill>
                <a:latin typeface="Arial" panose="020B0604020202020204" pitchFamily="34" charset="0"/>
                <a:cs typeface="Arial" panose="020B0604020202020204" pitchFamily="34" charset="0"/>
              </a:rPr>
              <a:t>cách</a:t>
            </a:r>
            <a:r>
              <a:rPr lang="en-US" sz="1800" b="1" dirty="0">
                <a:solidFill>
                  <a:srgbClr val="00B050"/>
                </a:solidFill>
                <a:latin typeface="Arial" panose="020B0604020202020204" pitchFamily="34" charset="0"/>
                <a:cs typeface="Arial" panose="020B0604020202020204" pitchFamily="34" charset="0"/>
              </a:rPr>
              <a:t> </a:t>
            </a:r>
            <a:r>
              <a:rPr lang="en-US" sz="1800" b="1" dirty="0" err="1">
                <a:solidFill>
                  <a:srgbClr val="00B050"/>
                </a:solidFill>
                <a:latin typeface="Arial" panose="020B0604020202020204" pitchFamily="34" charset="0"/>
                <a:cs typeface="Arial" panose="020B0604020202020204" pitchFamily="34" charset="0"/>
              </a:rPr>
              <a:t>ứng</a:t>
            </a:r>
            <a:r>
              <a:rPr lang="en-US" sz="1800" b="1" dirty="0">
                <a:solidFill>
                  <a:srgbClr val="00B050"/>
                </a:solidFill>
                <a:latin typeface="Arial" panose="020B0604020202020204" pitchFamily="34" charset="0"/>
                <a:cs typeface="Arial" panose="020B0604020202020204" pitchFamily="34" charset="0"/>
              </a:rPr>
              <a:t> </a:t>
            </a:r>
            <a:r>
              <a:rPr lang="en-US" sz="1800" b="1" dirty="0" err="1">
                <a:solidFill>
                  <a:srgbClr val="00B050"/>
                </a:solidFill>
                <a:latin typeface="Arial" panose="020B0604020202020204" pitchFamily="34" charset="0"/>
                <a:cs typeface="Arial" panose="020B0604020202020204" pitchFamily="34" charset="0"/>
              </a:rPr>
              <a:t>phó</a:t>
            </a:r>
            <a:r>
              <a:rPr lang="en-US" sz="1800" b="1" dirty="0">
                <a:solidFill>
                  <a:srgbClr val="00B050"/>
                </a:solidFill>
                <a:latin typeface="Arial" panose="020B0604020202020204" pitchFamily="34" charset="0"/>
                <a:cs typeface="Arial" panose="020B0604020202020204" pitchFamily="34" charset="0"/>
              </a:rPr>
              <a:t> </a:t>
            </a:r>
            <a:r>
              <a:rPr lang="en-US" sz="1800" b="1" dirty="0" err="1">
                <a:solidFill>
                  <a:srgbClr val="00B050"/>
                </a:solidFill>
                <a:latin typeface="Arial" panose="020B0604020202020204" pitchFamily="34" charset="0"/>
                <a:cs typeface="Arial" panose="020B0604020202020204" pitchFamily="34" charset="0"/>
              </a:rPr>
              <a:t>với</a:t>
            </a:r>
            <a:r>
              <a:rPr lang="en-US" sz="1800" b="1" dirty="0">
                <a:solidFill>
                  <a:srgbClr val="00B050"/>
                </a:solidFill>
                <a:latin typeface="Arial" panose="020B0604020202020204" pitchFamily="34" charset="0"/>
                <a:cs typeface="Arial" panose="020B0604020202020204" pitchFamily="34" charset="0"/>
              </a:rPr>
              <a:t> </a:t>
            </a:r>
            <a:r>
              <a:rPr lang="en-US" sz="1800" b="1" dirty="0" err="1">
                <a:solidFill>
                  <a:srgbClr val="00B050"/>
                </a:solidFill>
                <a:latin typeface="Arial" panose="020B0604020202020204" pitchFamily="34" charset="0"/>
                <a:cs typeface="Arial" panose="020B0604020202020204" pitchFamily="34" charset="0"/>
              </a:rPr>
              <a:t>căng</a:t>
            </a:r>
            <a:r>
              <a:rPr lang="en-US" sz="1800" b="1" dirty="0">
                <a:solidFill>
                  <a:srgbClr val="00B050"/>
                </a:solidFill>
                <a:latin typeface="Arial" panose="020B0604020202020204" pitchFamily="34" charset="0"/>
                <a:cs typeface="Arial" panose="020B0604020202020204" pitchFamily="34" charset="0"/>
              </a:rPr>
              <a:t> </a:t>
            </a:r>
            <a:r>
              <a:rPr lang="en-US" sz="1800" b="1" dirty="0" err="1">
                <a:solidFill>
                  <a:srgbClr val="00B050"/>
                </a:solidFill>
                <a:latin typeface="Arial" panose="020B0604020202020204" pitchFamily="34" charset="0"/>
                <a:cs typeface="Arial" panose="020B0604020202020204" pitchFamily="34" charset="0"/>
              </a:rPr>
              <a:t>thẳng</a:t>
            </a:r>
            <a:r>
              <a:rPr lang="en-US" sz="1800" b="1" dirty="0">
                <a:solidFill>
                  <a:srgbClr val="00B050"/>
                </a:solidFill>
                <a:latin typeface="Arial" panose="020B0604020202020204" pitchFamily="34" charset="0"/>
                <a:cs typeface="Arial" panose="020B0604020202020204" pitchFamily="34" charset="0"/>
              </a:rPr>
              <a:t> </a:t>
            </a:r>
            <a:r>
              <a:rPr lang="en-US" sz="1800" b="1" dirty="0">
                <a:latin typeface="Arial" panose="020B0604020202020204" pitchFamily="34" charset="0"/>
                <a:cs typeface="Arial" panose="020B0604020202020204" pitchFamily="34" charset="0"/>
              </a:rPr>
              <a:t>qua </a:t>
            </a:r>
            <a:r>
              <a:rPr lang="en-US" sz="1800" b="1" dirty="0" err="1">
                <a:latin typeface="Arial" panose="020B0604020202020204" pitchFamily="34" charset="0"/>
                <a:cs typeface="Arial" panose="020B0604020202020204" pitchFamily="34" charset="0"/>
              </a:rPr>
              <a:t>mỗi</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bức</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tranh.</a:t>
            </a:r>
            <a:endParaRPr lang="en-US" sz="1800" b="1" dirty="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55960" y="1716374"/>
            <a:ext cx="8232079" cy="2740221"/>
          </a:xfrm>
          <a:prstGeom prst="rect">
            <a:avLst/>
          </a:prstGeom>
          <a:ln>
            <a:noFill/>
          </a:ln>
          <a:effectLst>
            <a:softEdge rad="112500"/>
          </a:effec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lamp, light&#10;&#10;Description automatically generated"/>
          <p:cNvPicPr>
            <a:picLocks noChangeAspect="1"/>
          </p:cNvPicPr>
          <p:nvPr/>
        </p:nvPicPr>
        <p:blipFill rotWithShape="1">
          <a:blip r:embed="rId1"/>
          <a:srcRect b="9994"/>
          <a:stretch>
            <a:fillRect/>
          </a:stretch>
        </p:blipFill>
        <p:spPr>
          <a:xfrm>
            <a:off x="-1306644" y="-807314"/>
            <a:ext cx="11887914" cy="6071016"/>
          </a:xfrm>
          <a:prstGeom prst="rect">
            <a:avLst/>
          </a:prstGeom>
        </p:spPr>
      </p:pic>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352269" y="1461541"/>
            <a:ext cx="8248759" cy="2864940"/>
          </a:xfrm>
          <a:prstGeom prst="rect">
            <a:avLst/>
          </a:prstGeom>
          <a:ln>
            <a:noFill/>
          </a:ln>
          <a:effectLst>
            <a:softEdge rad="112500"/>
          </a:effectLst>
        </p:spPr>
      </p:pic>
      <p:sp>
        <p:nvSpPr>
          <p:cNvPr id="2" name="Content Placeholder 2"/>
          <p:cNvSpPr txBox="1"/>
          <p:nvPr/>
        </p:nvSpPr>
        <p:spPr>
          <a:xfrm>
            <a:off x="1312906" y="600264"/>
            <a:ext cx="6647543" cy="668806"/>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Baloo 2"/>
              <a:buChar char="●"/>
              <a:defRPr sz="1400" b="0" i="0" u="none" strike="noStrike" cap="none">
                <a:solidFill>
                  <a:schemeClr val="dk1"/>
                </a:solidFill>
                <a:latin typeface="Baloo 2"/>
                <a:ea typeface="Baloo 2"/>
                <a:cs typeface="Baloo 2"/>
                <a:sym typeface="Baloo 2"/>
              </a:defRPr>
            </a:lvl1pPr>
            <a:lvl2pPr marL="914400" marR="0" lvl="1" indent="-317500" algn="ctr" rtl="0">
              <a:lnSpc>
                <a:spcPct val="100000"/>
              </a:lnSpc>
              <a:spcBef>
                <a:spcPts val="0"/>
              </a:spcBef>
              <a:spcAft>
                <a:spcPts val="0"/>
              </a:spcAft>
              <a:buClr>
                <a:schemeClr val="dk1"/>
              </a:buClr>
              <a:buSzPts val="1400"/>
              <a:buFont typeface="Baloo 2"/>
              <a:buChar char="○"/>
              <a:defRPr sz="1400" b="0" i="0" u="none" strike="noStrike" cap="none">
                <a:solidFill>
                  <a:schemeClr val="dk1"/>
                </a:solidFill>
                <a:latin typeface="Baloo 2"/>
                <a:ea typeface="Baloo 2"/>
                <a:cs typeface="Baloo 2"/>
                <a:sym typeface="Baloo 2"/>
              </a:defRPr>
            </a:lvl2pPr>
            <a:lvl3pPr marL="1371600" marR="0" lvl="2" indent="-317500" algn="ctr" rtl="0">
              <a:lnSpc>
                <a:spcPct val="100000"/>
              </a:lnSpc>
              <a:spcBef>
                <a:spcPts val="1600"/>
              </a:spcBef>
              <a:spcAft>
                <a:spcPts val="0"/>
              </a:spcAft>
              <a:buClr>
                <a:schemeClr val="dk1"/>
              </a:buClr>
              <a:buSzPts val="1400"/>
              <a:buFont typeface="Baloo 2"/>
              <a:buChar char="■"/>
              <a:defRPr sz="1400" b="0" i="0" u="none" strike="noStrike" cap="none">
                <a:solidFill>
                  <a:schemeClr val="dk1"/>
                </a:solidFill>
                <a:latin typeface="Baloo 2"/>
                <a:ea typeface="Baloo 2"/>
                <a:cs typeface="Baloo 2"/>
                <a:sym typeface="Baloo 2"/>
              </a:defRPr>
            </a:lvl3pPr>
            <a:lvl4pPr marL="1828800" marR="0" lvl="3" indent="-317500" algn="ctr" rtl="0">
              <a:lnSpc>
                <a:spcPct val="100000"/>
              </a:lnSpc>
              <a:spcBef>
                <a:spcPts val="1600"/>
              </a:spcBef>
              <a:spcAft>
                <a:spcPts val="0"/>
              </a:spcAft>
              <a:buClr>
                <a:schemeClr val="dk1"/>
              </a:buClr>
              <a:buSzPts val="1400"/>
              <a:buFont typeface="Baloo 2"/>
              <a:buChar char="●"/>
              <a:defRPr sz="1400" b="0" i="0" u="none" strike="noStrike" cap="none">
                <a:solidFill>
                  <a:schemeClr val="dk1"/>
                </a:solidFill>
                <a:latin typeface="Baloo 2"/>
                <a:ea typeface="Baloo 2"/>
                <a:cs typeface="Baloo 2"/>
                <a:sym typeface="Baloo 2"/>
              </a:defRPr>
            </a:lvl4pPr>
            <a:lvl5pPr marL="2286000" marR="0" lvl="4" indent="-317500" algn="ctr" rtl="0">
              <a:lnSpc>
                <a:spcPct val="100000"/>
              </a:lnSpc>
              <a:spcBef>
                <a:spcPts val="1600"/>
              </a:spcBef>
              <a:spcAft>
                <a:spcPts val="0"/>
              </a:spcAft>
              <a:buClr>
                <a:schemeClr val="dk1"/>
              </a:buClr>
              <a:buSzPts val="1400"/>
              <a:buFont typeface="Baloo 2"/>
              <a:buChar char="○"/>
              <a:defRPr sz="1400" b="0" i="0" u="none" strike="noStrike" cap="none">
                <a:solidFill>
                  <a:schemeClr val="dk1"/>
                </a:solidFill>
                <a:latin typeface="Baloo 2"/>
                <a:ea typeface="Baloo 2"/>
                <a:cs typeface="Baloo 2"/>
                <a:sym typeface="Baloo 2"/>
              </a:defRPr>
            </a:lvl5pPr>
            <a:lvl6pPr marL="2743200" marR="0" lvl="5" indent="-317500" algn="ctr" rtl="0">
              <a:lnSpc>
                <a:spcPct val="100000"/>
              </a:lnSpc>
              <a:spcBef>
                <a:spcPts val="1600"/>
              </a:spcBef>
              <a:spcAft>
                <a:spcPts val="0"/>
              </a:spcAft>
              <a:buClr>
                <a:schemeClr val="dk1"/>
              </a:buClr>
              <a:buSzPts val="1400"/>
              <a:buFont typeface="Baloo 2"/>
              <a:buChar char="■"/>
              <a:defRPr sz="1400" b="0" i="0" u="none" strike="noStrike" cap="none">
                <a:solidFill>
                  <a:schemeClr val="dk1"/>
                </a:solidFill>
                <a:latin typeface="Baloo 2"/>
                <a:ea typeface="Baloo 2"/>
                <a:cs typeface="Baloo 2"/>
                <a:sym typeface="Baloo 2"/>
              </a:defRPr>
            </a:lvl6pPr>
            <a:lvl7pPr marL="3200400" marR="0" lvl="6" indent="-317500" algn="ctr" rtl="0">
              <a:lnSpc>
                <a:spcPct val="100000"/>
              </a:lnSpc>
              <a:spcBef>
                <a:spcPts val="1600"/>
              </a:spcBef>
              <a:spcAft>
                <a:spcPts val="0"/>
              </a:spcAft>
              <a:buClr>
                <a:schemeClr val="dk1"/>
              </a:buClr>
              <a:buSzPts val="1400"/>
              <a:buFont typeface="Baloo 2"/>
              <a:buChar char="●"/>
              <a:defRPr sz="1400" b="0" i="0" u="none" strike="noStrike" cap="none">
                <a:solidFill>
                  <a:schemeClr val="dk1"/>
                </a:solidFill>
                <a:latin typeface="Baloo 2"/>
                <a:ea typeface="Baloo 2"/>
                <a:cs typeface="Baloo 2"/>
                <a:sym typeface="Baloo 2"/>
              </a:defRPr>
            </a:lvl7pPr>
            <a:lvl8pPr marL="3657600" marR="0" lvl="7" indent="-317500" algn="ctr" rtl="0">
              <a:lnSpc>
                <a:spcPct val="100000"/>
              </a:lnSpc>
              <a:spcBef>
                <a:spcPts val="1600"/>
              </a:spcBef>
              <a:spcAft>
                <a:spcPts val="0"/>
              </a:spcAft>
              <a:buClr>
                <a:schemeClr val="dk1"/>
              </a:buClr>
              <a:buSzPts val="1400"/>
              <a:buFont typeface="Baloo 2"/>
              <a:buChar char="○"/>
              <a:defRPr sz="1400" b="0" i="0" u="none" strike="noStrike" cap="none">
                <a:solidFill>
                  <a:schemeClr val="dk1"/>
                </a:solidFill>
                <a:latin typeface="Baloo 2"/>
                <a:ea typeface="Baloo 2"/>
                <a:cs typeface="Baloo 2"/>
                <a:sym typeface="Baloo 2"/>
              </a:defRPr>
            </a:lvl8pPr>
            <a:lvl9pPr marL="4114800" marR="0" lvl="8" indent="-317500" algn="ctr" rtl="0">
              <a:lnSpc>
                <a:spcPct val="100000"/>
              </a:lnSpc>
              <a:spcBef>
                <a:spcPts val="1600"/>
              </a:spcBef>
              <a:spcAft>
                <a:spcPts val="1600"/>
              </a:spcAft>
              <a:buClr>
                <a:schemeClr val="dk1"/>
              </a:buClr>
              <a:buSzPts val="1400"/>
              <a:buFont typeface="Baloo 2"/>
              <a:buChar char="■"/>
              <a:defRPr sz="1400" b="0" i="0" u="none" strike="noStrike" cap="none">
                <a:solidFill>
                  <a:schemeClr val="dk1"/>
                </a:solidFill>
                <a:latin typeface="Baloo 2"/>
                <a:ea typeface="Baloo 2"/>
                <a:cs typeface="Baloo 2"/>
                <a:sym typeface="Baloo 2"/>
              </a:defRPr>
            </a:lvl9pPr>
          </a:lstStyle>
          <a:p>
            <a:pPr marL="0" indent="0" algn="ctr">
              <a:buFont typeface="Baloo 2"/>
              <a:buNone/>
            </a:pPr>
            <a:r>
              <a:rPr lang="en-US" sz="1800" b="1" dirty="0" err="1">
                <a:latin typeface="Arial" panose="020B0604020202020204" pitchFamily="34" charset="0"/>
                <a:cs typeface="Arial" panose="020B0604020202020204" pitchFamily="34" charset="0"/>
              </a:rPr>
              <a:t>Hãy</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quan</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sát hình ảnh dưới đây</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và</a:t>
            </a:r>
            <a:r>
              <a:rPr lang="en-US" sz="1800" b="1" dirty="0">
                <a:latin typeface="Arial" panose="020B0604020202020204" pitchFamily="34" charset="0"/>
                <a:cs typeface="Arial" panose="020B0604020202020204" pitchFamily="34" charset="0"/>
              </a:rPr>
              <a:t> </a:t>
            </a:r>
            <a:endParaRPr lang="en-US" sz="1800" b="1" dirty="0">
              <a:latin typeface="Arial" panose="020B0604020202020204" pitchFamily="34" charset="0"/>
              <a:cs typeface="Arial" panose="020B0604020202020204" pitchFamily="34" charset="0"/>
            </a:endParaRPr>
          </a:p>
          <a:p>
            <a:pPr marL="0" indent="0" algn="ctr">
              <a:buFont typeface="Baloo 2"/>
              <a:buNone/>
            </a:pPr>
            <a:r>
              <a:rPr lang="en-US" sz="1800" b="1" dirty="0" err="1">
                <a:latin typeface="Arial" panose="020B0604020202020204" pitchFamily="34" charset="0"/>
                <a:cs typeface="Arial" panose="020B0604020202020204" pitchFamily="34" charset="0"/>
              </a:rPr>
              <a:t>nêu</a:t>
            </a:r>
            <a:r>
              <a:rPr lang="en-US" sz="1800" b="1" dirty="0">
                <a:latin typeface="Arial" panose="020B0604020202020204" pitchFamily="34" charset="0"/>
                <a:cs typeface="Arial" panose="020B0604020202020204" pitchFamily="34" charset="0"/>
              </a:rPr>
              <a:t> </a:t>
            </a:r>
            <a:r>
              <a:rPr lang="en-US" sz="1800" b="1" dirty="0" err="1">
                <a:solidFill>
                  <a:srgbClr val="00B050"/>
                </a:solidFill>
                <a:latin typeface="Arial" panose="020B0604020202020204" pitchFamily="34" charset="0"/>
                <a:cs typeface="Arial" panose="020B0604020202020204" pitchFamily="34" charset="0"/>
              </a:rPr>
              <a:t>cách</a:t>
            </a:r>
            <a:r>
              <a:rPr lang="en-US" sz="1800" b="1" dirty="0">
                <a:solidFill>
                  <a:srgbClr val="00B050"/>
                </a:solidFill>
                <a:latin typeface="Arial" panose="020B0604020202020204" pitchFamily="34" charset="0"/>
                <a:cs typeface="Arial" panose="020B0604020202020204" pitchFamily="34" charset="0"/>
              </a:rPr>
              <a:t> </a:t>
            </a:r>
            <a:r>
              <a:rPr lang="en-US" sz="1800" b="1" dirty="0" err="1">
                <a:solidFill>
                  <a:srgbClr val="00B050"/>
                </a:solidFill>
                <a:latin typeface="Arial" panose="020B0604020202020204" pitchFamily="34" charset="0"/>
                <a:cs typeface="Arial" panose="020B0604020202020204" pitchFamily="34" charset="0"/>
              </a:rPr>
              <a:t>ứng</a:t>
            </a:r>
            <a:r>
              <a:rPr lang="en-US" sz="1800" b="1" dirty="0">
                <a:solidFill>
                  <a:srgbClr val="00B050"/>
                </a:solidFill>
                <a:latin typeface="Arial" panose="020B0604020202020204" pitchFamily="34" charset="0"/>
                <a:cs typeface="Arial" panose="020B0604020202020204" pitchFamily="34" charset="0"/>
              </a:rPr>
              <a:t> </a:t>
            </a:r>
            <a:r>
              <a:rPr lang="en-US" sz="1800" b="1" dirty="0" err="1">
                <a:solidFill>
                  <a:srgbClr val="00B050"/>
                </a:solidFill>
                <a:latin typeface="Arial" panose="020B0604020202020204" pitchFamily="34" charset="0"/>
                <a:cs typeface="Arial" panose="020B0604020202020204" pitchFamily="34" charset="0"/>
              </a:rPr>
              <a:t>phó</a:t>
            </a:r>
            <a:r>
              <a:rPr lang="en-US" sz="1800" b="1" dirty="0">
                <a:solidFill>
                  <a:srgbClr val="00B050"/>
                </a:solidFill>
                <a:latin typeface="Arial" panose="020B0604020202020204" pitchFamily="34" charset="0"/>
                <a:cs typeface="Arial" panose="020B0604020202020204" pitchFamily="34" charset="0"/>
              </a:rPr>
              <a:t> </a:t>
            </a:r>
            <a:r>
              <a:rPr lang="en-US" sz="1800" b="1" dirty="0" err="1">
                <a:solidFill>
                  <a:srgbClr val="00B050"/>
                </a:solidFill>
                <a:latin typeface="Arial" panose="020B0604020202020204" pitchFamily="34" charset="0"/>
                <a:cs typeface="Arial" panose="020B0604020202020204" pitchFamily="34" charset="0"/>
              </a:rPr>
              <a:t>với</a:t>
            </a:r>
            <a:r>
              <a:rPr lang="en-US" sz="1800" b="1" dirty="0">
                <a:solidFill>
                  <a:srgbClr val="00B050"/>
                </a:solidFill>
                <a:latin typeface="Arial" panose="020B0604020202020204" pitchFamily="34" charset="0"/>
                <a:cs typeface="Arial" panose="020B0604020202020204" pitchFamily="34" charset="0"/>
              </a:rPr>
              <a:t> </a:t>
            </a:r>
            <a:r>
              <a:rPr lang="en-US" sz="1800" b="1" dirty="0" err="1">
                <a:solidFill>
                  <a:srgbClr val="00B050"/>
                </a:solidFill>
                <a:latin typeface="Arial" panose="020B0604020202020204" pitchFamily="34" charset="0"/>
                <a:cs typeface="Arial" panose="020B0604020202020204" pitchFamily="34" charset="0"/>
              </a:rPr>
              <a:t>căng</a:t>
            </a:r>
            <a:r>
              <a:rPr lang="en-US" sz="1800" b="1" dirty="0">
                <a:solidFill>
                  <a:srgbClr val="00B050"/>
                </a:solidFill>
                <a:latin typeface="Arial" panose="020B0604020202020204" pitchFamily="34" charset="0"/>
                <a:cs typeface="Arial" panose="020B0604020202020204" pitchFamily="34" charset="0"/>
              </a:rPr>
              <a:t> </a:t>
            </a:r>
            <a:r>
              <a:rPr lang="en-US" sz="1800" b="1" dirty="0" err="1">
                <a:solidFill>
                  <a:srgbClr val="00B050"/>
                </a:solidFill>
                <a:latin typeface="Arial" panose="020B0604020202020204" pitchFamily="34" charset="0"/>
                <a:cs typeface="Arial" panose="020B0604020202020204" pitchFamily="34" charset="0"/>
              </a:rPr>
              <a:t>thẳng</a:t>
            </a:r>
            <a:r>
              <a:rPr lang="en-US" sz="1800" b="1" dirty="0">
                <a:solidFill>
                  <a:srgbClr val="00B050"/>
                </a:solidFill>
                <a:latin typeface="Arial" panose="020B0604020202020204" pitchFamily="34" charset="0"/>
                <a:cs typeface="Arial" panose="020B0604020202020204" pitchFamily="34" charset="0"/>
              </a:rPr>
              <a:t> </a:t>
            </a:r>
            <a:r>
              <a:rPr lang="en-US" sz="1800" b="1" dirty="0">
                <a:latin typeface="Arial" panose="020B0604020202020204" pitchFamily="34" charset="0"/>
                <a:cs typeface="Arial" panose="020B0604020202020204" pitchFamily="34" charset="0"/>
              </a:rPr>
              <a:t>qua </a:t>
            </a:r>
            <a:r>
              <a:rPr lang="en-US" sz="1800" b="1" dirty="0" err="1">
                <a:latin typeface="Arial" panose="020B0604020202020204" pitchFamily="34" charset="0"/>
                <a:cs typeface="Arial" panose="020B0604020202020204" pitchFamily="34" charset="0"/>
              </a:rPr>
              <a:t>mỗi</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bức</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tranh.</a:t>
            </a:r>
            <a:endParaRPr lang="en-US" sz="1800" b="1"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lamp, light&#10;&#10;Description automatically generated"/>
          <p:cNvPicPr>
            <a:picLocks noChangeAspect="1"/>
          </p:cNvPicPr>
          <p:nvPr/>
        </p:nvPicPr>
        <p:blipFill rotWithShape="1">
          <a:blip r:embed="rId1"/>
          <a:srcRect b="9994"/>
          <a:stretch>
            <a:fillRect/>
          </a:stretch>
        </p:blipFill>
        <p:spPr>
          <a:xfrm>
            <a:off x="-1306644" y="-824459"/>
            <a:ext cx="11887914" cy="6071016"/>
          </a:xfrm>
          <a:prstGeom prst="rect">
            <a:avLst/>
          </a:prstGeom>
        </p:spPr>
      </p:pic>
      <p:pic>
        <p:nvPicPr>
          <p:cNvPr id="12" name="9Slide.vn 108"/>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697042" y="495837"/>
            <a:ext cx="7112833" cy="1377933"/>
          </a:xfrm>
          <a:prstGeom prst="rect">
            <a:avLst/>
          </a:prstGeom>
        </p:spPr>
      </p:pic>
      <p:sp>
        <p:nvSpPr>
          <p:cNvPr id="6" name="TextBox 5"/>
          <p:cNvSpPr txBox="1"/>
          <p:nvPr/>
        </p:nvSpPr>
        <p:spPr>
          <a:xfrm>
            <a:off x="1236591" y="687158"/>
            <a:ext cx="6342862" cy="1014730"/>
          </a:xfrm>
          <a:prstGeom prst="rect">
            <a:avLst/>
          </a:prstGeom>
          <a:noFill/>
        </p:spPr>
        <p:txBody>
          <a:bodyPr wrap="square">
            <a:spAutoFit/>
          </a:bodyPr>
          <a:lstStyle/>
          <a:p>
            <a:pPr marL="0" indent="0" algn="ctr">
              <a:lnSpc>
                <a:spcPct val="150000"/>
              </a:lnSpc>
              <a:buFont typeface="Baloo 2"/>
              <a:buNone/>
            </a:pPr>
            <a:r>
              <a:rPr lang="en-US" sz="2000" b="1" dirty="0" err="1">
                <a:latin typeface="Times New Roman" panose="02020603050405020304" pitchFamily="18" charset="0"/>
                <a:cs typeface="Times New Roman" panose="02020603050405020304" pitchFamily="18" charset="0"/>
              </a:rPr>
              <a:t>Em</a:t>
            </a:r>
            <a:r>
              <a:rPr lang="en-US" sz="2000" b="1" dirty="0">
                <a:latin typeface="Times New Roman" panose="02020603050405020304" pitchFamily="18" charset="0"/>
                <a:cs typeface="Times New Roman" panose="02020603050405020304" pitchFamily="18" charset="0"/>
              </a:rPr>
              <a:t> </a:t>
            </a:r>
            <a:r>
              <a:rPr lang="en-US" sz="2000" b="1" dirty="0" err="1">
                <a:latin typeface="Arial" panose="020B0604020202020204" pitchFamily="34" charset="0"/>
                <a:cs typeface="Arial" panose="020B0604020202020204" pitchFamily="34" charset="0"/>
              </a:rPr>
              <a:t>hãy</a:t>
            </a:r>
            <a:r>
              <a:rPr lang="en-US" sz="2000" b="1" dirty="0">
                <a:latin typeface="Arial" panose="020B0604020202020204" pitchFamily="34" charset="0"/>
                <a:cs typeface="Arial" panose="020B0604020202020204" pitchFamily="34" charset="0"/>
              </a:rPr>
              <a:t> chia </a:t>
            </a:r>
            <a:r>
              <a:rPr lang="en-US" sz="2000" b="1" dirty="0" err="1">
                <a:latin typeface="Arial" panose="020B0604020202020204" pitchFamily="34" charset="0"/>
                <a:cs typeface="Arial" panose="020B0604020202020204" pitchFamily="34" charset="0"/>
              </a:rPr>
              <a:t>sẻ</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thêm</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các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cách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ứng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phó</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tích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cực,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khi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gặp</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căng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thẳng?</a:t>
            </a:r>
            <a:endParaRPr lang="en-US" sz="2000" b="1" dirty="0">
              <a:latin typeface="Arial" panose="020B0604020202020204" pitchFamily="34" charset="0"/>
              <a:cs typeface="Arial" panose="020B0604020202020204" pitchFamily="34" charset="0"/>
            </a:endParaRPr>
          </a:p>
        </p:txBody>
      </p:sp>
      <p:pic>
        <p:nvPicPr>
          <p:cNvPr id="13" name="Picture 16" descr="Happy Girl designs, themes, templates and downloadable graphic elements on  Dribbble"/>
          <p:cNvPicPr>
            <a:picLocks noChangeAspect="1" noChangeArrowheads="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163245" y="1927954"/>
            <a:ext cx="4489554" cy="28401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ext Box 4"/>
          <p:cNvSpPr txBox="1"/>
          <p:nvPr/>
        </p:nvSpPr>
        <p:spPr>
          <a:xfrm>
            <a:off x="197485" y="586740"/>
            <a:ext cx="8824595" cy="3969385"/>
          </a:xfrm>
          <a:prstGeom prst="rect">
            <a:avLst/>
          </a:prstGeom>
          <a:noFill/>
        </p:spPr>
        <p:txBody>
          <a:bodyPr wrap="square" rtlCol="0" anchor="t">
            <a:spAutoFit/>
          </a:bodyPr>
          <a:p>
            <a:pPr algn="ctr"/>
            <a:r>
              <a:rPr lang="en-US" sz="2800" i="1">
                <a:solidFill>
                  <a:srgbClr val="FF0000"/>
                </a:solidFill>
                <a:latin typeface="Times New Roman" panose="02020603050405020304" pitchFamily="18" charset="0"/>
                <a:cs typeface="Times New Roman" panose="02020603050405020304" pitchFamily="18" charset="0"/>
              </a:rPr>
              <a:t>Những cách ứng phó tích cực khi gặp căng thẳng:</a:t>
            </a:r>
            <a:endParaRPr lang="en-US" sz="2800" i="1">
              <a:solidFill>
                <a:srgbClr val="FF0000"/>
              </a:solidFill>
              <a:latin typeface="Times New Roman" panose="02020603050405020304" pitchFamily="18" charset="0"/>
              <a:cs typeface="Times New Roman" panose="02020603050405020304" pitchFamily="18" charset="0"/>
            </a:endParaRPr>
          </a:p>
          <a:p>
            <a:pPr algn="ctr"/>
            <a:endParaRPr lang="en-US" sz="2800" i="1">
              <a:solidFill>
                <a:srgbClr val="FF0000"/>
              </a:solidFill>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o"/>
            </a:pPr>
            <a:r>
              <a:rPr lang="en-US" sz="2400">
                <a:latin typeface="Times New Roman" panose="02020603050405020304" pitchFamily="18" charset="0"/>
                <a:cs typeface="Times New Roman" panose="02020603050405020304" pitchFamily="18" charset="0"/>
              </a:rPr>
              <a:t>Hít thở thật sâu, bình tĩnh để giải quyết căng thẳng.</a:t>
            </a:r>
            <a:endParaRPr lang="en-US"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o"/>
            </a:pPr>
            <a:r>
              <a:rPr lang="en-US" sz="2400">
                <a:latin typeface="Times New Roman" panose="02020603050405020304" pitchFamily="18" charset="0"/>
                <a:cs typeface="Times New Roman" panose="02020603050405020304" pitchFamily="18" charset="0"/>
              </a:rPr>
              <a:t>Đối diện với nó và tìm cách vượt qua nó.</a:t>
            </a:r>
            <a:endParaRPr lang="en-US"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o"/>
            </a:pPr>
            <a:r>
              <a:rPr lang="en-US" sz="2400">
                <a:latin typeface="Times New Roman" panose="02020603050405020304" pitchFamily="18" charset="0"/>
                <a:cs typeface="Times New Roman" panose="02020603050405020304" pitchFamily="18" charset="0"/>
              </a:rPr>
              <a:t>Cố gắng suy nghĩ tích cực hơn, tạo nên những khoảnh khắc vui vẻ.</a:t>
            </a:r>
            <a:endParaRPr lang="en-US"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o"/>
            </a:pPr>
            <a:r>
              <a:rPr lang="en-US" sz="2400">
                <a:latin typeface="Times New Roman" panose="02020603050405020304" pitchFamily="18" charset="0"/>
                <a:cs typeface="Times New Roman" panose="02020603050405020304" pitchFamily="18" charset="0"/>
              </a:rPr>
              <a:t>Tìm kiếm sự giúp đỡ từ người khác.</a:t>
            </a:r>
            <a:endParaRPr lang="en-US"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o"/>
            </a:pPr>
            <a:r>
              <a:rPr lang="en-US" sz="2400">
                <a:latin typeface="Times New Roman" panose="02020603050405020304" pitchFamily="18" charset="0"/>
                <a:cs typeface="Times New Roman" panose="02020603050405020304" pitchFamily="18" charset="0"/>
              </a:rPr>
              <a:t>Chia sẻ với bạn bè, thầy cô giáo, người thân để giải tỏa căng thẳng.</a:t>
            </a:r>
            <a:endParaRPr lang="en-US"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o"/>
            </a:pPr>
            <a:r>
              <a:rPr lang="en-US" sz="2400">
                <a:latin typeface="Times New Roman" panose="02020603050405020304" pitchFamily="18" charset="0"/>
                <a:cs typeface="Times New Roman" panose="02020603050405020304" pitchFamily="18" charset="0"/>
              </a:rPr>
              <a:t>Thường xuyên luyện tập thể dục thể thao.</a:t>
            </a:r>
            <a:endParaRPr lang="en-US"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o"/>
            </a:pPr>
            <a:r>
              <a:rPr lang="en-US" sz="2400">
                <a:latin typeface="Times New Roman" panose="02020603050405020304" pitchFamily="18" charset="0"/>
                <a:cs typeface="Times New Roman" panose="02020603050405020304" pitchFamily="18" charset="0"/>
              </a:rPr>
              <a:t>...</a:t>
            </a:r>
            <a:endParaRPr lang="en-US" sz="2400">
              <a:latin typeface="Times New Roman" panose="02020603050405020304" pitchFamily="18" charset="0"/>
              <a:cs typeface="Times New Roman" panose="02020603050405020304" pitchFamily="18" charset="0"/>
            </a:endParaRPr>
          </a:p>
        </p:txBody>
      </p:sp>
    </p:spTree>
  </p:cSld>
  <p:clrMapOvr>
    <a:masterClrMapping/>
  </p:clrMapOvr>
  <p:transition>
    <p:dissolv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984"/>
        <p:cNvGrpSpPr/>
        <p:nvPr/>
      </p:nvGrpSpPr>
      <p:grpSpPr>
        <a:xfrm>
          <a:off x="0" y="0"/>
          <a:ext cx="0" cy="0"/>
          <a:chOff x="0" y="0"/>
          <a:chExt cx="0" cy="0"/>
        </a:xfrm>
      </p:grpSpPr>
      <p:sp>
        <p:nvSpPr>
          <p:cNvPr id="985" name="Google Shape;985;p38"/>
          <p:cNvSpPr/>
          <p:nvPr/>
        </p:nvSpPr>
        <p:spPr>
          <a:xfrm>
            <a:off x="1584925" y="1145850"/>
            <a:ext cx="5974200" cy="2109000"/>
          </a:xfrm>
          <a:prstGeom prst="roundRect">
            <a:avLst>
              <a:gd name="adj" fmla="val 50000"/>
            </a:avLst>
          </a:prstGeom>
          <a:solidFill>
            <a:schemeClr val="accent5"/>
          </a:solidFill>
          <a:ln w="76200" cap="flat" cmpd="sng">
            <a:solidFill>
              <a:schemeClr val="lt1"/>
            </a:solidFill>
            <a:prstDash val="solid"/>
            <a:round/>
            <a:headEnd type="none" w="sm" len="sm"/>
            <a:tailEnd type="none" w="sm" len="sm"/>
          </a:ln>
          <a:effectLst>
            <a:outerShdw blurRad="57150" dist="19050" dir="324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88" name="Google Shape;988;p38"/>
          <p:cNvGrpSpPr/>
          <p:nvPr/>
        </p:nvGrpSpPr>
        <p:grpSpPr>
          <a:xfrm>
            <a:off x="2311330" y="1686460"/>
            <a:ext cx="4521353" cy="289171"/>
            <a:chOff x="2721830" y="1314985"/>
            <a:chExt cx="4521353" cy="289171"/>
          </a:xfrm>
        </p:grpSpPr>
        <p:sp>
          <p:nvSpPr>
            <p:cNvPr id="989" name="Google Shape;989;p38"/>
            <p:cNvSpPr/>
            <p:nvPr/>
          </p:nvSpPr>
          <p:spPr>
            <a:xfrm>
              <a:off x="2721830"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0" name="Google Shape;990;p38"/>
            <p:cNvSpPr/>
            <p:nvPr/>
          </p:nvSpPr>
          <p:spPr>
            <a:xfrm>
              <a:off x="6954105"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991" name="Google Shape;991;p38"/>
          <p:cNvSpPr/>
          <p:nvPr/>
        </p:nvSpPr>
        <p:spPr>
          <a:xfrm rot="-1144971">
            <a:off x="1245348" y="2411007"/>
            <a:ext cx="1409454" cy="1664862"/>
          </a:xfrm>
          <a:prstGeom prst="round2SameRect">
            <a:avLst>
              <a:gd name="adj1" fmla="val 50000"/>
              <a:gd name="adj2" fmla="val 0"/>
            </a:avLst>
          </a:prstGeom>
          <a:solidFill>
            <a:schemeClr val="accent2">
              <a:lumMod val="60000"/>
              <a:lumOff val="40000"/>
            </a:schemeClr>
          </a:solidFill>
          <a:ln w="38100" cap="flat" cmpd="sng">
            <a:solidFill>
              <a:schemeClr val="lt1"/>
            </a:solidFill>
            <a:prstDash val="solid"/>
            <a:round/>
            <a:headEnd type="none" w="sm" len="sm"/>
            <a:tailEnd type="none" w="sm" len="sm"/>
          </a:ln>
          <a:effectLst>
            <a:outerShdw blurRad="57150" dist="19050" dir="540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Title 1"/>
          <p:cNvSpPr txBox="1"/>
          <p:nvPr/>
        </p:nvSpPr>
        <p:spPr>
          <a:xfrm>
            <a:off x="1931529" y="1593296"/>
            <a:ext cx="5330743" cy="12127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7500"/>
              <a:buFont typeface="Erica One" panose="02000000000000000000"/>
              <a:buNone/>
              <a:defRPr sz="7500" b="0" i="0" u="none" strike="noStrike" cap="none">
                <a:solidFill>
                  <a:schemeClr val="dk1"/>
                </a:solidFill>
                <a:latin typeface="Erica One" panose="02000000000000000000"/>
                <a:ea typeface="Erica One" panose="02000000000000000000"/>
                <a:cs typeface="Erica One" panose="02000000000000000000"/>
                <a:sym typeface="Erica One" panose="02000000000000000000"/>
              </a:defRPr>
            </a:lvl1pPr>
            <a:lvl2pPr marR="0" lvl="1" algn="ctr" rtl="0">
              <a:lnSpc>
                <a:spcPct val="100000"/>
              </a:lnSpc>
              <a:spcBef>
                <a:spcPts val="0"/>
              </a:spcBef>
              <a:spcAft>
                <a:spcPts val="0"/>
              </a:spcAft>
              <a:buClr>
                <a:schemeClr val="dk1"/>
              </a:buClr>
              <a:buSzPts val="7500"/>
              <a:buFont typeface="Erica One" panose="02000000000000000000"/>
              <a:buNone/>
              <a:defRPr sz="7500" b="0" i="0" u="none" strike="noStrike" cap="none">
                <a:solidFill>
                  <a:schemeClr val="dk1"/>
                </a:solidFill>
                <a:latin typeface="Erica One" panose="02000000000000000000"/>
                <a:ea typeface="Erica One" panose="02000000000000000000"/>
                <a:cs typeface="Erica One" panose="02000000000000000000"/>
                <a:sym typeface="Erica One" panose="02000000000000000000"/>
              </a:defRPr>
            </a:lvl2pPr>
            <a:lvl3pPr marR="0" lvl="2" algn="ctr" rtl="0">
              <a:lnSpc>
                <a:spcPct val="100000"/>
              </a:lnSpc>
              <a:spcBef>
                <a:spcPts val="0"/>
              </a:spcBef>
              <a:spcAft>
                <a:spcPts val="0"/>
              </a:spcAft>
              <a:buClr>
                <a:schemeClr val="dk1"/>
              </a:buClr>
              <a:buSzPts val="7500"/>
              <a:buFont typeface="Erica One" panose="02000000000000000000"/>
              <a:buNone/>
              <a:defRPr sz="7500" b="0" i="0" u="none" strike="noStrike" cap="none">
                <a:solidFill>
                  <a:schemeClr val="dk1"/>
                </a:solidFill>
                <a:latin typeface="Erica One" panose="02000000000000000000"/>
                <a:ea typeface="Erica One" panose="02000000000000000000"/>
                <a:cs typeface="Erica One" panose="02000000000000000000"/>
                <a:sym typeface="Erica One" panose="02000000000000000000"/>
              </a:defRPr>
            </a:lvl3pPr>
            <a:lvl4pPr marR="0" lvl="3" algn="ctr" rtl="0">
              <a:lnSpc>
                <a:spcPct val="100000"/>
              </a:lnSpc>
              <a:spcBef>
                <a:spcPts val="0"/>
              </a:spcBef>
              <a:spcAft>
                <a:spcPts val="0"/>
              </a:spcAft>
              <a:buClr>
                <a:schemeClr val="dk1"/>
              </a:buClr>
              <a:buSzPts val="7500"/>
              <a:buFont typeface="Erica One" panose="02000000000000000000"/>
              <a:buNone/>
              <a:defRPr sz="7500" b="0" i="0" u="none" strike="noStrike" cap="none">
                <a:solidFill>
                  <a:schemeClr val="dk1"/>
                </a:solidFill>
                <a:latin typeface="Erica One" panose="02000000000000000000"/>
                <a:ea typeface="Erica One" panose="02000000000000000000"/>
                <a:cs typeface="Erica One" panose="02000000000000000000"/>
                <a:sym typeface="Erica One" panose="02000000000000000000"/>
              </a:defRPr>
            </a:lvl4pPr>
            <a:lvl5pPr marR="0" lvl="4" algn="ctr" rtl="0">
              <a:lnSpc>
                <a:spcPct val="100000"/>
              </a:lnSpc>
              <a:spcBef>
                <a:spcPts val="0"/>
              </a:spcBef>
              <a:spcAft>
                <a:spcPts val="0"/>
              </a:spcAft>
              <a:buClr>
                <a:schemeClr val="dk1"/>
              </a:buClr>
              <a:buSzPts val="7500"/>
              <a:buFont typeface="Erica One" panose="02000000000000000000"/>
              <a:buNone/>
              <a:defRPr sz="7500" b="0" i="0" u="none" strike="noStrike" cap="none">
                <a:solidFill>
                  <a:schemeClr val="dk1"/>
                </a:solidFill>
                <a:latin typeface="Erica One" panose="02000000000000000000"/>
                <a:ea typeface="Erica One" panose="02000000000000000000"/>
                <a:cs typeface="Erica One" panose="02000000000000000000"/>
                <a:sym typeface="Erica One" panose="02000000000000000000"/>
              </a:defRPr>
            </a:lvl5pPr>
            <a:lvl6pPr marR="0" lvl="5" algn="ctr" rtl="0">
              <a:lnSpc>
                <a:spcPct val="100000"/>
              </a:lnSpc>
              <a:spcBef>
                <a:spcPts val="0"/>
              </a:spcBef>
              <a:spcAft>
                <a:spcPts val="0"/>
              </a:spcAft>
              <a:buClr>
                <a:schemeClr val="dk1"/>
              </a:buClr>
              <a:buSzPts val="7500"/>
              <a:buFont typeface="Erica One" panose="02000000000000000000"/>
              <a:buNone/>
              <a:defRPr sz="7500" b="0" i="0" u="none" strike="noStrike" cap="none">
                <a:solidFill>
                  <a:schemeClr val="dk1"/>
                </a:solidFill>
                <a:latin typeface="Erica One" panose="02000000000000000000"/>
                <a:ea typeface="Erica One" panose="02000000000000000000"/>
                <a:cs typeface="Erica One" panose="02000000000000000000"/>
                <a:sym typeface="Erica One" panose="02000000000000000000"/>
              </a:defRPr>
            </a:lvl6pPr>
            <a:lvl7pPr marR="0" lvl="6" algn="ctr" rtl="0">
              <a:lnSpc>
                <a:spcPct val="100000"/>
              </a:lnSpc>
              <a:spcBef>
                <a:spcPts val="0"/>
              </a:spcBef>
              <a:spcAft>
                <a:spcPts val="0"/>
              </a:spcAft>
              <a:buClr>
                <a:schemeClr val="dk1"/>
              </a:buClr>
              <a:buSzPts val="7500"/>
              <a:buFont typeface="Erica One" panose="02000000000000000000"/>
              <a:buNone/>
              <a:defRPr sz="7500" b="0" i="0" u="none" strike="noStrike" cap="none">
                <a:solidFill>
                  <a:schemeClr val="dk1"/>
                </a:solidFill>
                <a:latin typeface="Erica One" panose="02000000000000000000"/>
                <a:ea typeface="Erica One" panose="02000000000000000000"/>
                <a:cs typeface="Erica One" panose="02000000000000000000"/>
                <a:sym typeface="Erica One" panose="02000000000000000000"/>
              </a:defRPr>
            </a:lvl7pPr>
            <a:lvl8pPr marR="0" lvl="7" algn="ctr" rtl="0">
              <a:lnSpc>
                <a:spcPct val="100000"/>
              </a:lnSpc>
              <a:spcBef>
                <a:spcPts val="0"/>
              </a:spcBef>
              <a:spcAft>
                <a:spcPts val="0"/>
              </a:spcAft>
              <a:buClr>
                <a:schemeClr val="dk1"/>
              </a:buClr>
              <a:buSzPts val="7500"/>
              <a:buFont typeface="Erica One" panose="02000000000000000000"/>
              <a:buNone/>
              <a:defRPr sz="7500" b="0" i="0" u="none" strike="noStrike" cap="none">
                <a:solidFill>
                  <a:schemeClr val="dk1"/>
                </a:solidFill>
                <a:latin typeface="Erica One" panose="02000000000000000000"/>
                <a:ea typeface="Erica One" panose="02000000000000000000"/>
                <a:cs typeface="Erica One" panose="02000000000000000000"/>
                <a:sym typeface="Erica One" panose="02000000000000000000"/>
              </a:defRPr>
            </a:lvl8pPr>
            <a:lvl9pPr marR="0" lvl="8" algn="ctr" rtl="0">
              <a:lnSpc>
                <a:spcPct val="100000"/>
              </a:lnSpc>
              <a:spcBef>
                <a:spcPts val="0"/>
              </a:spcBef>
              <a:spcAft>
                <a:spcPts val="0"/>
              </a:spcAft>
              <a:buClr>
                <a:schemeClr val="dk1"/>
              </a:buClr>
              <a:buSzPts val="7500"/>
              <a:buFont typeface="Erica One" panose="02000000000000000000"/>
              <a:buNone/>
              <a:defRPr sz="7500" b="0" i="0" u="none" strike="noStrike" cap="none">
                <a:solidFill>
                  <a:schemeClr val="dk1"/>
                </a:solidFill>
                <a:latin typeface="Erica One" panose="02000000000000000000"/>
                <a:ea typeface="Erica One" panose="02000000000000000000"/>
                <a:cs typeface="Erica One" panose="02000000000000000000"/>
                <a:sym typeface="Erica One" panose="02000000000000000000"/>
              </a:defRPr>
            </a:lvl9pPr>
          </a:lstStyle>
          <a:p>
            <a:r>
              <a:rPr lang="en-US" sz="5400" b="1" i="1" dirty="0">
                <a:solidFill>
                  <a:schemeClr val="bg1"/>
                </a:solidFill>
                <a:latin typeface="Times New Roman" panose="02020603050405020304" pitchFamily="18" charset="0"/>
                <a:cs typeface="Times New Roman" panose="02020603050405020304" pitchFamily="18" charset="0"/>
              </a:rPr>
              <a:t>KHÁM PHÁ</a:t>
            </a:r>
            <a:endParaRPr lang="en-US" sz="5400" b="1" i="1" dirty="0">
              <a:solidFill>
                <a:schemeClr val="bg1"/>
              </a:solidFill>
              <a:latin typeface="Times New Roman" panose="02020603050405020304" pitchFamily="18" charset="0"/>
              <a:cs typeface="Times New Roman" panose="02020603050405020304" pitchFamily="18" charset="0"/>
            </a:endParaRPr>
          </a:p>
        </p:txBody>
      </p:sp>
      <p:pic>
        <p:nvPicPr>
          <p:cNvPr id="65" name="Picture 64"/>
          <p:cNvPicPr>
            <a:picLocks noChangeAspect="1"/>
          </p:cNvPicPr>
          <p:nvPr/>
        </p:nvPicPr>
        <p:blipFill>
          <a:blip r:embed="rId1"/>
          <a:stretch>
            <a:fillRect/>
          </a:stretch>
        </p:blipFill>
        <p:spPr>
          <a:xfrm>
            <a:off x="1495373" y="2930197"/>
            <a:ext cx="845343" cy="845343"/>
          </a:xfrm>
          <a:prstGeom prst="rect">
            <a:avLst/>
          </a:prstGeom>
        </p:spPr>
      </p:pic>
      <p:grpSp>
        <p:nvGrpSpPr>
          <p:cNvPr id="69" name="Google Shape;736;p35"/>
          <p:cNvGrpSpPr/>
          <p:nvPr/>
        </p:nvGrpSpPr>
        <p:grpSpPr>
          <a:xfrm rot="-457244">
            <a:off x="5524139" y="3203387"/>
            <a:ext cx="1529131" cy="1664829"/>
            <a:chOff x="3283150" y="2849350"/>
            <a:chExt cx="1097325" cy="1194800"/>
          </a:xfrm>
        </p:grpSpPr>
        <p:sp>
          <p:nvSpPr>
            <p:cNvPr id="70" name="Google Shape;737;p35"/>
            <p:cNvSpPr/>
            <p:nvPr/>
          </p:nvSpPr>
          <p:spPr>
            <a:xfrm>
              <a:off x="3283150" y="2849350"/>
              <a:ext cx="1097325" cy="1194800"/>
            </a:xfrm>
            <a:custGeom>
              <a:avLst/>
              <a:gdLst/>
              <a:ahLst/>
              <a:cxnLst/>
              <a:rect l="l" t="t" r="r" b="b"/>
              <a:pathLst>
                <a:path w="43893" h="47792" extrusionOk="0">
                  <a:moveTo>
                    <a:pt x="20959" y="1"/>
                  </a:moveTo>
                  <a:cubicBezTo>
                    <a:pt x="18567" y="1"/>
                    <a:pt x="16223" y="421"/>
                    <a:pt x="13985" y="1251"/>
                  </a:cubicBezTo>
                  <a:cubicBezTo>
                    <a:pt x="13865" y="1202"/>
                    <a:pt x="13743" y="1158"/>
                    <a:pt x="13622" y="1115"/>
                  </a:cubicBezTo>
                  <a:cubicBezTo>
                    <a:pt x="12782" y="831"/>
                    <a:pt x="11921" y="687"/>
                    <a:pt x="11063" y="687"/>
                  </a:cubicBezTo>
                  <a:cubicBezTo>
                    <a:pt x="9961" y="687"/>
                    <a:pt x="8939" y="924"/>
                    <a:pt x="8027" y="1390"/>
                  </a:cubicBezTo>
                  <a:cubicBezTo>
                    <a:pt x="6444" y="2198"/>
                    <a:pt x="5331" y="3706"/>
                    <a:pt x="5040" y="5335"/>
                  </a:cubicBezTo>
                  <a:cubicBezTo>
                    <a:pt x="2329" y="6300"/>
                    <a:pt x="352" y="9166"/>
                    <a:pt x="569" y="12065"/>
                  </a:cubicBezTo>
                  <a:cubicBezTo>
                    <a:pt x="631" y="12888"/>
                    <a:pt x="869" y="13709"/>
                    <a:pt x="1264" y="14472"/>
                  </a:cubicBezTo>
                  <a:cubicBezTo>
                    <a:pt x="627" y="16306"/>
                    <a:pt x="228" y="18219"/>
                    <a:pt x="74" y="20167"/>
                  </a:cubicBezTo>
                  <a:cubicBezTo>
                    <a:pt x="74" y="20173"/>
                    <a:pt x="73" y="20179"/>
                    <a:pt x="73" y="20186"/>
                  </a:cubicBezTo>
                  <a:cubicBezTo>
                    <a:pt x="38" y="20647"/>
                    <a:pt x="16" y="21066"/>
                    <a:pt x="8" y="21464"/>
                  </a:cubicBezTo>
                  <a:cubicBezTo>
                    <a:pt x="6" y="21527"/>
                    <a:pt x="5" y="21590"/>
                    <a:pt x="5" y="21653"/>
                  </a:cubicBezTo>
                  <a:cubicBezTo>
                    <a:pt x="2" y="21760"/>
                    <a:pt x="1" y="21872"/>
                    <a:pt x="1" y="21983"/>
                  </a:cubicBezTo>
                  <a:lnTo>
                    <a:pt x="1" y="46520"/>
                  </a:lnTo>
                  <a:cubicBezTo>
                    <a:pt x="1" y="47222"/>
                    <a:pt x="571" y="47792"/>
                    <a:pt x="1274" y="47792"/>
                  </a:cubicBezTo>
                  <a:lnTo>
                    <a:pt x="40640" y="47792"/>
                  </a:lnTo>
                  <a:cubicBezTo>
                    <a:pt x="41342" y="47792"/>
                    <a:pt x="41913" y="47222"/>
                    <a:pt x="41913" y="46520"/>
                  </a:cubicBezTo>
                  <a:lnTo>
                    <a:pt x="41913" y="42931"/>
                  </a:lnTo>
                  <a:cubicBezTo>
                    <a:pt x="42120" y="42246"/>
                    <a:pt x="42042" y="41700"/>
                    <a:pt x="41915" y="41331"/>
                  </a:cubicBezTo>
                  <a:cubicBezTo>
                    <a:pt x="42228" y="41089"/>
                    <a:pt x="42505" y="40801"/>
                    <a:pt x="42732" y="40476"/>
                  </a:cubicBezTo>
                  <a:cubicBezTo>
                    <a:pt x="42802" y="40377"/>
                    <a:pt x="42866" y="40275"/>
                    <a:pt x="42931" y="40161"/>
                  </a:cubicBezTo>
                  <a:cubicBezTo>
                    <a:pt x="42955" y="40119"/>
                    <a:pt x="42978" y="40078"/>
                    <a:pt x="42999" y="40035"/>
                  </a:cubicBezTo>
                  <a:cubicBezTo>
                    <a:pt x="43893" y="38332"/>
                    <a:pt x="43425" y="36232"/>
                    <a:pt x="41913" y="35062"/>
                  </a:cubicBezTo>
                  <a:lnTo>
                    <a:pt x="41913" y="33230"/>
                  </a:lnTo>
                  <a:cubicBezTo>
                    <a:pt x="42881" y="31756"/>
                    <a:pt x="43280" y="30248"/>
                    <a:pt x="43298" y="30180"/>
                  </a:cubicBezTo>
                  <a:cubicBezTo>
                    <a:pt x="43463" y="29545"/>
                    <a:pt x="43117" y="28888"/>
                    <a:pt x="42501" y="28664"/>
                  </a:cubicBezTo>
                  <a:lnTo>
                    <a:pt x="41913" y="28450"/>
                  </a:lnTo>
                  <a:lnTo>
                    <a:pt x="41913" y="21995"/>
                  </a:lnTo>
                  <a:cubicBezTo>
                    <a:pt x="41913" y="19853"/>
                    <a:pt x="41619" y="17735"/>
                    <a:pt x="41040" y="15704"/>
                  </a:cubicBezTo>
                  <a:cubicBezTo>
                    <a:pt x="41045" y="15568"/>
                    <a:pt x="41030" y="15432"/>
                    <a:pt x="40992" y="15300"/>
                  </a:cubicBezTo>
                  <a:cubicBezTo>
                    <a:pt x="40742" y="14432"/>
                    <a:pt x="40437" y="13574"/>
                    <a:pt x="40084" y="12747"/>
                  </a:cubicBezTo>
                  <a:cubicBezTo>
                    <a:pt x="40011" y="12576"/>
                    <a:pt x="39902" y="12425"/>
                    <a:pt x="39769" y="12304"/>
                  </a:cubicBezTo>
                  <a:cubicBezTo>
                    <a:pt x="38755" y="10137"/>
                    <a:pt x="37420" y="8176"/>
                    <a:pt x="35796" y="6469"/>
                  </a:cubicBezTo>
                  <a:cubicBezTo>
                    <a:pt x="31835" y="2298"/>
                    <a:pt x="26566" y="1"/>
                    <a:pt x="20959" y="1"/>
                  </a:cubicBezTo>
                  <a:close/>
                </a:path>
              </a:pathLst>
            </a:custGeom>
            <a:solidFill>
              <a:srgbClr val="FFFF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738;p35"/>
            <p:cNvSpPr/>
            <p:nvPr/>
          </p:nvSpPr>
          <p:spPr>
            <a:xfrm>
              <a:off x="3318775" y="2881150"/>
              <a:ext cx="984200" cy="1131200"/>
            </a:xfrm>
            <a:custGeom>
              <a:avLst/>
              <a:gdLst/>
              <a:ahLst/>
              <a:cxnLst/>
              <a:rect l="l" t="t" r="r" b="b"/>
              <a:pathLst>
                <a:path w="39368" h="45248" extrusionOk="0">
                  <a:moveTo>
                    <a:pt x="19687" y="1"/>
                  </a:moveTo>
                  <a:cubicBezTo>
                    <a:pt x="16253" y="1"/>
                    <a:pt x="13024" y="926"/>
                    <a:pt x="10216" y="2553"/>
                  </a:cubicBezTo>
                  <a:cubicBezTo>
                    <a:pt x="8763" y="3393"/>
                    <a:pt x="7420" y="4424"/>
                    <a:pt x="6222" y="5610"/>
                  </a:cubicBezTo>
                  <a:cubicBezTo>
                    <a:pt x="5826" y="6000"/>
                    <a:pt x="5445" y="6408"/>
                    <a:pt x="5083" y="6832"/>
                  </a:cubicBezTo>
                  <a:cubicBezTo>
                    <a:pt x="3902" y="8206"/>
                    <a:pt x="2895" y="9747"/>
                    <a:pt x="2097" y="11418"/>
                  </a:cubicBezTo>
                  <a:cubicBezTo>
                    <a:pt x="990" y="13729"/>
                    <a:pt x="283" y="16286"/>
                    <a:pt x="72" y="18993"/>
                  </a:cubicBezTo>
                  <a:lnTo>
                    <a:pt x="72" y="18995"/>
                  </a:lnTo>
                  <a:cubicBezTo>
                    <a:pt x="39" y="19402"/>
                    <a:pt x="16" y="19810"/>
                    <a:pt x="7" y="20223"/>
                  </a:cubicBezTo>
                  <a:lnTo>
                    <a:pt x="7" y="20225"/>
                  </a:lnTo>
                  <a:cubicBezTo>
                    <a:pt x="5" y="20286"/>
                    <a:pt x="5" y="20344"/>
                    <a:pt x="5" y="20405"/>
                  </a:cubicBezTo>
                  <a:cubicBezTo>
                    <a:pt x="1" y="20505"/>
                    <a:pt x="1" y="20608"/>
                    <a:pt x="1" y="20711"/>
                  </a:cubicBezTo>
                  <a:lnTo>
                    <a:pt x="1" y="45248"/>
                  </a:lnTo>
                  <a:lnTo>
                    <a:pt x="39368" y="45248"/>
                  </a:lnTo>
                  <a:lnTo>
                    <a:pt x="39368" y="20723"/>
                  </a:lnTo>
                  <a:cubicBezTo>
                    <a:pt x="39368" y="18598"/>
                    <a:pt x="39063" y="16546"/>
                    <a:pt x="38496" y="14615"/>
                  </a:cubicBezTo>
                  <a:cubicBezTo>
                    <a:pt x="38259" y="13797"/>
                    <a:pt x="37972" y="12999"/>
                    <a:pt x="37642" y="12229"/>
                  </a:cubicBezTo>
                  <a:cubicBezTo>
                    <a:pt x="36656" y="9921"/>
                    <a:pt x="35279" y="7837"/>
                    <a:pt x="33601" y="6073"/>
                  </a:cubicBezTo>
                  <a:cubicBezTo>
                    <a:pt x="30039" y="2322"/>
                    <a:pt x="25121" y="1"/>
                    <a:pt x="196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739;p35"/>
            <p:cNvSpPr/>
            <p:nvPr/>
          </p:nvSpPr>
          <p:spPr>
            <a:xfrm>
              <a:off x="3565950" y="3651600"/>
              <a:ext cx="144750" cy="360750"/>
            </a:xfrm>
            <a:custGeom>
              <a:avLst/>
              <a:gdLst/>
              <a:ahLst/>
              <a:cxnLst/>
              <a:rect l="l" t="t" r="r" b="b"/>
              <a:pathLst>
                <a:path w="5790" h="14430" extrusionOk="0">
                  <a:moveTo>
                    <a:pt x="185" y="0"/>
                  </a:moveTo>
                  <a:lnTo>
                    <a:pt x="0" y="72"/>
                  </a:lnTo>
                  <a:lnTo>
                    <a:pt x="351" y="971"/>
                  </a:lnTo>
                  <a:lnTo>
                    <a:pt x="452" y="1236"/>
                  </a:lnTo>
                  <a:lnTo>
                    <a:pt x="5577" y="14430"/>
                  </a:lnTo>
                  <a:lnTo>
                    <a:pt x="5789" y="14430"/>
                  </a:lnTo>
                  <a:lnTo>
                    <a:pt x="644" y="1179"/>
                  </a:lnTo>
                  <a:lnTo>
                    <a:pt x="18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740;p35"/>
            <p:cNvSpPr/>
            <p:nvPr/>
          </p:nvSpPr>
          <p:spPr>
            <a:xfrm>
              <a:off x="3424250" y="3476725"/>
              <a:ext cx="278725" cy="210750"/>
            </a:xfrm>
            <a:custGeom>
              <a:avLst/>
              <a:gdLst/>
              <a:ahLst/>
              <a:cxnLst/>
              <a:rect l="l" t="t" r="r" b="b"/>
              <a:pathLst>
                <a:path w="11149" h="8430" extrusionOk="0">
                  <a:moveTo>
                    <a:pt x="9184" y="0"/>
                  </a:moveTo>
                  <a:lnTo>
                    <a:pt x="8188" y="363"/>
                  </a:lnTo>
                  <a:lnTo>
                    <a:pt x="8084" y="400"/>
                  </a:lnTo>
                  <a:lnTo>
                    <a:pt x="8083" y="401"/>
                  </a:lnTo>
                  <a:lnTo>
                    <a:pt x="6235" y="1072"/>
                  </a:lnTo>
                  <a:lnTo>
                    <a:pt x="6136" y="1110"/>
                  </a:lnTo>
                  <a:lnTo>
                    <a:pt x="3984" y="1891"/>
                  </a:lnTo>
                  <a:lnTo>
                    <a:pt x="3886" y="1928"/>
                  </a:lnTo>
                  <a:lnTo>
                    <a:pt x="1972" y="2624"/>
                  </a:lnTo>
                  <a:lnTo>
                    <a:pt x="1872" y="2660"/>
                  </a:lnTo>
                  <a:lnTo>
                    <a:pt x="0" y="3340"/>
                  </a:lnTo>
                  <a:cubicBezTo>
                    <a:pt x="0" y="3340"/>
                    <a:pt x="1138" y="7728"/>
                    <a:pt x="4341" y="8353"/>
                  </a:cubicBezTo>
                  <a:cubicBezTo>
                    <a:pt x="4588" y="8403"/>
                    <a:pt x="4845" y="8430"/>
                    <a:pt x="5116" y="8430"/>
                  </a:cubicBezTo>
                  <a:cubicBezTo>
                    <a:pt x="5217" y="8430"/>
                    <a:pt x="5319" y="8426"/>
                    <a:pt x="5424" y="8418"/>
                  </a:cubicBezTo>
                  <a:cubicBezTo>
                    <a:pt x="5475" y="8415"/>
                    <a:pt x="5526" y="8412"/>
                    <a:pt x="5580" y="8405"/>
                  </a:cubicBezTo>
                  <a:cubicBezTo>
                    <a:pt x="5755" y="8387"/>
                    <a:pt x="5935" y="8359"/>
                    <a:pt x="6120" y="8317"/>
                  </a:cubicBezTo>
                  <a:cubicBezTo>
                    <a:pt x="6155" y="8311"/>
                    <a:pt x="6191" y="8302"/>
                    <a:pt x="6227" y="8295"/>
                  </a:cubicBezTo>
                  <a:cubicBezTo>
                    <a:pt x="6355" y="8264"/>
                    <a:pt x="6486" y="8227"/>
                    <a:pt x="6617" y="8186"/>
                  </a:cubicBezTo>
                  <a:cubicBezTo>
                    <a:pt x="6710" y="8156"/>
                    <a:pt x="6804" y="8126"/>
                    <a:pt x="6898" y="8091"/>
                  </a:cubicBezTo>
                  <a:cubicBezTo>
                    <a:pt x="6938" y="8076"/>
                    <a:pt x="6978" y="8061"/>
                    <a:pt x="7018" y="8045"/>
                  </a:cubicBezTo>
                  <a:cubicBezTo>
                    <a:pt x="7127" y="8002"/>
                    <a:pt x="7236" y="7957"/>
                    <a:pt x="7338" y="7910"/>
                  </a:cubicBezTo>
                  <a:cubicBezTo>
                    <a:pt x="7374" y="7895"/>
                    <a:pt x="7407" y="7879"/>
                    <a:pt x="7440" y="7865"/>
                  </a:cubicBezTo>
                  <a:cubicBezTo>
                    <a:pt x="7798" y="7696"/>
                    <a:pt x="8112" y="7510"/>
                    <a:pt x="8386" y="7303"/>
                  </a:cubicBezTo>
                  <a:cubicBezTo>
                    <a:pt x="8422" y="7276"/>
                    <a:pt x="8456" y="7248"/>
                    <a:pt x="8493" y="7219"/>
                  </a:cubicBezTo>
                  <a:lnTo>
                    <a:pt x="8495" y="7219"/>
                  </a:lnTo>
                  <a:cubicBezTo>
                    <a:pt x="8819" y="6961"/>
                    <a:pt x="9081" y="6682"/>
                    <a:pt x="9293" y="6383"/>
                  </a:cubicBezTo>
                  <a:cubicBezTo>
                    <a:pt x="11148" y="3803"/>
                    <a:pt x="9184" y="0"/>
                    <a:pt x="91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741;p35"/>
            <p:cNvSpPr/>
            <p:nvPr/>
          </p:nvSpPr>
          <p:spPr>
            <a:xfrm>
              <a:off x="3467838" y="3542275"/>
              <a:ext cx="92750" cy="144925"/>
            </a:xfrm>
            <a:custGeom>
              <a:avLst/>
              <a:gdLst/>
              <a:ahLst/>
              <a:cxnLst/>
              <a:rect l="l" t="t" r="r" b="b"/>
              <a:pathLst>
                <a:path w="3710" h="5797" extrusionOk="0">
                  <a:moveTo>
                    <a:pt x="101" y="1"/>
                  </a:moveTo>
                  <a:lnTo>
                    <a:pt x="1" y="37"/>
                  </a:lnTo>
                  <a:cubicBezTo>
                    <a:pt x="377" y="1367"/>
                    <a:pt x="899" y="2547"/>
                    <a:pt x="1553" y="3554"/>
                  </a:cubicBezTo>
                  <a:cubicBezTo>
                    <a:pt x="1965" y="4189"/>
                    <a:pt x="2434" y="4764"/>
                    <a:pt x="2953" y="5264"/>
                  </a:cubicBezTo>
                  <a:cubicBezTo>
                    <a:pt x="3146" y="5453"/>
                    <a:pt x="3347" y="5630"/>
                    <a:pt x="3553" y="5796"/>
                  </a:cubicBezTo>
                  <a:cubicBezTo>
                    <a:pt x="3604" y="5793"/>
                    <a:pt x="3655" y="5790"/>
                    <a:pt x="3709" y="5783"/>
                  </a:cubicBezTo>
                  <a:cubicBezTo>
                    <a:pt x="3484" y="5605"/>
                    <a:pt x="3264" y="5416"/>
                    <a:pt x="3053" y="5211"/>
                  </a:cubicBezTo>
                  <a:cubicBezTo>
                    <a:pt x="2530" y="4712"/>
                    <a:pt x="2056" y="4135"/>
                    <a:pt x="1642" y="3496"/>
                  </a:cubicBezTo>
                  <a:cubicBezTo>
                    <a:pt x="992" y="2494"/>
                    <a:pt x="476" y="1322"/>
                    <a:pt x="1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742;p35"/>
            <p:cNvSpPr/>
            <p:nvPr/>
          </p:nvSpPr>
          <p:spPr>
            <a:xfrm>
              <a:off x="3518188" y="3523975"/>
              <a:ext cx="58550" cy="160675"/>
            </a:xfrm>
            <a:custGeom>
              <a:avLst/>
              <a:gdLst/>
              <a:ahLst/>
              <a:cxnLst/>
              <a:rect l="l" t="t" r="r" b="b"/>
              <a:pathLst>
                <a:path w="2342" h="6427" extrusionOk="0">
                  <a:moveTo>
                    <a:pt x="99" y="1"/>
                  </a:moveTo>
                  <a:lnTo>
                    <a:pt x="1" y="37"/>
                  </a:lnTo>
                  <a:cubicBezTo>
                    <a:pt x="605" y="1998"/>
                    <a:pt x="1279" y="3944"/>
                    <a:pt x="2018" y="5862"/>
                  </a:cubicBezTo>
                  <a:cubicBezTo>
                    <a:pt x="2088" y="6051"/>
                    <a:pt x="2161" y="6240"/>
                    <a:pt x="2235" y="6427"/>
                  </a:cubicBezTo>
                  <a:cubicBezTo>
                    <a:pt x="2269" y="6419"/>
                    <a:pt x="2306" y="6412"/>
                    <a:pt x="2342" y="6404"/>
                  </a:cubicBezTo>
                  <a:cubicBezTo>
                    <a:pt x="2277" y="6238"/>
                    <a:pt x="2213" y="6072"/>
                    <a:pt x="2149" y="5905"/>
                  </a:cubicBezTo>
                  <a:cubicBezTo>
                    <a:pt x="1398" y="3963"/>
                    <a:pt x="712" y="1986"/>
                    <a:pt x="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743;p35"/>
            <p:cNvSpPr/>
            <p:nvPr/>
          </p:nvSpPr>
          <p:spPr>
            <a:xfrm>
              <a:off x="3574463" y="3503500"/>
              <a:ext cx="32600" cy="171000"/>
            </a:xfrm>
            <a:custGeom>
              <a:avLst/>
              <a:gdLst/>
              <a:ahLst/>
              <a:cxnLst/>
              <a:rect l="l" t="t" r="r" b="b"/>
              <a:pathLst>
                <a:path w="1304" h="6840" extrusionOk="0">
                  <a:moveTo>
                    <a:pt x="100" y="1"/>
                  </a:moveTo>
                  <a:lnTo>
                    <a:pt x="0" y="39"/>
                  </a:lnTo>
                  <a:cubicBezTo>
                    <a:pt x="499" y="2013"/>
                    <a:pt x="873" y="4026"/>
                    <a:pt x="1116" y="6056"/>
                  </a:cubicBezTo>
                  <a:cubicBezTo>
                    <a:pt x="1148" y="6318"/>
                    <a:pt x="1176" y="6577"/>
                    <a:pt x="1202" y="6839"/>
                  </a:cubicBezTo>
                  <a:cubicBezTo>
                    <a:pt x="1238" y="6824"/>
                    <a:pt x="1271" y="6808"/>
                    <a:pt x="1304" y="6793"/>
                  </a:cubicBezTo>
                  <a:cubicBezTo>
                    <a:pt x="1274" y="6499"/>
                    <a:pt x="1240" y="6206"/>
                    <a:pt x="1206" y="5913"/>
                  </a:cubicBezTo>
                  <a:cubicBezTo>
                    <a:pt x="962" y="3919"/>
                    <a:pt x="592" y="1939"/>
                    <a:pt x="1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744;p35"/>
            <p:cNvSpPr/>
            <p:nvPr/>
          </p:nvSpPr>
          <p:spPr>
            <a:xfrm>
              <a:off x="3623138" y="3485750"/>
              <a:ext cx="13075" cy="173550"/>
            </a:xfrm>
            <a:custGeom>
              <a:avLst/>
              <a:gdLst/>
              <a:ahLst/>
              <a:cxnLst/>
              <a:rect l="l" t="t" r="r" b="b"/>
              <a:pathLst>
                <a:path w="523" h="6942" extrusionOk="0">
                  <a:moveTo>
                    <a:pt x="105" y="1"/>
                  </a:moveTo>
                  <a:lnTo>
                    <a:pt x="2" y="39"/>
                  </a:lnTo>
                  <a:lnTo>
                    <a:pt x="0" y="40"/>
                  </a:lnTo>
                  <a:cubicBezTo>
                    <a:pt x="298" y="1920"/>
                    <a:pt x="420" y="3829"/>
                    <a:pt x="363" y="5738"/>
                  </a:cubicBezTo>
                  <a:cubicBezTo>
                    <a:pt x="349" y="6140"/>
                    <a:pt x="329" y="6540"/>
                    <a:pt x="303" y="6942"/>
                  </a:cubicBezTo>
                  <a:cubicBezTo>
                    <a:pt x="339" y="6915"/>
                    <a:pt x="373" y="6887"/>
                    <a:pt x="410" y="6858"/>
                  </a:cubicBezTo>
                  <a:lnTo>
                    <a:pt x="412" y="6858"/>
                  </a:lnTo>
                  <a:cubicBezTo>
                    <a:pt x="437" y="6478"/>
                    <a:pt x="455" y="6097"/>
                    <a:pt x="467" y="5716"/>
                  </a:cubicBezTo>
                  <a:cubicBezTo>
                    <a:pt x="522" y="3801"/>
                    <a:pt x="402" y="1889"/>
                    <a:pt x="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745;p35"/>
            <p:cNvSpPr/>
            <p:nvPr/>
          </p:nvSpPr>
          <p:spPr>
            <a:xfrm>
              <a:off x="3524225" y="3669175"/>
              <a:ext cx="56925" cy="18300"/>
            </a:xfrm>
            <a:custGeom>
              <a:avLst/>
              <a:gdLst/>
              <a:ahLst/>
              <a:cxnLst/>
              <a:rect l="l" t="t" r="r" b="b"/>
              <a:pathLst>
                <a:path w="2277" h="732" extrusionOk="0">
                  <a:moveTo>
                    <a:pt x="1173" y="0"/>
                  </a:moveTo>
                  <a:cubicBezTo>
                    <a:pt x="971" y="0"/>
                    <a:pt x="769" y="48"/>
                    <a:pt x="584" y="135"/>
                  </a:cubicBezTo>
                  <a:cubicBezTo>
                    <a:pt x="551" y="151"/>
                    <a:pt x="518" y="169"/>
                    <a:pt x="484" y="188"/>
                  </a:cubicBezTo>
                  <a:cubicBezTo>
                    <a:pt x="286" y="301"/>
                    <a:pt x="115" y="459"/>
                    <a:pt x="1" y="655"/>
                  </a:cubicBezTo>
                  <a:cubicBezTo>
                    <a:pt x="248" y="705"/>
                    <a:pt x="505" y="732"/>
                    <a:pt x="776" y="732"/>
                  </a:cubicBezTo>
                  <a:cubicBezTo>
                    <a:pt x="877" y="732"/>
                    <a:pt x="979" y="728"/>
                    <a:pt x="1084" y="720"/>
                  </a:cubicBezTo>
                  <a:cubicBezTo>
                    <a:pt x="1135" y="717"/>
                    <a:pt x="1186" y="714"/>
                    <a:pt x="1240" y="707"/>
                  </a:cubicBezTo>
                  <a:cubicBezTo>
                    <a:pt x="1415" y="689"/>
                    <a:pt x="1594" y="661"/>
                    <a:pt x="1780" y="619"/>
                  </a:cubicBezTo>
                  <a:cubicBezTo>
                    <a:pt x="1814" y="611"/>
                    <a:pt x="1851" y="604"/>
                    <a:pt x="1887" y="596"/>
                  </a:cubicBezTo>
                  <a:cubicBezTo>
                    <a:pt x="2015" y="566"/>
                    <a:pt x="2146" y="529"/>
                    <a:pt x="2277" y="488"/>
                  </a:cubicBezTo>
                  <a:cubicBezTo>
                    <a:pt x="2114" y="318"/>
                    <a:pt x="1912" y="181"/>
                    <a:pt x="1694" y="98"/>
                  </a:cubicBezTo>
                  <a:cubicBezTo>
                    <a:pt x="1650" y="81"/>
                    <a:pt x="1608" y="64"/>
                    <a:pt x="1563" y="55"/>
                  </a:cubicBezTo>
                  <a:cubicBezTo>
                    <a:pt x="1457" y="24"/>
                    <a:pt x="1345" y="6"/>
                    <a:pt x="1233" y="2"/>
                  </a:cubicBezTo>
                  <a:cubicBezTo>
                    <a:pt x="1213" y="1"/>
                    <a:pt x="1193" y="0"/>
                    <a:pt x="11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746;p35"/>
            <p:cNvSpPr/>
            <p:nvPr/>
          </p:nvSpPr>
          <p:spPr>
            <a:xfrm>
              <a:off x="3588150" y="3628400"/>
              <a:ext cx="59925" cy="50600"/>
            </a:xfrm>
            <a:custGeom>
              <a:avLst/>
              <a:gdLst/>
              <a:ahLst/>
              <a:cxnLst/>
              <a:rect l="l" t="t" r="r" b="b"/>
              <a:pathLst>
                <a:path w="2397" h="2024" extrusionOk="0">
                  <a:moveTo>
                    <a:pt x="1770" y="1"/>
                  </a:moveTo>
                  <a:cubicBezTo>
                    <a:pt x="1731" y="1"/>
                    <a:pt x="1692" y="4"/>
                    <a:pt x="1653" y="10"/>
                  </a:cubicBezTo>
                  <a:cubicBezTo>
                    <a:pt x="1618" y="15"/>
                    <a:pt x="1584" y="23"/>
                    <a:pt x="1549" y="32"/>
                  </a:cubicBezTo>
                  <a:cubicBezTo>
                    <a:pt x="1372" y="79"/>
                    <a:pt x="1203" y="176"/>
                    <a:pt x="1052" y="287"/>
                  </a:cubicBezTo>
                  <a:cubicBezTo>
                    <a:pt x="815" y="462"/>
                    <a:pt x="609" y="678"/>
                    <a:pt x="445" y="917"/>
                  </a:cubicBezTo>
                  <a:cubicBezTo>
                    <a:pt x="412" y="965"/>
                    <a:pt x="381" y="1012"/>
                    <a:pt x="355" y="1061"/>
                  </a:cubicBezTo>
                  <a:cubicBezTo>
                    <a:pt x="173" y="1357"/>
                    <a:pt x="53" y="1686"/>
                    <a:pt x="1" y="2024"/>
                  </a:cubicBezTo>
                  <a:cubicBezTo>
                    <a:pt x="41" y="2009"/>
                    <a:pt x="81" y="1994"/>
                    <a:pt x="121" y="1978"/>
                  </a:cubicBezTo>
                  <a:cubicBezTo>
                    <a:pt x="230" y="1935"/>
                    <a:pt x="339" y="1890"/>
                    <a:pt x="441" y="1843"/>
                  </a:cubicBezTo>
                  <a:cubicBezTo>
                    <a:pt x="477" y="1828"/>
                    <a:pt x="510" y="1812"/>
                    <a:pt x="543" y="1798"/>
                  </a:cubicBezTo>
                  <a:cubicBezTo>
                    <a:pt x="901" y="1629"/>
                    <a:pt x="1215" y="1443"/>
                    <a:pt x="1489" y="1236"/>
                  </a:cubicBezTo>
                  <a:cubicBezTo>
                    <a:pt x="1525" y="1209"/>
                    <a:pt x="1559" y="1181"/>
                    <a:pt x="1596" y="1152"/>
                  </a:cubicBezTo>
                  <a:lnTo>
                    <a:pt x="1598" y="1152"/>
                  </a:lnTo>
                  <a:cubicBezTo>
                    <a:pt x="1922" y="894"/>
                    <a:pt x="2184" y="615"/>
                    <a:pt x="2396" y="316"/>
                  </a:cubicBezTo>
                  <a:cubicBezTo>
                    <a:pt x="2260" y="147"/>
                    <a:pt x="2062" y="25"/>
                    <a:pt x="1844" y="5"/>
                  </a:cubicBezTo>
                  <a:cubicBezTo>
                    <a:pt x="1819" y="2"/>
                    <a:pt x="1795" y="1"/>
                    <a:pt x="17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747;p35"/>
            <p:cNvSpPr/>
            <p:nvPr/>
          </p:nvSpPr>
          <p:spPr>
            <a:xfrm>
              <a:off x="3478775" y="3835600"/>
              <a:ext cx="113975" cy="176750"/>
            </a:xfrm>
            <a:custGeom>
              <a:avLst/>
              <a:gdLst/>
              <a:ahLst/>
              <a:cxnLst/>
              <a:rect l="l" t="t" r="r" b="b"/>
              <a:pathLst>
                <a:path w="4559" h="7070" extrusionOk="0">
                  <a:moveTo>
                    <a:pt x="88" y="1"/>
                  </a:moveTo>
                  <a:cubicBezTo>
                    <a:pt x="74" y="1"/>
                    <a:pt x="60" y="5"/>
                    <a:pt x="47" y="13"/>
                  </a:cubicBezTo>
                  <a:cubicBezTo>
                    <a:pt x="9" y="34"/>
                    <a:pt x="1" y="78"/>
                    <a:pt x="24" y="114"/>
                  </a:cubicBezTo>
                  <a:lnTo>
                    <a:pt x="754" y="1283"/>
                  </a:lnTo>
                  <a:lnTo>
                    <a:pt x="4381" y="7070"/>
                  </a:lnTo>
                  <a:lnTo>
                    <a:pt x="4559" y="7070"/>
                  </a:lnTo>
                  <a:lnTo>
                    <a:pt x="881" y="1200"/>
                  </a:lnTo>
                  <a:lnTo>
                    <a:pt x="150" y="36"/>
                  </a:lnTo>
                  <a:cubicBezTo>
                    <a:pt x="137" y="13"/>
                    <a:pt x="113"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748;p35"/>
            <p:cNvSpPr/>
            <p:nvPr/>
          </p:nvSpPr>
          <p:spPr>
            <a:xfrm>
              <a:off x="3370150" y="3722675"/>
              <a:ext cx="169375" cy="156200"/>
            </a:xfrm>
            <a:custGeom>
              <a:avLst/>
              <a:gdLst/>
              <a:ahLst/>
              <a:cxnLst/>
              <a:rect l="l" t="t" r="r" b="b"/>
              <a:pathLst>
                <a:path w="6775" h="6248" extrusionOk="0">
                  <a:moveTo>
                    <a:pt x="3487" y="1"/>
                  </a:moveTo>
                  <a:cubicBezTo>
                    <a:pt x="2868" y="1"/>
                    <a:pt x="2242" y="185"/>
                    <a:pt x="1696" y="568"/>
                  </a:cubicBezTo>
                  <a:cubicBezTo>
                    <a:pt x="392" y="1482"/>
                    <a:pt x="1" y="3211"/>
                    <a:pt x="729" y="4582"/>
                  </a:cubicBezTo>
                  <a:cubicBezTo>
                    <a:pt x="746" y="4617"/>
                    <a:pt x="764" y="4650"/>
                    <a:pt x="783" y="4684"/>
                  </a:cubicBezTo>
                  <a:cubicBezTo>
                    <a:pt x="828" y="4762"/>
                    <a:pt x="879" y="4841"/>
                    <a:pt x="933" y="4919"/>
                  </a:cubicBezTo>
                  <a:cubicBezTo>
                    <a:pt x="1540" y="5784"/>
                    <a:pt x="2510" y="6248"/>
                    <a:pt x="3494" y="6248"/>
                  </a:cubicBezTo>
                  <a:cubicBezTo>
                    <a:pt x="3521" y="6248"/>
                    <a:pt x="3548" y="6248"/>
                    <a:pt x="3575" y="6247"/>
                  </a:cubicBezTo>
                  <a:cubicBezTo>
                    <a:pt x="3632" y="6246"/>
                    <a:pt x="3686" y="6243"/>
                    <a:pt x="3742" y="6238"/>
                  </a:cubicBezTo>
                  <a:cubicBezTo>
                    <a:pt x="4280" y="6196"/>
                    <a:pt x="4812" y="6012"/>
                    <a:pt x="5284" y="5681"/>
                  </a:cubicBezTo>
                  <a:cubicBezTo>
                    <a:pt x="5709" y="5383"/>
                    <a:pt x="6035" y="5001"/>
                    <a:pt x="6258" y="4571"/>
                  </a:cubicBezTo>
                  <a:cubicBezTo>
                    <a:pt x="6288" y="4515"/>
                    <a:pt x="6313" y="4460"/>
                    <a:pt x="6339" y="4403"/>
                  </a:cubicBezTo>
                  <a:cubicBezTo>
                    <a:pt x="6775" y="3432"/>
                    <a:pt x="6703" y="2265"/>
                    <a:pt x="6047" y="1330"/>
                  </a:cubicBezTo>
                  <a:cubicBezTo>
                    <a:pt x="6034" y="1312"/>
                    <a:pt x="6020" y="1291"/>
                    <a:pt x="6005" y="1275"/>
                  </a:cubicBezTo>
                  <a:cubicBezTo>
                    <a:pt x="5983" y="1243"/>
                    <a:pt x="5959" y="1211"/>
                    <a:pt x="5935" y="1182"/>
                  </a:cubicBezTo>
                  <a:cubicBezTo>
                    <a:pt x="5325" y="411"/>
                    <a:pt x="4413" y="1"/>
                    <a:pt x="34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749;p35"/>
            <p:cNvSpPr/>
            <p:nvPr/>
          </p:nvSpPr>
          <p:spPr>
            <a:xfrm>
              <a:off x="3388325" y="3752200"/>
              <a:ext cx="140325" cy="126650"/>
            </a:xfrm>
            <a:custGeom>
              <a:avLst/>
              <a:gdLst/>
              <a:ahLst/>
              <a:cxnLst/>
              <a:rect l="l" t="t" r="r" b="b"/>
              <a:pathLst>
                <a:path w="5613" h="5066" extrusionOk="0">
                  <a:moveTo>
                    <a:pt x="5208" y="1"/>
                  </a:moveTo>
                  <a:cubicBezTo>
                    <a:pt x="4909" y="716"/>
                    <a:pt x="4902" y="1507"/>
                    <a:pt x="5191" y="2337"/>
                  </a:cubicBezTo>
                  <a:cubicBezTo>
                    <a:pt x="5212" y="2394"/>
                    <a:pt x="5233" y="2468"/>
                    <a:pt x="5260" y="2547"/>
                  </a:cubicBezTo>
                  <a:cubicBezTo>
                    <a:pt x="5326" y="2757"/>
                    <a:pt x="5406" y="3012"/>
                    <a:pt x="5503" y="3224"/>
                  </a:cubicBezTo>
                  <a:cubicBezTo>
                    <a:pt x="5438" y="3160"/>
                    <a:pt x="5369" y="3092"/>
                    <a:pt x="5297" y="3021"/>
                  </a:cubicBezTo>
                  <a:cubicBezTo>
                    <a:pt x="4684" y="2414"/>
                    <a:pt x="3864" y="1602"/>
                    <a:pt x="3138" y="1602"/>
                  </a:cubicBezTo>
                  <a:cubicBezTo>
                    <a:pt x="3077" y="1602"/>
                    <a:pt x="3015" y="1608"/>
                    <a:pt x="2955" y="1620"/>
                  </a:cubicBezTo>
                  <a:cubicBezTo>
                    <a:pt x="2712" y="1671"/>
                    <a:pt x="2529" y="1797"/>
                    <a:pt x="2409" y="1994"/>
                  </a:cubicBezTo>
                  <a:cubicBezTo>
                    <a:pt x="2116" y="2480"/>
                    <a:pt x="2291" y="3250"/>
                    <a:pt x="2379" y="3558"/>
                  </a:cubicBezTo>
                  <a:cubicBezTo>
                    <a:pt x="2500" y="3971"/>
                    <a:pt x="2640" y="4381"/>
                    <a:pt x="2794" y="4785"/>
                  </a:cubicBezTo>
                  <a:cubicBezTo>
                    <a:pt x="2394" y="4140"/>
                    <a:pt x="1909" y="3481"/>
                    <a:pt x="1279" y="3127"/>
                  </a:cubicBezTo>
                  <a:cubicBezTo>
                    <a:pt x="1093" y="3022"/>
                    <a:pt x="907" y="2970"/>
                    <a:pt x="732" y="2970"/>
                  </a:cubicBezTo>
                  <a:cubicBezTo>
                    <a:pt x="585" y="2970"/>
                    <a:pt x="446" y="3007"/>
                    <a:pt x="320" y="3081"/>
                  </a:cubicBezTo>
                  <a:cubicBezTo>
                    <a:pt x="192" y="3156"/>
                    <a:pt x="86" y="3264"/>
                    <a:pt x="1" y="3401"/>
                  </a:cubicBezTo>
                  <a:cubicBezTo>
                    <a:pt x="19" y="3436"/>
                    <a:pt x="37" y="3469"/>
                    <a:pt x="56" y="3503"/>
                  </a:cubicBezTo>
                  <a:cubicBezTo>
                    <a:pt x="135" y="3358"/>
                    <a:pt x="241" y="3242"/>
                    <a:pt x="370" y="3166"/>
                  </a:cubicBezTo>
                  <a:cubicBezTo>
                    <a:pt x="481" y="3101"/>
                    <a:pt x="601" y="3069"/>
                    <a:pt x="729" y="3069"/>
                  </a:cubicBezTo>
                  <a:cubicBezTo>
                    <a:pt x="887" y="3069"/>
                    <a:pt x="1055" y="3118"/>
                    <a:pt x="1230" y="3216"/>
                  </a:cubicBezTo>
                  <a:cubicBezTo>
                    <a:pt x="1913" y="3599"/>
                    <a:pt x="2428" y="4360"/>
                    <a:pt x="2848" y="5066"/>
                  </a:cubicBezTo>
                  <a:cubicBezTo>
                    <a:pt x="2905" y="5065"/>
                    <a:pt x="2959" y="5062"/>
                    <a:pt x="3015" y="5057"/>
                  </a:cubicBezTo>
                  <a:cubicBezTo>
                    <a:pt x="2807" y="4560"/>
                    <a:pt x="2626" y="4046"/>
                    <a:pt x="2477" y="3529"/>
                  </a:cubicBezTo>
                  <a:cubicBezTo>
                    <a:pt x="2411" y="3299"/>
                    <a:pt x="2214" y="2511"/>
                    <a:pt x="2495" y="2047"/>
                  </a:cubicBezTo>
                  <a:cubicBezTo>
                    <a:pt x="2600" y="1873"/>
                    <a:pt x="2760" y="1763"/>
                    <a:pt x="2975" y="1720"/>
                  </a:cubicBezTo>
                  <a:cubicBezTo>
                    <a:pt x="3029" y="1708"/>
                    <a:pt x="3085" y="1703"/>
                    <a:pt x="3141" y="1703"/>
                  </a:cubicBezTo>
                  <a:cubicBezTo>
                    <a:pt x="3823" y="1703"/>
                    <a:pt x="4626" y="2499"/>
                    <a:pt x="5226" y="3092"/>
                  </a:cubicBezTo>
                  <a:cubicBezTo>
                    <a:pt x="5337" y="3201"/>
                    <a:pt x="5437" y="3302"/>
                    <a:pt x="5531" y="3390"/>
                  </a:cubicBezTo>
                  <a:cubicBezTo>
                    <a:pt x="5561" y="3334"/>
                    <a:pt x="5586" y="3279"/>
                    <a:pt x="5612" y="3222"/>
                  </a:cubicBezTo>
                  <a:cubicBezTo>
                    <a:pt x="5508" y="3007"/>
                    <a:pt x="5421" y="2728"/>
                    <a:pt x="5355" y="2517"/>
                  </a:cubicBezTo>
                  <a:cubicBezTo>
                    <a:pt x="5329" y="2435"/>
                    <a:pt x="5307" y="2361"/>
                    <a:pt x="5286" y="2303"/>
                  </a:cubicBezTo>
                  <a:cubicBezTo>
                    <a:pt x="5012" y="1520"/>
                    <a:pt x="5013" y="773"/>
                    <a:pt x="5278" y="94"/>
                  </a:cubicBezTo>
                  <a:cubicBezTo>
                    <a:pt x="5256" y="62"/>
                    <a:pt x="5232" y="30"/>
                    <a:pt x="52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750;p35"/>
            <p:cNvSpPr/>
            <p:nvPr/>
          </p:nvSpPr>
          <p:spPr>
            <a:xfrm>
              <a:off x="4057575" y="3687225"/>
              <a:ext cx="130825" cy="325125"/>
            </a:xfrm>
            <a:custGeom>
              <a:avLst/>
              <a:gdLst/>
              <a:ahLst/>
              <a:cxnLst/>
              <a:rect l="l" t="t" r="r" b="b"/>
              <a:pathLst>
                <a:path w="5233" h="13005" extrusionOk="0">
                  <a:moveTo>
                    <a:pt x="5049" y="0"/>
                  </a:moveTo>
                  <a:lnTo>
                    <a:pt x="4590" y="1180"/>
                  </a:lnTo>
                  <a:lnTo>
                    <a:pt x="0" y="13005"/>
                  </a:lnTo>
                  <a:lnTo>
                    <a:pt x="211" y="13005"/>
                  </a:lnTo>
                  <a:lnTo>
                    <a:pt x="4781" y="1237"/>
                  </a:lnTo>
                  <a:lnTo>
                    <a:pt x="4883" y="974"/>
                  </a:lnTo>
                  <a:lnTo>
                    <a:pt x="5233" y="72"/>
                  </a:lnTo>
                  <a:lnTo>
                    <a:pt x="50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751;p35"/>
            <p:cNvSpPr/>
            <p:nvPr/>
          </p:nvSpPr>
          <p:spPr>
            <a:xfrm>
              <a:off x="4068450" y="3512350"/>
              <a:ext cx="278725" cy="210775"/>
            </a:xfrm>
            <a:custGeom>
              <a:avLst/>
              <a:gdLst/>
              <a:ahLst/>
              <a:cxnLst/>
              <a:rect l="l" t="t" r="r" b="b"/>
              <a:pathLst>
                <a:path w="11149" h="8431" extrusionOk="0">
                  <a:moveTo>
                    <a:pt x="1965" y="1"/>
                  </a:moveTo>
                  <a:cubicBezTo>
                    <a:pt x="1965" y="1"/>
                    <a:pt x="0" y="3803"/>
                    <a:pt x="1856" y="6384"/>
                  </a:cubicBezTo>
                  <a:cubicBezTo>
                    <a:pt x="2068" y="6683"/>
                    <a:pt x="2330" y="6962"/>
                    <a:pt x="2654" y="7219"/>
                  </a:cubicBezTo>
                  <a:lnTo>
                    <a:pt x="2656" y="7219"/>
                  </a:lnTo>
                  <a:cubicBezTo>
                    <a:pt x="2693" y="7248"/>
                    <a:pt x="2726" y="7276"/>
                    <a:pt x="2763" y="7303"/>
                  </a:cubicBezTo>
                  <a:cubicBezTo>
                    <a:pt x="3037" y="7510"/>
                    <a:pt x="3352" y="7696"/>
                    <a:pt x="3709" y="7865"/>
                  </a:cubicBezTo>
                  <a:cubicBezTo>
                    <a:pt x="3742" y="7880"/>
                    <a:pt x="3774" y="7896"/>
                    <a:pt x="3810" y="7910"/>
                  </a:cubicBezTo>
                  <a:cubicBezTo>
                    <a:pt x="3913" y="7957"/>
                    <a:pt x="4022" y="8002"/>
                    <a:pt x="4131" y="8046"/>
                  </a:cubicBezTo>
                  <a:cubicBezTo>
                    <a:pt x="4171" y="8061"/>
                    <a:pt x="4211" y="8076"/>
                    <a:pt x="4251" y="8091"/>
                  </a:cubicBezTo>
                  <a:cubicBezTo>
                    <a:pt x="4346" y="8126"/>
                    <a:pt x="4440" y="8157"/>
                    <a:pt x="4532" y="8186"/>
                  </a:cubicBezTo>
                  <a:cubicBezTo>
                    <a:pt x="4663" y="8227"/>
                    <a:pt x="4794" y="8264"/>
                    <a:pt x="4922" y="8294"/>
                  </a:cubicBezTo>
                  <a:cubicBezTo>
                    <a:pt x="4958" y="8302"/>
                    <a:pt x="4995" y="8311"/>
                    <a:pt x="5029" y="8317"/>
                  </a:cubicBezTo>
                  <a:cubicBezTo>
                    <a:pt x="5215" y="8359"/>
                    <a:pt x="5394" y="8387"/>
                    <a:pt x="5570" y="8405"/>
                  </a:cubicBezTo>
                  <a:cubicBezTo>
                    <a:pt x="5622" y="8412"/>
                    <a:pt x="5674" y="8415"/>
                    <a:pt x="5725" y="8419"/>
                  </a:cubicBezTo>
                  <a:cubicBezTo>
                    <a:pt x="5830" y="8426"/>
                    <a:pt x="5932" y="8430"/>
                    <a:pt x="6033" y="8430"/>
                  </a:cubicBezTo>
                  <a:cubicBezTo>
                    <a:pt x="6304" y="8430"/>
                    <a:pt x="6561" y="8403"/>
                    <a:pt x="6809" y="8353"/>
                  </a:cubicBezTo>
                  <a:cubicBezTo>
                    <a:pt x="10010" y="7729"/>
                    <a:pt x="11148" y="3341"/>
                    <a:pt x="11148" y="3341"/>
                  </a:cubicBezTo>
                  <a:lnTo>
                    <a:pt x="9277" y="2660"/>
                  </a:lnTo>
                  <a:lnTo>
                    <a:pt x="9177" y="2623"/>
                  </a:lnTo>
                  <a:lnTo>
                    <a:pt x="7263" y="1928"/>
                  </a:lnTo>
                  <a:lnTo>
                    <a:pt x="7165" y="1891"/>
                  </a:lnTo>
                  <a:lnTo>
                    <a:pt x="5014" y="1110"/>
                  </a:lnTo>
                  <a:lnTo>
                    <a:pt x="4913" y="1072"/>
                  </a:lnTo>
                  <a:lnTo>
                    <a:pt x="3067" y="401"/>
                  </a:lnTo>
                  <a:lnTo>
                    <a:pt x="3064" y="400"/>
                  </a:lnTo>
                  <a:lnTo>
                    <a:pt x="2961" y="363"/>
                  </a:lnTo>
                  <a:lnTo>
                    <a:pt x="196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752;p35"/>
            <p:cNvSpPr/>
            <p:nvPr/>
          </p:nvSpPr>
          <p:spPr>
            <a:xfrm>
              <a:off x="4199150" y="3577925"/>
              <a:ext cx="92725" cy="144900"/>
            </a:xfrm>
            <a:custGeom>
              <a:avLst/>
              <a:gdLst/>
              <a:ahLst/>
              <a:cxnLst/>
              <a:rect l="l" t="t" r="r" b="b"/>
              <a:pathLst>
                <a:path w="3709" h="5796" extrusionOk="0">
                  <a:moveTo>
                    <a:pt x="3608" y="0"/>
                  </a:moveTo>
                  <a:cubicBezTo>
                    <a:pt x="3233" y="1321"/>
                    <a:pt x="2717" y="2494"/>
                    <a:pt x="2067" y="3495"/>
                  </a:cubicBezTo>
                  <a:cubicBezTo>
                    <a:pt x="1653" y="4135"/>
                    <a:pt x="1179" y="4712"/>
                    <a:pt x="656" y="5210"/>
                  </a:cubicBezTo>
                  <a:cubicBezTo>
                    <a:pt x="444" y="5415"/>
                    <a:pt x="226" y="5604"/>
                    <a:pt x="1" y="5782"/>
                  </a:cubicBezTo>
                  <a:cubicBezTo>
                    <a:pt x="53" y="5789"/>
                    <a:pt x="105" y="5792"/>
                    <a:pt x="156" y="5796"/>
                  </a:cubicBezTo>
                  <a:cubicBezTo>
                    <a:pt x="362" y="5630"/>
                    <a:pt x="563" y="5452"/>
                    <a:pt x="756" y="5263"/>
                  </a:cubicBezTo>
                  <a:cubicBezTo>
                    <a:pt x="1275" y="4763"/>
                    <a:pt x="1744" y="4189"/>
                    <a:pt x="2156" y="3554"/>
                  </a:cubicBezTo>
                  <a:cubicBezTo>
                    <a:pt x="2810" y="2547"/>
                    <a:pt x="3332" y="1366"/>
                    <a:pt x="3708" y="36"/>
                  </a:cubicBezTo>
                  <a:lnTo>
                    <a:pt x="36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753;p35"/>
            <p:cNvSpPr/>
            <p:nvPr/>
          </p:nvSpPr>
          <p:spPr>
            <a:xfrm>
              <a:off x="4182950" y="3559625"/>
              <a:ext cx="58575" cy="160675"/>
            </a:xfrm>
            <a:custGeom>
              <a:avLst/>
              <a:gdLst/>
              <a:ahLst/>
              <a:cxnLst/>
              <a:rect l="l" t="t" r="r" b="b"/>
              <a:pathLst>
                <a:path w="2343" h="6427" extrusionOk="0">
                  <a:moveTo>
                    <a:pt x="2244" y="0"/>
                  </a:moveTo>
                  <a:cubicBezTo>
                    <a:pt x="1631" y="1985"/>
                    <a:pt x="944" y="3962"/>
                    <a:pt x="194" y="5904"/>
                  </a:cubicBezTo>
                  <a:cubicBezTo>
                    <a:pt x="130" y="6071"/>
                    <a:pt x="65" y="6237"/>
                    <a:pt x="1" y="6403"/>
                  </a:cubicBezTo>
                  <a:cubicBezTo>
                    <a:pt x="37" y="6411"/>
                    <a:pt x="73" y="6419"/>
                    <a:pt x="108" y="6426"/>
                  </a:cubicBezTo>
                  <a:cubicBezTo>
                    <a:pt x="182" y="6239"/>
                    <a:pt x="254" y="6050"/>
                    <a:pt x="325" y="5861"/>
                  </a:cubicBezTo>
                  <a:cubicBezTo>
                    <a:pt x="1064" y="3943"/>
                    <a:pt x="1738" y="1997"/>
                    <a:pt x="2342" y="36"/>
                  </a:cubicBezTo>
                  <a:lnTo>
                    <a:pt x="224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754;p35"/>
            <p:cNvSpPr/>
            <p:nvPr/>
          </p:nvSpPr>
          <p:spPr>
            <a:xfrm>
              <a:off x="4152625" y="3539150"/>
              <a:ext cx="32625" cy="170975"/>
            </a:xfrm>
            <a:custGeom>
              <a:avLst/>
              <a:gdLst/>
              <a:ahLst/>
              <a:cxnLst/>
              <a:rect l="l" t="t" r="r" b="b"/>
              <a:pathLst>
                <a:path w="1305" h="6839" extrusionOk="0">
                  <a:moveTo>
                    <a:pt x="1205" y="0"/>
                  </a:moveTo>
                  <a:cubicBezTo>
                    <a:pt x="713" y="1938"/>
                    <a:pt x="343" y="3918"/>
                    <a:pt x="99" y="5913"/>
                  </a:cubicBezTo>
                  <a:cubicBezTo>
                    <a:pt x="64" y="6206"/>
                    <a:pt x="31" y="6498"/>
                    <a:pt x="1" y="6793"/>
                  </a:cubicBezTo>
                  <a:cubicBezTo>
                    <a:pt x="34" y="6808"/>
                    <a:pt x="66" y="6824"/>
                    <a:pt x="102" y="6838"/>
                  </a:cubicBezTo>
                  <a:cubicBezTo>
                    <a:pt x="129" y="6576"/>
                    <a:pt x="158" y="6317"/>
                    <a:pt x="189" y="6055"/>
                  </a:cubicBezTo>
                  <a:cubicBezTo>
                    <a:pt x="432" y="4026"/>
                    <a:pt x="806" y="2012"/>
                    <a:pt x="1305" y="38"/>
                  </a:cubicBezTo>
                  <a:lnTo>
                    <a:pt x="120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755;p35"/>
            <p:cNvSpPr/>
            <p:nvPr/>
          </p:nvSpPr>
          <p:spPr>
            <a:xfrm>
              <a:off x="4128838" y="3521400"/>
              <a:ext cx="13075" cy="173525"/>
            </a:xfrm>
            <a:custGeom>
              <a:avLst/>
              <a:gdLst/>
              <a:ahLst/>
              <a:cxnLst/>
              <a:rect l="l" t="t" r="r" b="b"/>
              <a:pathLst>
                <a:path w="523" h="6941" extrusionOk="0">
                  <a:moveTo>
                    <a:pt x="418" y="0"/>
                  </a:moveTo>
                  <a:cubicBezTo>
                    <a:pt x="121" y="1888"/>
                    <a:pt x="1" y="3801"/>
                    <a:pt x="55" y="5715"/>
                  </a:cubicBezTo>
                  <a:cubicBezTo>
                    <a:pt x="68" y="6097"/>
                    <a:pt x="86" y="6477"/>
                    <a:pt x="111" y="6857"/>
                  </a:cubicBezTo>
                  <a:lnTo>
                    <a:pt x="113" y="6857"/>
                  </a:lnTo>
                  <a:cubicBezTo>
                    <a:pt x="150" y="6886"/>
                    <a:pt x="183" y="6914"/>
                    <a:pt x="220" y="6941"/>
                  </a:cubicBezTo>
                  <a:cubicBezTo>
                    <a:pt x="194" y="6539"/>
                    <a:pt x="174" y="6139"/>
                    <a:pt x="160" y="5737"/>
                  </a:cubicBezTo>
                  <a:cubicBezTo>
                    <a:pt x="103" y="3828"/>
                    <a:pt x="225" y="1919"/>
                    <a:pt x="523" y="39"/>
                  </a:cubicBezTo>
                  <a:lnTo>
                    <a:pt x="520" y="38"/>
                  </a:lnTo>
                  <a:lnTo>
                    <a:pt x="41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756;p35"/>
            <p:cNvSpPr/>
            <p:nvPr/>
          </p:nvSpPr>
          <p:spPr>
            <a:xfrm>
              <a:off x="4173225" y="3704775"/>
              <a:ext cx="56925" cy="18350"/>
            </a:xfrm>
            <a:custGeom>
              <a:avLst/>
              <a:gdLst/>
              <a:ahLst/>
              <a:cxnLst/>
              <a:rect l="l" t="t" r="r" b="b"/>
              <a:pathLst>
                <a:path w="2277" h="734" extrusionOk="0">
                  <a:moveTo>
                    <a:pt x="1099" y="1"/>
                  </a:moveTo>
                  <a:cubicBezTo>
                    <a:pt x="1081" y="1"/>
                    <a:pt x="1062" y="1"/>
                    <a:pt x="1044" y="2"/>
                  </a:cubicBezTo>
                  <a:cubicBezTo>
                    <a:pt x="932" y="6"/>
                    <a:pt x="820" y="25"/>
                    <a:pt x="714" y="55"/>
                  </a:cubicBezTo>
                  <a:cubicBezTo>
                    <a:pt x="670" y="65"/>
                    <a:pt x="627" y="82"/>
                    <a:pt x="584" y="99"/>
                  </a:cubicBezTo>
                  <a:cubicBezTo>
                    <a:pt x="365" y="183"/>
                    <a:pt x="163" y="319"/>
                    <a:pt x="0" y="489"/>
                  </a:cubicBezTo>
                  <a:cubicBezTo>
                    <a:pt x="131" y="530"/>
                    <a:pt x="263" y="567"/>
                    <a:pt x="390" y="597"/>
                  </a:cubicBezTo>
                  <a:cubicBezTo>
                    <a:pt x="426" y="605"/>
                    <a:pt x="463" y="613"/>
                    <a:pt x="497" y="620"/>
                  </a:cubicBezTo>
                  <a:cubicBezTo>
                    <a:pt x="683" y="661"/>
                    <a:pt x="862" y="690"/>
                    <a:pt x="1038" y="708"/>
                  </a:cubicBezTo>
                  <a:cubicBezTo>
                    <a:pt x="1090" y="715"/>
                    <a:pt x="1142" y="718"/>
                    <a:pt x="1193" y="722"/>
                  </a:cubicBezTo>
                  <a:cubicBezTo>
                    <a:pt x="1298" y="729"/>
                    <a:pt x="1400" y="733"/>
                    <a:pt x="1501" y="733"/>
                  </a:cubicBezTo>
                  <a:cubicBezTo>
                    <a:pt x="1772" y="733"/>
                    <a:pt x="2029" y="706"/>
                    <a:pt x="2277" y="656"/>
                  </a:cubicBezTo>
                  <a:cubicBezTo>
                    <a:pt x="2162" y="461"/>
                    <a:pt x="1991" y="302"/>
                    <a:pt x="1793" y="189"/>
                  </a:cubicBezTo>
                  <a:cubicBezTo>
                    <a:pt x="1759" y="170"/>
                    <a:pt x="1725" y="152"/>
                    <a:pt x="1693" y="136"/>
                  </a:cubicBezTo>
                  <a:cubicBezTo>
                    <a:pt x="1507" y="49"/>
                    <a:pt x="1303" y="1"/>
                    <a:pt x="10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757;p35"/>
            <p:cNvSpPr/>
            <p:nvPr/>
          </p:nvSpPr>
          <p:spPr>
            <a:xfrm>
              <a:off x="4106300" y="3664050"/>
              <a:ext cx="59900" cy="50600"/>
            </a:xfrm>
            <a:custGeom>
              <a:avLst/>
              <a:gdLst/>
              <a:ahLst/>
              <a:cxnLst/>
              <a:rect l="l" t="t" r="r" b="b"/>
              <a:pathLst>
                <a:path w="2396" h="2024" extrusionOk="0">
                  <a:moveTo>
                    <a:pt x="627" y="0"/>
                  </a:moveTo>
                  <a:cubicBezTo>
                    <a:pt x="603" y="0"/>
                    <a:pt x="578" y="2"/>
                    <a:pt x="553" y="4"/>
                  </a:cubicBezTo>
                  <a:cubicBezTo>
                    <a:pt x="335" y="24"/>
                    <a:pt x="137" y="147"/>
                    <a:pt x="1" y="316"/>
                  </a:cubicBezTo>
                  <a:cubicBezTo>
                    <a:pt x="213" y="615"/>
                    <a:pt x="475" y="894"/>
                    <a:pt x="799" y="1151"/>
                  </a:cubicBezTo>
                  <a:lnTo>
                    <a:pt x="801" y="1151"/>
                  </a:lnTo>
                  <a:cubicBezTo>
                    <a:pt x="838" y="1180"/>
                    <a:pt x="871" y="1208"/>
                    <a:pt x="908" y="1235"/>
                  </a:cubicBezTo>
                  <a:cubicBezTo>
                    <a:pt x="1182" y="1442"/>
                    <a:pt x="1497" y="1628"/>
                    <a:pt x="1854" y="1797"/>
                  </a:cubicBezTo>
                  <a:cubicBezTo>
                    <a:pt x="1887" y="1812"/>
                    <a:pt x="1919" y="1828"/>
                    <a:pt x="1955" y="1842"/>
                  </a:cubicBezTo>
                  <a:cubicBezTo>
                    <a:pt x="2058" y="1889"/>
                    <a:pt x="2167" y="1934"/>
                    <a:pt x="2276" y="1978"/>
                  </a:cubicBezTo>
                  <a:cubicBezTo>
                    <a:pt x="2316" y="1993"/>
                    <a:pt x="2356" y="2008"/>
                    <a:pt x="2396" y="2023"/>
                  </a:cubicBezTo>
                  <a:cubicBezTo>
                    <a:pt x="2344" y="1685"/>
                    <a:pt x="2224" y="1356"/>
                    <a:pt x="2042" y="1061"/>
                  </a:cubicBezTo>
                  <a:cubicBezTo>
                    <a:pt x="2016" y="1011"/>
                    <a:pt x="1985" y="964"/>
                    <a:pt x="1952" y="917"/>
                  </a:cubicBezTo>
                  <a:cubicBezTo>
                    <a:pt x="1788" y="677"/>
                    <a:pt x="1581" y="461"/>
                    <a:pt x="1345" y="286"/>
                  </a:cubicBezTo>
                  <a:cubicBezTo>
                    <a:pt x="1194" y="175"/>
                    <a:pt x="1025" y="78"/>
                    <a:pt x="849" y="31"/>
                  </a:cubicBezTo>
                  <a:cubicBezTo>
                    <a:pt x="813" y="22"/>
                    <a:pt x="778" y="15"/>
                    <a:pt x="743" y="9"/>
                  </a:cubicBezTo>
                  <a:cubicBezTo>
                    <a:pt x="704" y="3"/>
                    <a:pt x="666" y="0"/>
                    <a:pt x="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758;p35"/>
            <p:cNvSpPr/>
            <p:nvPr/>
          </p:nvSpPr>
          <p:spPr>
            <a:xfrm>
              <a:off x="4173275" y="3882675"/>
              <a:ext cx="144100" cy="129675"/>
            </a:xfrm>
            <a:custGeom>
              <a:avLst/>
              <a:gdLst/>
              <a:ahLst/>
              <a:cxnLst/>
              <a:rect l="l" t="t" r="r" b="b"/>
              <a:pathLst>
                <a:path w="5764" h="5187" extrusionOk="0">
                  <a:moveTo>
                    <a:pt x="4779" y="0"/>
                  </a:moveTo>
                  <a:cubicBezTo>
                    <a:pt x="3711" y="0"/>
                    <a:pt x="1423" y="3098"/>
                    <a:pt x="0" y="5187"/>
                  </a:cubicBezTo>
                  <a:lnTo>
                    <a:pt x="1528" y="5187"/>
                  </a:lnTo>
                  <a:cubicBezTo>
                    <a:pt x="3515" y="3702"/>
                    <a:pt x="5764" y="1665"/>
                    <a:pt x="5242" y="364"/>
                  </a:cubicBezTo>
                  <a:cubicBezTo>
                    <a:pt x="5141" y="112"/>
                    <a:pt x="4982" y="0"/>
                    <a:pt x="47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759;p35"/>
            <p:cNvSpPr/>
            <p:nvPr/>
          </p:nvSpPr>
          <p:spPr>
            <a:xfrm>
              <a:off x="4130375" y="3838475"/>
              <a:ext cx="70125" cy="173875"/>
            </a:xfrm>
            <a:custGeom>
              <a:avLst/>
              <a:gdLst/>
              <a:ahLst/>
              <a:cxnLst/>
              <a:rect l="l" t="t" r="r" b="b"/>
              <a:pathLst>
                <a:path w="2805" h="6955" extrusionOk="0">
                  <a:moveTo>
                    <a:pt x="1320" y="1"/>
                  </a:moveTo>
                  <a:cubicBezTo>
                    <a:pt x="52" y="1"/>
                    <a:pt x="0" y="4445"/>
                    <a:pt x="72" y="6955"/>
                  </a:cubicBezTo>
                  <a:lnTo>
                    <a:pt x="921" y="6955"/>
                  </a:lnTo>
                  <a:cubicBezTo>
                    <a:pt x="1103" y="6524"/>
                    <a:pt x="1301" y="6039"/>
                    <a:pt x="1489" y="5527"/>
                  </a:cubicBezTo>
                  <a:cubicBezTo>
                    <a:pt x="1558" y="5345"/>
                    <a:pt x="1623" y="5159"/>
                    <a:pt x="1687" y="4969"/>
                  </a:cubicBezTo>
                  <a:cubicBezTo>
                    <a:pt x="2373" y="2948"/>
                    <a:pt x="2804" y="721"/>
                    <a:pt x="1676" y="104"/>
                  </a:cubicBezTo>
                  <a:cubicBezTo>
                    <a:pt x="1548" y="34"/>
                    <a:pt x="1429" y="1"/>
                    <a:pt x="1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760;p35"/>
            <p:cNvSpPr/>
            <p:nvPr/>
          </p:nvSpPr>
          <p:spPr>
            <a:xfrm>
              <a:off x="4141400" y="3834300"/>
              <a:ext cx="114350" cy="178050"/>
            </a:xfrm>
            <a:custGeom>
              <a:avLst/>
              <a:gdLst/>
              <a:ahLst/>
              <a:cxnLst/>
              <a:rect l="l" t="t" r="r" b="b"/>
              <a:pathLst>
                <a:path w="4574" h="7122" extrusionOk="0">
                  <a:moveTo>
                    <a:pt x="4497" y="0"/>
                  </a:moveTo>
                  <a:cubicBezTo>
                    <a:pt x="4477" y="0"/>
                    <a:pt x="4457" y="11"/>
                    <a:pt x="4446" y="31"/>
                  </a:cubicBezTo>
                  <a:lnTo>
                    <a:pt x="3814" y="1035"/>
                  </a:lnTo>
                  <a:lnTo>
                    <a:pt x="1246" y="5136"/>
                  </a:lnTo>
                  <a:lnTo>
                    <a:pt x="1" y="7122"/>
                  </a:lnTo>
                  <a:lnTo>
                    <a:pt x="153" y="7122"/>
                  </a:lnTo>
                  <a:lnTo>
                    <a:pt x="1048" y="5694"/>
                  </a:lnTo>
                  <a:lnTo>
                    <a:pt x="3924" y="1107"/>
                  </a:lnTo>
                  <a:lnTo>
                    <a:pt x="4555" y="99"/>
                  </a:lnTo>
                  <a:cubicBezTo>
                    <a:pt x="4574" y="69"/>
                    <a:pt x="4565" y="29"/>
                    <a:pt x="4533" y="12"/>
                  </a:cubicBezTo>
                  <a:cubicBezTo>
                    <a:pt x="4522" y="4"/>
                    <a:pt x="4510" y="0"/>
                    <a:pt x="4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761;p35"/>
            <p:cNvSpPr/>
            <p:nvPr/>
          </p:nvSpPr>
          <p:spPr>
            <a:xfrm>
              <a:off x="4203425" y="3737025"/>
              <a:ext cx="145925" cy="134575"/>
            </a:xfrm>
            <a:custGeom>
              <a:avLst/>
              <a:gdLst/>
              <a:ahLst/>
              <a:cxnLst/>
              <a:rect l="l" t="t" r="r" b="b"/>
              <a:pathLst>
                <a:path w="5837" h="5383" extrusionOk="0">
                  <a:moveTo>
                    <a:pt x="2833" y="0"/>
                  </a:moveTo>
                  <a:cubicBezTo>
                    <a:pt x="2036" y="0"/>
                    <a:pt x="1250" y="354"/>
                    <a:pt x="725" y="1018"/>
                  </a:cubicBezTo>
                  <a:cubicBezTo>
                    <a:pt x="703" y="1043"/>
                    <a:pt x="682" y="1070"/>
                    <a:pt x="663" y="1098"/>
                  </a:cubicBezTo>
                  <a:cubicBezTo>
                    <a:pt x="651" y="1113"/>
                    <a:pt x="639" y="1130"/>
                    <a:pt x="627" y="1145"/>
                  </a:cubicBezTo>
                  <a:cubicBezTo>
                    <a:pt x="63" y="1951"/>
                    <a:pt x="1" y="2956"/>
                    <a:pt x="375" y="3792"/>
                  </a:cubicBezTo>
                  <a:cubicBezTo>
                    <a:pt x="398" y="3843"/>
                    <a:pt x="420" y="3889"/>
                    <a:pt x="446" y="3938"/>
                  </a:cubicBezTo>
                  <a:cubicBezTo>
                    <a:pt x="638" y="4308"/>
                    <a:pt x="919" y="4637"/>
                    <a:pt x="1285" y="4894"/>
                  </a:cubicBezTo>
                  <a:cubicBezTo>
                    <a:pt x="1691" y="5179"/>
                    <a:pt x="2150" y="5337"/>
                    <a:pt x="2613" y="5374"/>
                  </a:cubicBezTo>
                  <a:cubicBezTo>
                    <a:pt x="2661" y="5378"/>
                    <a:pt x="2708" y="5380"/>
                    <a:pt x="2756" y="5381"/>
                  </a:cubicBezTo>
                  <a:cubicBezTo>
                    <a:pt x="2780" y="5382"/>
                    <a:pt x="2804" y="5382"/>
                    <a:pt x="2828" y="5382"/>
                  </a:cubicBezTo>
                  <a:cubicBezTo>
                    <a:pt x="3675" y="5382"/>
                    <a:pt x="4509" y="4983"/>
                    <a:pt x="5033" y="4237"/>
                  </a:cubicBezTo>
                  <a:cubicBezTo>
                    <a:pt x="5080" y="4170"/>
                    <a:pt x="5123" y="4103"/>
                    <a:pt x="5162" y="4034"/>
                  </a:cubicBezTo>
                  <a:cubicBezTo>
                    <a:pt x="5178" y="4006"/>
                    <a:pt x="5195" y="3976"/>
                    <a:pt x="5210" y="3946"/>
                  </a:cubicBezTo>
                  <a:cubicBezTo>
                    <a:pt x="5836" y="2766"/>
                    <a:pt x="5499" y="1276"/>
                    <a:pt x="4376" y="488"/>
                  </a:cubicBezTo>
                  <a:cubicBezTo>
                    <a:pt x="3906" y="159"/>
                    <a:pt x="3367" y="0"/>
                    <a:pt x="28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762;p35"/>
            <p:cNvSpPr/>
            <p:nvPr/>
          </p:nvSpPr>
          <p:spPr>
            <a:xfrm>
              <a:off x="4212800" y="3762450"/>
              <a:ext cx="120850" cy="109100"/>
            </a:xfrm>
            <a:custGeom>
              <a:avLst/>
              <a:gdLst/>
              <a:ahLst/>
              <a:cxnLst/>
              <a:rect l="l" t="t" r="r" b="b"/>
              <a:pathLst>
                <a:path w="4834" h="4364" extrusionOk="0">
                  <a:moveTo>
                    <a:pt x="348" y="1"/>
                  </a:moveTo>
                  <a:cubicBezTo>
                    <a:pt x="328" y="27"/>
                    <a:pt x="307" y="54"/>
                    <a:pt x="288" y="81"/>
                  </a:cubicBezTo>
                  <a:cubicBezTo>
                    <a:pt x="516" y="666"/>
                    <a:pt x="518" y="1310"/>
                    <a:pt x="282" y="1984"/>
                  </a:cubicBezTo>
                  <a:cubicBezTo>
                    <a:pt x="264" y="2034"/>
                    <a:pt x="245" y="2098"/>
                    <a:pt x="223" y="2169"/>
                  </a:cubicBezTo>
                  <a:cubicBezTo>
                    <a:pt x="166" y="2350"/>
                    <a:pt x="91" y="2590"/>
                    <a:pt x="1" y="2775"/>
                  </a:cubicBezTo>
                  <a:cubicBezTo>
                    <a:pt x="23" y="2826"/>
                    <a:pt x="45" y="2872"/>
                    <a:pt x="71" y="2921"/>
                  </a:cubicBezTo>
                  <a:cubicBezTo>
                    <a:pt x="151" y="2845"/>
                    <a:pt x="238" y="2757"/>
                    <a:pt x="334" y="2663"/>
                  </a:cubicBezTo>
                  <a:cubicBezTo>
                    <a:pt x="849" y="2152"/>
                    <a:pt x="1542" y="1468"/>
                    <a:pt x="2129" y="1468"/>
                  </a:cubicBezTo>
                  <a:cubicBezTo>
                    <a:pt x="2177" y="1468"/>
                    <a:pt x="2225" y="1472"/>
                    <a:pt x="2271" y="1482"/>
                  </a:cubicBezTo>
                  <a:cubicBezTo>
                    <a:pt x="2458" y="1519"/>
                    <a:pt x="2596" y="1613"/>
                    <a:pt x="2686" y="1763"/>
                  </a:cubicBezTo>
                  <a:cubicBezTo>
                    <a:pt x="2928" y="2162"/>
                    <a:pt x="2759" y="2843"/>
                    <a:pt x="2700" y="3039"/>
                  </a:cubicBezTo>
                  <a:cubicBezTo>
                    <a:pt x="2573" y="3485"/>
                    <a:pt x="2417" y="3928"/>
                    <a:pt x="2238" y="4356"/>
                  </a:cubicBezTo>
                  <a:cubicBezTo>
                    <a:pt x="2285" y="4360"/>
                    <a:pt x="2333" y="4363"/>
                    <a:pt x="2381" y="4363"/>
                  </a:cubicBezTo>
                  <a:cubicBezTo>
                    <a:pt x="2744" y="3756"/>
                    <a:pt x="3187" y="3101"/>
                    <a:pt x="3776" y="2770"/>
                  </a:cubicBezTo>
                  <a:cubicBezTo>
                    <a:pt x="3926" y="2686"/>
                    <a:pt x="4071" y="2644"/>
                    <a:pt x="4207" y="2644"/>
                  </a:cubicBezTo>
                  <a:cubicBezTo>
                    <a:pt x="4317" y="2644"/>
                    <a:pt x="4421" y="2672"/>
                    <a:pt x="4517" y="2728"/>
                  </a:cubicBezTo>
                  <a:cubicBezTo>
                    <a:pt x="4628" y="2793"/>
                    <a:pt x="4720" y="2893"/>
                    <a:pt x="4787" y="3017"/>
                  </a:cubicBezTo>
                  <a:cubicBezTo>
                    <a:pt x="4803" y="2989"/>
                    <a:pt x="4819" y="2959"/>
                    <a:pt x="4834" y="2929"/>
                  </a:cubicBezTo>
                  <a:cubicBezTo>
                    <a:pt x="4761" y="2812"/>
                    <a:pt x="4670" y="2718"/>
                    <a:pt x="4560" y="2654"/>
                  </a:cubicBezTo>
                  <a:cubicBezTo>
                    <a:pt x="4451" y="2590"/>
                    <a:pt x="4331" y="2559"/>
                    <a:pt x="4205" y="2559"/>
                  </a:cubicBezTo>
                  <a:cubicBezTo>
                    <a:pt x="4054" y="2559"/>
                    <a:pt x="3894" y="2604"/>
                    <a:pt x="3734" y="2694"/>
                  </a:cubicBezTo>
                  <a:cubicBezTo>
                    <a:pt x="3191" y="2999"/>
                    <a:pt x="2773" y="3567"/>
                    <a:pt x="2428" y="4122"/>
                  </a:cubicBezTo>
                  <a:cubicBezTo>
                    <a:pt x="2561" y="3775"/>
                    <a:pt x="2681" y="3421"/>
                    <a:pt x="2785" y="3065"/>
                  </a:cubicBezTo>
                  <a:cubicBezTo>
                    <a:pt x="2861" y="2799"/>
                    <a:pt x="3012" y="2137"/>
                    <a:pt x="2760" y="1717"/>
                  </a:cubicBezTo>
                  <a:cubicBezTo>
                    <a:pt x="2657" y="1547"/>
                    <a:pt x="2499" y="1440"/>
                    <a:pt x="2289" y="1396"/>
                  </a:cubicBezTo>
                  <a:cubicBezTo>
                    <a:pt x="2237" y="1386"/>
                    <a:pt x="2185" y="1380"/>
                    <a:pt x="2132" y="1380"/>
                  </a:cubicBezTo>
                  <a:cubicBezTo>
                    <a:pt x="1507" y="1380"/>
                    <a:pt x="800" y="2079"/>
                    <a:pt x="272" y="2603"/>
                  </a:cubicBezTo>
                  <a:cubicBezTo>
                    <a:pt x="210" y="2664"/>
                    <a:pt x="151" y="2721"/>
                    <a:pt x="95" y="2777"/>
                  </a:cubicBezTo>
                  <a:cubicBezTo>
                    <a:pt x="178" y="2594"/>
                    <a:pt x="247" y="2375"/>
                    <a:pt x="304" y="2194"/>
                  </a:cubicBezTo>
                  <a:cubicBezTo>
                    <a:pt x="327" y="2125"/>
                    <a:pt x="346" y="2062"/>
                    <a:pt x="363" y="2013"/>
                  </a:cubicBezTo>
                  <a:cubicBezTo>
                    <a:pt x="613" y="1298"/>
                    <a:pt x="606" y="617"/>
                    <a:pt x="3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763;p35"/>
            <p:cNvSpPr/>
            <p:nvPr/>
          </p:nvSpPr>
          <p:spPr>
            <a:xfrm>
              <a:off x="3318775" y="3887225"/>
              <a:ext cx="99900" cy="125125"/>
            </a:xfrm>
            <a:custGeom>
              <a:avLst/>
              <a:gdLst/>
              <a:ahLst/>
              <a:cxnLst/>
              <a:rect l="l" t="t" r="r" b="b"/>
              <a:pathLst>
                <a:path w="3996" h="5005" extrusionOk="0">
                  <a:moveTo>
                    <a:pt x="1" y="1"/>
                  </a:moveTo>
                  <a:lnTo>
                    <a:pt x="1" y="2485"/>
                  </a:lnTo>
                  <a:cubicBezTo>
                    <a:pt x="916" y="3414"/>
                    <a:pt x="2146" y="4337"/>
                    <a:pt x="3110" y="5005"/>
                  </a:cubicBezTo>
                  <a:lnTo>
                    <a:pt x="3996" y="5005"/>
                  </a:lnTo>
                  <a:cubicBezTo>
                    <a:pt x="3043" y="3563"/>
                    <a:pt x="1242" y="97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 name="Google Shape;764;p35"/>
            <p:cNvSpPr/>
            <p:nvPr/>
          </p:nvSpPr>
          <p:spPr>
            <a:xfrm>
              <a:off x="3342450" y="3847050"/>
              <a:ext cx="108025" cy="165300"/>
            </a:xfrm>
            <a:custGeom>
              <a:avLst/>
              <a:gdLst/>
              <a:ahLst/>
              <a:cxnLst/>
              <a:rect l="l" t="t" r="r" b="b"/>
              <a:pathLst>
                <a:path w="4321" h="6612" extrusionOk="0">
                  <a:moveTo>
                    <a:pt x="1704" y="1"/>
                  </a:moveTo>
                  <a:cubicBezTo>
                    <a:pt x="1572" y="1"/>
                    <a:pt x="1438" y="57"/>
                    <a:pt x="1302" y="180"/>
                  </a:cubicBezTo>
                  <a:cubicBezTo>
                    <a:pt x="1" y="1364"/>
                    <a:pt x="2613" y="5025"/>
                    <a:pt x="3854" y="6612"/>
                  </a:cubicBezTo>
                  <a:lnTo>
                    <a:pt x="4321" y="6612"/>
                  </a:lnTo>
                  <a:cubicBezTo>
                    <a:pt x="3956" y="4742"/>
                    <a:pt x="2913" y="1"/>
                    <a:pt x="17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 name="Google Shape;765;p35"/>
            <p:cNvSpPr/>
            <p:nvPr/>
          </p:nvSpPr>
          <p:spPr>
            <a:xfrm>
              <a:off x="3724925" y="2902575"/>
              <a:ext cx="262875" cy="90525"/>
            </a:xfrm>
            <a:custGeom>
              <a:avLst/>
              <a:gdLst/>
              <a:ahLst/>
              <a:cxnLst/>
              <a:rect l="l" t="t" r="r" b="b"/>
              <a:pathLst>
                <a:path w="10515" h="3621" extrusionOk="0">
                  <a:moveTo>
                    <a:pt x="7608" y="0"/>
                  </a:moveTo>
                  <a:cubicBezTo>
                    <a:pt x="6876" y="0"/>
                    <a:pt x="6140" y="310"/>
                    <a:pt x="5587" y="798"/>
                  </a:cubicBezTo>
                  <a:cubicBezTo>
                    <a:pt x="4855" y="1442"/>
                    <a:pt x="4409" y="2361"/>
                    <a:pt x="4164" y="3305"/>
                  </a:cubicBezTo>
                  <a:cubicBezTo>
                    <a:pt x="3790" y="2545"/>
                    <a:pt x="2947" y="2051"/>
                    <a:pt x="2104" y="2051"/>
                  </a:cubicBezTo>
                  <a:cubicBezTo>
                    <a:pt x="1957" y="2051"/>
                    <a:pt x="1809" y="2066"/>
                    <a:pt x="1664" y="2098"/>
                  </a:cubicBezTo>
                  <a:cubicBezTo>
                    <a:pt x="895" y="2264"/>
                    <a:pt x="248" y="2877"/>
                    <a:pt x="1" y="3620"/>
                  </a:cubicBezTo>
                  <a:lnTo>
                    <a:pt x="10515" y="3620"/>
                  </a:lnTo>
                  <a:cubicBezTo>
                    <a:pt x="10477" y="3000"/>
                    <a:pt x="10365" y="2385"/>
                    <a:pt x="10115" y="1820"/>
                  </a:cubicBezTo>
                  <a:cubicBezTo>
                    <a:pt x="9769" y="1033"/>
                    <a:pt x="9124" y="346"/>
                    <a:pt x="8300" y="99"/>
                  </a:cubicBezTo>
                  <a:cubicBezTo>
                    <a:pt x="8074" y="32"/>
                    <a:pt x="7841" y="0"/>
                    <a:pt x="76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 name="Google Shape;766;p35"/>
            <p:cNvSpPr/>
            <p:nvPr/>
          </p:nvSpPr>
          <p:spPr>
            <a:xfrm>
              <a:off x="4130275" y="3180475"/>
              <a:ext cx="150925" cy="60175"/>
            </a:xfrm>
            <a:custGeom>
              <a:avLst/>
              <a:gdLst/>
              <a:ahLst/>
              <a:cxnLst/>
              <a:rect l="l" t="t" r="r" b="b"/>
              <a:pathLst>
                <a:path w="6037" h="2407" extrusionOk="0">
                  <a:moveTo>
                    <a:pt x="5183" y="1"/>
                  </a:moveTo>
                  <a:cubicBezTo>
                    <a:pt x="4686" y="596"/>
                    <a:pt x="4359" y="1335"/>
                    <a:pt x="4164" y="2091"/>
                  </a:cubicBezTo>
                  <a:cubicBezTo>
                    <a:pt x="3789" y="1330"/>
                    <a:pt x="2949" y="837"/>
                    <a:pt x="2106" y="837"/>
                  </a:cubicBezTo>
                  <a:cubicBezTo>
                    <a:pt x="1958" y="837"/>
                    <a:pt x="1809" y="852"/>
                    <a:pt x="1663" y="884"/>
                  </a:cubicBezTo>
                  <a:cubicBezTo>
                    <a:pt x="893" y="1049"/>
                    <a:pt x="248" y="1662"/>
                    <a:pt x="0" y="2407"/>
                  </a:cubicBezTo>
                  <a:lnTo>
                    <a:pt x="6036" y="2407"/>
                  </a:lnTo>
                  <a:cubicBezTo>
                    <a:pt x="5799" y="1582"/>
                    <a:pt x="5513" y="777"/>
                    <a:pt x="51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 name="Google Shape;767;p35"/>
            <p:cNvSpPr/>
            <p:nvPr/>
          </p:nvSpPr>
          <p:spPr>
            <a:xfrm>
              <a:off x="4171500" y="3255000"/>
              <a:ext cx="34875" cy="55400"/>
            </a:xfrm>
            <a:custGeom>
              <a:avLst/>
              <a:gdLst/>
              <a:ahLst/>
              <a:cxnLst/>
              <a:rect l="l" t="t" r="r" b="b"/>
              <a:pathLst>
                <a:path w="1395" h="2216" extrusionOk="0">
                  <a:moveTo>
                    <a:pt x="697" y="1"/>
                  </a:moveTo>
                  <a:cubicBezTo>
                    <a:pt x="697" y="1"/>
                    <a:pt x="1" y="2215"/>
                    <a:pt x="626" y="2215"/>
                  </a:cubicBezTo>
                  <a:cubicBezTo>
                    <a:pt x="629" y="2215"/>
                    <a:pt x="633" y="2215"/>
                    <a:pt x="636" y="2215"/>
                  </a:cubicBezTo>
                  <a:cubicBezTo>
                    <a:pt x="1395" y="2184"/>
                    <a:pt x="697" y="1"/>
                    <a:pt x="6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 name="Google Shape;768;p35"/>
            <p:cNvSpPr/>
            <p:nvPr/>
          </p:nvSpPr>
          <p:spPr>
            <a:xfrm>
              <a:off x="4216275" y="3299750"/>
              <a:ext cx="34825" cy="55375"/>
            </a:xfrm>
            <a:custGeom>
              <a:avLst/>
              <a:gdLst/>
              <a:ahLst/>
              <a:cxnLst/>
              <a:rect l="l" t="t" r="r" b="b"/>
              <a:pathLst>
                <a:path w="1393" h="2215" extrusionOk="0">
                  <a:moveTo>
                    <a:pt x="695" y="0"/>
                  </a:moveTo>
                  <a:cubicBezTo>
                    <a:pt x="695" y="1"/>
                    <a:pt x="0" y="2214"/>
                    <a:pt x="624" y="2214"/>
                  </a:cubicBezTo>
                  <a:cubicBezTo>
                    <a:pt x="628" y="2214"/>
                    <a:pt x="631" y="2214"/>
                    <a:pt x="635" y="2214"/>
                  </a:cubicBezTo>
                  <a:cubicBezTo>
                    <a:pt x="1393" y="2183"/>
                    <a:pt x="696" y="1"/>
                    <a:pt x="6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 name="Google Shape;769;p35"/>
            <p:cNvSpPr/>
            <p:nvPr/>
          </p:nvSpPr>
          <p:spPr>
            <a:xfrm>
              <a:off x="4257200" y="3258775"/>
              <a:ext cx="34875" cy="55400"/>
            </a:xfrm>
            <a:custGeom>
              <a:avLst/>
              <a:gdLst/>
              <a:ahLst/>
              <a:cxnLst/>
              <a:rect l="l" t="t" r="r" b="b"/>
              <a:pathLst>
                <a:path w="1395" h="2216" extrusionOk="0">
                  <a:moveTo>
                    <a:pt x="696" y="1"/>
                  </a:moveTo>
                  <a:lnTo>
                    <a:pt x="696" y="1"/>
                  </a:lnTo>
                  <a:cubicBezTo>
                    <a:pt x="696" y="1"/>
                    <a:pt x="0" y="2215"/>
                    <a:pt x="625" y="2215"/>
                  </a:cubicBezTo>
                  <a:cubicBezTo>
                    <a:pt x="629" y="2215"/>
                    <a:pt x="632" y="2215"/>
                    <a:pt x="636" y="2215"/>
                  </a:cubicBezTo>
                  <a:cubicBezTo>
                    <a:pt x="1395" y="2185"/>
                    <a:pt x="696"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 name="Google Shape;770;p35"/>
            <p:cNvSpPr/>
            <p:nvPr/>
          </p:nvSpPr>
          <p:spPr>
            <a:xfrm>
              <a:off x="3547350" y="3453850"/>
              <a:ext cx="601975" cy="558500"/>
            </a:xfrm>
            <a:custGeom>
              <a:avLst/>
              <a:gdLst/>
              <a:ahLst/>
              <a:cxnLst/>
              <a:rect l="l" t="t" r="r" b="b"/>
              <a:pathLst>
                <a:path w="24079" h="22340" extrusionOk="0">
                  <a:moveTo>
                    <a:pt x="8175" y="0"/>
                  </a:moveTo>
                  <a:lnTo>
                    <a:pt x="8186" y="308"/>
                  </a:lnTo>
                  <a:lnTo>
                    <a:pt x="8190" y="425"/>
                  </a:lnTo>
                  <a:lnTo>
                    <a:pt x="8211" y="1085"/>
                  </a:lnTo>
                  <a:lnTo>
                    <a:pt x="8365" y="5725"/>
                  </a:lnTo>
                  <a:lnTo>
                    <a:pt x="8403" y="6872"/>
                  </a:lnTo>
                  <a:cubicBezTo>
                    <a:pt x="8403" y="6872"/>
                    <a:pt x="7607" y="7624"/>
                    <a:pt x="6559" y="8706"/>
                  </a:cubicBezTo>
                  <a:cubicBezTo>
                    <a:pt x="4906" y="10409"/>
                    <a:pt x="2630" y="12935"/>
                    <a:pt x="1837" y="14662"/>
                  </a:cubicBezTo>
                  <a:cubicBezTo>
                    <a:pt x="794" y="16931"/>
                    <a:pt x="196" y="20876"/>
                    <a:pt x="0" y="22340"/>
                  </a:cubicBezTo>
                  <a:lnTo>
                    <a:pt x="24026" y="22340"/>
                  </a:lnTo>
                  <a:cubicBezTo>
                    <a:pt x="24079" y="21106"/>
                    <a:pt x="24000" y="18081"/>
                    <a:pt x="22225" y="15654"/>
                  </a:cubicBezTo>
                  <a:cubicBezTo>
                    <a:pt x="20241" y="12946"/>
                    <a:pt x="18660" y="10120"/>
                    <a:pt x="18271" y="9409"/>
                  </a:cubicBezTo>
                  <a:cubicBezTo>
                    <a:pt x="18210" y="9299"/>
                    <a:pt x="18178" y="9240"/>
                    <a:pt x="18178" y="9240"/>
                  </a:cubicBezTo>
                  <a:lnTo>
                    <a:pt x="18178" y="1833"/>
                  </a:lnTo>
                  <a:lnTo>
                    <a:pt x="13170" y="914"/>
                  </a:lnTo>
                  <a:lnTo>
                    <a:pt x="13146" y="910"/>
                  </a:lnTo>
                  <a:lnTo>
                    <a:pt x="10887" y="497"/>
                  </a:lnTo>
                  <a:lnTo>
                    <a:pt x="10645" y="453"/>
                  </a:lnTo>
                  <a:lnTo>
                    <a:pt x="9036" y="158"/>
                  </a:lnTo>
                  <a:lnTo>
                    <a:pt x="817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 name="Google Shape;771;p35"/>
            <p:cNvSpPr/>
            <p:nvPr/>
          </p:nvSpPr>
          <p:spPr>
            <a:xfrm>
              <a:off x="3813900" y="3476600"/>
              <a:ext cx="187900" cy="185175"/>
            </a:xfrm>
            <a:custGeom>
              <a:avLst/>
              <a:gdLst/>
              <a:ahLst/>
              <a:cxnLst/>
              <a:rect l="l" t="t" r="r" b="b"/>
              <a:pathLst>
                <a:path w="7516" h="7407" extrusionOk="0">
                  <a:moveTo>
                    <a:pt x="2484" y="0"/>
                  </a:moveTo>
                  <a:cubicBezTo>
                    <a:pt x="2012" y="329"/>
                    <a:pt x="1568" y="705"/>
                    <a:pt x="1144" y="1091"/>
                  </a:cubicBezTo>
                  <a:lnTo>
                    <a:pt x="5" y="815"/>
                  </a:lnTo>
                  <a:lnTo>
                    <a:pt x="5" y="815"/>
                  </a:lnTo>
                  <a:cubicBezTo>
                    <a:pt x="0" y="2074"/>
                    <a:pt x="586" y="3286"/>
                    <a:pt x="1426" y="4225"/>
                  </a:cubicBezTo>
                  <a:cubicBezTo>
                    <a:pt x="2266" y="5165"/>
                    <a:pt x="3348" y="5857"/>
                    <a:pt x="4463" y="6442"/>
                  </a:cubicBezTo>
                  <a:cubicBezTo>
                    <a:pt x="5320" y="6892"/>
                    <a:pt x="6226" y="7291"/>
                    <a:pt x="7189" y="7388"/>
                  </a:cubicBezTo>
                  <a:cubicBezTo>
                    <a:pt x="7297" y="7398"/>
                    <a:pt x="7406" y="7405"/>
                    <a:pt x="7516" y="7407"/>
                  </a:cubicBezTo>
                  <a:lnTo>
                    <a:pt x="7516" y="924"/>
                  </a:lnTo>
                  <a:lnTo>
                    <a:pt x="24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 name="Google Shape;772;p35"/>
            <p:cNvSpPr/>
            <p:nvPr/>
          </p:nvSpPr>
          <p:spPr>
            <a:xfrm>
              <a:off x="3328025" y="2898325"/>
              <a:ext cx="458675" cy="447600"/>
            </a:xfrm>
            <a:custGeom>
              <a:avLst/>
              <a:gdLst/>
              <a:ahLst/>
              <a:cxnLst/>
              <a:rect l="l" t="t" r="r" b="b"/>
              <a:pathLst>
                <a:path w="18347" h="17904" extrusionOk="0">
                  <a:moveTo>
                    <a:pt x="9421" y="1"/>
                  </a:moveTo>
                  <a:cubicBezTo>
                    <a:pt x="8568" y="1"/>
                    <a:pt x="7723" y="176"/>
                    <a:pt x="6964" y="564"/>
                  </a:cubicBezTo>
                  <a:cubicBezTo>
                    <a:pt x="5557" y="1282"/>
                    <a:pt x="4526" y="2795"/>
                    <a:pt x="4600" y="4373"/>
                  </a:cubicBezTo>
                  <a:cubicBezTo>
                    <a:pt x="2022" y="4814"/>
                    <a:pt x="1" y="7402"/>
                    <a:pt x="196" y="10011"/>
                  </a:cubicBezTo>
                  <a:cubicBezTo>
                    <a:pt x="392" y="12618"/>
                    <a:pt x="2776" y="14876"/>
                    <a:pt x="5391" y="14928"/>
                  </a:cubicBezTo>
                  <a:cubicBezTo>
                    <a:pt x="5379" y="16090"/>
                    <a:pt x="6443" y="16984"/>
                    <a:pt x="7519" y="17419"/>
                  </a:cubicBezTo>
                  <a:cubicBezTo>
                    <a:pt x="8326" y="17745"/>
                    <a:pt x="9194" y="17903"/>
                    <a:pt x="10063" y="17903"/>
                  </a:cubicBezTo>
                  <a:cubicBezTo>
                    <a:pt x="11781" y="17903"/>
                    <a:pt x="13506" y="17286"/>
                    <a:pt x="14784" y="16131"/>
                  </a:cubicBezTo>
                  <a:cubicBezTo>
                    <a:pt x="16708" y="14393"/>
                    <a:pt x="17523" y="11524"/>
                    <a:pt x="16801" y="9034"/>
                  </a:cubicBezTo>
                  <a:lnTo>
                    <a:pt x="18187" y="7889"/>
                  </a:lnTo>
                  <a:cubicBezTo>
                    <a:pt x="18346" y="6526"/>
                    <a:pt x="18285" y="5062"/>
                    <a:pt x="17551" y="3901"/>
                  </a:cubicBezTo>
                  <a:cubicBezTo>
                    <a:pt x="17001" y="3030"/>
                    <a:pt x="15978" y="2413"/>
                    <a:pt x="14980" y="2413"/>
                  </a:cubicBezTo>
                  <a:cubicBezTo>
                    <a:pt x="14648" y="2413"/>
                    <a:pt x="14319" y="2481"/>
                    <a:pt x="14011" y="2631"/>
                  </a:cubicBezTo>
                  <a:cubicBezTo>
                    <a:pt x="13780" y="1491"/>
                    <a:pt x="12674" y="735"/>
                    <a:pt x="11572" y="362"/>
                  </a:cubicBezTo>
                  <a:cubicBezTo>
                    <a:pt x="10883" y="129"/>
                    <a:pt x="10150" y="1"/>
                    <a:pt x="94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 name="Google Shape;773;p35"/>
            <p:cNvSpPr/>
            <p:nvPr/>
          </p:nvSpPr>
          <p:spPr>
            <a:xfrm>
              <a:off x="3589550" y="2978300"/>
              <a:ext cx="592325" cy="517800"/>
            </a:xfrm>
            <a:custGeom>
              <a:avLst/>
              <a:gdLst/>
              <a:ahLst/>
              <a:cxnLst/>
              <a:rect l="l" t="t" r="r" b="b"/>
              <a:pathLst>
                <a:path w="23693" h="20712" extrusionOk="0">
                  <a:moveTo>
                    <a:pt x="12570" y="1"/>
                  </a:moveTo>
                  <a:cubicBezTo>
                    <a:pt x="8215" y="1"/>
                    <a:pt x="3174" y="1540"/>
                    <a:pt x="1228" y="5669"/>
                  </a:cubicBezTo>
                  <a:cubicBezTo>
                    <a:pt x="792" y="6592"/>
                    <a:pt x="440" y="7563"/>
                    <a:pt x="311" y="8575"/>
                  </a:cubicBezTo>
                  <a:cubicBezTo>
                    <a:pt x="1" y="11000"/>
                    <a:pt x="993" y="13411"/>
                    <a:pt x="2279" y="15490"/>
                  </a:cubicBezTo>
                  <a:cubicBezTo>
                    <a:pt x="3539" y="17526"/>
                    <a:pt x="5153" y="19418"/>
                    <a:pt x="7264" y="20548"/>
                  </a:cubicBezTo>
                  <a:cubicBezTo>
                    <a:pt x="7418" y="20631"/>
                    <a:pt x="7587" y="20712"/>
                    <a:pt x="7759" y="20712"/>
                  </a:cubicBezTo>
                  <a:cubicBezTo>
                    <a:pt x="7788" y="20712"/>
                    <a:pt x="7818" y="20710"/>
                    <a:pt x="7847" y="20705"/>
                  </a:cubicBezTo>
                  <a:cubicBezTo>
                    <a:pt x="8068" y="20667"/>
                    <a:pt x="8233" y="20486"/>
                    <a:pt x="8372" y="20310"/>
                  </a:cubicBezTo>
                  <a:cubicBezTo>
                    <a:pt x="9769" y="18554"/>
                    <a:pt x="10365" y="16308"/>
                    <a:pt x="10877" y="14123"/>
                  </a:cubicBezTo>
                  <a:cubicBezTo>
                    <a:pt x="10917" y="13951"/>
                    <a:pt x="10958" y="13779"/>
                    <a:pt x="10997" y="13606"/>
                  </a:cubicBezTo>
                  <a:cubicBezTo>
                    <a:pt x="11894" y="13899"/>
                    <a:pt x="12835" y="14033"/>
                    <a:pt x="13780" y="14033"/>
                  </a:cubicBezTo>
                  <a:cubicBezTo>
                    <a:pt x="14835" y="14033"/>
                    <a:pt x="15893" y="13866"/>
                    <a:pt x="16902" y="13562"/>
                  </a:cubicBezTo>
                  <a:cubicBezTo>
                    <a:pt x="18814" y="12985"/>
                    <a:pt x="20557" y="11940"/>
                    <a:pt x="22102" y="10689"/>
                  </a:cubicBezTo>
                  <a:cubicBezTo>
                    <a:pt x="22542" y="10334"/>
                    <a:pt x="22975" y="9951"/>
                    <a:pt x="23254" y="9463"/>
                  </a:cubicBezTo>
                  <a:cubicBezTo>
                    <a:pt x="23689" y="8703"/>
                    <a:pt x="23693" y="7734"/>
                    <a:pt x="23323" y="6940"/>
                  </a:cubicBezTo>
                  <a:cubicBezTo>
                    <a:pt x="22953" y="6147"/>
                    <a:pt x="22233" y="5532"/>
                    <a:pt x="21406" y="5219"/>
                  </a:cubicBezTo>
                  <a:cubicBezTo>
                    <a:pt x="21268" y="5166"/>
                    <a:pt x="21112" y="5112"/>
                    <a:pt x="21045" y="4982"/>
                  </a:cubicBezTo>
                  <a:cubicBezTo>
                    <a:pt x="20990" y="4876"/>
                    <a:pt x="21008" y="4750"/>
                    <a:pt x="21017" y="4632"/>
                  </a:cubicBezTo>
                  <a:cubicBezTo>
                    <a:pt x="21103" y="3504"/>
                    <a:pt x="20255" y="2510"/>
                    <a:pt x="19323" y="1850"/>
                  </a:cubicBezTo>
                  <a:cubicBezTo>
                    <a:pt x="17762" y="746"/>
                    <a:pt x="15846" y="197"/>
                    <a:pt x="13930" y="52"/>
                  </a:cubicBezTo>
                  <a:cubicBezTo>
                    <a:pt x="13487" y="18"/>
                    <a:pt x="13032" y="1"/>
                    <a:pt x="125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 name="Google Shape;774;p35"/>
            <p:cNvSpPr/>
            <p:nvPr/>
          </p:nvSpPr>
          <p:spPr>
            <a:xfrm>
              <a:off x="3631550" y="2987425"/>
              <a:ext cx="559325" cy="608775"/>
            </a:xfrm>
            <a:custGeom>
              <a:avLst/>
              <a:gdLst/>
              <a:ahLst/>
              <a:cxnLst/>
              <a:rect l="l" t="t" r="r" b="b"/>
              <a:pathLst>
                <a:path w="22373" h="24351" extrusionOk="0">
                  <a:moveTo>
                    <a:pt x="9902" y="0"/>
                  </a:moveTo>
                  <a:cubicBezTo>
                    <a:pt x="5981" y="0"/>
                    <a:pt x="2596" y="2245"/>
                    <a:pt x="989" y="5499"/>
                  </a:cubicBezTo>
                  <a:cubicBezTo>
                    <a:pt x="951" y="5579"/>
                    <a:pt x="912" y="5659"/>
                    <a:pt x="876" y="5742"/>
                  </a:cubicBezTo>
                  <a:cubicBezTo>
                    <a:pt x="841" y="5814"/>
                    <a:pt x="809" y="5886"/>
                    <a:pt x="778" y="5959"/>
                  </a:cubicBezTo>
                  <a:cubicBezTo>
                    <a:pt x="718" y="6099"/>
                    <a:pt x="663" y="6241"/>
                    <a:pt x="609" y="6384"/>
                  </a:cubicBezTo>
                  <a:cubicBezTo>
                    <a:pt x="582" y="6460"/>
                    <a:pt x="553" y="6534"/>
                    <a:pt x="528" y="6612"/>
                  </a:cubicBezTo>
                  <a:cubicBezTo>
                    <a:pt x="509" y="6667"/>
                    <a:pt x="489" y="6724"/>
                    <a:pt x="472" y="6779"/>
                  </a:cubicBezTo>
                  <a:cubicBezTo>
                    <a:pt x="414" y="6955"/>
                    <a:pt x="363" y="7130"/>
                    <a:pt x="316" y="7308"/>
                  </a:cubicBezTo>
                  <a:cubicBezTo>
                    <a:pt x="274" y="7466"/>
                    <a:pt x="239" y="7625"/>
                    <a:pt x="204" y="7783"/>
                  </a:cubicBezTo>
                  <a:cubicBezTo>
                    <a:pt x="187" y="7866"/>
                    <a:pt x="172" y="7948"/>
                    <a:pt x="155" y="8030"/>
                  </a:cubicBezTo>
                  <a:cubicBezTo>
                    <a:pt x="114" y="8261"/>
                    <a:pt x="80" y="8493"/>
                    <a:pt x="56" y="8730"/>
                  </a:cubicBezTo>
                  <a:cubicBezTo>
                    <a:pt x="54" y="8747"/>
                    <a:pt x="52" y="8764"/>
                    <a:pt x="49" y="8781"/>
                  </a:cubicBezTo>
                  <a:cubicBezTo>
                    <a:pt x="35" y="8937"/>
                    <a:pt x="22" y="9095"/>
                    <a:pt x="13" y="9254"/>
                  </a:cubicBezTo>
                  <a:cubicBezTo>
                    <a:pt x="5" y="9421"/>
                    <a:pt x="1" y="9588"/>
                    <a:pt x="1" y="9757"/>
                  </a:cubicBezTo>
                  <a:cubicBezTo>
                    <a:pt x="1" y="10454"/>
                    <a:pt x="76" y="11135"/>
                    <a:pt x="217" y="11790"/>
                  </a:cubicBezTo>
                  <a:cubicBezTo>
                    <a:pt x="391" y="12764"/>
                    <a:pt x="710" y="13689"/>
                    <a:pt x="1157" y="14539"/>
                  </a:cubicBezTo>
                  <a:cubicBezTo>
                    <a:pt x="1353" y="14917"/>
                    <a:pt x="1572" y="15281"/>
                    <a:pt x="1819" y="15625"/>
                  </a:cubicBezTo>
                  <a:cubicBezTo>
                    <a:pt x="1840" y="15657"/>
                    <a:pt x="1861" y="15686"/>
                    <a:pt x="1884" y="15716"/>
                  </a:cubicBezTo>
                  <a:cubicBezTo>
                    <a:pt x="2642" y="16770"/>
                    <a:pt x="3614" y="17671"/>
                    <a:pt x="4733" y="18355"/>
                  </a:cubicBezTo>
                  <a:lnTo>
                    <a:pt x="4836" y="19105"/>
                  </a:lnTo>
                  <a:lnTo>
                    <a:pt x="5214" y="21806"/>
                  </a:lnTo>
                  <a:cubicBezTo>
                    <a:pt x="5394" y="23101"/>
                    <a:pt x="6485" y="24088"/>
                    <a:pt x="7813" y="24152"/>
                  </a:cubicBezTo>
                  <a:cubicBezTo>
                    <a:pt x="9535" y="24236"/>
                    <a:pt x="11974" y="24334"/>
                    <a:pt x="14185" y="24334"/>
                  </a:cubicBezTo>
                  <a:cubicBezTo>
                    <a:pt x="14512" y="24334"/>
                    <a:pt x="14835" y="24332"/>
                    <a:pt x="15149" y="24327"/>
                  </a:cubicBezTo>
                  <a:cubicBezTo>
                    <a:pt x="15277" y="24325"/>
                    <a:pt x="15401" y="24324"/>
                    <a:pt x="15521" y="24324"/>
                  </a:cubicBezTo>
                  <a:cubicBezTo>
                    <a:pt x="16170" y="24324"/>
                    <a:pt x="16696" y="24350"/>
                    <a:pt x="17162" y="24350"/>
                  </a:cubicBezTo>
                  <a:cubicBezTo>
                    <a:pt x="17995" y="24350"/>
                    <a:pt x="18635" y="24267"/>
                    <a:pt x="19443" y="23803"/>
                  </a:cubicBezTo>
                  <a:cubicBezTo>
                    <a:pt x="20093" y="23429"/>
                    <a:pt x="20239" y="20893"/>
                    <a:pt x="20212" y="18070"/>
                  </a:cubicBezTo>
                  <a:lnTo>
                    <a:pt x="20212" y="17907"/>
                  </a:lnTo>
                  <a:cubicBezTo>
                    <a:pt x="20212" y="17867"/>
                    <a:pt x="20212" y="17829"/>
                    <a:pt x="20210" y="17789"/>
                  </a:cubicBezTo>
                  <a:cubicBezTo>
                    <a:pt x="20206" y="17438"/>
                    <a:pt x="20199" y="17085"/>
                    <a:pt x="20191" y="16732"/>
                  </a:cubicBezTo>
                  <a:cubicBezTo>
                    <a:pt x="21362" y="16320"/>
                    <a:pt x="22373" y="15718"/>
                    <a:pt x="22259" y="15437"/>
                  </a:cubicBezTo>
                  <a:cubicBezTo>
                    <a:pt x="22044" y="14911"/>
                    <a:pt x="21369" y="13985"/>
                    <a:pt x="20728" y="13558"/>
                  </a:cubicBezTo>
                  <a:cubicBezTo>
                    <a:pt x="20436" y="13362"/>
                    <a:pt x="20213" y="13163"/>
                    <a:pt x="20037" y="12971"/>
                  </a:cubicBezTo>
                  <a:cubicBezTo>
                    <a:pt x="19941" y="11287"/>
                    <a:pt x="19835" y="9947"/>
                    <a:pt x="19795" y="9461"/>
                  </a:cubicBezTo>
                  <a:cubicBezTo>
                    <a:pt x="19760" y="8343"/>
                    <a:pt x="19533" y="7270"/>
                    <a:pt x="19149" y="6274"/>
                  </a:cubicBezTo>
                  <a:cubicBezTo>
                    <a:pt x="19134" y="6234"/>
                    <a:pt x="19120" y="6194"/>
                    <a:pt x="19104" y="6156"/>
                  </a:cubicBezTo>
                  <a:cubicBezTo>
                    <a:pt x="18964" y="5807"/>
                    <a:pt x="18804" y="5469"/>
                    <a:pt x="18626" y="5142"/>
                  </a:cubicBezTo>
                  <a:cubicBezTo>
                    <a:pt x="16956" y="2082"/>
                    <a:pt x="13676" y="0"/>
                    <a:pt x="99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 name="Google Shape;775;p35"/>
            <p:cNvSpPr/>
            <p:nvPr/>
          </p:nvSpPr>
          <p:spPr>
            <a:xfrm>
              <a:off x="4005850" y="3254125"/>
              <a:ext cx="69325" cy="29025"/>
            </a:xfrm>
            <a:custGeom>
              <a:avLst/>
              <a:gdLst/>
              <a:ahLst/>
              <a:cxnLst/>
              <a:rect l="l" t="t" r="r" b="b"/>
              <a:pathLst>
                <a:path w="2773" h="1161" extrusionOk="0">
                  <a:moveTo>
                    <a:pt x="2170" y="0"/>
                  </a:moveTo>
                  <a:cubicBezTo>
                    <a:pt x="2108" y="0"/>
                    <a:pt x="2047" y="3"/>
                    <a:pt x="1986" y="7"/>
                  </a:cubicBezTo>
                  <a:cubicBezTo>
                    <a:pt x="1200" y="64"/>
                    <a:pt x="433" y="484"/>
                    <a:pt x="3" y="1151"/>
                  </a:cubicBezTo>
                  <a:cubicBezTo>
                    <a:pt x="1" y="1153"/>
                    <a:pt x="2" y="1158"/>
                    <a:pt x="4" y="1160"/>
                  </a:cubicBezTo>
                  <a:cubicBezTo>
                    <a:pt x="5" y="1160"/>
                    <a:pt x="6" y="1161"/>
                    <a:pt x="7" y="1161"/>
                  </a:cubicBezTo>
                  <a:cubicBezTo>
                    <a:pt x="9" y="1161"/>
                    <a:pt x="11" y="1160"/>
                    <a:pt x="12" y="1158"/>
                  </a:cubicBezTo>
                  <a:cubicBezTo>
                    <a:pt x="87" y="1051"/>
                    <a:pt x="171" y="949"/>
                    <a:pt x="260" y="855"/>
                  </a:cubicBezTo>
                  <a:cubicBezTo>
                    <a:pt x="712" y="385"/>
                    <a:pt x="1339" y="92"/>
                    <a:pt x="1988" y="36"/>
                  </a:cubicBezTo>
                  <a:cubicBezTo>
                    <a:pt x="2062" y="29"/>
                    <a:pt x="2137" y="26"/>
                    <a:pt x="2212" y="26"/>
                  </a:cubicBezTo>
                  <a:cubicBezTo>
                    <a:pt x="2398" y="26"/>
                    <a:pt x="2584" y="46"/>
                    <a:pt x="2766" y="87"/>
                  </a:cubicBezTo>
                  <a:cubicBezTo>
                    <a:pt x="2769" y="87"/>
                    <a:pt x="2772" y="86"/>
                    <a:pt x="2773" y="83"/>
                  </a:cubicBezTo>
                  <a:cubicBezTo>
                    <a:pt x="2773" y="80"/>
                    <a:pt x="2772" y="76"/>
                    <a:pt x="2769" y="76"/>
                  </a:cubicBezTo>
                  <a:cubicBezTo>
                    <a:pt x="2574" y="25"/>
                    <a:pt x="2371" y="0"/>
                    <a:pt x="2170"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 name="Google Shape;776;p35"/>
            <p:cNvSpPr/>
            <p:nvPr/>
          </p:nvSpPr>
          <p:spPr>
            <a:xfrm>
              <a:off x="4036150" y="3304950"/>
              <a:ext cx="46775" cy="44875"/>
            </a:xfrm>
            <a:custGeom>
              <a:avLst/>
              <a:gdLst/>
              <a:ahLst/>
              <a:cxnLst/>
              <a:rect l="l" t="t" r="r" b="b"/>
              <a:pathLst>
                <a:path w="1871" h="1795" extrusionOk="0">
                  <a:moveTo>
                    <a:pt x="936" y="1"/>
                  </a:moveTo>
                  <a:cubicBezTo>
                    <a:pt x="419" y="1"/>
                    <a:pt x="0" y="402"/>
                    <a:pt x="0" y="898"/>
                  </a:cubicBezTo>
                  <a:cubicBezTo>
                    <a:pt x="0" y="1393"/>
                    <a:pt x="419" y="1795"/>
                    <a:pt x="936" y="1795"/>
                  </a:cubicBezTo>
                  <a:cubicBezTo>
                    <a:pt x="1452" y="1795"/>
                    <a:pt x="1871" y="1393"/>
                    <a:pt x="1871" y="898"/>
                  </a:cubicBezTo>
                  <a:cubicBezTo>
                    <a:pt x="1871" y="402"/>
                    <a:pt x="1452" y="1"/>
                    <a:pt x="9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 name="Google Shape;777;p35"/>
            <p:cNvSpPr/>
            <p:nvPr/>
          </p:nvSpPr>
          <p:spPr>
            <a:xfrm>
              <a:off x="3626675" y="2986150"/>
              <a:ext cx="473775" cy="416900"/>
            </a:xfrm>
            <a:custGeom>
              <a:avLst/>
              <a:gdLst/>
              <a:ahLst/>
              <a:cxnLst/>
              <a:rect l="l" t="t" r="r" b="b"/>
              <a:pathLst>
                <a:path w="18951" h="16676" extrusionOk="0">
                  <a:moveTo>
                    <a:pt x="10074" y="1"/>
                  </a:moveTo>
                  <a:cubicBezTo>
                    <a:pt x="6086" y="1"/>
                    <a:pt x="2641" y="2251"/>
                    <a:pt x="1006" y="5516"/>
                  </a:cubicBezTo>
                  <a:cubicBezTo>
                    <a:pt x="967" y="5596"/>
                    <a:pt x="928" y="5677"/>
                    <a:pt x="891" y="5760"/>
                  </a:cubicBezTo>
                  <a:cubicBezTo>
                    <a:pt x="856" y="5832"/>
                    <a:pt x="823" y="5904"/>
                    <a:pt x="793" y="5978"/>
                  </a:cubicBezTo>
                  <a:cubicBezTo>
                    <a:pt x="731" y="6118"/>
                    <a:pt x="674" y="6260"/>
                    <a:pt x="621" y="6405"/>
                  </a:cubicBezTo>
                  <a:cubicBezTo>
                    <a:pt x="592" y="6481"/>
                    <a:pt x="563" y="6555"/>
                    <a:pt x="537" y="6633"/>
                  </a:cubicBezTo>
                  <a:cubicBezTo>
                    <a:pt x="518" y="6688"/>
                    <a:pt x="498" y="6746"/>
                    <a:pt x="480" y="6801"/>
                  </a:cubicBezTo>
                  <a:cubicBezTo>
                    <a:pt x="422" y="6976"/>
                    <a:pt x="369" y="7153"/>
                    <a:pt x="322" y="7330"/>
                  </a:cubicBezTo>
                  <a:cubicBezTo>
                    <a:pt x="279" y="7490"/>
                    <a:pt x="242" y="7648"/>
                    <a:pt x="207" y="7808"/>
                  </a:cubicBezTo>
                  <a:cubicBezTo>
                    <a:pt x="191" y="7890"/>
                    <a:pt x="175" y="7973"/>
                    <a:pt x="158" y="8055"/>
                  </a:cubicBezTo>
                  <a:cubicBezTo>
                    <a:pt x="116" y="8286"/>
                    <a:pt x="81" y="8520"/>
                    <a:pt x="57" y="8757"/>
                  </a:cubicBezTo>
                  <a:cubicBezTo>
                    <a:pt x="55" y="8773"/>
                    <a:pt x="53" y="8790"/>
                    <a:pt x="50" y="8808"/>
                  </a:cubicBezTo>
                  <a:cubicBezTo>
                    <a:pt x="35" y="8965"/>
                    <a:pt x="23" y="9123"/>
                    <a:pt x="13" y="9283"/>
                  </a:cubicBezTo>
                  <a:cubicBezTo>
                    <a:pt x="5" y="9450"/>
                    <a:pt x="0" y="9618"/>
                    <a:pt x="0" y="9787"/>
                  </a:cubicBezTo>
                  <a:cubicBezTo>
                    <a:pt x="0" y="10486"/>
                    <a:pt x="76" y="11169"/>
                    <a:pt x="220" y="11826"/>
                  </a:cubicBezTo>
                  <a:cubicBezTo>
                    <a:pt x="398" y="12803"/>
                    <a:pt x="722" y="13732"/>
                    <a:pt x="1176" y="14584"/>
                  </a:cubicBezTo>
                  <a:cubicBezTo>
                    <a:pt x="1377" y="14963"/>
                    <a:pt x="1600" y="15327"/>
                    <a:pt x="1850" y="15673"/>
                  </a:cubicBezTo>
                  <a:lnTo>
                    <a:pt x="6703" y="14809"/>
                  </a:lnTo>
                  <a:lnTo>
                    <a:pt x="8086" y="16676"/>
                  </a:lnTo>
                  <a:lnTo>
                    <a:pt x="8767" y="13572"/>
                  </a:lnTo>
                  <a:cubicBezTo>
                    <a:pt x="8767" y="13572"/>
                    <a:pt x="9092" y="13745"/>
                    <a:pt x="9584" y="13745"/>
                  </a:cubicBezTo>
                  <a:cubicBezTo>
                    <a:pt x="10227" y="13745"/>
                    <a:pt x="11154" y="13451"/>
                    <a:pt x="12014" y="12097"/>
                  </a:cubicBezTo>
                  <a:cubicBezTo>
                    <a:pt x="13531" y="9708"/>
                    <a:pt x="13427" y="9605"/>
                    <a:pt x="13427" y="9605"/>
                  </a:cubicBezTo>
                  <a:lnTo>
                    <a:pt x="13427" y="9605"/>
                  </a:lnTo>
                  <a:cubicBezTo>
                    <a:pt x="13428" y="9605"/>
                    <a:pt x="14033" y="10125"/>
                    <a:pt x="14948" y="10125"/>
                  </a:cubicBezTo>
                  <a:cubicBezTo>
                    <a:pt x="15406" y="10125"/>
                    <a:pt x="15941" y="9995"/>
                    <a:pt x="16517" y="9605"/>
                  </a:cubicBezTo>
                  <a:cubicBezTo>
                    <a:pt x="17739" y="8778"/>
                    <a:pt x="18568" y="6451"/>
                    <a:pt x="18950" y="5158"/>
                  </a:cubicBezTo>
                  <a:cubicBezTo>
                    <a:pt x="17250" y="2088"/>
                    <a:pt x="13914" y="1"/>
                    <a:pt x="100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 name="Google Shape;778;p35"/>
            <p:cNvSpPr/>
            <p:nvPr/>
          </p:nvSpPr>
          <p:spPr>
            <a:xfrm>
              <a:off x="3878800" y="3357625"/>
              <a:ext cx="173275" cy="173250"/>
            </a:xfrm>
            <a:custGeom>
              <a:avLst/>
              <a:gdLst/>
              <a:ahLst/>
              <a:cxnLst/>
              <a:rect l="l" t="t" r="r" b="b"/>
              <a:pathLst>
                <a:path w="6931" h="6930" extrusionOk="0">
                  <a:moveTo>
                    <a:pt x="3466" y="0"/>
                  </a:moveTo>
                  <a:cubicBezTo>
                    <a:pt x="1551" y="0"/>
                    <a:pt x="0" y="1551"/>
                    <a:pt x="0" y="3465"/>
                  </a:cubicBezTo>
                  <a:cubicBezTo>
                    <a:pt x="0" y="5378"/>
                    <a:pt x="1551" y="6929"/>
                    <a:pt x="3466" y="6929"/>
                  </a:cubicBezTo>
                  <a:cubicBezTo>
                    <a:pt x="5379" y="6929"/>
                    <a:pt x="6930" y="5378"/>
                    <a:pt x="6930" y="3465"/>
                  </a:cubicBezTo>
                  <a:cubicBezTo>
                    <a:pt x="6930" y="1551"/>
                    <a:pt x="5379" y="0"/>
                    <a:pt x="34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 name="Google Shape;779;p35"/>
            <p:cNvSpPr/>
            <p:nvPr/>
          </p:nvSpPr>
          <p:spPr>
            <a:xfrm>
              <a:off x="3654350" y="3306000"/>
              <a:ext cx="160600" cy="158800"/>
            </a:xfrm>
            <a:custGeom>
              <a:avLst/>
              <a:gdLst/>
              <a:ahLst/>
              <a:cxnLst/>
              <a:rect l="l" t="t" r="r" b="b"/>
              <a:pathLst>
                <a:path w="6424" h="6352" extrusionOk="0">
                  <a:moveTo>
                    <a:pt x="2496" y="0"/>
                  </a:moveTo>
                  <a:cubicBezTo>
                    <a:pt x="2034" y="0"/>
                    <a:pt x="1584" y="112"/>
                    <a:pt x="1204" y="370"/>
                  </a:cubicBezTo>
                  <a:cubicBezTo>
                    <a:pt x="875" y="597"/>
                    <a:pt x="622" y="915"/>
                    <a:pt x="437" y="1266"/>
                  </a:cubicBezTo>
                  <a:cubicBezTo>
                    <a:pt x="354" y="1424"/>
                    <a:pt x="284" y="1590"/>
                    <a:pt x="231" y="1760"/>
                  </a:cubicBezTo>
                  <a:cubicBezTo>
                    <a:pt x="179" y="1915"/>
                    <a:pt x="141" y="2075"/>
                    <a:pt x="116" y="2235"/>
                  </a:cubicBezTo>
                  <a:cubicBezTo>
                    <a:pt x="1" y="2942"/>
                    <a:pt x="114" y="3687"/>
                    <a:pt x="441" y="4329"/>
                  </a:cubicBezTo>
                  <a:cubicBezTo>
                    <a:pt x="925" y="5276"/>
                    <a:pt x="1856" y="5985"/>
                    <a:pt x="2905" y="6249"/>
                  </a:cubicBezTo>
                  <a:cubicBezTo>
                    <a:pt x="3156" y="6313"/>
                    <a:pt x="3416" y="6351"/>
                    <a:pt x="3676" y="6351"/>
                  </a:cubicBezTo>
                  <a:cubicBezTo>
                    <a:pt x="3741" y="6351"/>
                    <a:pt x="3807" y="6349"/>
                    <a:pt x="3872" y="6343"/>
                  </a:cubicBezTo>
                  <a:cubicBezTo>
                    <a:pt x="3989" y="6335"/>
                    <a:pt x="4107" y="6318"/>
                    <a:pt x="4222" y="6289"/>
                  </a:cubicBezTo>
                  <a:cubicBezTo>
                    <a:pt x="5218" y="6045"/>
                    <a:pt x="6218" y="4878"/>
                    <a:pt x="6392" y="3804"/>
                  </a:cubicBezTo>
                  <a:cubicBezTo>
                    <a:pt x="6417" y="3634"/>
                    <a:pt x="6424" y="3464"/>
                    <a:pt x="6407" y="3303"/>
                  </a:cubicBezTo>
                  <a:cubicBezTo>
                    <a:pt x="6279" y="2131"/>
                    <a:pt x="4976" y="840"/>
                    <a:pt x="3955" y="346"/>
                  </a:cubicBezTo>
                  <a:cubicBezTo>
                    <a:pt x="3506" y="131"/>
                    <a:pt x="2995" y="0"/>
                    <a:pt x="24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 name="Google Shape;780;p35"/>
            <p:cNvSpPr/>
            <p:nvPr/>
          </p:nvSpPr>
          <p:spPr>
            <a:xfrm>
              <a:off x="3682300" y="3319525"/>
              <a:ext cx="100025" cy="116350"/>
            </a:xfrm>
            <a:custGeom>
              <a:avLst/>
              <a:gdLst/>
              <a:ahLst/>
              <a:cxnLst/>
              <a:rect l="l" t="t" r="r" b="b"/>
              <a:pathLst>
                <a:path w="4001" h="4654" extrusionOk="0">
                  <a:moveTo>
                    <a:pt x="385" y="0"/>
                  </a:moveTo>
                  <a:cubicBezTo>
                    <a:pt x="284" y="0"/>
                    <a:pt x="188" y="12"/>
                    <a:pt x="95" y="35"/>
                  </a:cubicBezTo>
                  <a:cubicBezTo>
                    <a:pt x="36" y="49"/>
                    <a:pt x="1" y="107"/>
                    <a:pt x="14" y="166"/>
                  </a:cubicBezTo>
                  <a:cubicBezTo>
                    <a:pt x="27" y="215"/>
                    <a:pt x="71" y="248"/>
                    <a:pt x="120" y="248"/>
                  </a:cubicBezTo>
                  <a:cubicBezTo>
                    <a:pt x="128" y="248"/>
                    <a:pt x="137" y="247"/>
                    <a:pt x="145" y="245"/>
                  </a:cubicBezTo>
                  <a:cubicBezTo>
                    <a:pt x="221" y="226"/>
                    <a:pt x="301" y="217"/>
                    <a:pt x="384" y="217"/>
                  </a:cubicBezTo>
                  <a:cubicBezTo>
                    <a:pt x="639" y="217"/>
                    <a:pt x="929" y="305"/>
                    <a:pt x="1261" y="482"/>
                  </a:cubicBezTo>
                  <a:cubicBezTo>
                    <a:pt x="2715" y="1258"/>
                    <a:pt x="3656" y="2780"/>
                    <a:pt x="3780" y="4553"/>
                  </a:cubicBezTo>
                  <a:cubicBezTo>
                    <a:pt x="3784" y="4611"/>
                    <a:pt x="3832" y="4654"/>
                    <a:pt x="3889" y="4654"/>
                  </a:cubicBezTo>
                  <a:lnTo>
                    <a:pt x="3896" y="4654"/>
                  </a:lnTo>
                  <a:cubicBezTo>
                    <a:pt x="3955" y="4650"/>
                    <a:pt x="4001" y="4598"/>
                    <a:pt x="3996" y="4538"/>
                  </a:cubicBezTo>
                  <a:cubicBezTo>
                    <a:pt x="3868" y="2690"/>
                    <a:pt x="2883" y="1102"/>
                    <a:pt x="1362" y="291"/>
                  </a:cubicBezTo>
                  <a:cubicBezTo>
                    <a:pt x="999" y="96"/>
                    <a:pt x="676" y="0"/>
                    <a:pt x="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 name="Google Shape;781;p35"/>
            <p:cNvSpPr/>
            <p:nvPr/>
          </p:nvSpPr>
          <p:spPr>
            <a:xfrm>
              <a:off x="4070925" y="3433525"/>
              <a:ext cx="67100" cy="21400"/>
            </a:xfrm>
            <a:custGeom>
              <a:avLst/>
              <a:gdLst/>
              <a:ahLst/>
              <a:cxnLst/>
              <a:rect l="l" t="t" r="r" b="b"/>
              <a:pathLst>
                <a:path w="2684" h="856" extrusionOk="0">
                  <a:moveTo>
                    <a:pt x="2684" y="1"/>
                  </a:moveTo>
                  <a:cubicBezTo>
                    <a:pt x="1774" y="20"/>
                    <a:pt x="875" y="258"/>
                    <a:pt x="56" y="704"/>
                  </a:cubicBezTo>
                  <a:cubicBezTo>
                    <a:pt x="18" y="725"/>
                    <a:pt x="1" y="775"/>
                    <a:pt x="24" y="813"/>
                  </a:cubicBezTo>
                  <a:cubicBezTo>
                    <a:pt x="39" y="841"/>
                    <a:pt x="66" y="856"/>
                    <a:pt x="94" y="856"/>
                  </a:cubicBezTo>
                  <a:cubicBezTo>
                    <a:pt x="109" y="856"/>
                    <a:pt x="121" y="854"/>
                    <a:pt x="134" y="847"/>
                  </a:cubicBezTo>
                  <a:cubicBezTo>
                    <a:pt x="930" y="413"/>
                    <a:pt x="1801" y="184"/>
                    <a:pt x="2684" y="165"/>
                  </a:cubicBezTo>
                  <a:lnTo>
                    <a:pt x="26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 name="Google Shape;782;p35"/>
            <p:cNvSpPr/>
            <p:nvPr/>
          </p:nvSpPr>
          <p:spPr>
            <a:xfrm>
              <a:off x="3679150" y="3437950"/>
              <a:ext cx="159125" cy="159100"/>
            </a:xfrm>
            <a:custGeom>
              <a:avLst/>
              <a:gdLst/>
              <a:ahLst/>
              <a:cxnLst/>
              <a:rect l="l" t="t" r="r" b="b"/>
              <a:pathLst>
                <a:path w="6365" h="6364" fill="none" extrusionOk="0">
                  <a:moveTo>
                    <a:pt x="6365" y="3182"/>
                  </a:moveTo>
                  <a:cubicBezTo>
                    <a:pt x="6365" y="4939"/>
                    <a:pt x="4940" y="6363"/>
                    <a:pt x="3183" y="6363"/>
                  </a:cubicBezTo>
                  <a:cubicBezTo>
                    <a:pt x="1425" y="6363"/>
                    <a:pt x="1" y="4939"/>
                    <a:pt x="1" y="3182"/>
                  </a:cubicBezTo>
                  <a:cubicBezTo>
                    <a:pt x="1" y="1425"/>
                    <a:pt x="1425" y="0"/>
                    <a:pt x="3183" y="0"/>
                  </a:cubicBezTo>
                  <a:cubicBezTo>
                    <a:pt x="4940" y="0"/>
                    <a:pt x="6365" y="1425"/>
                    <a:pt x="6365" y="3182"/>
                  </a:cubicBezTo>
                  <a:close/>
                </a:path>
              </a:pathLst>
            </a:custGeom>
            <a:noFill/>
            <a:ln w="9525" cap="flat" cmpd="sng">
              <a:solidFill>
                <a:srgbClr val="FEE9D2"/>
              </a:solidFill>
              <a:prstDash val="solid"/>
              <a:miter lim="10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 name="Google Shape;783;p35"/>
            <p:cNvSpPr/>
            <p:nvPr/>
          </p:nvSpPr>
          <p:spPr>
            <a:xfrm>
              <a:off x="3547350" y="3671475"/>
              <a:ext cx="601975" cy="340875"/>
            </a:xfrm>
            <a:custGeom>
              <a:avLst/>
              <a:gdLst/>
              <a:ahLst/>
              <a:cxnLst/>
              <a:rect l="l" t="t" r="r" b="b"/>
              <a:pathLst>
                <a:path w="24079" h="13635" extrusionOk="0">
                  <a:moveTo>
                    <a:pt x="6559" y="1"/>
                  </a:moveTo>
                  <a:cubicBezTo>
                    <a:pt x="4906" y="1704"/>
                    <a:pt x="2630" y="4230"/>
                    <a:pt x="1837" y="5957"/>
                  </a:cubicBezTo>
                  <a:cubicBezTo>
                    <a:pt x="794" y="8226"/>
                    <a:pt x="196" y="12171"/>
                    <a:pt x="0" y="13635"/>
                  </a:cubicBezTo>
                  <a:lnTo>
                    <a:pt x="24026" y="13635"/>
                  </a:lnTo>
                  <a:cubicBezTo>
                    <a:pt x="24079" y="12401"/>
                    <a:pt x="24000" y="9376"/>
                    <a:pt x="22225" y="6949"/>
                  </a:cubicBezTo>
                  <a:cubicBezTo>
                    <a:pt x="20241" y="4241"/>
                    <a:pt x="18660" y="1415"/>
                    <a:pt x="18271" y="704"/>
                  </a:cubicBezTo>
                  <a:cubicBezTo>
                    <a:pt x="16807" y="977"/>
                    <a:pt x="15317" y="1113"/>
                    <a:pt x="13827" y="1113"/>
                  </a:cubicBezTo>
                  <a:cubicBezTo>
                    <a:pt x="11366" y="1113"/>
                    <a:pt x="8905" y="742"/>
                    <a:pt x="65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 name="Google Shape;784;p35"/>
            <p:cNvSpPr/>
            <p:nvPr/>
          </p:nvSpPr>
          <p:spPr>
            <a:xfrm>
              <a:off x="3679575" y="3054300"/>
              <a:ext cx="125575" cy="158975"/>
            </a:xfrm>
            <a:custGeom>
              <a:avLst/>
              <a:gdLst/>
              <a:ahLst/>
              <a:cxnLst/>
              <a:rect l="l" t="t" r="r" b="b"/>
              <a:pathLst>
                <a:path w="5023" h="6359" extrusionOk="0">
                  <a:moveTo>
                    <a:pt x="1985" y="1"/>
                  </a:moveTo>
                  <a:lnTo>
                    <a:pt x="1" y="1031"/>
                  </a:lnTo>
                  <a:lnTo>
                    <a:pt x="1522" y="3482"/>
                  </a:lnTo>
                  <a:lnTo>
                    <a:pt x="2025" y="4282"/>
                  </a:lnTo>
                  <a:lnTo>
                    <a:pt x="3246" y="3726"/>
                  </a:lnTo>
                  <a:lnTo>
                    <a:pt x="5023" y="6358"/>
                  </a:lnTo>
                  <a:lnTo>
                    <a:pt x="3961" y="2456"/>
                  </a:lnTo>
                  <a:lnTo>
                    <a:pt x="2872" y="2896"/>
                  </a:lnTo>
                  <a:lnTo>
                    <a:pt x="198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 name="Google Shape;785;p35"/>
            <p:cNvSpPr/>
            <p:nvPr/>
          </p:nvSpPr>
          <p:spPr>
            <a:xfrm>
              <a:off x="3879850" y="2996850"/>
              <a:ext cx="82325" cy="181500"/>
            </a:xfrm>
            <a:custGeom>
              <a:avLst/>
              <a:gdLst/>
              <a:ahLst/>
              <a:cxnLst/>
              <a:rect l="l" t="t" r="r" b="b"/>
              <a:pathLst>
                <a:path w="3293" h="7260" extrusionOk="0">
                  <a:moveTo>
                    <a:pt x="1239" y="1"/>
                  </a:moveTo>
                  <a:lnTo>
                    <a:pt x="303" y="2730"/>
                  </a:lnTo>
                  <a:lnTo>
                    <a:pt x="1" y="3625"/>
                  </a:lnTo>
                  <a:lnTo>
                    <a:pt x="1204" y="4219"/>
                  </a:lnTo>
                  <a:lnTo>
                    <a:pt x="289" y="7259"/>
                  </a:lnTo>
                  <a:lnTo>
                    <a:pt x="289" y="7259"/>
                  </a:lnTo>
                  <a:lnTo>
                    <a:pt x="2640" y="3969"/>
                  </a:lnTo>
                  <a:lnTo>
                    <a:pt x="1611" y="3404"/>
                  </a:lnTo>
                  <a:lnTo>
                    <a:pt x="3293" y="885"/>
                  </a:lnTo>
                  <a:lnTo>
                    <a:pt x="12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 name="Google Shape;786;p35"/>
            <p:cNvSpPr/>
            <p:nvPr/>
          </p:nvSpPr>
          <p:spPr>
            <a:xfrm>
              <a:off x="3356500" y="3301550"/>
              <a:ext cx="262875" cy="90550"/>
            </a:xfrm>
            <a:custGeom>
              <a:avLst/>
              <a:gdLst/>
              <a:ahLst/>
              <a:cxnLst/>
              <a:rect l="l" t="t" r="r" b="b"/>
              <a:pathLst>
                <a:path w="10515" h="3622" extrusionOk="0">
                  <a:moveTo>
                    <a:pt x="7607" y="1"/>
                  </a:moveTo>
                  <a:cubicBezTo>
                    <a:pt x="6876" y="1"/>
                    <a:pt x="6139" y="310"/>
                    <a:pt x="5587" y="798"/>
                  </a:cubicBezTo>
                  <a:cubicBezTo>
                    <a:pt x="4855" y="1441"/>
                    <a:pt x="4409" y="2362"/>
                    <a:pt x="4164" y="3304"/>
                  </a:cubicBezTo>
                  <a:cubicBezTo>
                    <a:pt x="3790" y="2544"/>
                    <a:pt x="2947" y="2051"/>
                    <a:pt x="2104" y="2051"/>
                  </a:cubicBezTo>
                  <a:cubicBezTo>
                    <a:pt x="1957" y="2051"/>
                    <a:pt x="1809" y="2066"/>
                    <a:pt x="1664" y="2098"/>
                  </a:cubicBezTo>
                  <a:cubicBezTo>
                    <a:pt x="895" y="2264"/>
                    <a:pt x="248" y="2877"/>
                    <a:pt x="1" y="3621"/>
                  </a:cubicBezTo>
                  <a:lnTo>
                    <a:pt x="10515" y="3621"/>
                  </a:lnTo>
                  <a:cubicBezTo>
                    <a:pt x="10477" y="3001"/>
                    <a:pt x="10365" y="2385"/>
                    <a:pt x="10115" y="1820"/>
                  </a:cubicBezTo>
                  <a:cubicBezTo>
                    <a:pt x="9769" y="1034"/>
                    <a:pt x="9124" y="347"/>
                    <a:pt x="8300" y="100"/>
                  </a:cubicBezTo>
                  <a:cubicBezTo>
                    <a:pt x="8074" y="32"/>
                    <a:pt x="7841" y="1"/>
                    <a:pt x="76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 name="Google Shape;787;p35"/>
            <p:cNvSpPr/>
            <p:nvPr/>
          </p:nvSpPr>
          <p:spPr>
            <a:xfrm>
              <a:off x="3397750" y="3406425"/>
              <a:ext cx="34850" cy="55400"/>
            </a:xfrm>
            <a:custGeom>
              <a:avLst/>
              <a:gdLst/>
              <a:ahLst/>
              <a:cxnLst/>
              <a:rect l="l" t="t" r="r" b="b"/>
              <a:pathLst>
                <a:path w="1394" h="2216" extrusionOk="0">
                  <a:moveTo>
                    <a:pt x="696" y="1"/>
                  </a:moveTo>
                  <a:cubicBezTo>
                    <a:pt x="696" y="1"/>
                    <a:pt x="1" y="2216"/>
                    <a:pt x="625" y="2216"/>
                  </a:cubicBezTo>
                  <a:cubicBezTo>
                    <a:pt x="629" y="2216"/>
                    <a:pt x="632" y="2216"/>
                    <a:pt x="636" y="2216"/>
                  </a:cubicBezTo>
                  <a:cubicBezTo>
                    <a:pt x="1394" y="2185"/>
                    <a:pt x="696"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 name="Google Shape;788;p35"/>
            <p:cNvSpPr/>
            <p:nvPr/>
          </p:nvSpPr>
          <p:spPr>
            <a:xfrm>
              <a:off x="3442500" y="3451175"/>
              <a:ext cx="34850" cy="55400"/>
            </a:xfrm>
            <a:custGeom>
              <a:avLst/>
              <a:gdLst/>
              <a:ahLst/>
              <a:cxnLst/>
              <a:rect l="l" t="t" r="r" b="b"/>
              <a:pathLst>
                <a:path w="1394" h="2216" extrusionOk="0">
                  <a:moveTo>
                    <a:pt x="696" y="1"/>
                  </a:moveTo>
                  <a:cubicBezTo>
                    <a:pt x="696" y="1"/>
                    <a:pt x="0" y="2216"/>
                    <a:pt x="624" y="2216"/>
                  </a:cubicBezTo>
                  <a:cubicBezTo>
                    <a:pt x="628" y="2216"/>
                    <a:pt x="631" y="2216"/>
                    <a:pt x="635" y="2215"/>
                  </a:cubicBezTo>
                  <a:cubicBezTo>
                    <a:pt x="1393" y="2185"/>
                    <a:pt x="696"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 name="Google Shape;789;p35"/>
            <p:cNvSpPr/>
            <p:nvPr/>
          </p:nvSpPr>
          <p:spPr>
            <a:xfrm>
              <a:off x="3483450" y="3410250"/>
              <a:ext cx="34850" cy="55350"/>
            </a:xfrm>
            <a:custGeom>
              <a:avLst/>
              <a:gdLst/>
              <a:ahLst/>
              <a:cxnLst/>
              <a:rect l="l" t="t" r="r" b="b"/>
              <a:pathLst>
                <a:path w="1394" h="2214" extrusionOk="0">
                  <a:moveTo>
                    <a:pt x="696" y="0"/>
                  </a:moveTo>
                  <a:lnTo>
                    <a:pt x="696" y="0"/>
                  </a:lnTo>
                  <a:cubicBezTo>
                    <a:pt x="696" y="0"/>
                    <a:pt x="0" y="2214"/>
                    <a:pt x="624" y="2214"/>
                  </a:cubicBezTo>
                  <a:cubicBezTo>
                    <a:pt x="628" y="2214"/>
                    <a:pt x="632" y="2214"/>
                    <a:pt x="636" y="2214"/>
                  </a:cubicBezTo>
                  <a:cubicBezTo>
                    <a:pt x="1393" y="2184"/>
                    <a:pt x="696" y="0"/>
                    <a:pt x="6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 name="Google Shape;790;p35"/>
            <p:cNvSpPr/>
            <p:nvPr/>
          </p:nvSpPr>
          <p:spPr>
            <a:xfrm>
              <a:off x="3388575" y="3610375"/>
              <a:ext cx="4250" cy="99775"/>
            </a:xfrm>
            <a:custGeom>
              <a:avLst/>
              <a:gdLst/>
              <a:ahLst/>
              <a:cxnLst/>
              <a:rect l="l" t="t" r="r" b="b"/>
              <a:pathLst>
                <a:path w="170" h="3991" extrusionOk="0">
                  <a:moveTo>
                    <a:pt x="85" y="1"/>
                  </a:moveTo>
                  <a:cubicBezTo>
                    <a:pt x="38" y="1"/>
                    <a:pt x="0" y="39"/>
                    <a:pt x="0" y="86"/>
                  </a:cubicBezTo>
                  <a:lnTo>
                    <a:pt x="0" y="3905"/>
                  </a:lnTo>
                  <a:cubicBezTo>
                    <a:pt x="0" y="3952"/>
                    <a:pt x="37" y="3990"/>
                    <a:pt x="85" y="3990"/>
                  </a:cubicBezTo>
                  <a:cubicBezTo>
                    <a:pt x="131" y="3990"/>
                    <a:pt x="169" y="3952"/>
                    <a:pt x="169" y="3905"/>
                  </a:cubicBezTo>
                  <a:lnTo>
                    <a:pt x="169" y="86"/>
                  </a:lnTo>
                  <a:cubicBezTo>
                    <a:pt x="169" y="39"/>
                    <a:pt x="131" y="1"/>
                    <a:pt x="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 name="Google Shape;791;p35"/>
            <p:cNvSpPr/>
            <p:nvPr/>
          </p:nvSpPr>
          <p:spPr>
            <a:xfrm>
              <a:off x="3354600" y="3624375"/>
              <a:ext cx="72200" cy="71775"/>
            </a:xfrm>
            <a:custGeom>
              <a:avLst/>
              <a:gdLst/>
              <a:ahLst/>
              <a:cxnLst/>
              <a:rect l="l" t="t" r="r" b="b"/>
              <a:pathLst>
                <a:path w="2888" h="2871" extrusionOk="0">
                  <a:moveTo>
                    <a:pt x="2794" y="1"/>
                  </a:moveTo>
                  <a:cubicBezTo>
                    <a:pt x="2772" y="1"/>
                    <a:pt x="2750" y="9"/>
                    <a:pt x="2734" y="25"/>
                  </a:cubicBezTo>
                  <a:lnTo>
                    <a:pt x="33" y="2726"/>
                  </a:lnTo>
                  <a:cubicBezTo>
                    <a:pt x="1" y="2758"/>
                    <a:pt x="1" y="2812"/>
                    <a:pt x="33" y="2846"/>
                  </a:cubicBezTo>
                  <a:cubicBezTo>
                    <a:pt x="50" y="2863"/>
                    <a:pt x="71" y="2870"/>
                    <a:pt x="94" y="2870"/>
                  </a:cubicBezTo>
                  <a:cubicBezTo>
                    <a:pt x="115" y="2870"/>
                    <a:pt x="137" y="2863"/>
                    <a:pt x="154" y="2846"/>
                  </a:cubicBezTo>
                  <a:lnTo>
                    <a:pt x="2854" y="146"/>
                  </a:lnTo>
                  <a:cubicBezTo>
                    <a:pt x="2887" y="112"/>
                    <a:pt x="2887" y="58"/>
                    <a:pt x="2854" y="25"/>
                  </a:cubicBezTo>
                  <a:cubicBezTo>
                    <a:pt x="2837" y="9"/>
                    <a:pt x="2816" y="1"/>
                    <a:pt x="27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 name="Google Shape;792;p35"/>
            <p:cNvSpPr/>
            <p:nvPr/>
          </p:nvSpPr>
          <p:spPr>
            <a:xfrm>
              <a:off x="3340825" y="3658125"/>
              <a:ext cx="99750" cy="4275"/>
            </a:xfrm>
            <a:custGeom>
              <a:avLst/>
              <a:gdLst/>
              <a:ahLst/>
              <a:cxnLst/>
              <a:rect l="l" t="t" r="r" b="b"/>
              <a:pathLst>
                <a:path w="3990" h="171" extrusionOk="0">
                  <a:moveTo>
                    <a:pt x="85" y="0"/>
                  </a:moveTo>
                  <a:cubicBezTo>
                    <a:pt x="38" y="0"/>
                    <a:pt x="0" y="38"/>
                    <a:pt x="0" y="86"/>
                  </a:cubicBezTo>
                  <a:cubicBezTo>
                    <a:pt x="0" y="132"/>
                    <a:pt x="38" y="170"/>
                    <a:pt x="85" y="170"/>
                  </a:cubicBezTo>
                  <a:lnTo>
                    <a:pt x="3904" y="170"/>
                  </a:lnTo>
                  <a:cubicBezTo>
                    <a:pt x="3952" y="170"/>
                    <a:pt x="3990" y="132"/>
                    <a:pt x="3990" y="86"/>
                  </a:cubicBezTo>
                  <a:cubicBezTo>
                    <a:pt x="3990" y="38"/>
                    <a:pt x="3952" y="0"/>
                    <a:pt x="39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 name="Google Shape;793;p35"/>
            <p:cNvSpPr/>
            <p:nvPr/>
          </p:nvSpPr>
          <p:spPr>
            <a:xfrm>
              <a:off x="3354600" y="3624375"/>
              <a:ext cx="72200" cy="71775"/>
            </a:xfrm>
            <a:custGeom>
              <a:avLst/>
              <a:gdLst/>
              <a:ahLst/>
              <a:cxnLst/>
              <a:rect l="l" t="t" r="r" b="b"/>
              <a:pathLst>
                <a:path w="2888" h="2871" extrusionOk="0">
                  <a:moveTo>
                    <a:pt x="93" y="1"/>
                  </a:moveTo>
                  <a:cubicBezTo>
                    <a:pt x="71" y="1"/>
                    <a:pt x="50" y="9"/>
                    <a:pt x="33" y="25"/>
                  </a:cubicBezTo>
                  <a:cubicBezTo>
                    <a:pt x="1" y="58"/>
                    <a:pt x="1" y="112"/>
                    <a:pt x="33" y="146"/>
                  </a:cubicBezTo>
                  <a:lnTo>
                    <a:pt x="2734" y="2846"/>
                  </a:lnTo>
                  <a:cubicBezTo>
                    <a:pt x="2751" y="2863"/>
                    <a:pt x="2772" y="2870"/>
                    <a:pt x="2794" y="2870"/>
                  </a:cubicBezTo>
                  <a:cubicBezTo>
                    <a:pt x="2815" y="2870"/>
                    <a:pt x="2837" y="2863"/>
                    <a:pt x="2854" y="2846"/>
                  </a:cubicBezTo>
                  <a:cubicBezTo>
                    <a:pt x="2887" y="2812"/>
                    <a:pt x="2887" y="2758"/>
                    <a:pt x="2854" y="2726"/>
                  </a:cubicBezTo>
                  <a:lnTo>
                    <a:pt x="154" y="25"/>
                  </a:lnTo>
                  <a:cubicBezTo>
                    <a:pt x="137" y="9"/>
                    <a:pt x="115" y="1"/>
                    <a:pt x="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 name="Google Shape;794;p35"/>
            <p:cNvSpPr/>
            <p:nvPr/>
          </p:nvSpPr>
          <p:spPr>
            <a:xfrm>
              <a:off x="4222775" y="3409950"/>
              <a:ext cx="4275" cy="99750"/>
            </a:xfrm>
            <a:custGeom>
              <a:avLst/>
              <a:gdLst/>
              <a:ahLst/>
              <a:cxnLst/>
              <a:rect l="l" t="t" r="r" b="b"/>
              <a:pathLst>
                <a:path w="171" h="3990" extrusionOk="0">
                  <a:moveTo>
                    <a:pt x="86" y="0"/>
                  </a:moveTo>
                  <a:cubicBezTo>
                    <a:pt x="38" y="0"/>
                    <a:pt x="0" y="38"/>
                    <a:pt x="0" y="85"/>
                  </a:cubicBezTo>
                  <a:lnTo>
                    <a:pt x="0" y="3905"/>
                  </a:lnTo>
                  <a:cubicBezTo>
                    <a:pt x="0" y="3951"/>
                    <a:pt x="38" y="3989"/>
                    <a:pt x="86" y="3989"/>
                  </a:cubicBezTo>
                  <a:cubicBezTo>
                    <a:pt x="132" y="3989"/>
                    <a:pt x="170" y="3951"/>
                    <a:pt x="170" y="3905"/>
                  </a:cubicBezTo>
                  <a:lnTo>
                    <a:pt x="170" y="85"/>
                  </a:lnTo>
                  <a:cubicBezTo>
                    <a:pt x="170" y="38"/>
                    <a:pt x="132" y="0"/>
                    <a:pt x="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 name="Google Shape;795;p35"/>
            <p:cNvSpPr/>
            <p:nvPr/>
          </p:nvSpPr>
          <p:spPr>
            <a:xfrm>
              <a:off x="4188800" y="3423925"/>
              <a:ext cx="72225" cy="71800"/>
            </a:xfrm>
            <a:custGeom>
              <a:avLst/>
              <a:gdLst/>
              <a:ahLst/>
              <a:cxnLst/>
              <a:rect l="l" t="t" r="r" b="b"/>
              <a:pathLst>
                <a:path w="2889" h="2872" extrusionOk="0">
                  <a:moveTo>
                    <a:pt x="2795" y="0"/>
                  </a:moveTo>
                  <a:cubicBezTo>
                    <a:pt x="2773" y="0"/>
                    <a:pt x="2751" y="9"/>
                    <a:pt x="2735" y="26"/>
                  </a:cubicBezTo>
                  <a:lnTo>
                    <a:pt x="34" y="2726"/>
                  </a:lnTo>
                  <a:cubicBezTo>
                    <a:pt x="0" y="2759"/>
                    <a:pt x="0" y="2813"/>
                    <a:pt x="34" y="2847"/>
                  </a:cubicBezTo>
                  <a:cubicBezTo>
                    <a:pt x="50" y="2863"/>
                    <a:pt x="72" y="2871"/>
                    <a:pt x="94" y="2871"/>
                  </a:cubicBezTo>
                  <a:cubicBezTo>
                    <a:pt x="116" y="2871"/>
                    <a:pt x="138" y="2863"/>
                    <a:pt x="155" y="2847"/>
                  </a:cubicBezTo>
                  <a:lnTo>
                    <a:pt x="2855" y="146"/>
                  </a:lnTo>
                  <a:cubicBezTo>
                    <a:pt x="2888" y="112"/>
                    <a:pt x="2888" y="58"/>
                    <a:pt x="2855" y="26"/>
                  </a:cubicBezTo>
                  <a:cubicBezTo>
                    <a:pt x="2838" y="9"/>
                    <a:pt x="2816" y="0"/>
                    <a:pt x="27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 name="Google Shape;796;p35"/>
            <p:cNvSpPr/>
            <p:nvPr/>
          </p:nvSpPr>
          <p:spPr>
            <a:xfrm>
              <a:off x="4175025" y="3457675"/>
              <a:ext cx="99750" cy="4275"/>
            </a:xfrm>
            <a:custGeom>
              <a:avLst/>
              <a:gdLst/>
              <a:ahLst/>
              <a:cxnLst/>
              <a:rect l="l" t="t" r="r" b="b"/>
              <a:pathLst>
                <a:path w="3990" h="171" extrusionOk="0">
                  <a:moveTo>
                    <a:pt x="85" y="1"/>
                  </a:moveTo>
                  <a:cubicBezTo>
                    <a:pt x="39" y="1"/>
                    <a:pt x="1" y="39"/>
                    <a:pt x="1" y="86"/>
                  </a:cubicBezTo>
                  <a:cubicBezTo>
                    <a:pt x="1" y="133"/>
                    <a:pt x="39" y="171"/>
                    <a:pt x="85" y="171"/>
                  </a:cubicBezTo>
                  <a:lnTo>
                    <a:pt x="3905" y="171"/>
                  </a:lnTo>
                  <a:cubicBezTo>
                    <a:pt x="3953" y="171"/>
                    <a:pt x="3990" y="133"/>
                    <a:pt x="3990" y="86"/>
                  </a:cubicBezTo>
                  <a:cubicBezTo>
                    <a:pt x="3990" y="39"/>
                    <a:pt x="3953" y="1"/>
                    <a:pt x="39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 name="Google Shape;797;p35"/>
            <p:cNvSpPr/>
            <p:nvPr/>
          </p:nvSpPr>
          <p:spPr>
            <a:xfrm>
              <a:off x="4188800" y="3423925"/>
              <a:ext cx="72225" cy="71800"/>
            </a:xfrm>
            <a:custGeom>
              <a:avLst/>
              <a:gdLst/>
              <a:ahLst/>
              <a:cxnLst/>
              <a:rect l="l" t="t" r="r" b="b"/>
              <a:pathLst>
                <a:path w="2889" h="2872" extrusionOk="0">
                  <a:moveTo>
                    <a:pt x="94" y="0"/>
                  </a:moveTo>
                  <a:cubicBezTo>
                    <a:pt x="72" y="0"/>
                    <a:pt x="51" y="9"/>
                    <a:pt x="34" y="26"/>
                  </a:cubicBezTo>
                  <a:cubicBezTo>
                    <a:pt x="0" y="58"/>
                    <a:pt x="0" y="112"/>
                    <a:pt x="34" y="146"/>
                  </a:cubicBezTo>
                  <a:lnTo>
                    <a:pt x="2735" y="2847"/>
                  </a:lnTo>
                  <a:cubicBezTo>
                    <a:pt x="2751" y="2863"/>
                    <a:pt x="2773" y="2871"/>
                    <a:pt x="2795" y="2871"/>
                  </a:cubicBezTo>
                  <a:cubicBezTo>
                    <a:pt x="2816" y="2871"/>
                    <a:pt x="2838" y="2863"/>
                    <a:pt x="2855" y="2847"/>
                  </a:cubicBezTo>
                  <a:cubicBezTo>
                    <a:pt x="2888" y="2813"/>
                    <a:pt x="2888" y="2759"/>
                    <a:pt x="2855" y="2726"/>
                  </a:cubicBezTo>
                  <a:lnTo>
                    <a:pt x="155" y="26"/>
                  </a:lnTo>
                  <a:cubicBezTo>
                    <a:pt x="138" y="9"/>
                    <a:pt x="116" y="0"/>
                    <a:pt x="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 name="Google Shape;798;p35"/>
            <p:cNvSpPr/>
            <p:nvPr/>
          </p:nvSpPr>
          <p:spPr>
            <a:xfrm>
              <a:off x="3839075" y="3877650"/>
              <a:ext cx="4275" cy="99750"/>
            </a:xfrm>
            <a:custGeom>
              <a:avLst/>
              <a:gdLst/>
              <a:ahLst/>
              <a:cxnLst/>
              <a:rect l="l" t="t" r="r" b="b"/>
              <a:pathLst>
                <a:path w="171" h="3990" extrusionOk="0">
                  <a:moveTo>
                    <a:pt x="86" y="0"/>
                  </a:moveTo>
                  <a:cubicBezTo>
                    <a:pt x="38" y="0"/>
                    <a:pt x="0" y="38"/>
                    <a:pt x="0" y="85"/>
                  </a:cubicBezTo>
                  <a:lnTo>
                    <a:pt x="0" y="3904"/>
                  </a:lnTo>
                  <a:cubicBezTo>
                    <a:pt x="0" y="3952"/>
                    <a:pt x="38" y="3990"/>
                    <a:pt x="86" y="3990"/>
                  </a:cubicBezTo>
                  <a:cubicBezTo>
                    <a:pt x="132" y="3990"/>
                    <a:pt x="170" y="3952"/>
                    <a:pt x="170" y="3904"/>
                  </a:cubicBezTo>
                  <a:lnTo>
                    <a:pt x="170" y="85"/>
                  </a:lnTo>
                  <a:cubicBezTo>
                    <a:pt x="170" y="38"/>
                    <a:pt x="132" y="0"/>
                    <a:pt x="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 name="Google Shape;799;p35"/>
            <p:cNvSpPr/>
            <p:nvPr/>
          </p:nvSpPr>
          <p:spPr>
            <a:xfrm>
              <a:off x="3805100" y="3891625"/>
              <a:ext cx="72225" cy="71775"/>
            </a:xfrm>
            <a:custGeom>
              <a:avLst/>
              <a:gdLst/>
              <a:ahLst/>
              <a:cxnLst/>
              <a:rect l="l" t="t" r="r" b="b"/>
              <a:pathLst>
                <a:path w="2889" h="2871" extrusionOk="0">
                  <a:moveTo>
                    <a:pt x="2795" y="0"/>
                  </a:moveTo>
                  <a:cubicBezTo>
                    <a:pt x="2773" y="0"/>
                    <a:pt x="2751" y="9"/>
                    <a:pt x="2734" y="26"/>
                  </a:cubicBezTo>
                  <a:lnTo>
                    <a:pt x="34" y="2726"/>
                  </a:lnTo>
                  <a:cubicBezTo>
                    <a:pt x="1" y="2759"/>
                    <a:pt x="1" y="2813"/>
                    <a:pt x="34" y="2847"/>
                  </a:cubicBezTo>
                  <a:cubicBezTo>
                    <a:pt x="50" y="2863"/>
                    <a:pt x="72" y="2871"/>
                    <a:pt x="94" y="2871"/>
                  </a:cubicBezTo>
                  <a:cubicBezTo>
                    <a:pt x="116" y="2871"/>
                    <a:pt x="138" y="2863"/>
                    <a:pt x="154" y="2847"/>
                  </a:cubicBezTo>
                  <a:lnTo>
                    <a:pt x="2854" y="146"/>
                  </a:lnTo>
                  <a:cubicBezTo>
                    <a:pt x="2888" y="112"/>
                    <a:pt x="2888" y="58"/>
                    <a:pt x="2854" y="26"/>
                  </a:cubicBezTo>
                  <a:cubicBezTo>
                    <a:pt x="2838" y="9"/>
                    <a:pt x="2816" y="0"/>
                    <a:pt x="27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 name="Google Shape;800;p35"/>
            <p:cNvSpPr/>
            <p:nvPr/>
          </p:nvSpPr>
          <p:spPr>
            <a:xfrm>
              <a:off x="3791350" y="3925375"/>
              <a:ext cx="99725" cy="4275"/>
            </a:xfrm>
            <a:custGeom>
              <a:avLst/>
              <a:gdLst/>
              <a:ahLst/>
              <a:cxnLst/>
              <a:rect l="l" t="t" r="r" b="b"/>
              <a:pathLst>
                <a:path w="3989" h="171" extrusionOk="0">
                  <a:moveTo>
                    <a:pt x="85" y="1"/>
                  </a:moveTo>
                  <a:cubicBezTo>
                    <a:pt x="38" y="1"/>
                    <a:pt x="0" y="39"/>
                    <a:pt x="0" y="86"/>
                  </a:cubicBezTo>
                  <a:cubicBezTo>
                    <a:pt x="0" y="133"/>
                    <a:pt x="38" y="171"/>
                    <a:pt x="85" y="171"/>
                  </a:cubicBezTo>
                  <a:lnTo>
                    <a:pt x="3904" y="171"/>
                  </a:lnTo>
                  <a:cubicBezTo>
                    <a:pt x="3951" y="171"/>
                    <a:pt x="3989" y="133"/>
                    <a:pt x="3989" y="86"/>
                  </a:cubicBezTo>
                  <a:cubicBezTo>
                    <a:pt x="3989" y="39"/>
                    <a:pt x="3951" y="1"/>
                    <a:pt x="39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 name="Google Shape;801;p35"/>
            <p:cNvSpPr/>
            <p:nvPr/>
          </p:nvSpPr>
          <p:spPr>
            <a:xfrm>
              <a:off x="3805100" y="3891625"/>
              <a:ext cx="72225" cy="71775"/>
            </a:xfrm>
            <a:custGeom>
              <a:avLst/>
              <a:gdLst/>
              <a:ahLst/>
              <a:cxnLst/>
              <a:rect l="l" t="t" r="r" b="b"/>
              <a:pathLst>
                <a:path w="2889" h="2871" extrusionOk="0">
                  <a:moveTo>
                    <a:pt x="94" y="0"/>
                  </a:moveTo>
                  <a:cubicBezTo>
                    <a:pt x="72" y="0"/>
                    <a:pt x="51" y="9"/>
                    <a:pt x="34" y="26"/>
                  </a:cubicBezTo>
                  <a:cubicBezTo>
                    <a:pt x="1" y="58"/>
                    <a:pt x="1" y="112"/>
                    <a:pt x="34" y="146"/>
                  </a:cubicBezTo>
                  <a:lnTo>
                    <a:pt x="2735" y="2847"/>
                  </a:lnTo>
                  <a:cubicBezTo>
                    <a:pt x="2751" y="2863"/>
                    <a:pt x="2773" y="2871"/>
                    <a:pt x="2794" y="2871"/>
                  </a:cubicBezTo>
                  <a:cubicBezTo>
                    <a:pt x="2816" y="2871"/>
                    <a:pt x="2839" y="2863"/>
                    <a:pt x="2854" y="2847"/>
                  </a:cubicBezTo>
                  <a:cubicBezTo>
                    <a:pt x="2888" y="2813"/>
                    <a:pt x="2888" y="2759"/>
                    <a:pt x="2854" y="2726"/>
                  </a:cubicBezTo>
                  <a:lnTo>
                    <a:pt x="154" y="26"/>
                  </a:lnTo>
                  <a:cubicBezTo>
                    <a:pt x="137" y="9"/>
                    <a:pt x="116" y="0"/>
                    <a:pt x="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5" name="Google Shape;802;p35"/>
          <p:cNvGrpSpPr/>
          <p:nvPr/>
        </p:nvGrpSpPr>
        <p:grpSpPr>
          <a:xfrm rot="502690" flipH="1">
            <a:off x="6893931" y="2191808"/>
            <a:ext cx="1484572" cy="1654234"/>
            <a:chOff x="4463300" y="4213125"/>
            <a:chExt cx="958825" cy="1065775"/>
          </a:xfrm>
        </p:grpSpPr>
        <p:sp>
          <p:nvSpPr>
            <p:cNvPr id="136" name="Google Shape;803;p35"/>
            <p:cNvSpPr/>
            <p:nvPr/>
          </p:nvSpPr>
          <p:spPr>
            <a:xfrm>
              <a:off x="4463300" y="4213125"/>
              <a:ext cx="958825" cy="1065775"/>
            </a:xfrm>
            <a:custGeom>
              <a:avLst/>
              <a:gdLst/>
              <a:ahLst/>
              <a:cxnLst/>
              <a:rect l="l" t="t" r="r" b="b"/>
              <a:pathLst>
                <a:path w="38353" h="42631" extrusionOk="0">
                  <a:moveTo>
                    <a:pt x="19175" y="1"/>
                  </a:moveTo>
                  <a:cubicBezTo>
                    <a:pt x="13341" y="1"/>
                    <a:pt x="7894" y="2611"/>
                    <a:pt x="4232" y="7161"/>
                  </a:cubicBezTo>
                  <a:cubicBezTo>
                    <a:pt x="1503" y="10551"/>
                    <a:pt x="0" y="14817"/>
                    <a:pt x="0" y="19176"/>
                  </a:cubicBezTo>
                  <a:lnTo>
                    <a:pt x="0" y="41374"/>
                  </a:lnTo>
                  <a:cubicBezTo>
                    <a:pt x="0" y="42068"/>
                    <a:pt x="564" y="42631"/>
                    <a:pt x="1258" y="42631"/>
                  </a:cubicBezTo>
                  <a:lnTo>
                    <a:pt x="37096" y="42631"/>
                  </a:lnTo>
                  <a:cubicBezTo>
                    <a:pt x="37790" y="42631"/>
                    <a:pt x="38352" y="42068"/>
                    <a:pt x="38352" y="41374"/>
                  </a:cubicBezTo>
                  <a:lnTo>
                    <a:pt x="38352" y="19176"/>
                  </a:lnTo>
                  <a:cubicBezTo>
                    <a:pt x="38352" y="14054"/>
                    <a:pt x="36358" y="9239"/>
                    <a:pt x="32736" y="5617"/>
                  </a:cubicBezTo>
                  <a:cubicBezTo>
                    <a:pt x="29114" y="1996"/>
                    <a:pt x="24299" y="1"/>
                    <a:pt x="19175" y="1"/>
                  </a:cubicBezTo>
                  <a:close/>
                </a:path>
              </a:pathLst>
            </a:custGeom>
            <a:solidFill>
              <a:srgbClr val="FFFFFF"/>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 name="Google Shape;804;p35"/>
            <p:cNvSpPr/>
            <p:nvPr/>
          </p:nvSpPr>
          <p:spPr>
            <a:xfrm>
              <a:off x="4494900" y="4244575"/>
              <a:ext cx="895950" cy="1002900"/>
            </a:xfrm>
            <a:custGeom>
              <a:avLst/>
              <a:gdLst/>
              <a:ahLst/>
              <a:cxnLst/>
              <a:rect l="l" t="t" r="r" b="b"/>
              <a:pathLst>
                <a:path w="35838" h="40116" extrusionOk="0">
                  <a:moveTo>
                    <a:pt x="17918" y="0"/>
                  </a:moveTo>
                  <a:cubicBezTo>
                    <a:pt x="12272" y="0"/>
                    <a:pt x="7238" y="2610"/>
                    <a:pt x="3953" y="6691"/>
                  </a:cubicBezTo>
                  <a:cubicBezTo>
                    <a:pt x="1481" y="9762"/>
                    <a:pt x="0" y="13667"/>
                    <a:pt x="0" y="17918"/>
                  </a:cubicBezTo>
                  <a:lnTo>
                    <a:pt x="0" y="40116"/>
                  </a:lnTo>
                  <a:lnTo>
                    <a:pt x="35837" y="40116"/>
                  </a:lnTo>
                  <a:lnTo>
                    <a:pt x="35837" y="17918"/>
                  </a:lnTo>
                  <a:cubicBezTo>
                    <a:pt x="35837" y="12970"/>
                    <a:pt x="33833" y="8491"/>
                    <a:pt x="30590" y="5247"/>
                  </a:cubicBezTo>
                  <a:cubicBezTo>
                    <a:pt x="27346" y="2005"/>
                    <a:pt x="22866" y="0"/>
                    <a:pt x="179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 name="Google Shape;805;p35"/>
            <p:cNvSpPr/>
            <p:nvPr/>
          </p:nvSpPr>
          <p:spPr>
            <a:xfrm>
              <a:off x="5204325" y="4626650"/>
              <a:ext cx="173400" cy="155625"/>
            </a:xfrm>
            <a:custGeom>
              <a:avLst/>
              <a:gdLst/>
              <a:ahLst/>
              <a:cxnLst/>
              <a:rect l="l" t="t" r="r" b="b"/>
              <a:pathLst>
                <a:path w="6936" h="6225" extrusionOk="0">
                  <a:moveTo>
                    <a:pt x="3466" y="1"/>
                  </a:moveTo>
                  <a:cubicBezTo>
                    <a:pt x="2118" y="1"/>
                    <a:pt x="876" y="884"/>
                    <a:pt x="480" y="2244"/>
                  </a:cubicBezTo>
                  <a:cubicBezTo>
                    <a:pt x="1" y="3893"/>
                    <a:pt x="950" y="5621"/>
                    <a:pt x="2599" y="6100"/>
                  </a:cubicBezTo>
                  <a:cubicBezTo>
                    <a:pt x="2889" y="6185"/>
                    <a:pt x="3181" y="6225"/>
                    <a:pt x="3469" y="6225"/>
                  </a:cubicBezTo>
                  <a:cubicBezTo>
                    <a:pt x="4818" y="6225"/>
                    <a:pt x="6060" y="5341"/>
                    <a:pt x="6455" y="3982"/>
                  </a:cubicBezTo>
                  <a:cubicBezTo>
                    <a:pt x="6935" y="2332"/>
                    <a:pt x="5986" y="605"/>
                    <a:pt x="4337" y="125"/>
                  </a:cubicBezTo>
                  <a:cubicBezTo>
                    <a:pt x="4047" y="41"/>
                    <a:pt x="3754" y="1"/>
                    <a:pt x="34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 name="Google Shape;806;p35"/>
            <p:cNvSpPr/>
            <p:nvPr/>
          </p:nvSpPr>
          <p:spPr>
            <a:xfrm>
              <a:off x="5246700" y="4678100"/>
              <a:ext cx="22375" cy="19775"/>
            </a:xfrm>
            <a:custGeom>
              <a:avLst/>
              <a:gdLst/>
              <a:ahLst/>
              <a:cxnLst/>
              <a:rect l="l" t="t" r="r" b="b"/>
              <a:pathLst>
                <a:path w="895" h="791" extrusionOk="0">
                  <a:moveTo>
                    <a:pt x="447" y="1"/>
                  </a:moveTo>
                  <a:cubicBezTo>
                    <a:pt x="327" y="1"/>
                    <a:pt x="208" y="55"/>
                    <a:pt x="130" y="159"/>
                  </a:cubicBezTo>
                  <a:cubicBezTo>
                    <a:pt x="0" y="334"/>
                    <a:pt x="36" y="582"/>
                    <a:pt x="211" y="712"/>
                  </a:cubicBezTo>
                  <a:cubicBezTo>
                    <a:pt x="281" y="765"/>
                    <a:pt x="364" y="791"/>
                    <a:pt x="447" y="791"/>
                  </a:cubicBezTo>
                  <a:cubicBezTo>
                    <a:pt x="567" y="791"/>
                    <a:pt x="686" y="736"/>
                    <a:pt x="763" y="632"/>
                  </a:cubicBezTo>
                  <a:cubicBezTo>
                    <a:pt x="894" y="457"/>
                    <a:pt x="858" y="210"/>
                    <a:pt x="684" y="79"/>
                  </a:cubicBezTo>
                  <a:cubicBezTo>
                    <a:pt x="613" y="26"/>
                    <a:pt x="530" y="1"/>
                    <a:pt x="447" y="1"/>
                  </a:cubicBezTo>
                  <a:close/>
                </a:path>
              </a:pathLst>
            </a:custGeom>
            <a:solidFill>
              <a:srgbClr val="37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 name="Google Shape;807;p35"/>
            <p:cNvSpPr/>
            <p:nvPr/>
          </p:nvSpPr>
          <p:spPr>
            <a:xfrm>
              <a:off x="5317725" y="4698750"/>
              <a:ext cx="22025" cy="19800"/>
            </a:xfrm>
            <a:custGeom>
              <a:avLst/>
              <a:gdLst/>
              <a:ahLst/>
              <a:cxnLst/>
              <a:rect l="l" t="t" r="r" b="b"/>
              <a:pathLst>
                <a:path w="881" h="792" extrusionOk="0">
                  <a:moveTo>
                    <a:pt x="442" y="1"/>
                  </a:moveTo>
                  <a:cubicBezTo>
                    <a:pt x="270" y="1"/>
                    <a:pt x="112" y="113"/>
                    <a:pt x="62" y="285"/>
                  </a:cubicBezTo>
                  <a:cubicBezTo>
                    <a:pt x="1" y="495"/>
                    <a:pt x="121" y="714"/>
                    <a:pt x="330" y="776"/>
                  </a:cubicBezTo>
                  <a:cubicBezTo>
                    <a:pt x="367" y="786"/>
                    <a:pt x="404" y="791"/>
                    <a:pt x="440" y="791"/>
                  </a:cubicBezTo>
                  <a:cubicBezTo>
                    <a:pt x="612" y="791"/>
                    <a:pt x="770" y="679"/>
                    <a:pt x="820" y="506"/>
                  </a:cubicBezTo>
                  <a:cubicBezTo>
                    <a:pt x="881" y="297"/>
                    <a:pt x="760" y="77"/>
                    <a:pt x="551" y="16"/>
                  </a:cubicBezTo>
                  <a:cubicBezTo>
                    <a:pt x="515" y="6"/>
                    <a:pt x="478" y="1"/>
                    <a:pt x="4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 name="Google Shape;808;p35"/>
            <p:cNvSpPr/>
            <p:nvPr/>
          </p:nvSpPr>
          <p:spPr>
            <a:xfrm>
              <a:off x="5274400" y="4698575"/>
              <a:ext cx="33550" cy="28750"/>
            </a:xfrm>
            <a:custGeom>
              <a:avLst/>
              <a:gdLst/>
              <a:ahLst/>
              <a:cxnLst/>
              <a:rect l="l" t="t" r="r" b="b"/>
              <a:pathLst>
                <a:path w="1342" h="1150" fill="none" extrusionOk="0">
                  <a:moveTo>
                    <a:pt x="1342" y="197"/>
                  </a:moveTo>
                  <a:cubicBezTo>
                    <a:pt x="1342" y="197"/>
                    <a:pt x="1083" y="1149"/>
                    <a:pt x="542" y="1072"/>
                  </a:cubicBezTo>
                  <a:cubicBezTo>
                    <a:pt x="1" y="995"/>
                    <a:pt x="110" y="1"/>
                    <a:pt x="110" y="1"/>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 name="Google Shape;809;p35"/>
            <p:cNvSpPr/>
            <p:nvPr/>
          </p:nvSpPr>
          <p:spPr>
            <a:xfrm>
              <a:off x="5189200" y="5140450"/>
              <a:ext cx="59725" cy="107025"/>
            </a:xfrm>
            <a:custGeom>
              <a:avLst/>
              <a:gdLst/>
              <a:ahLst/>
              <a:cxnLst/>
              <a:rect l="l" t="t" r="r" b="b"/>
              <a:pathLst>
                <a:path w="2389" h="4281" extrusionOk="0">
                  <a:moveTo>
                    <a:pt x="2232" y="0"/>
                  </a:moveTo>
                  <a:cubicBezTo>
                    <a:pt x="2013" y="390"/>
                    <a:pt x="1800" y="784"/>
                    <a:pt x="1588" y="1180"/>
                  </a:cubicBezTo>
                  <a:cubicBezTo>
                    <a:pt x="1383" y="1561"/>
                    <a:pt x="1179" y="1942"/>
                    <a:pt x="981" y="2328"/>
                  </a:cubicBezTo>
                  <a:lnTo>
                    <a:pt x="981" y="2330"/>
                  </a:lnTo>
                  <a:cubicBezTo>
                    <a:pt x="687" y="2893"/>
                    <a:pt x="401" y="3462"/>
                    <a:pt x="120" y="4033"/>
                  </a:cubicBezTo>
                  <a:cubicBezTo>
                    <a:pt x="80" y="4115"/>
                    <a:pt x="38" y="4199"/>
                    <a:pt x="0" y="4281"/>
                  </a:cubicBezTo>
                  <a:lnTo>
                    <a:pt x="199" y="4281"/>
                  </a:lnTo>
                  <a:cubicBezTo>
                    <a:pt x="248" y="4182"/>
                    <a:pt x="297" y="4084"/>
                    <a:pt x="346" y="3985"/>
                  </a:cubicBezTo>
                  <a:cubicBezTo>
                    <a:pt x="608" y="3453"/>
                    <a:pt x="876" y="2923"/>
                    <a:pt x="1150" y="2399"/>
                  </a:cubicBezTo>
                  <a:cubicBezTo>
                    <a:pt x="1350" y="2014"/>
                    <a:pt x="1550" y="1631"/>
                    <a:pt x="1757" y="1249"/>
                  </a:cubicBezTo>
                  <a:cubicBezTo>
                    <a:pt x="1963" y="861"/>
                    <a:pt x="2175" y="474"/>
                    <a:pt x="2388" y="89"/>
                  </a:cubicBezTo>
                  <a:lnTo>
                    <a:pt x="22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 name="Google Shape;810;p35"/>
            <p:cNvSpPr/>
            <p:nvPr/>
          </p:nvSpPr>
          <p:spPr>
            <a:xfrm>
              <a:off x="5107000" y="5078075"/>
              <a:ext cx="268200" cy="145000"/>
            </a:xfrm>
            <a:custGeom>
              <a:avLst/>
              <a:gdLst/>
              <a:ahLst/>
              <a:cxnLst/>
              <a:rect l="l" t="t" r="r" b="b"/>
              <a:pathLst>
                <a:path w="10728" h="5800" extrusionOk="0">
                  <a:moveTo>
                    <a:pt x="2050" y="1"/>
                  </a:moveTo>
                  <a:cubicBezTo>
                    <a:pt x="1018" y="1"/>
                    <a:pt x="276" y="266"/>
                    <a:pt x="60" y="800"/>
                  </a:cubicBezTo>
                  <a:cubicBezTo>
                    <a:pt x="56" y="810"/>
                    <a:pt x="53" y="819"/>
                    <a:pt x="51" y="829"/>
                  </a:cubicBezTo>
                  <a:lnTo>
                    <a:pt x="3361" y="2168"/>
                  </a:lnTo>
                  <a:lnTo>
                    <a:pt x="3361" y="2168"/>
                  </a:lnTo>
                  <a:lnTo>
                    <a:pt x="0" y="1190"/>
                  </a:lnTo>
                  <a:lnTo>
                    <a:pt x="0" y="1190"/>
                  </a:lnTo>
                  <a:cubicBezTo>
                    <a:pt x="41" y="1967"/>
                    <a:pt x="953" y="2966"/>
                    <a:pt x="2369" y="3849"/>
                  </a:cubicBezTo>
                  <a:lnTo>
                    <a:pt x="4657" y="2990"/>
                  </a:lnTo>
                  <a:lnTo>
                    <a:pt x="2907" y="4166"/>
                  </a:lnTo>
                  <a:cubicBezTo>
                    <a:pt x="3380" y="4428"/>
                    <a:pt x="3897" y="4675"/>
                    <a:pt x="4448" y="4898"/>
                  </a:cubicBezTo>
                  <a:cubicBezTo>
                    <a:pt x="4971" y="5110"/>
                    <a:pt x="5490" y="5285"/>
                    <a:pt x="5989" y="5422"/>
                  </a:cubicBezTo>
                  <a:lnTo>
                    <a:pt x="6323" y="3631"/>
                  </a:lnTo>
                  <a:lnTo>
                    <a:pt x="6348" y="5514"/>
                  </a:lnTo>
                  <a:cubicBezTo>
                    <a:pt x="7126" y="5704"/>
                    <a:pt x="7850" y="5800"/>
                    <a:pt x="8468" y="5800"/>
                  </a:cubicBezTo>
                  <a:cubicBezTo>
                    <a:pt x="9135" y="5800"/>
                    <a:pt x="9679" y="5689"/>
                    <a:pt x="10039" y="5465"/>
                  </a:cubicBezTo>
                  <a:lnTo>
                    <a:pt x="7592" y="3779"/>
                  </a:lnTo>
                  <a:lnTo>
                    <a:pt x="7592" y="3779"/>
                  </a:lnTo>
                  <a:lnTo>
                    <a:pt x="10423" y="5064"/>
                  </a:lnTo>
                  <a:cubicBezTo>
                    <a:pt x="10434" y="5043"/>
                    <a:pt x="10443" y="5024"/>
                    <a:pt x="10452" y="5002"/>
                  </a:cubicBezTo>
                  <a:cubicBezTo>
                    <a:pt x="10728" y="4321"/>
                    <a:pt x="10084" y="3359"/>
                    <a:pt x="8875" y="2450"/>
                  </a:cubicBezTo>
                  <a:lnTo>
                    <a:pt x="7167" y="2775"/>
                  </a:lnTo>
                  <a:lnTo>
                    <a:pt x="8513" y="2192"/>
                  </a:lnTo>
                  <a:cubicBezTo>
                    <a:pt x="7826" y="1723"/>
                    <a:pt x="6994" y="1277"/>
                    <a:pt x="6065" y="902"/>
                  </a:cubicBezTo>
                  <a:cubicBezTo>
                    <a:pt x="5887" y="830"/>
                    <a:pt x="5710" y="762"/>
                    <a:pt x="5532" y="698"/>
                  </a:cubicBezTo>
                  <a:lnTo>
                    <a:pt x="5089" y="2002"/>
                  </a:lnTo>
                  <a:lnTo>
                    <a:pt x="5024" y="526"/>
                  </a:lnTo>
                  <a:cubicBezTo>
                    <a:pt x="3924" y="176"/>
                    <a:pt x="2890" y="1"/>
                    <a:pt x="20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 name="Google Shape;811;p35"/>
            <p:cNvSpPr/>
            <p:nvPr/>
          </p:nvSpPr>
          <p:spPr>
            <a:xfrm>
              <a:off x="5177950" y="5115725"/>
              <a:ext cx="128975" cy="66300"/>
            </a:xfrm>
            <a:custGeom>
              <a:avLst/>
              <a:gdLst/>
              <a:ahLst/>
              <a:cxnLst/>
              <a:rect l="l" t="t" r="r" b="b"/>
              <a:pathLst>
                <a:path w="5159" h="2652" extrusionOk="0">
                  <a:moveTo>
                    <a:pt x="1114" y="1"/>
                  </a:moveTo>
                  <a:cubicBezTo>
                    <a:pt x="642" y="1"/>
                    <a:pt x="303" y="122"/>
                    <a:pt x="204" y="366"/>
                  </a:cubicBezTo>
                  <a:cubicBezTo>
                    <a:pt x="0" y="870"/>
                    <a:pt x="898" y="1709"/>
                    <a:pt x="2211" y="2239"/>
                  </a:cubicBezTo>
                  <a:cubicBezTo>
                    <a:pt x="2888" y="2514"/>
                    <a:pt x="3543" y="2652"/>
                    <a:pt x="4046" y="2652"/>
                  </a:cubicBezTo>
                  <a:cubicBezTo>
                    <a:pt x="4517" y="2652"/>
                    <a:pt x="4856" y="2531"/>
                    <a:pt x="4954" y="2287"/>
                  </a:cubicBezTo>
                  <a:cubicBezTo>
                    <a:pt x="5158" y="1782"/>
                    <a:pt x="4260" y="943"/>
                    <a:pt x="2949" y="412"/>
                  </a:cubicBezTo>
                  <a:cubicBezTo>
                    <a:pt x="2272" y="139"/>
                    <a:pt x="1617" y="1"/>
                    <a:pt x="1114" y="1"/>
                  </a:cubicBezTo>
                  <a:close/>
                </a:path>
              </a:pathLst>
            </a:custGeom>
            <a:solidFill>
              <a:srgbClr val="E36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 name="Google Shape;812;p35"/>
            <p:cNvSpPr/>
            <p:nvPr/>
          </p:nvSpPr>
          <p:spPr>
            <a:xfrm>
              <a:off x="4633850" y="5098025"/>
              <a:ext cx="65150" cy="147675"/>
            </a:xfrm>
            <a:custGeom>
              <a:avLst/>
              <a:gdLst/>
              <a:ahLst/>
              <a:cxnLst/>
              <a:rect l="l" t="t" r="r" b="b"/>
              <a:pathLst>
                <a:path w="2606" h="5907" extrusionOk="0">
                  <a:moveTo>
                    <a:pt x="171" y="0"/>
                  </a:moveTo>
                  <a:lnTo>
                    <a:pt x="1" y="62"/>
                  </a:lnTo>
                  <a:cubicBezTo>
                    <a:pt x="156" y="480"/>
                    <a:pt x="315" y="900"/>
                    <a:pt x="478" y="1316"/>
                  </a:cubicBezTo>
                  <a:cubicBezTo>
                    <a:pt x="636" y="1718"/>
                    <a:pt x="793" y="2123"/>
                    <a:pt x="956" y="2523"/>
                  </a:cubicBezTo>
                  <a:cubicBezTo>
                    <a:pt x="956" y="2525"/>
                    <a:pt x="958" y="2525"/>
                    <a:pt x="958" y="2527"/>
                  </a:cubicBezTo>
                  <a:cubicBezTo>
                    <a:pt x="1197" y="3116"/>
                    <a:pt x="1442" y="3705"/>
                    <a:pt x="1693" y="4289"/>
                  </a:cubicBezTo>
                  <a:cubicBezTo>
                    <a:pt x="1924" y="4831"/>
                    <a:pt x="2163" y="5370"/>
                    <a:pt x="2406" y="5907"/>
                  </a:cubicBezTo>
                  <a:lnTo>
                    <a:pt x="2605" y="5907"/>
                  </a:lnTo>
                  <a:cubicBezTo>
                    <a:pt x="2330" y="5303"/>
                    <a:pt x="2064" y="4697"/>
                    <a:pt x="1802" y="4086"/>
                  </a:cubicBezTo>
                  <a:cubicBezTo>
                    <a:pt x="1570" y="3539"/>
                    <a:pt x="1342" y="2993"/>
                    <a:pt x="1120" y="2443"/>
                  </a:cubicBezTo>
                  <a:cubicBezTo>
                    <a:pt x="956" y="2042"/>
                    <a:pt x="797" y="1639"/>
                    <a:pt x="642" y="1235"/>
                  </a:cubicBezTo>
                  <a:cubicBezTo>
                    <a:pt x="480" y="825"/>
                    <a:pt x="323" y="414"/>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 name="Google Shape;813;p35"/>
            <p:cNvSpPr/>
            <p:nvPr/>
          </p:nvSpPr>
          <p:spPr>
            <a:xfrm>
              <a:off x="4500875" y="5030775"/>
              <a:ext cx="262850" cy="160725"/>
            </a:xfrm>
            <a:custGeom>
              <a:avLst/>
              <a:gdLst/>
              <a:ahLst/>
              <a:cxnLst/>
              <a:rect l="l" t="t" r="r" b="b"/>
              <a:pathLst>
                <a:path w="10514" h="6429" extrusionOk="0">
                  <a:moveTo>
                    <a:pt x="8863" y="1"/>
                  </a:moveTo>
                  <a:cubicBezTo>
                    <a:pt x="8450" y="1"/>
                    <a:pt x="7977" y="59"/>
                    <a:pt x="7466" y="173"/>
                  </a:cubicBezTo>
                  <a:lnTo>
                    <a:pt x="6603" y="1683"/>
                  </a:lnTo>
                  <a:lnTo>
                    <a:pt x="7035" y="280"/>
                  </a:lnTo>
                  <a:lnTo>
                    <a:pt x="7035" y="280"/>
                  </a:lnTo>
                  <a:cubicBezTo>
                    <a:pt x="6233" y="497"/>
                    <a:pt x="5352" y="839"/>
                    <a:pt x="4463" y="1302"/>
                  </a:cubicBezTo>
                  <a:cubicBezTo>
                    <a:pt x="4293" y="1390"/>
                    <a:pt x="4126" y="1481"/>
                    <a:pt x="3962" y="1574"/>
                  </a:cubicBezTo>
                  <a:lnTo>
                    <a:pt x="4665" y="2758"/>
                  </a:lnTo>
                  <a:lnTo>
                    <a:pt x="3501" y="1847"/>
                  </a:lnTo>
                  <a:cubicBezTo>
                    <a:pt x="1315" y="3205"/>
                    <a:pt x="1" y="4870"/>
                    <a:pt x="483" y="5798"/>
                  </a:cubicBezTo>
                  <a:cubicBezTo>
                    <a:pt x="488" y="5807"/>
                    <a:pt x="492" y="5816"/>
                    <a:pt x="499" y="5824"/>
                  </a:cubicBezTo>
                  <a:lnTo>
                    <a:pt x="3667" y="4179"/>
                  </a:lnTo>
                  <a:lnTo>
                    <a:pt x="3667" y="4179"/>
                  </a:lnTo>
                  <a:lnTo>
                    <a:pt x="741" y="6098"/>
                  </a:lnTo>
                  <a:cubicBezTo>
                    <a:pt x="1030" y="6321"/>
                    <a:pt x="1483" y="6429"/>
                    <a:pt x="2046" y="6429"/>
                  </a:cubicBezTo>
                  <a:cubicBezTo>
                    <a:pt x="2681" y="6429"/>
                    <a:pt x="3457" y="6291"/>
                    <a:pt x="4300" y="6025"/>
                  </a:cubicBezTo>
                  <a:lnTo>
                    <a:pt x="5134" y="3729"/>
                  </a:lnTo>
                  <a:lnTo>
                    <a:pt x="4891" y="5823"/>
                  </a:lnTo>
                  <a:cubicBezTo>
                    <a:pt x="5397" y="5633"/>
                    <a:pt x="5921" y="5402"/>
                    <a:pt x="6449" y="5128"/>
                  </a:cubicBezTo>
                  <a:cubicBezTo>
                    <a:pt x="6950" y="4867"/>
                    <a:pt x="7420" y="4587"/>
                    <a:pt x="7849" y="4298"/>
                  </a:cubicBezTo>
                  <a:lnTo>
                    <a:pt x="6705" y="2880"/>
                  </a:lnTo>
                  <a:lnTo>
                    <a:pt x="8152" y="4084"/>
                  </a:lnTo>
                  <a:cubicBezTo>
                    <a:pt x="9504" y="3112"/>
                    <a:pt x="10390" y="2054"/>
                    <a:pt x="10514" y="1248"/>
                  </a:cubicBezTo>
                  <a:lnTo>
                    <a:pt x="10514" y="1248"/>
                  </a:lnTo>
                  <a:lnTo>
                    <a:pt x="7642" y="2011"/>
                  </a:lnTo>
                  <a:lnTo>
                    <a:pt x="10459" y="696"/>
                  </a:lnTo>
                  <a:cubicBezTo>
                    <a:pt x="10449" y="673"/>
                    <a:pt x="10441" y="653"/>
                    <a:pt x="10430" y="632"/>
                  </a:cubicBezTo>
                  <a:cubicBezTo>
                    <a:pt x="10209" y="207"/>
                    <a:pt x="9642" y="1"/>
                    <a:pt x="88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 name="Google Shape;814;p35"/>
            <p:cNvSpPr/>
            <p:nvPr/>
          </p:nvSpPr>
          <p:spPr>
            <a:xfrm>
              <a:off x="4575475" y="5070225"/>
              <a:ext cx="126275" cy="73500"/>
            </a:xfrm>
            <a:custGeom>
              <a:avLst/>
              <a:gdLst/>
              <a:ahLst/>
              <a:cxnLst/>
              <a:rect l="l" t="t" r="r" b="b"/>
              <a:pathLst>
                <a:path w="5051" h="2940" extrusionOk="0">
                  <a:moveTo>
                    <a:pt x="4084" y="1"/>
                  </a:moveTo>
                  <a:cubicBezTo>
                    <a:pt x="3558" y="1"/>
                    <a:pt x="2820" y="207"/>
                    <a:pt x="2071" y="596"/>
                  </a:cubicBezTo>
                  <a:cubicBezTo>
                    <a:pt x="815" y="1248"/>
                    <a:pt x="1" y="2168"/>
                    <a:pt x="251" y="2651"/>
                  </a:cubicBezTo>
                  <a:cubicBezTo>
                    <a:pt x="353" y="2846"/>
                    <a:pt x="612" y="2940"/>
                    <a:pt x="967" y="2940"/>
                  </a:cubicBezTo>
                  <a:cubicBezTo>
                    <a:pt x="1493" y="2940"/>
                    <a:pt x="2230" y="2734"/>
                    <a:pt x="2979" y="2344"/>
                  </a:cubicBezTo>
                  <a:cubicBezTo>
                    <a:pt x="4234" y="1693"/>
                    <a:pt x="5050" y="773"/>
                    <a:pt x="4799" y="289"/>
                  </a:cubicBezTo>
                  <a:cubicBezTo>
                    <a:pt x="4698" y="95"/>
                    <a:pt x="4439" y="1"/>
                    <a:pt x="4084" y="1"/>
                  </a:cubicBezTo>
                  <a:close/>
                </a:path>
              </a:pathLst>
            </a:custGeom>
            <a:solidFill>
              <a:srgbClr val="E36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 name="Google Shape;815;p35"/>
            <p:cNvSpPr/>
            <p:nvPr/>
          </p:nvSpPr>
          <p:spPr>
            <a:xfrm>
              <a:off x="5101250" y="4471625"/>
              <a:ext cx="231800" cy="79800"/>
            </a:xfrm>
            <a:custGeom>
              <a:avLst/>
              <a:gdLst/>
              <a:ahLst/>
              <a:cxnLst/>
              <a:rect l="l" t="t" r="r" b="b"/>
              <a:pathLst>
                <a:path w="9272" h="3192" extrusionOk="0">
                  <a:moveTo>
                    <a:pt x="6707" y="0"/>
                  </a:moveTo>
                  <a:cubicBezTo>
                    <a:pt x="6062" y="0"/>
                    <a:pt x="5413" y="272"/>
                    <a:pt x="4927" y="702"/>
                  </a:cubicBezTo>
                  <a:cubicBezTo>
                    <a:pt x="4281" y="1271"/>
                    <a:pt x="3887" y="2081"/>
                    <a:pt x="3671" y="2913"/>
                  </a:cubicBezTo>
                  <a:cubicBezTo>
                    <a:pt x="3342" y="2243"/>
                    <a:pt x="2600" y="1807"/>
                    <a:pt x="1856" y="1807"/>
                  </a:cubicBezTo>
                  <a:cubicBezTo>
                    <a:pt x="1726" y="1807"/>
                    <a:pt x="1596" y="1821"/>
                    <a:pt x="1467" y="1849"/>
                  </a:cubicBezTo>
                  <a:cubicBezTo>
                    <a:pt x="789" y="1996"/>
                    <a:pt x="220" y="2535"/>
                    <a:pt x="1" y="3192"/>
                  </a:cubicBezTo>
                  <a:lnTo>
                    <a:pt x="9271" y="3192"/>
                  </a:lnTo>
                  <a:cubicBezTo>
                    <a:pt x="9238" y="2644"/>
                    <a:pt x="9139" y="2102"/>
                    <a:pt x="8920" y="1604"/>
                  </a:cubicBezTo>
                  <a:cubicBezTo>
                    <a:pt x="8613" y="910"/>
                    <a:pt x="8046" y="305"/>
                    <a:pt x="7319" y="87"/>
                  </a:cubicBezTo>
                  <a:cubicBezTo>
                    <a:pt x="7119" y="28"/>
                    <a:pt x="6913" y="0"/>
                    <a:pt x="67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 name="Google Shape;816;p35"/>
            <p:cNvSpPr/>
            <p:nvPr/>
          </p:nvSpPr>
          <p:spPr>
            <a:xfrm>
              <a:off x="4507575" y="4767575"/>
              <a:ext cx="231750" cy="79800"/>
            </a:xfrm>
            <a:custGeom>
              <a:avLst/>
              <a:gdLst/>
              <a:ahLst/>
              <a:cxnLst/>
              <a:rect l="l" t="t" r="r" b="b"/>
              <a:pathLst>
                <a:path w="9270" h="3192" extrusionOk="0">
                  <a:moveTo>
                    <a:pt x="6706" y="0"/>
                  </a:moveTo>
                  <a:cubicBezTo>
                    <a:pt x="6062" y="0"/>
                    <a:pt x="5413" y="273"/>
                    <a:pt x="4925" y="703"/>
                  </a:cubicBezTo>
                  <a:cubicBezTo>
                    <a:pt x="4279" y="1271"/>
                    <a:pt x="3886" y="2082"/>
                    <a:pt x="3670" y="2914"/>
                  </a:cubicBezTo>
                  <a:cubicBezTo>
                    <a:pt x="3341" y="2243"/>
                    <a:pt x="2598" y="1808"/>
                    <a:pt x="1856" y="1808"/>
                  </a:cubicBezTo>
                  <a:cubicBezTo>
                    <a:pt x="1725" y="1808"/>
                    <a:pt x="1595" y="1822"/>
                    <a:pt x="1467" y="1850"/>
                  </a:cubicBezTo>
                  <a:cubicBezTo>
                    <a:pt x="787" y="1995"/>
                    <a:pt x="218" y="2536"/>
                    <a:pt x="0" y="3192"/>
                  </a:cubicBezTo>
                  <a:lnTo>
                    <a:pt x="9270" y="3192"/>
                  </a:lnTo>
                  <a:cubicBezTo>
                    <a:pt x="9237" y="2645"/>
                    <a:pt x="9138" y="2102"/>
                    <a:pt x="8918" y="1605"/>
                  </a:cubicBezTo>
                  <a:cubicBezTo>
                    <a:pt x="8612" y="910"/>
                    <a:pt x="8044" y="305"/>
                    <a:pt x="7317" y="87"/>
                  </a:cubicBezTo>
                  <a:cubicBezTo>
                    <a:pt x="7117" y="28"/>
                    <a:pt x="6912" y="0"/>
                    <a:pt x="67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 name="Google Shape;817;p35"/>
            <p:cNvSpPr/>
            <p:nvPr/>
          </p:nvSpPr>
          <p:spPr>
            <a:xfrm>
              <a:off x="4874375" y="4283950"/>
              <a:ext cx="231800" cy="79825"/>
            </a:xfrm>
            <a:custGeom>
              <a:avLst/>
              <a:gdLst/>
              <a:ahLst/>
              <a:cxnLst/>
              <a:rect l="l" t="t" r="r" b="b"/>
              <a:pathLst>
                <a:path w="9272" h="3193" extrusionOk="0">
                  <a:moveTo>
                    <a:pt x="6708" y="0"/>
                  </a:moveTo>
                  <a:cubicBezTo>
                    <a:pt x="6063" y="0"/>
                    <a:pt x="5414" y="273"/>
                    <a:pt x="4927" y="703"/>
                  </a:cubicBezTo>
                  <a:cubicBezTo>
                    <a:pt x="4281" y="1272"/>
                    <a:pt x="3887" y="2082"/>
                    <a:pt x="3672" y="2914"/>
                  </a:cubicBezTo>
                  <a:cubicBezTo>
                    <a:pt x="3342" y="2244"/>
                    <a:pt x="2600" y="1808"/>
                    <a:pt x="1857" y="1808"/>
                  </a:cubicBezTo>
                  <a:cubicBezTo>
                    <a:pt x="1726" y="1808"/>
                    <a:pt x="1596" y="1822"/>
                    <a:pt x="1467" y="1850"/>
                  </a:cubicBezTo>
                  <a:cubicBezTo>
                    <a:pt x="789" y="1997"/>
                    <a:pt x="220" y="2536"/>
                    <a:pt x="1" y="3193"/>
                  </a:cubicBezTo>
                  <a:lnTo>
                    <a:pt x="9271" y="3193"/>
                  </a:lnTo>
                  <a:cubicBezTo>
                    <a:pt x="9238" y="2645"/>
                    <a:pt x="9139" y="2103"/>
                    <a:pt x="8920" y="1605"/>
                  </a:cubicBezTo>
                  <a:cubicBezTo>
                    <a:pt x="8613" y="911"/>
                    <a:pt x="8046" y="306"/>
                    <a:pt x="7319" y="87"/>
                  </a:cubicBezTo>
                  <a:cubicBezTo>
                    <a:pt x="7119" y="28"/>
                    <a:pt x="6914" y="0"/>
                    <a:pt x="6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 name="Google Shape;818;p35"/>
            <p:cNvSpPr/>
            <p:nvPr/>
          </p:nvSpPr>
          <p:spPr>
            <a:xfrm>
              <a:off x="4823700" y="4260925"/>
              <a:ext cx="181875" cy="173025"/>
            </a:xfrm>
            <a:custGeom>
              <a:avLst/>
              <a:gdLst/>
              <a:ahLst/>
              <a:cxnLst/>
              <a:rect l="l" t="t" r="r" b="b"/>
              <a:pathLst>
                <a:path w="7275" h="6921" extrusionOk="0">
                  <a:moveTo>
                    <a:pt x="2513" y="0"/>
                  </a:moveTo>
                  <a:lnTo>
                    <a:pt x="2803" y="2312"/>
                  </a:lnTo>
                  <a:lnTo>
                    <a:pt x="696" y="1322"/>
                  </a:lnTo>
                  <a:lnTo>
                    <a:pt x="2287" y="3022"/>
                  </a:lnTo>
                  <a:lnTo>
                    <a:pt x="0" y="3461"/>
                  </a:lnTo>
                  <a:lnTo>
                    <a:pt x="2287" y="3900"/>
                  </a:lnTo>
                  <a:lnTo>
                    <a:pt x="696" y="5599"/>
                  </a:lnTo>
                  <a:lnTo>
                    <a:pt x="2803" y="4609"/>
                  </a:lnTo>
                  <a:lnTo>
                    <a:pt x="2513" y="6921"/>
                  </a:lnTo>
                  <a:lnTo>
                    <a:pt x="3637" y="4880"/>
                  </a:lnTo>
                  <a:lnTo>
                    <a:pt x="4761" y="6921"/>
                  </a:lnTo>
                  <a:lnTo>
                    <a:pt x="4471" y="4609"/>
                  </a:lnTo>
                  <a:lnTo>
                    <a:pt x="6580" y="5599"/>
                  </a:lnTo>
                  <a:lnTo>
                    <a:pt x="6580" y="5599"/>
                  </a:lnTo>
                  <a:lnTo>
                    <a:pt x="4987" y="3900"/>
                  </a:lnTo>
                  <a:lnTo>
                    <a:pt x="7275" y="3461"/>
                  </a:lnTo>
                  <a:lnTo>
                    <a:pt x="4987" y="3022"/>
                  </a:lnTo>
                  <a:lnTo>
                    <a:pt x="6580" y="1322"/>
                  </a:lnTo>
                  <a:lnTo>
                    <a:pt x="4471" y="2312"/>
                  </a:lnTo>
                  <a:lnTo>
                    <a:pt x="4761" y="0"/>
                  </a:lnTo>
                  <a:lnTo>
                    <a:pt x="3637" y="2042"/>
                  </a:lnTo>
                  <a:lnTo>
                    <a:pt x="251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 name="Google Shape;819;p35"/>
            <p:cNvSpPr/>
            <p:nvPr/>
          </p:nvSpPr>
          <p:spPr>
            <a:xfrm>
              <a:off x="5171375" y="4875150"/>
              <a:ext cx="181875" cy="173000"/>
            </a:xfrm>
            <a:custGeom>
              <a:avLst/>
              <a:gdLst/>
              <a:ahLst/>
              <a:cxnLst/>
              <a:rect l="l" t="t" r="r" b="b"/>
              <a:pathLst>
                <a:path w="7275" h="6920" extrusionOk="0">
                  <a:moveTo>
                    <a:pt x="4761" y="0"/>
                  </a:moveTo>
                  <a:lnTo>
                    <a:pt x="3637" y="2041"/>
                  </a:lnTo>
                  <a:lnTo>
                    <a:pt x="2513" y="0"/>
                  </a:lnTo>
                  <a:lnTo>
                    <a:pt x="2513" y="0"/>
                  </a:lnTo>
                  <a:lnTo>
                    <a:pt x="2803" y="2312"/>
                  </a:lnTo>
                  <a:lnTo>
                    <a:pt x="2803" y="2312"/>
                  </a:lnTo>
                  <a:lnTo>
                    <a:pt x="695" y="1322"/>
                  </a:lnTo>
                  <a:lnTo>
                    <a:pt x="2287" y="3021"/>
                  </a:lnTo>
                  <a:lnTo>
                    <a:pt x="0" y="3460"/>
                  </a:lnTo>
                  <a:lnTo>
                    <a:pt x="2287" y="3899"/>
                  </a:lnTo>
                  <a:lnTo>
                    <a:pt x="695" y="5599"/>
                  </a:lnTo>
                  <a:lnTo>
                    <a:pt x="2803" y="4609"/>
                  </a:lnTo>
                  <a:lnTo>
                    <a:pt x="2513" y="6920"/>
                  </a:lnTo>
                  <a:lnTo>
                    <a:pt x="2513" y="6920"/>
                  </a:lnTo>
                  <a:lnTo>
                    <a:pt x="3637" y="4879"/>
                  </a:lnTo>
                  <a:lnTo>
                    <a:pt x="4761" y="6920"/>
                  </a:lnTo>
                  <a:lnTo>
                    <a:pt x="4470" y="4609"/>
                  </a:lnTo>
                  <a:lnTo>
                    <a:pt x="6579" y="5599"/>
                  </a:lnTo>
                  <a:lnTo>
                    <a:pt x="4987" y="3899"/>
                  </a:lnTo>
                  <a:lnTo>
                    <a:pt x="7275" y="3460"/>
                  </a:lnTo>
                  <a:lnTo>
                    <a:pt x="4987" y="3021"/>
                  </a:lnTo>
                  <a:lnTo>
                    <a:pt x="6579" y="1322"/>
                  </a:lnTo>
                  <a:lnTo>
                    <a:pt x="4470" y="2312"/>
                  </a:lnTo>
                  <a:lnTo>
                    <a:pt x="47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 name="Google Shape;820;p35"/>
            <p:cNvSpPr/>
            <p:nvPr/>
          </p:nvSpPr>
          <p:spPr>
            <a:xfrm>
              <a:off x="4497425" y="4690600"/>
              <a:ext cx="181900" cy="173025"/>
            </a:xfrm>
            <a:custGeom>
              <a:avLst/>
              <a:gdLst/>
              <a:ahLst/>
              <a:cxnLst/>
              <a:rect l="l" t="t" r="r" b="b"/>
              <a:pathLst>
                <a:path w="7276" h="6921" extrusionOk="0">
                  <a:moveTo>
                    <a:pt x="2513" y="1"/>
                  </a:moveTo>
                  <a:lnTo>
                    <a:pt x="2804" y="2313"/>
                  </a:lnTo>
                  <a:lnTo>
                    <a:pt x="2804" y="2313"/>
                  </a:lnTo>
                  <a:lnTo>
                    <a:pt x="696" y="1323"/>
                  </a:lnTo>
                  <a:lnTo>
                    <a:pt x="2287" y="3022"/>
                  </a:lnTo>
                  <a:lnTo>
                    <a:pt x="1" y="3461"/>
                  </a:lnTo>
                  <a:lnTo>
                    <a:pt x="2287" y="3900"/>
                  </a:lnTo>
                  <a:lnTo>
                    <a:pt x="696" y="5600"/>
                  </a:lnTo>
                  <a:lnTo>
                    <a:pt x="2804" y="4610"/>
                  </a:lnTo>
                  <a:lnTo>
                    <a:pt x="2513" y="6920"/>
                  </a:lnTo>
                  <a:lnTo>
                    <a:pt x="2513" y="6920"/>
                  </a:lnTo>
                  <a:lnTo>
                    <a:pt x="3637" y="4880"/>
                  </a:lnTo>
                  <a:lnTo>
                    <a:pt x="4761" y="6920"/>
                  </a:lnTo>
                  <a:lnTo>
                    <a:pt x="4471" y="4610"/>
                  </a:lnTo>
                  <a:lnTo>
                    <a:pt x="6580" y="5600"/>
                  </a:lnTo>
                  <a:lnTo>
                    <a:pt x="6580" y="5600"/>
                  </a:lnTo>
                  <a:lnTo>
                    <a:pt x="4988" y="3900"/>
                  </a:lnTo>
                  <a:lnTo>
                    <a:pt x="7275" y="3461"/>
                  </a:lnTo>
                  <a:lnTo>
                    <a:pt x="4988" y="3022"/>
                  </a:lnTo>
                  <a:lnTo>
                    <a:pt x="6580" y="1323"/>
                  </a:lnTo>
                  <a:lnTo>
                    <a:pt x="4471" y="2313"/>
                  </a:lnTo>
                  <a:lnTo>
                    <a:pt x="4761" y="1"/>
                  </a:lnTo>
                  <a:lnTo>
                    <a:pt x="3637" y="2042"/>
                  </a:lnTo>
                  <a:lnTo>
                    <a:pt x="2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 name="Google Shape;821;p35"/>
            <p:cNvSpPr/>
            <p:nvPr/>
          </p:nvSpPr>
          <p:spPr>
            <a:xfrm>
              <a:off x="4642875" y="4544300"/>
              <a:ext cx="313125" cy="450000"/>
            </a:xfrm>
            <a:custGeom>
              <a:avLst/>
              <a:gdLst/>
              <a:ahLst/>
              <a:cxnLst/>
              <a:rect l="l" t="t" r="r" b="b"/>
              <a:pathLst>
                <a:path w="12525" h="18000" extrusionOk="0">
                  <a:moveTo>
                    <a:pt x="4717" y="0"/>
                  </a:moveTo>
                  <a:cubicBezTo>
                    <a:pt x="3041" y="1275"/>
                    <a:pt x="1520" y="2848"/>
                    <a:pt x="761" y="4795"/>
                  </a:cubicBezTo>
                  <a:cubicBezTo>
                    <a:pt x="0" y="6741"/>
                    <a:pt x="118" y="9109"/>
                    <a:pt x="1452" y="10730"/>
                  </a:cubicBezTo>
                  <a:cubicBezTo>
                    <a:pt x="1796" y="11148"/>
                    <a:pt x="2236" y="11569"/>
                    <a:pt x="2236" y="12107"/>
                  </a:cubicBezTo>
                  <a:cubicBezTo>
                    <a:pt x="2236" y="12331"/>
                    <a:pt x="2157" y="12545"/>
                    <a:pt x="2107" y="12763"/>
                  </a:cubicBezTo>
                  <a:cubicBezTo>
                    <a:pt x="1846" y="13906"/>
                    <a:pt x="2428" y="15109"/>
                    <a:pt x="3300" y="15906"/>
                  </a:cubicBezTo>
                  <a:cubicBezTo>
                    <a:pt x="4171" y="16703"/>
                    <a:pt x="5296" y="17168"/>
                    <a:pt x="6402" y="17597"/>
                  </a:cubicBezTo>
                  <a:cubicBezTo>
                    <a:pt x="6922" y="17799"/>
                    <a:pt x="7468" y="17999"/>
                    <a:pt x="8021" y="17999"/>
                  </a:cubicBezTo>
                  <a:cubicBezTo>
                    <a:pt x="8117" y="17999"/>
                    <a:pt x="8214" y="17993"/>
                    <a:pt x="8310" y="17980"/>
                  </a:cubicBezTo>
                  <a:cubicBezTo>
                    <a:pt x="8848" y="17907"/>
                    <a:pt x="9332" y="17618"/>
                    <a:pt x="9747" y="17273"/>
                  </a:cubicBezTo>
                  <a:cubicBezTo>
                    <a:pt x="10831" y="16375"/>
                    <a:pt x="11529" y="15089"/>
                    <a:pt x="11919" y="13749"/>
                  </a:cubicBezTo>
                  <a:cubicBezTo>
                    <a:pt x="12309" y="12408"/>
                    <a:pt x="12411" y="11004"/>
                    <a:pt x="12465" y="9610"/>
                  </a:cubicBezTo>
                  <a:cubicBezTo>
                    <a:pt x="12522" y="8148"/>
                    <a:pt x="12525" y="6658"/>
                    <a:pt x="12097" y="5257"/>
                  </a:cubicBezTo>
                  <a:cubicBezTo>
                    <a:pt x="11263" y="2527"/>
                    <a:pt x="8699" y="392"/>
                    <a:pt x="5827" y="40"/>
                  </a:cubicBezTo>
                  <a:lnTo>
                    <a:pt x="471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 name="Google Shape;822;p35"/>
            <p:cNvSpPr/>
            <p:nvPr/>
          </p:nvSpPr>
          <p:spPr>
            <a:xfrm>
              <a:off x="4747800" y="4415700"/>
              <a:ext cx="548825" cy="391250"/>
            </a:xfrm>
            <a:custGeom>
              <a:avLst/>
              <a:gdLst/>
              <a:ahLst/>
              <a:cxnLst/>
              <a:rect l="l" t="t" r="r" b="b"/>
              <a:pathLst>
                <a:path w="21953" h="15650" extrusionOk="0">
                  <a:moveTo>
                    <a:pt x="9564" y="0"/>
                  </a:moveTo>
                  <a:cubicBezTo>
                    <a:pt x="9149" y="0"/>
                    <a:pt x="8728" y="71"/>
                    <a:pt x="8321" y="159"/>
                  </a:cubicBezTo>
                  <a:cubicBezTo>
                    <a:pt x="6618" y="530"/>
                    <a:pt x="4987" y="1215"/>
                    <a:pt x="3530" y="2159"/>
                  </a:cubicBezTo>
                  <a:cubicBezTo>
                    <a:pt x="2389" y="2901"/>
                    <a:pt x="931" y="3919"/>
                    <a:pt x="397" y="5212"/>
                  </a:cubicBezTo>
                  <a:cubicBezTo>
                    <a:pt x="1" y="6169"/>
                    <a:pt x="517" y="7435"/>
                    <a:pt x="789" y="8368"/>
                  </a:cubicBezTo>
                  <a:cubicBezTo>
                    <a:pt x="1550" y="10979"/>
                    <a:pt x="3544" y="13196"/>
                    <a:pt x="5995" y="14403"/>
                  </a:cubicBezTo>
                  <a:cubicBezTo>
                    <a:pt x="7736" y="15262"/>
                    <a:pt x="9671" y="15649"/>
                    <a:pt x="11621" y="15649"/>
                  </a:cubicBezTo>
                  <a:cubicBezTo>
                    <a:pt x="13175" y="15649"/>
                    <a:pt x="14739" y="15403"/>
                    <a:pt x="16222" y="14953"/>
                  </a:cubicBezTo>
                  <a:cubicBezTo>
                    <a:pt x="17637" y="14523"/>
                    <a:pt x="19022" y="13900"/>
                    <a:pt x="20108" y="12907"/>
                  </a:cubicBezTo>
                  <a:cubicBezTo>
                    <a:pt x="21193" y="11915"/>
                    <a:pt x="21952" y="10513"/>
                    <a:pt x="21923" y="9055"/>
                  </a:cubicBezTo>
                  <a:cubicBezTo>
                    <a:pt x="21913" y="8580"/>
                    <a:pt x="21818" y="8099"/>
                    <a:pt x="21574" y="7690"/>
                  </a:cubicBezTo>
                  <a:cubicBezTo>
                    <a:pt x="21226" y="7105"/>
                    <a:pt x="20600" y="6719"/>
                    <a:pt x="19936" y="6538"/>
                  </a:cubicBezTo>
                  <a:cubicBezTo>
                    <a:pt x="19529" y="6428"/>
                    <a:pt x="19107" y="6388"/>
                    <a:pt x="18683" y="6388"/>
                  </a:cubicBezTo>
                  <a:cubicBezTo>
                    <a:pt x="18418" y="6388"/>
                    <a:pt x="18151" y="6403"/>
                    <a:pt x="17888" y="6427"/>
                  </a:cubicBezTo>
                  <a:cubicBezTo>
                    <a:pt x="18322" y="5142"/>
                    <a:pt x="18751" y="3712"/>
                    <a:pt x="18191" y="2475"/>
                  </a:cubicBezTo>
                  <a:cubicBezTo>
                    <a:pt x="17685" y="1360"/>
                    <a:pt x="16436" y="688"/>
                    <a:pt x="15198" y="616"/>
                  </a:cubicBezTo>
                  <a:cubicBezTo>
                    <a:pt x="15110" y="611"/>
                    <a:pt x="15023" y="608"/>
                    <a:pt x="14935" y="608"/>
                  </a:cubicBezTo>
                  <a:cubicBezTo>
                    <a:pt x="13788" y="608"/>
                    <a:pt x="12666" y="1036"/>
                    <a:pt x="11677" y="1620"/>
                  </a:cubicBezTo>
                  <a:cubicBezTo>
                    <a:pt x="11683" y="924"/>
                    <a:pt x="11088" y="329"/>
                    <a:pt x="10414" y="120"/>
                  </a:cubicBezTo>
                  <a:cubicBezTo>
                    <a:pt x="10138" y="34"/>
                    <a:pt x="9853" y="0"/>
                    <a:pt x="95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 name="Google Shape;823;p35"/>
            <p:cNvSpPr/>
            <p:nvPr/>
          </p:nvSpPr>
          <p:spPr>
            <a:xfrm>
              <a:off x="4674675" y="4897250"/>
              <a:ext cx="408000" cy="349975"/>
            </a:xfrm>
            <a:custGeom>
              <a:avLst/>
              <a:gdLst/>
              <a:ahLst/>
              <a:cxnLst/>
              <a:rect l="l" t="t" r="r" b="b"/>
              <a:pathLst>
                <a:path w="16320" h="13999" extrusionOk="0">
                  <a:moveTo>
                    <a:pt x="6541" y="0"/>
                  </a:moveTo>
                  <a:cubicBezTo>
                    <a:pt x="6538" y="28"/>
                    <a:pt x="6536" y="52"/>
                    <a:pt x="6531" y="80"/>
                  </a:cubicBezTo>
                  <a:lnTo>
                    <a:pt x="6531" y="82"/>
                  </a:lnTo>
                  <a:cubicBezTo>
                    <a:pt x="6523" y="131"/>
                    <a:pt x="6516" y="183"/>
                    <a:pt x="6509" y="230"/>
                  </a:cubicBezTo>
                  <a:lnTo>
                    <a:pt x="6509" y="235"/>
                  </a:lnTo>
                  <a:lnTo>
                    <a:pt x="6509" y="237"/>
                  </a:lnTo>
                  <a:lnTo>
                    <a:pt x="6503" y="274"/>
                  </a:lnTo>
                  <a:cubicBezTo>
                    <a:pt x="6481" y="423"/>
                    <a:pt x="6458" y="569"/>
                    <a:pt x="6430" y="717"/>
                  </a:cubicBezTo>
                  <a:cubicBezTo>
                    <a:pt x="6381" y="1038"/>
                    <a:pt x="6323" y="1359"/>
                    <a:pt x="6260" y="1680"/>
                  </a:cubicBezTo>
                  <a:lnTo>
                    <a:pt x="6260" y="1682"/>
                  </a:lnTo>
                  <a:cubicBezTo>
                    <a:pt x="6129" y="2342"/>
                    <a:pt x="5974" y="2992"/>
                    <a:pt x="5793" y="3639"/>
                  </a:cubicBezTo>
                  <a:cubicBezTo>
                    <a:pt x="5793" y="3641"/>
                    <a:pt x="5793" y="3641"/>
                    <a:pt x="5791" y="3644"/>
                  </a:cubicBezTo>
                  <a:lnTo>
                    <a:pt x="5791" y="3647"/>
                  </a:lnTo>
                  <a:cubicBezTo>
                    <a:pt x="5373" y="5116"/>
                    <a:pt x="4811" y="6539"/>
                    <a:pt x="4066" y="7860"/>
                  </a:cubicBezTo>
                  <a:cubicBezTo>
                    <a:pt x="4013" y="7956"/>
                    <a:pt x="3958" y="8051"/>
                    <a:pt x="3903" y="8145"/>
                  </a:cubicBezTo>
                  <a:cubicBezTo>
                    <a:pt x="3662" y="8557"/>
                    <a:pt x="3404" y="8959"/>
                    <a:pt x="3129" y="9347"/>
                  </a:cubicBezTo>
                  <a:cubicBezTo>
                    <a:pt x="3121" y="9356"/>
                    <a:pt x="3114" y="9367"/>
                    <a:pt x="3105" y="9374"/>
                  </a:cubicBezTo>
                  <a:cubicBezTo>
                    <a:pt x="2862" y="9720"/>
                    <a:pt x="2601" y="10051"/>
                    <a:pt x="2342" y="10382"/>
                  </a:cubicBezTo>
                  <a:cubicBezTo>
                    <a:pt x="2143" y="10636"/>
                    <a:pt x="1945" y="10891"/>
                    <a:pt x="1750" y="11151"/>
                  </a:cubicBezTo>
                  <a:cubicBezTo>
                    <a:pt x="1484" y="11503"/>
                    <a:pt x="1233" y="11869"/>
                    <a:pt x="994" y="12242"/>
                  </a:cubicBezTo>
                  <a:cubicBezTo>
                    <a:pt x="862" y="12449"/>
                    <a:pt x="734" y="12661"/>
                    <a:pt x="609" y="12874"/>
                  </a:cubicBezTo>
                  <a:cubicBezTo>
                    <a:pt x="486" y="13082"/>
                    <a:pt x="368" y="13296"/>
                    <a:pt x="253" y="13511"/>
                  </a:cubicBezTo>
                  <a:cubicBezTo>
                    <a:pt x="167" y="13672"/>
                    <a:pt x="83" y="13835"/>
                    <a:pt x="0" y="13998"/>
                  </a:cubicBezTo>
                  <a:lnTo>
                    <a:pt x="16319" y="13998"/>
                  </a:lnTo>
                  <a:cubicBezTo>
                    <a:pt x="16224" y="13899"/>
                    <a:pt x="16126" y="13800"/>
                    <a:pt x="16034" y="13701"/>
                  </a:cubicBezTo>
                  <a:cubicBezTo>
                    <a:pt x="15771" y="13433"/>
                    <a:pt x="15507" y="13163"/>
                    <a:pt x="15247" y="12892"/>
                  </a:cubicBezTo>
                  <a:lnTo>
                    <a:pt x="15243" y="12892"/>
                  </a:lnTo>
                  <a:cubicBezTo>
                    <a:pt x="15041" y="12679"/>
                    <a:pt x="14835" y="12467"/>
                    <a:pt x="14630" y="12257"/>
                  </a:cubicBezTo>
                  <a:cubicBezTo>
                    <a:pt x="14456" y="12079"/>
                    <a:pt x="14279" y="11891"/>
                    <a:pt x="14195" y="11657"/>
                  </a:cubicBezTo>
                  <a:cubicBezTo>
                    <a:pt x="14140" y="11498"/>
                    <a:pt x="14135" y="11323"/>
                    <a:pt x="14131" y="11153"/>
                  </a:cubicBezTo>
                  <a:cubicBezTo>
                    <a:pt x="14122" y="10868"/>
                    <a:pt x="14118" y="10584"/>
                    <a:pt x="14118" y="10300"/>
                  </a:cubicBezTo>
                  <a:cubicBezTo>
                    <a:pt x="14118" y="10113"/>
                    <a:pt x="14120" y="9927"/>
                    <a:pt x="14122" y="9740"/>
                  </a:cubicBezTo>
                  <a:cubicBezTo>
                    <a:pt x="14126" y="9614"/>
                    <a:pt x="14128" y="9485"/>
                    <a:pt x="14131" y="9356"/>
                  </a:cubicBezTo>
                  <a:cubicBezTo>
                    <a:pt x="14131" y="9312"/>
                    <a:pt x="14131" y="9268"/>
                    <a:pt x="14133" y="9223"/>
                  </a:cubicBezTo>
                  <a:cubicBezTo>
                    <a:pt x="14133" y="9188"/>
                    <a:pt x="14135" y="9157"/>
                    <a:pt x="14135" y="9122"/>
                  </a:cubicBezTo>
                  <a:cubicBezTo>
                    <a:pt x="14151" y="8406"/>
                    <a:pt x="14190" y="7692"/>
                    <a:pt x="14250" y="6973"/>
                  </a:cubicBezTo>
                  <a:lnTo>
                    <a:pt x="14250" y="6956"/>
                  </a:lnTo>
                  <a:cubicBezTo>
                    <a:pt x="14270" y="6704"/>
                    <a:pt x="14294" y="6454"/>
                    <a:pt x="14318" y="6200"/>
                  </a:cubicBezTo>
                  <a:lnTo>
                    <a:pt x="14318" y="6195"/>
                  </a:lnTo>
                  <a:cubicBezTo>
                    <a:pt x="14351" y="5857"/>
                    <a:pt x="14389" y="5521"/>
                    <a:pt x="14431" y="5180"/>
                  </a:cubicBezTo>
                  <a:cubicBezTo>
                    <a:pt x="14438" y="5123"/>
                    <a:pt x="14446" y="5069"/>
                    <a:pt x="14458" y="5012"/>
                  </a:cubicBezTo>
                  <a:cubicBezTo>
                    <a:pt x="14577" y="4419"/>
                    <a:pt x="14910" y="3876"/>
                    <a:pt x="15178" y="3318"/>
                  </a:cubicBezTo>
                  <a:cubicBezTo>
                    <a:pt x="15269" y="3132"/>
                    <a:pt x="15351" y="2947"/>
                    <a:pt x="15417" y="2757"/>
                  </a:cubicBezTo>
                  <a:cubicBezTo>
                    <a:pt x="15281" y="2713"/>
                    <a:pt x="15143" y="2670"/>
                    <a:pt x="15003" y="2631"/>
                  </a:cubicBezTo>
                  <a:cubicBezTo>
                    <a:pt x="15003" y="2628"/>
                    <a:pt x="15003" y="2628"/>
                    <a:pt x="15000" y="2628"/>
                  </a:cubicBezTo>
                  <a:lnTo>
                    <a:pt x="14997" y="2628"/>
                  </a:lnTo>
                  <a:cubicBezTo>
                    <a:pt x="14301" y="2410"/>
                    <a:pt x="13598" y="2201"/>
                    <a:pt x="12891" y="1991"/>
                  </a:cubicBezTo>
                  <a:lnTo>
                    <a:pt x="12889" y="1991"/>
                  </a:lnTo>
                  <a:cubicBezTo>
                    <a:pt x="12646" y="1919"/>
                    <a:pt x="12400" y="1845"/>
                    <a:pt x="12157" y="1771"/>
                  </a:cubicBezTo>
                  <a:cubicBezTo>
                    <a:pt x="10647" y="1324"/>
                    <a:pt x="9133" y="870"/>
                    <a:pt x="7652" y="379"/>
                  </a:cubicBezTo>
                  <a:lnTo>
                    <a:pt x="7649" y="379"/>
                  </a:lnTo>
                  <a:cubicBezTo>
                    <a:pt x="7384" y="289"/>
                    <a:pt x="7123" y="200"/>
                    <a:pt x="6859" y="109"/>
                  </a:cubicBezTo>
                  <a:cubicBezTo>
                    <a:pt x="6857" y="109"/>
                    <a:pt x="6857" y="109"/>
                    <a:pt x="6854" y="106"/>
                  </a:cubicBezTo>
                  <a:cubicBezTo>
                    <a:pt x="6805" y="89"/>
                    <a:pt x="6746" y="72"/>
                    <a:pt x="6697" y="52"/>
                  </a:cubicBezTo>
                  <a:lnTo>
                    <a:pt x="6694" y="52"/>
                  </a:lnTo>
                  <a:cubicBezTo>
                    <a:pt x="6657" y="43"/>
                    <a:pt x="6619" y="25"/>
                    <a:pt x="6578" y="13"/>
                  </a:cubicBezTo>
                  <a:cubicBezTo>
                    <a:pt x="6566" y="10"/>
                    <a:pt x="6553" y="6"/>
                    <a:pt x="65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 name="Google Shape;824;p35"/>
            <p:cNvSpPr/>
            <p:nvPr/>
          </p:nvSpPr>
          <p:spPr>
            <a:xfrm>
              <a:off x="4892525" y="5046075"/>
              <a:ext cx="138425" cy="94675"/>
            </a:xfrm>
            <a:custGeom>
              <a:avLst/>
              <a:gdLst/>
              <a:ahLst/>
              <a:cxnLst/>
              <a:rect l="l" t="t" r="r" b="b"/>
              <a:pathLst>
                <a:path w="5537" h="3787" extrusionOk="0">
                  <a:moveTo>
                    <a:pt x="1" y="0"/>
                  </a:moveTo>
                  <a:cubicBezTo>
                    <a:pt x="277" y="303"/>
                    <a:pt x="562" y="600"/>
                    <a:pt x="858" y="881"/>
                  </a:cubicBezTo>
                  <a:cubicBezTo>
                    <a:pt x="1630" y="1633"/>
                    <a:pt x="2473" y="2312"/>
                    <a:pt x="3398" y="2862"/>
                  </a:cubicBezTo>
                  <a:cubicBezTo>
                    <a:pt x="4030" y="3241"/>
                    <a:pt x="4707" y="3555"/>
                    <a:pt x="5408" y="3787"/>
                  </a:cubicBezTo>
                  <a:cubicBezTo>
                    <a:pt x="5412" y="3660"/>
                    <a:pt x="5414" y="3532"/>
                    <a:pt x="5416" y="3403"/>
                  </a:cubicBezTo>
                  <a:cubicBezTo>
                    <a:pt x="5416" y="3359"/>
                    <a:pt x="5416" y="3315"/>
                    <a:pt x="5419" y="3270"/>
                  </a:cubicBezTo>
                  <a:cubicBezTo>
                    <a:pt x="5419" y="3235"/>
                    <a:pt x="5421" y="3204"/>
                    <a:pt x="5421" y="3169"/>
                  </a:cubicBezTo>
                  <a:cubicBezTo>
                    <a:pt x="5436" y="2453"/>
                    <a:pt x="5476" y="1739"/>
                    <a:pt x="5536" y="1020"/>
                  </a:cubicBezTo>
                  <a:cubicBezTo>
                    <a:pt x="5494" y="1010"/>
                    <a:pt x="5452" y="1005"/>
                    <a:pt x="5412" y="1003"/>
                  </a:cubicBezTo>
                  <a:cubicBezTo>
                    <a:pt x="4554" y="892"/>
                    <a:pt x="3679" y="887"/>
                    <a:pt x="2824" y="746"/>
                  </a:cubicBezTo>
                  <a:cubicBezTo>
                    <a:pt x="2165" y="637"/>
                    <a:pt x="467" y="512"/>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 name="Google Shape;825;p35"/>
            <p:cNvSpPr/>
            <p:nvPr/>
          </p:nvSpPr>
          <p:spPr>
            <a:xfrm>
              <a:off x="4696950" y="4468825"/>
              <a:ext cx="553325" cy="602825"/>
            </a:xfrm>
            <a:custGeom>
              <a:avLst/>
              <a:gdLst/>
              <a:ahLst/>
              <a:cxnLst/>
              <a:rect l="l" t="t" r="r" b="b"/>
              <a:pathLst>
                <a:path w="22133" h="24113" extrusionOk="0">
                  <a:moveTo>
                    <a:pt x="9710" y="1"/>
                  </a:moveTo>
                  <a:cubicBezTo>
                    <a:pt x="5490" y="1"/>
                    <a:pt x="1932" y="2745"/>
                    <a:pt x="771" y="6509"/>
                  </a:cubicBezTo>
                  <a:cubicBezTo>
                    <a:pt x="277" y="7652"/>
                    <a:pt x="1" y="8910"/>
                    <a:pt x="1" y="10228"/>
                  </a:cubicBezTo>
                  <a:cubicBezTo>
                    <a:pt x="1" y="11251"/>
                    <a:pt x="165" y="12234"/>
                    <a:pt x="470" y="13155"/>
                  </a:cubicBezTo>
                  <a:cubicBezTo>
                    <a:pt x="561" y="13432"/>
                    <a:pt x="665" y="13704"/>
                    <a:pt x="784" y="13969"/>
                  </a:cubicBezTo>
                  <a:cubicBezTo>
                    <a:pt x="868" y="14168"/>
                    <a:pt x="965" y="14364"/>
                    <a:pt x="1065" y="14556"/>
                  </a:cubicBezTo>
                  <a:lnTo>
                    <a:pt x="1065" y="14558"/>
                  </a:lnTo>
                  <a:cubicBezTo>
                    <a:pt x="1867" y="16087"/>
                    <a:pt x="3072" y="17370"/>
                    <a:pt x="4549" y="18271"/>
                  </a:cubicBezTo>
                  <a:cubicBezTo>
                    <a:pt x="4549" y="18271"/>
                    <a:pt x="4655" y="19000"/>
                    <a:pt x="4655" y="19002"/>
                  </a:cubicBezTo>
                  <a:lnTo>
                    <a:pt x="4900" y="20775"/>
                  </a:lnTo>
                  <a:lnTo>
                    <a:pt x="4900" y="20781"/>
                  </a:lnTo>
                  <a:lnTo>
                    <a:pt x="5019" y="21635"/>
                  </a:lnTo>
                  <a:cubicBezTo>
                    <a:pt x="5196" y="22895"/>
                    <a:pt x="6259" y="23856"/>
                    <a:pt x="7553" y="23920"/>
                  </a:cubicBezTo>
                  <a:cubicBezTo>
                    <a:pt x="9130" y="23999"/>
                    <a:pt x="11316" y="24088"/>
                    <a:pt x="13359" y="24093"/>
                  </a:cubicBezTo>
                  <a:cubicBezTo>
                    <a:pt x="13477" y="24093"/>
                    <a:pt x="13595" y="24094"/>
                    <a:pt x="13712" y="24094"/>
                  </a:cubicBezTo>
                  <a:cubicBezTo>
                    <a:pt x="14049" y="24094"/>
                    <a:pt x="14382" y="24092"/>
                    <a:pt x="14703" y="24088"/>
                  </a:cubicBezTo>
                  <a:cubicBezTo>
                    <a:pt x="14815" y="24086"/>
                    <a:pt x="14923" y="24085"/>
                    <a:pt x="15028" y="24085"/>
                  </a:cubicBezTo>
                  <a:cubicBezTo>
                    <a:pt x="15684" y="24085"/>
                    <a:pt x="16211" y="24113"/>
                    <a:pt x="16678" y="24113"/>
                  </a:cubicBezTo>
                  <a:cubicBezTo>
                    <a:pt x="17484" y="24113"/>
                    <a:pt x="18107" y="24030"/>
                    <a:pt x="18890" y="23579"/>
                  </a:cubicBezTo>
                  <a:cubicBezTo>
                    <a:pt x="19552" y="23196"/>
                    <a:pt x="19675" y="20491"/>
                    <a:pt x="19637" y="17582"/>
                  </a:cubicBezTo>
                  <a:cubicBezTo>
                    <a:pt x="19635" y="17512"/>
                    <a:pt x="19635" y="17439"/>
                    <a:pt x="19632" y="17370"/>
                  </a:cubicBezTo>
                  <a:cubicBezTo>
                    <a:pt x="19630" y="17145"/>
                    <a:pt x="19625" y="16914"/>
                    <a:pt x="19617" y="16690"/>
                  </a:cubicBezTo>
                  <a:cubicBezTo>
                    <a:pt x="20422" y="16366"/>
                    <a:pt x="22044" y="16033"/>
                    <a:pt x="22090" y="15349"/>
                  </a:cubicBezTo>
                  <a:cubicBezTo>
                    <a:pt x="22132" y="14682"/>
                    <a:pt x="20766" y="14013"/>
                    <a:pt x="20141" y="13595"/>
                  </a:cubicBezTo>
                  <a:cubicBezTo>
                    <a:pt x="19856" y="13404"/>
                    <a:pt x="19637" y="13210"/>
                    <a:pt x="19467" y="13022"/>
                  </a:cubicBezTo>
                  <a:cubicBezTo>
                    <a:pt x="19380" y="11458"/>
                    <a:pt x="19301" y="9898"/>
                    <a:pt x="19036" y="8349"/>
                  </a:cubicBezTo>
                  <a:cubicBezTo>
                    <a:pt x="18969" y="7961"/>
                    <a:pt x="18863" y="7578"/>
                    <a:pt x="18808" y="7191"/>
                  </a:cubicBezTo>
                  <a:cubicBezTo>
                    <a:pt x="18745" y="6870"/>
                    <a:pt x="18697" y="6536"/>
                    <a:pt x="18562" y="6232"/>
                  </a:cubicBezTo>
                  <a:cubicBezTo>
                    <a:pt x="18552" y="6207"/>
                    <a:pt x="18542" y="6185"/>
                    <a:pt x="18529" y="6161"/>
                  </a:cubicBezTo>
                  <a:cubicBezTo>
                    <a:pt x="18277" y="5439"/>
                    <a:pt x="17933" y="4760"/>
                    <a:pt x="17512" y="4133"/>
                  </a:cubicBezTo>
                  <a:cubicBezTo>
                    <a:pt x="15842" y="1643"/>
                    <a:pt x="12971" y="1"/>
                    <a:pt x="97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 name="Google Shape;826;p35"/>
            <p:cNvSpPr/>
            <p:nvPr/>
          </p:nvSpPr>
          <p:spPr>
            <a:xfrm>
              <a:off x="4696975" y="4468825"/>
              <a:ext cx="437775" cy="409850"/>
            </a:xfrm>
            <a:custGeom>
              <a:avLst/>
              <a:gdLst/>
              <a:ahLst/>
              <a:cxnLst/>
              <a:rect l="l" t="t" r="r" b="b"/>
              <a:pathLst>
                <a:path w="17511" h="16394" extrusionOk="0">
                  <a:moveTo>
                    <a:pt x="9712" y="1"/>
                  </a:moveTo>
                  <a:cubicBezTo>
                    <a:pt x="9711" y="1"/>
                    <a:pt x="9710" y="1"/>
                    <a:pt x="9709" y="1"/>
                  </a:cubicBezTo>
                  <a:cubicBezTo>
                    <a:pt x="5489" y="1"/>
                    <a:pt x="1931" y="2745"/>
                    <a:pt x="770" y="6509"/>
                  </a:cubicBezTo>
                  <a:cubicBezTo>
                    <a:pt x="277" y="7652"/>
                    <a:pt x="1" y="8910"/>
                    <a:pt x="1" y="10228"/>
                  </a:cubicBezTo>
                  <a:cubicBezTo>
                    <a:pt x="1" y="11251"/>
                    <a:pt x="164" y="12234"/>
                    <a:pt x="469" y="13155"/>
                  </a:cubicBezTo>
                  <a:cubicBezTo>
                    <a:pt x="532" y="13345"/>
                    <a:pt x="957" y="14826"/>
                    <a:pt x="1043" y="15259"/>
                  </a:cubicBezTo>
                  <a:cubicBezTo>
                    <a:pt x="1461" y="14374"/>
                    <a:pt x="1857" y="13115"/>
                    <a:pt x="2835" y="12925"/>
                  </a:cubicBezTo>
                  <a:cubicBezTo>
                    <a:pt x="3178" y="12858"/>
                    <a:pt x="3545" y="12818"/>
                    <a:pt x="3911" y="12818"/>
                  </a:cubicBezTo>
                  <a:cubicBezTo>
                    <a:pt x="4699" y="12818"/>
                    <a:pt x="5487" y="13003"/>
                    <a:pt x="6046" y="13504"/>
                  </a:cubicBezTo>
                  <a:cubicBezTo>
                    <a:pt x="6866" y="14242"/>
                    <a:pt x="7309" y="15302"/>
                    <a:pt x="7465" y="16394"/>
                  </a:cubicBezTo>
                  <a:cubicBezTo>
                    <a:pt x="7753" y="15781"/>
                    <a:pt x="7998" y="15149"/>
                    <a:pt x="8166" y="14549"/>
                  </a:cubicBezTo>
                  <a:cubicBezTo>
                    <a:pt x="8338" y="14673"/>
                    <a:pt x="8538" y="14727"/>
                    <a:pt x="8748" y="14727"/>
                  </a:cubicBezTo>
                  <a:cubicBezTo>
                    <a:pt x="9229" y="14727"/>
                    <a:pt x="9757" y="14444"/>
                    <a:pt x="10089" y="14089"/>
                  </a:cubicBezTo>
                  <a:cubicBezTo>
                    <a:pt x="10564" y="13578"/>
                    <a:pt x="10732" y="12857"/>
                    <a:pt x="10787" y="12167"/>
                  </a:cubicBezTo>
                  <a:cubicBezTo>
                    <a:pt x="10887" y="10893"/>
                    <a:pt x="10666" y="9593"/>
                    <a:pt x="10147" y="8423"/>
                  </a:cubicBezTo>
                  <a:lnTo>
                    <a:pt x="10147" y="8423"/>
                  </a:lnTo>
                  <a:cubicBezTo>
                    <a:pt x="10691" y="8872"/>
                    <a:pt x="11400" y="9100"/>
                    <a:pt x="12108" y="9100"/>
                  </a:cubicBezTo>
                  <a:cubicBezTo>
                    <a:pt x="12721" y="9100"/>
                    <a:pt x="13334" y="8928"/>
                    <a:pt x="13838" y="8581"/>
                  </a:cubicBezTo>
                  <a:cubicBezTo>
                    <a:pt x="14921" y="7835"/>
                    <a:pt x="15402" y="6338"/>
                    <a:pt x="14951" y="5113"/>
                  </a:cubicBezTo>
                  <a:lnTo>
                    <a:pt x="14951" y="5113"/>
                  </a:lnTo>
                  <a:cubicBezTo>
                    <a:pt x="15196" y="5292"/>
                    <a:pt x="15487" y="5372"/>
                    <a:pt x="15785" y="5372"/>
                  </a:cubicBezTo>
                  <a:cubicBezTo>
                    <a:pt x="16371" y="5372"/>
                    <a:pt x="16980" y="5060"/>
                    <a:pt x="17302" y="4562"/>
                  </a:cubicBezTo>
                  <a:cubicBezTo>
                    <a:pt x="17390" y="4427"/>
                    <a:pt x="17460" y="4283"/>
                    <a:pt x="17511" y="4133"/>
                  </a:cubicBezTo>
                  <a:cubicBezTo>
                    <a:pt x="15842" y="1643"/>
                    <a:pt x="12972" y="1"/>
                    <a:pt x="97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 name="Google Shape;827;p35"/>
            <p:cNvSpPr/>
            <p:nvPr/>
          </p:nvSpPr>
          <p:spPr>
            <a:xfrm>
              <a:off x="4971550" y="4840825"/>
              <a:ext cx="142350" cy="140275"/>
            </a:xfrm>
            <a:custGeom>
              <a:avLst/>
              <a:gdLst/>
              <a:ahLst/>
              <a:cxnLst/>
              <a:rect l="l" t="t" r="r" b="b"/>
              <a:pathLst>
                <a:path w="5694" h="5611" extrusionOk="0">
                  <a:moveTo>
                    <a:pt x="2848" y="1"/>
                  </a:moveTo>
                  <a:cubicBezTo>
                    <a:pt x="1274" y="1"/>
                    <a:pt x="0" y="1256"/>
                    <a:pt x="0" y="2806"/>
                  </a:cubicBezTo>
                  <a:cubicBezTo>
                    <a:pt x="0" y="4355"/>
                    <a:pt x="1274" y="5611"/>
                    <a:pt x="2848" y="5611"/>
                  </a:cubicBezTo>
                  <a:cubicBezTo>
                    <a:pt x="4420" y="5611"/>
                    <a:pt x="5694" y="4355"/>
                    <a:pt x="5694" y="2806"/>
                  </a:cubicBezTo>
                  <a:cubicBezTo>
                    <a:pt x="5694" y="1256"/>
                    <a:pt x="4420" y="1"/>
                    <a:pt x="2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 name="Google Shape;828;p35"/>
            <p:cNvSpPr/>
            <p:nvPr/>
          </p:nvSpPr>
          <p:spPr>
            <a:xfrm>
              <a:off x="5101200" y="4775550"/>
              <a:ext cx="41825" cy="48350"/>
            </a:xfrm>
            <a:custGeom>
              <a:avLst/>
              <a:gdLst/>
              <a:ahLst/>
              <a:cxnLst/>
              <a:rect l="l" t="t" r="r" b="b"/>
              <a:pathLst>
                <a:path w="1673" h="1934" extrusionOk="0">
                  <a:moveTo>
                    <a:pt x="837" y="1"/>
                  </a:moveTo>
                  <a:cubicBezTo>
                    <a:pt x="375" y="1"/>
                    <a:pt x="1" y="433"/>
                    <a:pt x="1" y="966"/>
                  </a:cubicBezTo>
                  <a:cubicBezTo>
                    <a:pt x="1" y="1500"/>
                    <a:pt x="375" y="1933"/>
                    <a:pt x="837" y="1933"/>
                  </a:cubicBezTo>
                  <a:cubicBezTo>
                    <a:pt x="1298" y="1933"/>
                    <a:pt x="1672" y="1501"/>
                    <a:pt x="1672" y="966"/>
                  </a:cubicBezTo>
                  <a:cubicBezTo>
                    <a:pt x="1672" y="433"/>
                    <a:pt x="1298" y="1"/>
                    <a:pt x="8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 name="Google Shape;829;p35"/>
            <p:cNvSpPr/>
            <p:nvPr/>
          </p:nvSpPr>
          <p:spPr>
            <a:xfrm>
              <a:off x="4716450" y="4789900"/>
              <a:ext cx="162425" cy="154200"/>
            </a:xfrm>
            <a:custGeom>
              <a:avLst/>
              <a:gdLst/>
              <a:ahLst/>
              <a:cxnLst/>
              <a:rect l="l" t="t" r="r" b="b"/>
              <a:pathLst>
                <a:path w="6497" h="6168" extrusionOk="0">
                  <a:moveTo>
                    <a:pt x="2518" y="1"/>
                  </a:moveTo>
                  <a:cubicBezTo>
                    <a:pt x="2063" y="1"/>
                    <a:pt x="1619" y="109"/>
                    <a:pt x="1245" y="361"/>
                  </a:cubicBezTo>
                  <a:cubicBezTo>
                    <a:pt x="920" y="579"/>
                    <a:pt x="671" y="890"/>
                    <a:pt x="489" y="1229"/>
                  </a:cubicBezTo>
                  <a:cubicBezTo>
                    <a:pt x="1" y="2144"/>
                    <a:pt x="15" y="3283"/>
                    <a:pt x="492" y="4204"/>
                  </a:cubicBezTo>
                  <a:cubicBezTo>
                    <a:pt x="968" y="5124"/>
                    <a:pt x="1887" y="5812"/>
                    <a:pt x="2919" y="6068"/>
                  </a:cubicBezTo>
                  <a:cubicBezTo>
                    <a:pt x="3167" y="6130"/>
                    <a:pt x="3425" y="6167"/>
                    <a:pt x="3681" y="6167"/>
                  </a:cubicBezTo>
                  <a:cubicBezTo>
                    <a:pt x="3861" y="6167"/>
                    <a:pt x="4042" y="6148"/>
                    <a:pt x="4217" y="6106"/>
                  </a:cubicBezTo>
                  <a:cubicBezTo>
                    <a:pt x="5354" y="5832"/>
                    <a:pt x="6497" y="4355"/>
                    <a:pt x="6370" y="3208"/>
                  </a:cubicBezTo>
                  <a:cubicBezTo>
                    <a:pt x="6245" y="2070"/>
                    <a:pt x="4961" y="816"/>
                    <a:pt x="3954" y="338"/>
                  </a:cubicBezTo>
                  <a:cubicBezTo>
                    <a:pt x="3513" y="127"/>
                    <a:pt x="3010" y="1"/>
                    <a:pt x="2518" y="1"/>
                  </a:cubicBezTo>
                  <a:close/>
                </a:path>
              </a:pathLst>
            </a:custGeom>
            <a:solidFill>
              <a:srgbClr val="FF8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 name="Google Shape;830;p35"/>
            <p:cNvSpPr/>
            <p:nvPr/>
          </p:nvSpPr>
          <p:spPr>
            <a:xfrm>
              <a:off x="4745425" y="4803025"/>
              <a:ext cx="98575" cy="112975"/>
            </a:xfrm>
            <a:custGeom>
              <a:avLst/>
              <a:gdLst/>
              <a:ahLst/>
              <a:cxnLst/>
              <a:rect l="l" t="t" r="r" b="b"/>
              <a:pathLst>
                <a:path w="3943" h="4519" extrusionOk="0">
                  <a:moveTo>
                    <a:pt x="380" y="1"/>
                  </a:moveTo>
                  <a:cubicBezTo>
                    <a:pt x="280" y="1"/>
                    <a:pt x="185" y="12"/>
                    <a:pt x="93" y="34"/>
                  </a:cubicBezTo>
                  <a:cubicBezTo>
                    <a:pt x="36" y="48"/>
                    <a:pt x="1" y="105"/>
                    <a:pt x="14" y="162"/>
                  </a:cubicBezTo>
                  <a:cubicBezTo>
                    <a:pt x="27" y="210"/>
                    <a:pt x="71" y="242"/>
                    <a:pt x="120" y="242"/>
                  </a:cubicBezTo>
                  <a:cubicBezTo>
                    <a:pt x="128" y="242"/>
                    <a:pt x="136" y="241"/>
                    <a:pt x="144" y="239"/>
                  </a:cubicBezTo>
                  <a:cubicBezTo>
                    <a:pt x="220" y="221"/>
                    <a:pt x="298" y="212"/>
                    <a:pt x="381" y="212"/>
                  </a:cubicBezTo>
                  <a:cubicBezTo>
                    <a:pt x="631" y="212"/>
                    <a:pt x="916" y="297"/>
                    <a:pt x="1243" y="469"/>
                  </a:cubicBezTo>
                  <a:cubicBezTo>
                    <a:pt x="2676" y="1222"/>
                    <a:pt x="3604" y="2699"/>
                    <a:pt x="3725" y="4421"/>
                  </a:cubicBezTo>
                  <a:cubicBezTo>
                    <a:pt x="3729" y="4476"/>
                    <a:pt x="3777" y="4519"/>
                    <a:pt x="3832" y="4519"/>
                  </a:cubicBezTo>
                  <a:lnTo>
                    <a:pt x="3839" y="4519"/>
                  </a:lnTo>
                  <a:cubicBezTo>
                    <a:pt x="3898" y="4514"/>
                    <a:pt x="3943" y="4465"/>
                    <a:pt x="3939" y="4407"/>
                  </a:cubicBezTo>
                  <a:cubicBezTo>
                    <a:pt x="3812" y="2612"/>
                    <a:pt x="2842" y="1071"/>
                    <a:pt x="1344" y="284"/>
                  </a:cubicBezTo>
                  <a:cubicBezTo>
                    <a:pt x="985" y="94"/>
                    <a:pt x="667" y="1"/>
                    <a:pt x="3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 name="Google Shape;831;p35"/>
            <p:cNvSpPr/>
            <p:nvPr/>
          </p:nvSpPr>
          <p:spPr>
            <a:xfrm>
              <a:off x="5017000" y="4692250"/>
              <a:ext cx="139600" cy="75975"/>
            </a:xfrm>
            <a:custGeom>
              <a:avLst/>
              <a:gdLst/>
              <a:ahLst/>
              <a:cxnLst/>
              <a:rect l="l" t="t" r="r" b="b"/>
              <a:pathLst>
                <a:path w="5584" h="3039" extrusionOk="0">
                  <a:moveTo>
                    <a:pt x="3716" y="1"/>
                  </a:moveTo>
                  <a:cubicBezTo>
                    <a:pt x="2783" y="1"/>
                    <a:pt x="1725" y="354"/>
                    <a:pt x="1167" y="644"/>
                  </a:cubicBezTo>
                  <a:cubicBezTo>
                    <a:pt x="810" y="829"/>
                    <a:pt x="466" y="1068"/>
                    <a:pt x="257" y="1409"/>
                  </a:cubicBezTo>
                  <a:cubicBezTo>
                    <a:pt x="48" y="1749"/>
                    <a:pt x="0" y="2206"/>
                    <a:pt x="223" y="2538"/>
                  </a:cubicBezTo>
                  <a:cubicBezTo>
                    <a:pt x="505" y="2956"/>
                    <a:pt x="1083" y="3038"/>
                    <a:pt x="1595" y="3038"/>
                  </a:cubicBezTo>
                  <a:cubicBezTo>
                    <a:pt x="1605" y="3038"/>
                    <a:pt x="1614" y="3038"/>
                    <a:pt x="1624" y="3038"/>
                  </a:cubicBezTo>
                  <a:cubicBezTo>
                    <a:pt x="2265" y="3034"/>
                    <a:pt x="2906" y="2969"/>
                    <a:pt x="3535" y="2845"/>
                  </a:cubicBezTo>
                  <a:cubicBezTo>
                    <a:pt x="4045" y="2743"/>
                    <a:pt x="4567" y="2593"/>
                    <a:pt x="4960" y="2256"/>
                  </a:cubicBezTo>
                  <a:cubicBezTo>
                    <a:pt x="5353" y="1919"/>
                    <a:pt x="5583" y="1351"/>
                    <a:pt x="5387" y="875"/>
                  </a:cubicBezTo>
                  <a:cubicBezTo>
                    <a:pt x="5117" y="223"/>
                    <a:pt x="4456" y="1"/>
                    <a:pt x="3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 name="Google Shape;832;p35"/>
            <p:cNvSpPr/>
            <p:nvPr/>
          </p:nvSpPr>
          <p:spPr>
            <a:xfrm>
              <a:off x="5105825" y="4885250"/>
              <a:ext cx="80650" cy="31875"/>
            </a:xfrm>
            <a:custGeom>
              <a:avLst/>
              <a:gdLst/>
              <a:ahLst/>
              <a:cxnLst/>
              <a:rect l="l" t="t" r="r" b="b"/>
              <a:pathLst>
                <a:path w="3226" h="1275" fill="none" extrusionOk="0">
                  <a:moveTo>
                    <a:pt x="1" y="1"/>
                  </a:moveTo>
                  <a:cubicBezTo>
                    <a:pt x="905" y="745"/>
                    <a:pt x="2050" y="1198"/>
                    <a:pt x="3225" y="1275"/>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 name="Google Shape;833;p35"/>
            <p:cNvSpPr/>
            <p:nvPr/>
          </p:nvSpPr>
          <p:spPr>
            <a:xfrm>
              <a:off x="4674675" y="5100850"/>
              <a:ext cx="408000" cy="146375"/>
            </a:xfrm>
            <a:custGeom>
              <a:avLst/>
              <a:gdLst/>
              <a:ahLst/>
              <a:cxnLst/>
              <a:rect l="l" t="t" r="r" b="b"/>
              <a:pathLst>
                <a:path w="16320" h="5855" extrusionOk="0">
                  <a:moveTo>
                    <a:pt x="3903" y="1"/>
                  </a:moveTo>
                  <a:cubicBezTo>
                    <a:pt x="3662" y="413"/>
                    <a:pt x="3404" y="815"/>
                    <a:pt x="3129" y="1203"/>
                  </a:cubicBezTo>
                  <a:cubicBezTo>
                    <a:pt x="3121" y="1212"/>
                    <a:pt x="3114" y="1223"/>
                    <a:pt x="3105" y="1230"/>
                  </a:cubicBezTo>
                  <a:cubicBezTo>
                    <a:pt x="2862" y="1576"/>
                    <a:pt x="2601" y="1907"/>
                    <a:pt x="2342" y="2238"/>
                  </a:cubicBezTo>
                  <a:cubicBezTo>
                    <a:pt x="2143" y="2492"/>
                    <a:pt x="1945" y="2747"/>
                    <a:pt x="1750" y="3007"/>
                  </a:cubicBezTo>
                  <a:cubicBezTo>
                    <a:pt x="1484" y="3359"/>
                    <a:pt x="1233" y="3725"/>
                    <a:pt x="994" y="4098"/>
                  </a:cubicBezTo>
                  <a:cubicBezTo>
                    <a:pt x="862" y="4305"/>
                    <a:pt x="734" y="4517"/>
                    <a:pt x="609" y="4730"/>
                  </a:cubicBezTo>
                  <a:cubicBezTo>
                    <a:pt x="486" y="4938"/>
                    <a:pt x="368" y="5152"/>
                    <a:pt x="253" y="5367"/>
                  </a:cubicBezTo>
                  <a:cubicBezTo>
                    <a:pt x="167" y="5528"/>
                    <a:pt x="83" y="5691"/>
                    <a:pt x="0" y="5854"/>
                  </a:cubicBezTo>
                  <a:lnTo>
                    <a:pt x="16319" y="5854"/>
                  </a:lnTo>
                  <a:cubicBezTo>
                    <a:pt x="16224" y="5755"/>
                    <a:pt x="16126" y="5656"/>
                    <a:pt x="16033" y="5557"/>
                  </a:cubicBezTo>
                  <a:cubicBezTo>
                    <a:pt x="15770" y="5289"/>
                    <a:pt x="15507" y="5019"/>
                    <a:pt x="15246" y="4748"/>
                  </a:cubicBezTo>
                  <a:lnTo>
                    <a:pt x="15243" y="4748"/>
                  </a:lnTo>
                  <a:cubicBezTo>
                    <a:pt x="15041" y="4535"/>
                    <a:pt x="14835" y="4323"/>
                    <a:pt x="14630" y="4113"/>
                  </a:cubicBezTo>
                  <a:cubicBezTo>
                    <a:pt x="14456" y="3935"/>
                    <a:pt x="14278" y="3747"/>
                    <a:pt x="14195" y="3513"/>
                  </a:cubicBezTo>
                  <a:cubicBezTo>
                    <a:pt x="14140" y="3354"/>
                    <a:pt x="14135" y="3179"/>
                    <a:pt x="14130" y="3009"/>
                  </a:cubicBezTo>
                  <a:cubicBezTo>
                    <a:pt x="14122" y="2724"/>
                    <a:pt x="14117" y="2440"/>
                    <a:pt x="14117" y="2156"/>
                  </a:cubicBezTo>
                  <a:cubicBezTo>
                    <a:pt x="13403" y="2261"/>
                    <a:pt x="12680" y="2313"/>
                    <a:pt x="11958" y="2313"/>
                  </a:cubicBezTo>
                  <a:cubicBezTo>
                    <a:pt x="9123" y="2313"/>
                    <a:pt x="6282" y="1516"/>
                    <a:pt x="39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 name="Google Shape;834;p35"/>
            <p:cNvSpPr/>
            <p:nvPr/>
          </p:nvSpPr>
          <p:spPr>
            <a:xfrm>
              <a:off x="4601625" y="4381350"/>
              <a:ext cx="170775" cy="155625"/>
            </a:xfrm>
            <a:custGeom>
              <a:avLst/>
              <a:gdLst/>
              <a:ahLst/>
              <a:cxnLst/>
              <a:rect l="l" t="t" r="r" b="b"/>
              <a:pathLst>
                <a:path w="6831" h="6225" extrusionOk="0">
                  <a:moveTo>
                    <a:pt x="3416" y="1"/>
                  </a:moveTo>
                  <a:cubicBezTo>
                    <a:pt x="2620" y="1"/>
                    <a:pt x="1823" y="305"/>
                    <a:pt x="1216" y="912"/>
                  </a:cubicBezTo>
                  <a:cubicBezTo>
                    <a:pt x="1" y="2127"/>
                    <a:pt x="1" y="4098"/>
                    <a:pt x="1216" y="5313"/>
                  </a:cubicBezTo>
                  <a:cubicBezTo>
                    <a:pt x="1823" y="5920"/>
                    <a:pt x="2620" y="6224"/>
                    <a:pt x="3416" y="6224"/>
                  </a:cubicBezTo>
                  <a:cubicBezTo>
                    <a:pt x="4213" y="6224"/>
                    <a:pt x="5009" y="5920"/>
                    <a:pt x="5616" y="5313"/>
                  </a:cubicBezTo>
                  <a:cubicBezTo>
                    <a:pt x="6830" y="4098"/>
                    <a:pt x="6830" y="2127"/>
                    <a:pt x="5616" y="912"/>
                  </a:cubicBezTo>
                  <a:cubicBezTo>
                    <a:pt x="5009" y="305"/>
                    <a:pt x="4213" y="1"/>
                    <a:pt x="34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 name="Google Shape;835;p35"/>
            <p:cNvSpPr/>
            <p:nvPr/>
          </p:nvSpPr>
          <p:spPr>
            <a:xfrm>
              <a:off x="4639500" y="4451200"/>
              <a:ext cx="21775" cy="19775"/>
            </a:xfrm>
            <a:custGeom>
              <a:avLst/>
              <a:gdLst/>
              <a:ahLst/>
              <a:cxnLst/>
              <a:rect l="l" t="t" r="r" b="b"/>
              <a:pathLst>
                <a:path w="871" h="791" extrusionOk="0">
                  <a:moveTo>
                    <a:pt x="435" y="0"/>
                  </a:moveTo>
                  <a:cubicBezTo>
                    <a:pt x="406" y="0"/>
                    <a:pt x="376" y="3"/>
                    <a:pt x="345" y="10"/>
                  </a:cubicBezTo>
                  <a:cubicBezTo>
                    <a:pt x="133" y="60"/>
                    <a:pt x="1" y="274"/>
                    <a:pt x="51" y="486"/>
                  </a:cubicBezTo>
                  <a:cubicBezTo>
                    <a:pt x="94" y="668"/>
                    <a:pt x="256" y="790"/>
                    <a:pt x="434" y="790"/>
                  </a:cubicBezTo>
                  <a:cubicBezTo>
                    <a:pt x="465" y="790"/>
                    <a:pt x="495" y="787"/>
                    <a:pt x="526" y="780"/>
                  </a:cubicBezTo>
                  <a:cubicBezTo>
                    <a:pt x="738" y="730"/>
                    <a:pt x="870" y="518"/>
                    <a:pt x="820" y="305"/>
                  </a:cubicBezTo>
                  <a:cubicBezTo>
                    <a:pt x="777" y="123"/>
                    <a:pt x="615" y="0"/>
                    <a:pt x="4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 name="Google Shape;836;p35"/>
            <p:cNvSpPr/>
            <p:nvPr/>
          </p:nvSpPr>
          <p:spPr>
            <a:xfrm>
              <a:off x="4711125" y="4434375"/>
              <a:ext cx="21725" cy="19800"/>
            </a:xfrm>
            <a:custGeom>
              <a:avLst/>
              <a:gdLst/>
              <a:ahLst/>
              <a:cxnLst/>
              <a:rect l="l" t="t" r="r" b="b"/>
              <a:pathLst>
                <a:path w="869" h="792" extrusionOk="0">
                  <a:moveTo>
                    <a:pt x="436" y="1"/>
                  </a:moveTo>
                  <a:cubicBezTo>
                    <a:pt x="405" y="1"/>
                    <a:pt x="374" y="4"/>
                    <a:pt x="344" y="11"/>
                  </a:cubicBezTo>
                  <a:cubicBezTo>
                    <a:pt x="131" y="61"/>
                    <a:pt x="0" y="274"/>
                    <a:pt x="50" y="486"/>
                  </a:cubicBezTo>
                  <a:cubicBezTo>
                    <a:pt x="92" y="668"/>
                    <a:pt x="255" y="791"/>
                    <a:pt x="434" y="791"/>
                  </a:cubicBezTo>
                  <a:cubicBezTo>
                    <a:pt x="464" y="791"/>
                    <a:pt x="494" y="788"/>
                    <a:pt x="524" y="781"/>
                  </a:cubicBezTo>
                  <a:cubicBezTo>
                    <a:pt x="737" y="730"/>
                    <a:pt x="869" y="518"/>
                    <a:pt x="819" y="305"/>
                  </a:cubicBezTo>
                  <a:cubicBezTo>
                    <a:pt x="777" y="124"/>
                    <a:pt x="615" y="1"/>
                    <a:pt x="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 name="Google Shape;837;p35"/>
            <p:cNvSpPr/>
            <p:nvPr/>
          </p:nvSpPr>
          <p:spPr>
            <a:xfrm>
              <a:off x="4672075" y="4450025"/>
              <a:ext cx="35350" cy="33850"/>
            </a:xfrm>
            <a:custGeom>
              <a:avLst/>
              <a:gdLst/>
              <a:ahLst/>
              <a:cxnLst/>
              <a:rect l="l" t="t" r="r" b="b"/>
              <a:pathLst>
                <a:path w="1414" h="1354" fill="none" extrusionOk="0">
                  <a:moveTo>
                    <a:pt x="1170" y="0"/>
                  </a:moveTo>
                  <a:cubicBezTo>
                    <a:pt x="1170" y="0"/>
                    <a:pt x="1413" y="957"/>
                    <a:pt x="904" y="1155"/>
                  </a:cubicBezTo>
                  <a:cubicBezTo>
                    <a:pt x="396" y="1354"/>
                    <a:pt x="1" y="435"/>
                    <a:pt x="1" y="435"/>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 name="Google Shape;838;p35"/>
            <p:cNvSpPr/>
            <p:nvPr/>
          </p:nvSpPr>
          <p:spPr>
            <a:xfrm>
              <a:off x="4538650" y="4906850"/>
              <a:ext cx="170775" cy="155575"/>
            </a:xfrm>
            <a:custGeom>
              <a:avLst/>
              <a:gdLst/>
              <a:ahLst/>
              <a:cxnLst/>
              <a:rect l="l" t="t" r="r" b="b"/>
              <a:pathLst>
                <a:path w="6831" h="6223" extrusionOk="0">
                  <a:moveTo>
                    <a:pt x="3416" y="0"/>
                  </a:moveTo>
                  <a:cubicBezTo>
                    <a:pt x="2620" y="0"/>
                    <a:pt x="1823" y="304"/>
                    <a:pt x="1216" y="912"/>
                  </a:cubicBezTo>
                  <a:cubicBezTo>
                    <a:pt x="1" y="2127"/>
                    <a:pt x="1" y="4096"/>
                    <a:pt x="1216" y="5311"/>
                  </a:cubicBezTo>
                  <a:cubicBezTo>
                    <a:pt x="1823" y="5919"/>
                    <a:pt x="2620" y="6223"/>
                    <a:pt x="3416" y="6223"/>
                  </a:cubicBezTo>
                  <a:cubicBezTo>
                    <a:pt x="4212" y="6223"/>
                    <a:pt x="5008" y="5919"/>
                    <a:pt x="5615" y="5311"/>
                  </a:cubicBezTo>
                  <a:cubicBezTo>
                    <a:pt x="6831" y="4096"/>
                    <a:pt x="6831" y="2127"/>
                    <a:pt x="5615" y="912"/>
                  </a:cubicBezTo>
                  <a:cubicBezTo>
                    <a:pt x="5008" y="304"/>
                    <a:pt x="4212" y="0"/>
                    <a:pt x="34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 name="Google Shape;839;p35"/>
            <p:cNvSpPr/>
            <p:nvPr/>
          </p:nvSpPr>
          <p:spPr>
            <a:xfrm>
              <a:off x="4576575" y="4976075"/>
              <a:ext cx="21625" cy="19800"/>
            </a:xfrm>
            <a:custGeom>
              <a:avLst/>
              <a:gdLst/>
              <a:ahLst/>
              <a:cxnLst/>
              <a:rect l="l" t="t" r="r" b="b"/>
              <a:pathLst>
                <a:path w="865" h="792" extrusionOk="0">
                  <a:moveTo>
                    <a:pt x="432" y="1"/>
                  </a:moveTo>
                  <a:cubicBezTo>
                    <a:pt x="404" y="1"/>
                    <a:pt x="376" y="4"/>
                    <a:pt x="348" y="10"/>
                  </a:cubicBezTo>
                  <a:cubicBezTo>
                    <a:pt x="135" y="56"/>
                    <a:pt x="0" y="267"/>
                    <a:pt x="47" y="480"/>
                  </a:cubicBezTo>
                  <a:cubicBezTo>
                    <a:pt x="87" y="665"/>
                    <a:pt x="250" y="791"/>
                    <a:pt x="432" y="791"/>
                  </a:cubicBezTo>
                  <a:cubicBezTo>
                    <a:pt x="460" y="791"/>
                    <a:pt x="488" y="788"/>
                    <a:pt x="517" y="782"/>
                  </a:cubicBezTo>
                  <a:cubicBezTo>
                    <a:pt x="729" y="736"/>
                    <a:pt x="864" y="525"/>
                    <a:pt x="818" y="312"/>
                  </a:cubicBezTo>
                  <a:cubicBezTo>
                    <a:pt x="777" y="127"/>
                    <a:pt x="614" y="1"/>
                    <a:pt x="4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 name="Google Shape;840;p35"/>
            <p:cNvSpPr/>
            <p:nvPr/>
          </p:nvSpPr>
          <p:spPr>
            <a:xfrm>
              <a:off x="4648400" y="4960450"/>
              <a:ext cx="21675" cy="19750"/>
            </a:xfrm>
            <a:custGeom>
              <a:avLst/>
              <a:gdLst/>
              <a:ahLst/>
              <a:cxnLst/>
              <a:rect l="l" t="t" r="r" b="b"/>
              <a:pathLst>
                <a:path w="867" h="790" extrusionOk="0">
                  <a:moveTo>
                    <a:pt x="434" y="0"/>
                  </a:moveTo>
                  <a:cubicBezTo>
                    <a:pt x="406" y="0"/>
                    <a:pt x="378" y="3"/>
                    <a:pt x="350" y="9"/>
                  </a:cubicBezTo>
                  <a:cubicBezTo>
                    <a:pt x="136" y="56"/>
                    <a:pt x="1" y="266"/>
                    <a:pt x="47" y="479"/>
                  </a:cubicBezTo>
                  <a:cubicBezTo>
                    <a:pt x="88" y="664"/>
                    <a:pt x="251" y="790"/>
                    <a:pt x="433" y="790"/>
                  </a:cubicBezTo>
                  <a:cubicBezTo>
                    <a:pt x="461" y="790"/>
                    <a:pt x="489" y="787"/>
                    <a:pt x="518" y="781"/>
                  </a:cubicBezTo>
                  <a:cubicBezTo>
                    <a:pt x="731" y="735"/>
                    <a:pt x="866" y="524"/>
                    <a:pt x="820" y="311"/>
                  </a:cubicBezTo>
                  <a:cubicBezTo>
                    <a:pt x="779" y="126"/>
                    <a:pt x="616" y="0"/>
                    <a:pt x="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 name="Google Shape;841;p35"/>
            <p:cNvSpPr/>
            <p:nvPr/>
          </p:nvSpPr>
          <p:spPr>
            <a:xfrm>
              <a:off x="4609075" y="4975725"/>
              <a:ext cx="35100" cy="33550"/>
            </a:xfrm>
            <a:custGeom>
              <a:avLst/>
              <a:gdLst/>
              <a:ahLst/>
              <a:cxnLst/>
              <a:rect l="l" t="t" r="r" b="b"/>
              <a:pathLst>
                <a:path w="1404" h="1342" fill="none" extrusionOk="0">
                  <a:moveTo>
                    <a:pt x="1177" y="1"/>
                  </a:moveTo>
                  <a:cubicBezTo>
                    <a:pt x="1177" y="1"/>
                    <a:pt x="1404" y="961"/>
                    <a:pt x="891" y="1151"/>
                  </a:cubicBezTo>
                  <a:cubicBezTo>
                    <a:pt x="380" y="1341"/>
                    <a:pt x="1" y="416"/>
                    <a:pt x="1" y="416"/>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 name="Google Shape;842;p35"/>
            <p:cNvSpPr/>
            <p:nvPr/>
          </p:nvSpPr>
          <p:spPr>
            <a:xfrm>
              <a:off x="4970725" y="5139325"/>
              <a:ext cx="91525" cy="91525"/>
            </a:xfrm>
            <a:custGeom>
              <a:avLst/>
              <a:gdLst/>
              <a:ahLst/>
              <a:cxnLst/>
              <a:rect l="l" t="t" r="r" b="b"/>
              <a:pathLst>
                <a:path w="3661" h="3661" extrusionOk="0">
                  <a:moveTo>
                    <a:pt x="1830" y="1"/>
                  </a:moveTo>
                  <a:lnTo>
                    <a:pt x="1387" y="1387"/>
                  </a:lnTo>
                  <a:lnTo>
                    <a:pt x="0" y="1831"/>
                  </a:lnTo>
                  <a:lnTo>
                    <a:pt x="1387" y="2275"/>
                  </a:lnTo>
                  <a:lnTo>
                    <a:pt x="1830" y="3661"/>
                  </a:lnTo>
                  <a:lnTo>
                    <a:pt x="2274" y="2275"/>
                  </a:lnTo>
                  <a:lnTo>
                    <a:pt x="3660" y="1831"/>
                  </a:lnTo>
                  <a:lnTo>
                    <a:pt x="2274" y="1387"/>
                  </a:lnTo>
                  <a:lnTo>
                    <a:pt x="1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 name="Google Shape;843;p35"/>
            <p:cNvSpPr/>
            <p:nvPr/>
          </p:nvSpPr>
          <p:spPr>
            <a:xfrm>
              <a:off x="5273300" y="4827600"/>
              <a:ext cx="91550" cy="91525"/>
            </a:xfrm>
            <a:custGeom>
              <a:avLst/>
              <a:gdLst/>
              <a:ahLst/>
              <a:cxnLst/>
              <a:rect l="l" t="t" r="r" b="b"/>
              <a:pathLst>
                <a:path w="3662" h="3661" extrusionOk="0">
                  <a:moveTo>
                    <a:pt x="1830" y="0"/>
                  </a:moveTo>
                  <a:lnTo>
                    <a:pt x="1388" y="1387"/>
                  </a:lnTo>
                  <a:lnTo>
                    <a:pt x="0" y="1830"/>
                  </a:lnTo>
                  <a:lnTo>
                    <a:pt x="1388" y="2274"/>
                  </a:lnTo>
                  <a:lnTo>
                    <a:pt x="1830" y="3660"/>
                  </a:lnTo>
                  <a:lnTo>
                    <a:pt x="2274" y="2274"/>
                  </a:lnTo>
                  <a:lnTo>
                    <a:pt x="3661" y="1830"/>
                  </a:lnTo>
                  <a:lnTo>
                    <a:pt x="2274" y="1387"/>
                  </a:lnTo>
                  <a:lnTo>
                    <a:pt x="18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 name="Google Shape;844;p35"/>
            <p:cNvSpPr/>
            <p:nvPr/>
          </p:nvSpPr>
          <p:spPr>
            <a:xfrm>
              <a:off x="4537475" y="4605225"/>
              <a:ext cx="91525" cy="91525"/>
            </a:xfrm>
            <a:custGeom>
              <a:avLst/>
              <a:gdLst/>
              <a:ahLst/>
              <a:cxnLst/>
              <a:rect l="l" t="t" r="r" b="b"/>
              <a:pathLst>
                <a:path w="3661" h="3661" extrusionOk="0">
                  <a:moveTo>
                    <a:pt x="1830" y="1"/>
                  </a:moveTo>
                  <a:lnTo>
                    <a:pt x="1387" y="1387"/>
                  </a:lnTo>
                  <a:lnTo>
                    <a:pt x="0" y="1831"/>
                  </a:lnTo>
                  <a:lnTo>
                    <a:pt x="1387" y="2275"/>
                  </a:lnTo>
                  <a:lnTo>
                    <a:pt x="1830" y="3661"/>
                  </a:lnTo>
                  <a:lnTo>
                    <a:pt x="2274" y="2275"/>
                  </a:lnTo>
                  <a:lnTo>
                    <a:pt x="3660" y="1831"/>
                  </a:lnTo>
                  <a:lnTo>
                    <a:pt x="2274" y="1387"/>
                  </a:lnTo>
                  <a:lnTo>
                    <a:pt x="1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
</file>

<file path=ppt/theme/theme1.xml><?xml version="1.0" encoding="utf-8"?>
<a:theme xmlns:a="http://schemas.openxmlformats.org/drawingml/2006/main" name="Mental Health Awareness Training Workshop by Slidesgo">
  <a:themeElements>
    <a:clrScheme name="Simple Light">
      <a:dk1>
        <a:srgbClr val="000000"/>
      </a:dk1>
      <a:lt1>
        <a:srgbClr val="FFFFFF"/>
      </a:lt1>
      <a:dk2>
        <a:srgbClr val="FEE9D2"/>
      </a:dk2>
      <a:lt2>
        <a:srgbClr val="FEA324"/>
      </a:lt2>
      <a:accent1>
        <a:srgbClr val="B2B577"/>
      </a:accent1>
      <a:accent2>
        <a:srgbClr val="ADD2E0"/>
      </a:accent2>
      <a:accent3>
        <a:srgbClr val="C6C3FA"/>
      </a:accent3>
      <a:accent4>
        <a:srgbClr val="FFB5BA"/>
      </a:accent4>
      <a:accent5>
        <a:srgbClr val="FF8A7A"/>
      </a:accent5>
      <a:accent6>
        <a:srgbClr val="E3672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3639</Words>
  <Application>WPS Presentation</Application>
  <PresentationFormat>On-screen Show (16:9)</PresentationFormat>
  <Paragraphs>122</Paragraphs>
  <Slides>19</Slides>
  <Notes>8</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19</vt:i4>
      </vt:variant>
    </vt:vector>
  </HeadingPairs>
  <TitlesOfParts>
    <vt:vector size="34" baseType="lpstr">
      <vt:lpstr>Arial</vt:lpstr>
      <vt:lpstr>SimSun</vt:lpstr>
      <vt:lpstr>Wingdings</vt:lpstr>
      <vt:lpstr>Arial</vt:lpstr>
      <vt:lpstr>Sniglet</vt:lpstr>
      <vt:lpstr>Baloo 2</vt:lpstr>
      <vt:lpstr>Times New Roman</vt:lpstr>
      <vt:lpstr>inpin heiti</vt:lpstr>
      <vt:lpstr>Erica One</vt:lpstr>
      <vt:lpstr>Wingdings</vt:lpstr>
      <vt:lpstr>ＭＳ 明朝</vt:lpstr>
      <vt:lpstr>Segoe Print</vt:lpstr>
      <vt:lpstr>Microsoft YaHei</vt:lpstr>
      <vt:lpstr>Arial Unicode MS</vt:lpstr>
      <vt:lpstr>Mental Health Awareness Training Workshop by Slidesgo</vt:lpstr>
      <vt:lpstr>PowerPoint 演示文稿</vt:lpstr>
      <vt:lpstr>ỨNG PHÓ VỚI TÂM LÍ  CĂNG THẲNG TIẾT 1</vt:lpstr>
      <vt:lpstr>Mục tiêu bài học</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e</vt:lpstr>
      <vt:lpstr>PowerPoint 演示文稿</vt:lpstr>
      <vt:lpstr>CHIA SẺ CÁCH ỨNG PHÓ TÍCH CỰC KHI GẶP CĂNG THẲNG</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7 ỨNG PHÓ VỚI TÂM LÍ CĂNG THẲNG</dc:title>
  <dc:creator>ACER</dc:creator>
  <cp:lastModifiedBy>LAPTOP ASUS</cp:lastModifiedBy>
  <cp:revision>30</cp:revision>
  <dcterms:created xsi:type="dcterms:W3CDTF">2022-09-02T11:04:00Z</dcterms:created>
  <dcterms:modified xsi:type="dcterms:W3CDTF">2022-09-06T11:37:37Z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1033-11.2.0.9052</vt:lpwstr>
  </property>
</Properties>
</file>