
<file path=[Content_Types].xml><?xml version="1.0" encoding="utf-8"?>
<Types xmlns="http://schemas.openxmlformats.org/package/2006/content-types">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377" r:id="rId3"/>
    <p:sldId id="308" r:id="rId4"/>
    <p:sldId id="265" r:id="rId5"/>
    <p:sldId id="260" r:id="rId7"/>
    <p:sldId id="264" r:id="rId8"/>
    <p:sldId id="350" r:id="rId9"/>
    <p:sldId id="269" r:id="rId10"/>
    <p:sldId id="328" r:id="rId11"/>
    <p:sldId id="268" r:id="rId12"/>
    <p:sldId id="323" r:id="rId13"/>
    <p:sldId id="373" r:id="rId14"/>
    <p:sldId id="333" r:id="rId15"/>
    <p:sldId id="329" r:id="rId16"/>
    <p:sldId id="324" r:id="rId17"/>
    <p:sldId id="330" r:id="rId18"/>
    <p:sldId id="376" r:id="rId19"/>
  </p:sldIdLst>
  <p:sldSz cx="9144000" cy="5143500" type="screen16x9"/>
  <p:notesSz cx="6858000" cy="9144000"/>
  <p:embeddedFontLst>
    <p:embeddedFont>
      <p:font typeface="Fredoka One" panose="02000000000000000000"/>
      <p:regular r:id="rId23"/>
    </p:embeddedFont>
    <p:embeddedFont>
      <p:font typeface="Dosis"/>
      <p:regular r:id="rId24"/>
    </p:embeddedFont>
    <p:embeddedFont>
      <p:font typeface="Archivo Black" panose="020B0A03020202020B04"/>
      <p:regular r:id="rId25"/>
    </p:embeddedFont>
    <p:embeddedFont>
      <p:font typeface="SVN-Dessert Menu Script" panose="020B0704020202020204" pitchFamily="2" charset="0"/>
      <p:bold r:id="rId26"/>
      <p:boldItalic r:id="rId27"/>
    </p:embeddedFont>
    <p:embeddedFont>
      <p:font typeface="Erica One" panose="0200000000000000000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B65"/>
    <a:srgbClr val="1F1201"/>
    <a:srgbClr val="B3B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105" d="100"/>
          <a:sy n="105" d="100"/>
        </p:scale>
        <p:origin x="826" y="62"/>
      </p:cViewPr>
      <p:guideLst>
        <p:guide orient="horz" pos="1620"/>
        <p:guide pos="2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6"/>
        <p:cNvGrpSpPr/>
        <p:nvPr/>
      </p:nvGrpSpPr>
      <p:grpSpPr>
        <a:xfrm>
          <a:off x="0" y="0"/>
          <a:ext cx="0" cy="0"/>
          <a:chOff x="0" y="0"/>
          <a:chExt cx="0" cy="0"/>
        </a:xfrm>
      </p:grpSpPr>
      <p:sp>
        <p:nvSpPr>
          <p:cNvPr id="2337" name="Google Shape;2337;gf9dcd599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8" name="Google Shape;2338;gf9dcd599a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4"/>
        <p:cNvGrpSpPr/>
        <p:nvPr/>
      </p:nvGrpSpPr>
      <p:grpSpPr>
        <a:xfrm>
          <a:off x="0" y="0"/>
          <a:ext cx="0" cy="0"/>
          <a:chOff x="0" y="0"/>
          <a:chExt cx="0" cy="0"/>
        </a:xfrm>
      </p:grpSpPr>
      <p:sp>
        <p:nvSpPr>
          <p:cNvPr id="2265" name="Google Shape;2265;gf91c53502c_0_1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f91c53502c_0_1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7"/>
        <p:cNvGrpSpPr/>
        <p:nvPr/>
      </p:nvGrpSpPr>
      <p:grpSpPr>
        <a:xfrm>
          <a:off x="0" y="0"/>
          <a:ext cx="0" cy="0"/>
          <a:chOff x="0" y="0"/>
          <a:chExt cx="0" cy="0"/>
        </a:xfrm>
      </p:grpSpPr>
      <p:sp>
        <p:nvSpPr>
          <p:cNvPr id="2328" name="Google Shape;2328;gf91c53502c_0_2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9" name="Google Shape;2329;gf91c53502c_0_2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38"/>
        <p:cNvGrpSpPr/>
        <p:nvPr/>
      </p:nvGrpSpPr>
      <p:grpSpPr>
        <a:xfrm>
          <a:off x="0" y="0"/>
          <a:ext cx="0" cy="0"/>
          <a:chOff x="0" y="0"/>
          <a:chExt cx="0" cy="0"/>
        </a:xfrm>
      </p:grpSpPr>
      <p:sp>
        <p:nvSpPr>
          <p:cNvPr id="2439" name="Google Shape;2439;gf91c53502c_0_4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f91c53502c_0_4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33"/>
        <p:cNvGrpSpPr/>
        <p:nvPr/>
      </p:nvGrpSpPr>
      <p:grpSpPr>
        <a:xfrm>
          <a:off x="0" y="0"/>
          <a:ext cx="0" cy="0"/>
          <a:chOff x="0" y="0"/>
          <a:chExt cx="0" cy="0"/>
        </a:xfrm>
      </p:grpSpPr>
      <p:sp>
        <p:nvSpPr>
          <p:cNvPr id="2434" name="Google Shape;2434;gf91c53502c_0_4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f91c53502c_0_4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2F3C72"/>
        </a:solidFill>
        <a:effectLst/>
      </p:bgPr>
    </p:bg>
    <p:spTree>
      <p:nvGrpSpPr>
        <p:cNvPr id="1" name="Shape 83"/>
        <p:cNvGrpSpPr/>
        <p:nvPr/>
      </p:nvGrpSpPr>
      <p:grpSpPr>
        <a:xfrm>
          <a:off x="0" y="0"/>
          <a:ext cx="0" cy="0"/>
          <a:chOff x="0" y="0"/>
          <a:chExt cx="0" cy="0"/>
        </a:xfrm>
      </p:grpSpPr>
      <p:grpSp>
        <p:nvGrpSpPr>
          <p:cNvPr id="84" name="Google Shape;84;p3"/>
          <p:cNvGrpSpPr/>
          <p:nvPr/>
        </p:nvGrpSpPr>
        <p:grpSpPr>
          <a:xfrm>
            <a:off x="-138170" y="-299471"/>
            <a:ext cx="9864554" cy="5548495"/>
            <a:chOff x="238125" y="822050"/>
            <a:chExt cx="7136850" cy="4051475"/>
          </a:xfrm>
        </p:grpSpPr>
        <p:sp>
          <p:nvSpPr>
            <p:cNvPr id="85" name="Google Shape;85;p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 name="Google Shape;122;p3"/>
          <p:cNvSpPr/>
          <p:nvPr/>
        </p:nvSpPr>
        <p:spPr>
          <a:xfrm>
            <a:off x="713200" y="2375775"/>
            <a:ext cx="40857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3"/>
          <p:cNvSpPr/>
          <p:nvPr/>
        </p:nvSpPr>
        <p:spPr>
          <a:xfrm>
            <a:off x="713200" y="3695621"/>
            <a:ext cx="40857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3"/>
          <p:cNvSpPr/>
          <p:nvPr/>
        </p:nvSpPr>
        <p:spPr>
          <a:xfrm>
            <a:off x="2145475"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3"/>
          <p:cNvSpPr txBox="1">
            <a:spLocks noGrp="1"/>
          </p:cNvSpPr>
          <p:nvPr>
            <p:ph type="title"/>
          </p:nvPr>
        </p:nvSpPr>
        <p:spPr>
          <a:xfrm>
            <a:off x="713225" y="2572775"/>
            <a:ext cx="4042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6" name="Google Shape;126;p3"/>
          <p:cNvSpPr txBox="1">
            <a:spLocks noGrp="1"/>
          </p:cNvSpPr>
          <p:nvPr>
            <p:ph type="title" idx="2" hasCustomPrompt="1"/>
          </p:nvPr>
        </p:nvSpPr>
        <p:spPr>
          <a:xfrm>
            <a:off x="2270275" y="668350"/>
            <a:ext cx="11394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3"/>
          <p:cNvSpPr txBox="1">
            <a:spLocks noGrp="1"/>
          </p:cNvSpPr>
          <p:nvPr>
            <p:ph type="subTitle" idx="1"/>
          </p:nvPr>
        </p:nvSpPr>
        <p:spPr>
          <a:xfrm>
            <a:off x="713225" y="3704475"/>
            <a:ext cx="4042200" cy="55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8" name="Google Shape;128;p3"/>
          <p:cNvGrpSpPr/>
          <p:nvPr/>
        </p:nvGrpSpPr>
        <p:grpSpPr>
          <a:xfrm>
            <a:off x="5103831" y="1658685"/>
            <a:ext cx="3195949" cy="2587369"/>
            <a:chOff x="1088350" y="1719925"/>
            <a:chExt cx="1270250" cy="1028366"/>
          </a:xfrm>
        </p:grpSpPr>
        <p:sp>
          <p:nvSpPr>
            <p:cNvPr id="129" name="Google Shape;129;p3"/>
            <p:cNvSpPr/>
            <p:nvPr/>
          </p:nvSpPr>
          <p:spPr>
            <a:xfrm>
              <a:off x="1099398" y="1724343"/>
              <a:ext cx="1259152" cy="1023948"/>
            </a:xfrm>
            <a:custGeom>
              <a:avLst/>
              <a:gdLst/>
              <a:ahLst/>
              <a:cxnLst/>
              <a:rect l="l" t="t" r="r" b="b"/>
              <a:pathLst>
                <a:path w="50467" h="41040" extrusionOk="0">
                  <a:moveTo>
                    <a:pt x="50467" y="31750"/>
                  </a:moveTo>
                  <a:lnTo>
                    <a:pt x="50467" y="35904"/>
                  </a:lnTo>
                  <a:lnTo>
                    <a:pt x="42752" y="35904"/>
                  </a:lnTo>
                  <a:lnTo>
                    <a:pt x="42752" y="40081"/>
                  </a:lnTo>
                  <a:lnTo>
                    <a:pt x="24994" y="40081"/>
                  </a:lnTo>
                  <a:lnTo>
                    <a:pt x="24994" y="40013"/>
                  </a:lnTo>
                  <a:cubicBezTo>
                    <a:pt x="22894" y="40538"/>
                    <a:pt x="20109" y="40857"/>
                    <a:pt x="16366" y="40789"/>
                  </a:cubicBezTo>
                  <a:cubicBezTo>
                    <a:pt x="1096" y="41040"/>
                    <a:pt x="1484" y="34968"/>
                    <a:pt x="1484" y="34968"/>
                  </a:cubicBezTo>
                  <a:cubicBezTo>
                    <a:pt x="0" y="22004"/>
                    <a:pt x="8765" y="12577"/>
                    <a:pt x="11983" y="9564"/>
                  </a:cubicBezTo>
                  <a:cubicBezTo>
                    <a:pt x="11915" y="9473"/>
                    <a:pt x="11869" y="9336"/>
                    <a:pt x="11869" y="9199"/>
                  </a:cubicBezTo>
                  <a:cubicBezTo>
                    <a:pt x="11869" y="9062"/>
                    <a:pt x="11915" y="8948"/>
                    <a:pt x="12006" y="8833"/>
                  </a:cubicBezTo>
                  <a:cubicBezTo>
                    <a:pt x="11961" y="8765"/>
                    <a:pt x="11938" y="8697"/>
                    <a:pt x="11938" y="8605"/>
                  </a:cubicBezTo>
                  <a:cubicBezTo>
                    <a:pt x="11915" y="8308"/>
                    <a:pt x="12120" y="8012"/>
                    <a:pt x="12417" y="7943"/>
                  </a:cubicBezTo>
                  <a:lnTo>
                    <a:pt x="8605" y="1415"/>
                  </a:lnTo>
                  <a:cubicBezTo>
                    <a:pt x="8971" y="662"/>
                    <a:pt x="10020" y="867"/>
                    <a:pt x="11869" y="1073"/>
                  </a:cubicBezTo>
                  <a:cubicBezTo>
                    <a:pt x="11869" y="1073"/>
                    <a:pt x="11892" y="1073"/>
                    <a:pt x="11892" y="1073"/>
                  </a:cubicBezTo>
                  <a:cubicBezTo>
                    <a:pt x="12029" y="1096"/>
                    <a:pt x="12166" y="1119"/>
                    <a:pt x="12303" y="1119"/>
                  </a:cubicBezTo>
                  <a:cubicBezTo>
                    <a:pt x="12440" y="1141"/>
                    <a:pt x="12600" y="1164"/>
                    <a:pt x="12737" y="1164"/>
                  </a:cubicBezTo>
                  <a:cubicBezTo>
                    <a:pt x="12828" y="1187"/>
                    <a:pt x="12896" y="1187"/>
                    <a:pt x="12965" y="1187"/>
                  </a:cubicBezTo>
                  <a:cubicBezTo>
                    <a:pt x="13056" y="1187"/>
                    <a:pt x="13148" y="1187"/>
                    <a:pt x="13239" y="1187"/>
                  </a:cubicBezTo>
                  <a:cubicBezTo>
                    <a:pt x="13330" y="1187"/>
                    <a:pt x="13421" y="1187"/>
                    <a:pt x="13513" y="1187"/>
                  </a:cubicBezTo>
                  <a:cubicBezTo>
                    <a:pt x="13718" y="1164"/>
                    <a:pt x="13901" y="1141"/>
                    <a:pt x="14083" y="1096"/>
                  </a:cubicBezTo>
                  <a:cubicBezTo>
                    <a:pt x="14175" y="1073"/>
                    <a:pt x="14266" y="1050"/>
                    <a:pt x="14357" y="1027"/>
                  </a:cubicBezTo>
                  <a:cubicBezTo>
                    <a:pt x="15019" y="845"/>
                    <a:pt x="15521" y="525"/>
                    <a:pt x="15841" y="251"/>
                  </a:cubicBezTo>
                  <a:cubicBezTo>
                    <a:pt x="16161" y="0"/>
                    <a:pt x="16571" y="0"/>
                    <a:pt x="16868" y="251"/>
                  </a:cubicBezTo>
                  <a:cubicBezTo>
                    <a:pt x="17142" y="479"/>
                    <a:pt x="17507" y="731"/>
                    <a:pt x="18009" y="913"/>
                  </a:cubicBezTo>
                  <a:cubicBezTo>
                    <a:pt x="18055" y="936"/>
                    <a:pt x="18101" y="959"/>
                    <a:pt x="18169" y="959"/>
                  </a:cubicBezTo>
                  <a:cubicBezTo>
                    <a:pt x="18283" y="1004"/>
                    <a:pt x="18397" y="1050"/>
                    <a:pt x="18512" y="1073"/>
                  </a:cubicBezTo>
                  <a:cubicBezTo>
                    <a:pt x="18763" y="1119"/>
                    <a:pt x="19014" y="1164"/>
                    <a:pt x="19310" y="1187"/>
                  </a:cubicBezTo>
                  <a:cubicBezTo>
                    <a:pt x="19310" y="1187"/>
                    <a:pt x="19310" y="1187"/>
                    <a:pt x="19310" y="1187"/>
                  </a:cubicBezTo>
                  <a:cubicBezTo>
                    <a:pt x="19447" y="1187"/>
                    <a:pt x="19607" y="1187"/>
                    <a:pt x="19744" y="1187"/>
                  </a:cubicBezTo>
                  <a:cubicBezTo>
                    <a:pt x="19813" y="1187"/>
                    <a:pt x="19904" y="1187"/>
                    <a:pt x="19972" y="1164"/>
                  </a:cubicBezTo>
                  <a:cubicBezTo>
                    <a:pt x="20178" y="1141"/>
                    <a:pt x="20383" y="1119"/>
                    <a:pt x="20589" y="1119"/>
                  </a:cubicBezTo>
                  <a:cubicBezTo>
                    <a:pt x="20748" y="1096"/>
                    <a:pt x="20908" y="1073"/>
                    <a:pt x="21045" y="1050"/>
                  </a:cubicBezTo>
                  <a:lnTo>
                    <a:pt x="21136" y="1050"/>
                  </a:lnTo>
                  <a:cubicBezTo>
                    <a:pt x="21433" y="1004"/>
                    <a:pt x="21707" y="982"/>
                    <a:pt x="21981" y="936"/>
                  </a:cubicBezTo>
                  <a:cubicBezTo>
                    <a:pt x="22209" y="913"/>
                    <a:pt x="22437" y="890"/>
                    <a:pt x="22643" y="890"/>
                  </a:cubicBezTo>
                  <a:cubicBezTo>
                    <a:pt x="23419" y="845"/>
                    <a:pt x="23898" y="936"/>
                    <a:pt x="24127" y="1415"/>
                  </a:cubicBezTo>
                  <a:lnTo>
                    <a:pt x="20589" y="7464"/>
                  </a:lnTo>
                  <a:cubicBezTo>
                    <a:pt x="20748" y="7555"/>
                    <a:pt x="20863" y="7738"/>
                    <a:pt x="20885" y="7943"/>
                  </a:cubicBezTo>
                  <a:cubicBezTo>
                    <a:pt x="20908" y="8308"/>
                    <a:pt x="20634" y="8628"/>
                    <a:pt x="20292" y="8651"/>
                  </a:cubicBezTo>
                  <a:lnTo>
                    <a:pt x="19881" y="8674"/>
                  </a:lnTo>
                  <a:lnTo>
                    <a:pt x="19858" y="8697"/>
                  </a:lnTo>
                  <a:lnTo>
                    <a:pt x="20201" y="8719"/>
                  </a:lnTo>
                  <a:cubicBezTo>
                    <a:pt x="20566" y="8719"/>
                    <a:pt x="20840" y="9016"/>
                    <a:pt x="20840" y="9381"/>
                  </a:cubicBezTo>
                  <a:cubicBezTo>
                    <a:pt x="20840" y="9473"/>
                    <a:pt x="20817" y="9541"/>
                    <a:pt x="20794" y="9632"/>
                  </a:cubicBezTo>
                  <a:cubicBezTo>
                    <a:pt x="23396" y="12052"/>
                    <a:pt x="29422" y="18534"/>
                    <a:pt x="31020" y="27596"/>
                  </a:cubicBezTo>
                  <a:lnTo>
                    <a:pt x="47751" y="27596"/>
                  </a:lnTo>
                  <a:lnTo>
                    <a:pt x="47751" y="31750"/>
                  </a:lnTo>
                  <a:lnTo>
                    <a:pt x="31408" y="31750"/>
                  </a:lnTo>
                  <a:cubicBezTo>
                    <a:pt x="31408" y="32800"/>
                    <a:pt x="31362" y="33873"/>
                    <a:pt x="31248" y="34968"/>
                  </a:cubicBezTo>
                  <a:cubicBezTo>
                    <a:pt x="31248" y="34968"/>
                    <a:pt x="31271" y="35334"/>
                    <a:pt x="31065" y="35904"/>
                  </a:cubicBezTo>
                  <a:lnTo>
                    <a:pt x="32709" y="35904"/>
                  </a:lnTo>
                  <a:lnTo>
                    <a:pt x="32709" y="317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3"/>
            <p:cNvSpPr/>
            <p:nvPr/>
          </p:nvSpPr>
          <p:spPr>
            <a:xfrm>
              <a:off x="1088350" y="1918525"/>
              <a:ext cx="834875" cy="825725"/>
            </a:xfrm>
            <a:custGeom>
              <a:avLst/>
              <a:gdLst/>
              <a:ahLst/>
              <a:cxnLst/>
              <a:rect l="l" t="t" r="r" b="b"/>
              <a:pathLst>
                <a:path w="33395" h="33029" extrusionOk="0">
                  <a:moveTo>
                    <a:pt x="16686" y="274"/>
                  </a:moveTo>
                  <a:lnTo>
                    <a:pt x="13582" y="0"/>
                  </a:lnTo>
                  <a:lnTo>
                    <a:pt x="13582" y="571"/>
                  </a:lnTo>
                  <a:lnTo>
                    <a:pt x="13490" y="571"/>
                  </a:lnTo>
                  <a:cubicBezTo>
                    <a:pt x="13490" y="571"/>
                    <a:pt x="1" y="11162"/>
                    <a:pt x="1827" y="26957"/>
                  </a:cubicBezTo>
                  <a:lnTo>
                    <a:pt x="1827" y="26957"/>
                  </a:lnTo>
                  <a:cubicBezTo>
                    <a:pt x="1827" y="26957"/>
                    <a:pt x="1439" y="33028"/>
                    <a:pt x="16686" y="32800"/>
                  </a:cubicBezTo>
                  <a:lnTo>
                    <a:pt x="16686" y="32800"/>
                  </a:lnTo>
                  <a:cubicBezTo>
                    <a:pt x="31956" y="33028"/>
                    <a:pt x="31568" y="26957"/>
                    <a:pt x="31568" y="26957"/>
                  </a:cubicBezTo>
                  <a:lnTo>
                    <a:pt x="31568" y="26957"/>
                  </a:lnTo>
                  <a:cubicBezTo>
                    <a:pt x="33394" y="11162"/>
                    <a:pt x="19904" y="571"/>
                    <a:pt x="19904" y="571"/>
                  </a:cubicBezTo>
                  <a:lnTo>
                    <a:pt x="19904" y="571"/>
                  </a:lnTo>
                  <a:lnTo>
                    <a:pt x="19813" y="571"/>
                  </a:lnTo>
                  <a:lnTo>
                    <a:pt x="19813" y="0"/>
                  </a:ln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3"/>
            <p:cNvSpPr/>
            <p:nvPr/>
          </p:nvSpPr>
          <p:spPr>
            <a:xfrm>
              <a:off x="1312050" y="1719925"/>
              <a:ext cx="387475" cy="307025"/>
            </a:xfrm>
            <a:custGeom>
              <a:avLst/>
              <a:gdLst/>
              <a:ahLst/>
              <a:cxnLst/>
              <a:rect l="l" t="t" r="r" b="b"/>
              <a:pathLst>
                <a:path w="15499" h="12281" extrusionOk="0">
                  <a:moveTo>
                    <a:pt x="7236" y="206"/>
                  </a:moveTo>
                  <a:cubicBezTo>
                    <a:pt x="6665" y="663"/>
                    <a:pt x="5638" y="1256"/>
                    <a:pt x="4132" y="1119"/>
                  </a:cubicBezTo>
                  <a:lnTo>
                    <a:pt x="4132" y="1119"/>
                  </a:lnTo>
                  <a:cubicBezTo>
                    <a:pt x="1735" y="891"/>
                    <a:pt x="411" y="480"/>
                    <a:pt x="0" y="1370"/>
                  </a:cubicBezTo>
                  <a:lnTo>
                    <a:pt x="0" y="1370"/>
                  </a:lnTo>
                  <a:lnTo>
                    <a:pt x="4930" y="9839"/>
                  </a:lnTo>
                  <a:lnTo>
                    <a:pt x="7738" y="12281"/>
                  </a:lnTo>
                  <a:lnTo>
                    <a:pt x="10568" y="9839"/>
                  </a:lnTo>
                  <a:lnTo>
                    <a:pt x="15499" y="1370"/>
                  </a:lnTo>
                  <a:cubicBezTo>
                    <a:pt x="15088" y="480"/>
                    <a:pt x="13764" y="891"/>
                    <a:pt x="11367" y="1119"/>
                  </a:cubicBezTo>
                  <a:lnTo>
                    <a:pt x="11367" y="1119"/>
                  </a:lnTo>
                  <a:cubicBezTo>
                    <a:pt x="9861" y="1256"/>
                    <a:pt x="8834" y="663"/>
                    <a:pt x="8263" y="206"/>
                  </a:cubicBezTo>
                  <a:lnTo>
                    <a:pt x="8263" y="206"/>
                  </a:lnTo>
                  <a:cubicBezTo>
                    <a:pt x="8103" y="69"/>
                    <a:pt x="7921" y="1"/>
                    <a:pt x="7738" y="1"/>
                  </a:cubicBezTo>
                  <a:lnTo>
                    <a:pt x="7738" y="1"/>
                  </a:lnTo>
                  <a:cubicBezTo>
                    <a:pt x="7578" y="1"/>
                    <a:pt x="7396" y="69"/>
                    <a:pt x="7236" y="206"/>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3"/>
            <p:cNvSpPr/>
            <p:nvPr/>
          </p:nvSpPr>
          <p:spPr>
            <a:xfrm>
              <a:off x="1378800" y="2136500"/>
              <a:ext cx="253975" cy="410300"/>
            </a:xfrm>
            <a:custGeom>
              <a:avLst/>
              <a:gdLst/>
              <a:ahLst/>
              <a:cxnLst/>
              <a:rect l="l" t="t" r="r" b="b"/>
              <a:pathLst>
                <a:path w="10159" h="16412" extrusionOk="0">
                  <a:moveTo>
                    <a:pt x="4338" y="0"/>
                  </a:moveTo>
                  <a:lnTo>
                    <a:pt x="4338" y="1940"/>
                  </a:lnTo>
                  <a:cubicBezTo>
                    <a:pt x="1576" y="2237"/>
                    <a:pt x="229" y="3835"/>
                    <a:pt x="229" y="5684"/>
                  </a:cubicBezTo>
                  <a:lnTo>
                    <a:pt x="229" y="5684"/>
                  </a:lnTo>
                  <a:cubicBezTo>
                    <a:pt x="229" y="8195"/>
                    <a:pt x="2397" y="8834"/>
                    <a:pt x="4338" y="9313"/>
                  </a:cubicBezTo>
                  <a:lnTo>
                    <a:pt x="4338" y="9313"/>
                  </a:lnTo>
                  <a:lnTo>
                    <a:pt x="4338" y="12212"/>
                  </a:lnTo>
                  <a:cubicBezTo>
                    <a:pt x="3082" y="12098"/>
                    <a:pt x="1827" y="11618"/>
                    <a:pt x="959" y="10979"/>
                  </a:cubicBezTo>
                  <a:lnTo>
                    <a:pt x="959" y="10979"/>
                  </a:lnTo>
                  <a:lnTo>
                    <a:pt x="1" y="13102"/>
                  </a:lnTo>
                  <a:cubicBezTo>
                    <a:pt x="959" y="13855"/>
                    <a:pt x="2626" y="14403"/>
                    <a:pt x="4338" y="14517"/>
                  </a:cubicBezTo>
                  <a:lnTo>
                    <a:pt x="4338" y="14517"/>
                  </a:lnTo>
                  <a:lnTo>
                    <a:pt x="4338" y="16412"/>
                  </a:lnTo>
                  <a:lnTo>
                    <a:pt x="6095" y="16412"/>
                  </a:lnTo>
                  <a:lnTo>
                    <a:pt x="6095" y="14449"/>
                  </a:lnTo>
                  <a:cubicBezTo>
                    <a:pt x="8834" y="14129"/>
                    <a:pt x="10158" y="12554"/>
                    <a:pt x="10158" y="10728"/>
                  </a:cubicBezTo>
                  <a:lnTo>
                    <a:pt x="10158" y="10728"/>
                  </a:lnTo>
                  <a:cubicBezTo>
                    <a:pt x="10158" y="8263"/>
                    <a:pt x="8035" y="7624"/>
                    <a:pt x="6095" y="7167"/>
                  </a:cubicBezTo>
                  <a:lnTo>
                    <a:pt x="6095" y="7167"/>
                  </a:lnTo>
                  <a:lnTo>
                    <a:pt x="6095" y="4200"/>
                  </a:lnTo>
                  <a:cubicBezTo>
                    <a:pt x="6963" y="4314"/>
                    <a:pt x="7876" y="4611"/>
                    <a:pt x="8766" y="5113"/>
                  </a:cubicBezTo>
                  <a:lnTo>
                    <a:pt x="8766" y="5113"/>
                  </a:lnTo>
                  <a:lnTo>
                    <a:pt x="9633" y="2968"/>
                  </a:lnTo>
                  <a:cubicBezTo>
                    <a:pt x="8674" y="2351"/>
                    <a:pt x="7396" y="2009"/>
                    <a:pt x="6095" y="1895"/>
                  </a:cubicBezTo>
                  <a:lnTo>
                    <a:pt x="6095" y="1895"/>
                  </a:lnTo>
                  <a:lnTo>
                    <a:pt x="6095" y="0"/>
                  </a:lnTo>
                  <a:close/>
                  <a:moveTo>
                    <a:pt x="3059" y="5547"/>
                  </a:moveTo>
                  <a:cubicBezTo>
                    <a:pt x="3059" y="4976"/>
                    <a:pt x="3425" y="4474"/>
                    <a:pt x="4338" y="4246"/>
                  </a:cubicBezTo>
                  <a:lnTo>
                    <a:pt x="4338" y="4246"/>
                  </a:lnTo>
                  <a:lnTo>
                    <a:pt x="4338" y="6734"/>
                  </a:lnTo>
                  <a:cubicBezTo>
                    <a:pt x="3584" y="6483"/>
                    <a:pt x="3059" y="6163"/>
                    <a:pt x="3059" y="5547"/>
                  </a:cubicBezTo>
                  <a:close/>
                  <a:moveTo>
                    <a:pt x="6095" y="9747"/>
                  </a:moveTo>
                  <a:cubicBezTo>
                    <a:pt x="6848" y="9998"/>
                    <a:pt x="7351" y="10340"/>
                    <a:pt x="7351" y="10956"/>
                  </a:cubicBezTo>
                  <a:lnTo>
                    <a:pt x="7351" y="10956"/>
                  </a:lnTo>
                  <a:cubicBezTo>
                    <a:pt x="7351" y="11504"/>
                    <a:pt x="6963" y="11961"/>
                    <a:pt x="6095" y="12143"/>
                  </a:cubicBezTo>
                  <a:lnTo>
                    <a:pt x="6095" y="12143"/>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3"/>
            <p:cNvSpPr/>
            <p:nvPr/>
          </p:nvSpPr>
          <p:spPr>
            <a:xfrm>
              <a:off x="1394775" y="1902525"/>
              <a:ext cx="224875" cy="46250"/>
            </a:xfrm>
            <a:custGeom>
              <a:avLst/>
              <a:gdLst/>
              <a:ahLst/>
              <a:cxnLst/>
              <a:rect l="l" t="t" r="r" b="b"/>
              <a:pathLst>
                <a:path w="8995" h="1850" extrusionOk="0">
                  <a:moveTo>
                    <a:pt x="8264" y="1"/>
                  </a:moveTo>
                  <a:lnTo>
                    <a:pt x="617" y="572"/>
                  </a:lnTo>
                  <a:cubicBezTo>
                    <a:pt x="252" y="594"/>
                    <a:pt x="1" y="891"/>
                    <a:pt x="24" y="1256"/>
                  </a:cubicBezTo>
                  <a:lnTo>
                    <a:pt x="24" y="1256"/>
                  </a:lnTo>
                  <a:cubicBezTo>
                    <a:pt x="47" y="1599"/>
                    <a:pt x="320" y="1850"/>
                    <a:pt x="663" y="1850"/>
                  </a:cubicBezTo>
                  <a:lnTo>
                    <a:pt x="663" y="1850"/>
                  </a:lnTo>
                  <a:cubicBezTo>
                    <a:pt x="686" y="1850"/>
                    <a:pt x="708" y="1850"/>
                    <a:pt x="708" y="1850"/>
                  </a:cubicBezTo>
                  <a:lnTo>
                    <a:pt x="708" y="1850"/>
                  </a:lnTo>
                  <a:lnTo>
                    <a:pt x="8355" y="1279"/>
                  </a:lnTo>
                  <a:cubicBezTo>
                    <a:pt x="8720" y="1256"/>
                    <a:pt x="8994" y="960"/>
                    <a:pt x="8971" y="594"/>
                  </a:cubicBezTo>
                  <a:lnTo>
                    <a:pt x="8971" y="594"/>
                  </a:lnTo>
                  <a:cubicBezTo>
                    <a:pt x="8926" y="252"/>
                    <a:pt x="8652" y="1"/>
                    <a:pt x="8309" y="1"/>
                  </a:cubicBezTo>
                  <a:lnTo>
                    <a:pt x="8309" y="1"/>
                  </a:lnTo>
                  <a:cubicBezTo>
                    <a:pt x="8309" y="1"/>
                    <a:pt x="8286" y="1"/>
                    <a:pt x="8264" y="1"/>
                  </a:cubicBezTo>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3"/>
            <p:cNvSpPr/>
            <p:nvPr/>
          </p:nvSpPr>
          <p:spPr>
            <a:xfrm>
              <a:off x="1393650" y="1932775"/>
              <a:ext cx="224275" cy="35975"/>
            </a:xfrm>
            <a:custGeom>
              <a:avLst/>
              <a:gdLst/>
              <a:ahLst/>
              <a:cxnLst/>
              <a:rect l="l" t="t" r="r" b="b"/>
              <a:pathLst>
                <a:path w="8971" h="1439" extrusionOk="0">
                  <a:moveTo>
                    <a:pt x="639" y="1"/>
                  </a:moveTo>
                  <a:cubicBezTo>
                    <a:pt x="297" y="1"/>
                    <a:pt x="0" y="275"/>
                    <a:pt x="0" y="640"/>
                  </a:cubicBezTo>
                  <a:lnTo>
                    <a:pt x="0" y="640"/>
                  </a:lnTo>
                  <a:cubicBezTo>
                    <a:pt x="0" y="982"/>
                    <a:pt x="274" y="1279"/>
                    <a:pt x="639" y="1302"/>
                  </a:cubicBezTo>
                  <a:lnTo>
                    <a:pt x="639" y="1302"/>
                  </a:lnTo>
                  <a:lnTo>
                    <a:pt x="8309" y="1439"/>
                  </a:lnTo>
                  <a:lnTo>
                    <a:pt x="8309" y="1439"/>
                  </a:lnTo>
                  <a:cubicBezTo>
                    <a:pt x="8674" y="1439"/>
                    <a:pt x="8971" y="1165"/>
                    <a:pt x="8971" y="800"/>
                  </a:cubicBezTo>
                  <a:lnTo>
                    <a:pt x="8971" y="800"/>
                  </a:lnTo>
                  <a:cubicBezTo>
                    <a:pt x="8971" y="457"/>
                    <a:pt x="8697" y="160"/>
                    <a:pt x="8331" y="138"/>
                  </a:cubicBezTo>
                  <a:lnTo>
                    <a:pt x="8331" y="138"/>
                  </a:lnTo>
                  <a:lnTo>
                    <a:pt x="662" y="1"/>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3"/>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3"/>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3"/>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3"/>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3"/>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3"/>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3"/>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3"/>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3"/>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3"/>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3"/>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3"/>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3"/>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3"/>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3"/>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3"/>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3"/>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3"/>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3"/>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3"/>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3"/>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3"/>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3"/>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3"/>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3"/>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3"/>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3"/>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3"/>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3"/>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3"/>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3"/>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3"/>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3"/>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2" name="Google Shape;172;p3"/>
          <p:cNvSpPr/>
          <p:nvPr/>
        </p:nvSpPr>
        <p:spPr>
          <a:xfrm>
            <a:off x="8064222" y="2119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3"/>
          <p:cNvSpPr/>
          <p:nvPr/>
        </p:nvSpPr>
        <p:spPr>
          <a:xfrm>
            <a:off x="6741347"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3"/>
          <p:cNvSpPr/>
          <p:nvPr/>
        </p:nvSpPr>
        <p:spPr>
          <a:xfrm>
            <a:off x="5271922" y="6683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3"/>
          <p:cNvSpPr/>
          <p:nvPr/>
        </p:nvSpPr>
        <p:spPr>
          <a:xfrm>
            <a:off x="8119022"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3"/>
          <p:cNvSpPr/>
          <p:nvPr/>
        </p:nvSpPr>
        <p:spPr>
          <a:xfrm>
            <a:off x="8586647" y="4476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342"/>
        <p:cNvGrpSpPr/>
        <p:nvPr/>
      </p:nvGrpSpPr>
      <p:grpSpPr>
        <a:xfrm>
          <a:off x="0" y="0"/>
          <a:ext cx="0" cy="0"/>
          <a:chOff x="0" y="0"/>
          <a:chExt cx="0" cy="0"/>
        </a:xfrm>
      </p:grpSpPr>
      <p:grpSp>
        <p:nvGrpSpPr>
          <p:cNvPr id="1343" name="Google Shape;1343;p20"/>
          <p:cNvGrpSpPr/>
          <p:nvPr/>
        </p:nvGrpSpPr>
        <p:grpSpPr>
          <a:xfrm>
            <a:off x="-138170" y="-299471"/>
            <a:ext cx="9864554" cy="5548495"/>
            <a:chOff x="238125" y="822050"/>
            <a:chExt cx="7136850" cy="4051475"/>
          </a:xfrm>
        </p:grpSpPr>
        <p:sp>
          <p:nvSpPr>
            <p:cNvPr id="1344" name="Google Shape;1344;p20"/>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20"/>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20"/>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20"/>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20"/>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9" name="Google Shape;1349;p20"/>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20"/>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20"/>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20"/>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20"/>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20"/>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20"/>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20"/>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20"/>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20"/>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20"/>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20"/>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20"/>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20"/>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20"/>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20"/>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20"/>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20"/>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20"/>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20"/>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20"/>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20"/>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20"/>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20"/>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20"/>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20"/>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20"/>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20"/>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20"/>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20"/>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20"/>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20"/>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1" name="Google Shape;1381;p20"/>
          <p:cNvSpPr/>
          <p:nvPr/>
        </p:nvSpPr>
        <p:spPr>
          <a:xfrm>
            <a:off x="713225" y="481150"/>
            <a:ext cx="7717500" cy="689400"/>
          </a:xfrm>
          <a:prstGeom prst="roundRect">
            <a:avLst>
              <a:gd name="adj" fmla="val 16667"/>
            </a:avLst>
          </a:prstGeom>
          <a:solidFill>
            <a:srgbClr val="FFBE00"/>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382" name="Google Shape;1382;p20"/>
          <p:cNvSpPr txBox="1">
            <a:spLocks noGrp="1"/>
          </p:cNvSpPr>
          <p:nvPr>
            <p:ph type="title"/>
          </p:nvPr>
        </p:nvSpPr>
        <p:spPr>
          <a:xfrm>
            <a:off x="720000" y="3104501"/>
            <a:ext cx="2336400" cy="655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383" name="Google Shape;1383;p20"/>
          <p:cNvSpPr txBox="1">
            <a:spLocks noGrp="1"/>
          </p:cNvSpPr>
          <p:nvPr>
            <p:ph type="subTitle" idx="1"/>
          </p:nvPr>
        </p:nvSpPr>
        <p:spPr>
          <a:xfrm>
            <a:off x="719975" y="3729850"/>
            <a:ext cx="2336400" cy="7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4" name="Google Shape;1384;p20"/>
          <p:cNvSpPr txBox="1">
            <a:spLocks noGrp="1"/>
          </p:cNvSpPr>
          <p:nvPr>
            <p:ph type="title" idx="2"/>
          </p:nvPr>
        </p:nvSpPr>
        <p:spPr>
          <a:xfrm>
            <a:off x="3403800" y="3104737"/>
            <a:ext cx="2336400" cy="655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385" name="Google Shape;1385;p20"/>
          <p:cNvSpPr txBox="1">
            <a:spLocks noGrp="1"/>
          </p:cNvSpPr>
          <p:nvPr>
            <p:ph type="subTitle" idx="3"/>
          </p:nvPr>
        </p:nvSpPr>
        <p:spPr>
          <a:xfrm>
            <a:off x="3403775" y="3729850"/>
            <a:ext cx="2336400" cy="7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6" name="Google Shape;1386;p20"/>
          <p:cNvSpPr txBox="1">
            <a:spLocks noGrp="1"/>
          </p:cNvSpPr>
          <p:nvPr>
            <p:ph type="title" idx="4"/>
          </p:nvPr>
        </p:nvSpPr>
        <p:spPr>
          <a:xfrm>
            <a:off x="6087600" y="3104740"/>
            <a:ext cx="2336400" cy="655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1387" name="Google Shape;1387;p20"/>
          <p:cNvSpPr txBox="1">
            <a:spLocks noGrp="1"/>
          </p:cNvSpPr>
          <p:nvPr>
            <p:ph type="subTitle" idx="5"/>
          </p:nvPr>
        </p:nvSpPr>
        <p:spPr>
          <a:xfrm>
            <a:off x="6087575" y="3729850"/>
            <a:ext cx="2336400" cy="7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8" name="Google Shape;1388;p20"/>
          <p:cNvSpPr txBox="1">
            <a:spLocks noGrp="1"/>
          </p:cNvSpPr>
          <p:nvPr>
            <p:ph type="title" idx="6" hasCustomPrompt="1"/>
          </p:nvPr>
        </p:nvSpPr>
        <p:spPr>
          <a:xfrm>
            <a:off x="719725" y="2625044"/>
            <a:ext cx="2336400" cy="52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89" name="Google Shape;1389;p20"/>
          <p:cNvSpPr txBox="1">
            <a:spLocks noGrp="1"/>
          </p:cNvSpPr>
          <p:nvPr>
            <p:ph type="title" idx="7" hasCustomPrompt="1"/>
          </p:nvPr>
        </p:nvSpPr>
        <p:spPr>
          <a:xfrm>
            <a:off x="6087575" y="2625044"/>
            <a:ext cx="2336400" cy="52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90" name="Google Shape;1390;p20"/>
          <p:cNvSpPr txBox="1">
            <a:spLocks noGrp="1"/>
          </p:cNvSpPr>
          <p:nvPr>
            <p:ph type="title" idx="8" hasCustomPrompt="1"/>
          </p:nvPr>
        </p:nvSpPr>
        <p:spPr>
          <a:xfrm>
            <a:off x="3403650" y="2625044"/>
            <a:ext cx="2336400" cy="52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91" name="Google Shape;1391;p20"/>
          <p:cNvSpPr txBox="1">
            <a:spLocks noGrp="1"/>
          </p:cNvSpPr>
          <p:nvPr>
            <p:ph type="title" idx="9"/>
          </p:nvPr>
        </p:nvSpPr>
        <p:spPr>
          <a:xfrm>
            <a:off x="713225" y="539500"/>
            <a:ext cx="7717500" cy="5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2" name="Google Shape;1392;p20"/>
          <p:cNvSpPr/>
          <p:nvPr/>
        </p:nvSpPr>
        <p:spPr>
          <a:xfrm>
            <a:off x="3403650" y="1415900"/>
            <a:ext cx="2336400" cy="3149700"/>
          </a:xfrm>
          <a:prstGeom prst="roundRect">
            <a:avLst>
              <a:gd name="adj" fmla="val 11561"/>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20"/>
          <p:cNvSpPr/>
          <p:nvPr/>
        </p:nvSpPr>
        <p:spPr>
          <a:xfrm>
            <a:off x="719725" y="1415900"/>
            <a:ext cx="2336400" cy="3149700"/>
          </a:xfrm>
          <a:prstGeom prst="roundRect">
            <a:avLst>
              <a:gd name="adj" fmla="val 11561"/>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20"/>
          <p:cNvSpPr/>
          <p:nvPr/>
        </p:nvSpPr>
        <p:spPr>
          <a:xfrm>
            <a:off x="6087600" y="1415900"/>
            <a:ext cx="2336400" cy="3149700"/>
          </a:xfrm>
          <a:prstGeom prst="roundRect">
            <a:avLst>
              <a:gd name="adj" fmla="val 11561"/>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95" name="Google Shape;1395;p20"/>
          <p:cNvGrpSpPr/>
          <p:nvPr/>
        </p:nvGrpSpPr>
        <p:grpSpPr>
          <a:xfrm>
            <a:off x="1496500" y="1784545"/>
            <a:ext cx="783410" cy="783938"/>
            <a:chOff x="1300400" y="1688700"/>
            <a:chExt cx="481950" cy="482275"/>
          </a:xfrm>
        </p:grpSpPr>
        <p:sp>
          <p:nvSpPr>
            <p:cNvPr id="1396" name="Google Shape;1396;p20"/>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397" name="Google Shape;1397;p20"/>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a:solidFill>
                    <a:srgbClr val="A54D05"/>
                  </a:solidFill>
                  <a:latin typeface="Dosis"/>
                  <a:ea typeface="Dosis"/>
                  <a:cs typeface="Dosis"/>
                  <a:sym typeface="Dosis"/>
                </a:rPr>
                <a:t>1¢</a:t>
              </a:r>
              <a:endParaRPr sz="4000" b="1">
                <a:solidFill>
                  <a:srgbClr val="A54D05"/>
                </a:solidFill>
                <a:latin typeface="Dosis"/>
                <a:ea typeface="Dosis"/>
                <a:cs typeface="Dosis"/>
                <a:sym typeface="Dosis"/>
              </a:endParaRPr>
            </a:p>
          </p:txBody>
        </p:sp>
      </p:grpSp>
      <p:grpSp>
        <p:nvGrpSpPr>
          <p:cNvPr id="1398" name="Google Shape;1398;p20"/>
          <p:cNvGrpSpPr/>
          <p:nvPr/>
        </p:nvGrpSpPr>
        <p:grpSpPr>
          <a:xfrm>
            <a:off x="4115259" y="1654716"/>
            <a:ext cx="913199" cy="913766"/>
            <a:chOff x="1300400" y="1688700"/>
            <a:chExt cx="481950" cy="482275"/>
          </a:xfrm>
        </p:grpSpPr>
        <p:sp>
          <p:nvSpPr>
            <p:cNvPr id="1399" name="Google Shape;1399;p20"/>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400" name="Google Shape;1400;p20"/>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a:solidFill>
                    <a:srgbClr val="999999"/>
                  </a:solidFill>
                  <a:latin typeface="Dosis"/>
                  <a:ea typeface="Dosis"/>
                  <a:cs typeface="Dosis"/>
                  <a:sym typeface="Dosis"/>
                </a:rPr>
                <a:t>5¢</a:t>
              </a:r>
              <a:endParaRPr sz="4000" b="1">
                <a:solidFill>
                  <a:srgbClr val="999999"/>
                </a:solidFill>
                <a:latin typeface="Dosis"/>
                <a:ea typeface="Dosis"/>
                <a:cs typeface="Dosis"/>
                <a:sym typeface="Dosis"/>
              </a:endParaRPr>
            </a:p>
          </p:txBody>
        </p:sp>
      </p:grpSp>
      <p:grpSp>
        <p:nvGrpSpPr>
          <p:cNvPr id="1401" name="Google Shape;1401;p20"/>
          <p:cNvGrpSpPr/>
          <p:nvPr/>
        </p:nvGrpSpPr>
        <p:grpSpPr>
          <a:xfrm>
            <a:off x="6948229" y="1899037"/>
            <a:ext cx="668995" cy="669446"/>
            <a:chOff x="1300400" y="1688700"/>
            <a:chExt cx="481950" cy="482275"/>
          </a:xfrm>
        </p:grpSpPr>
        <p:sp>
          <p:nvSpPr>
            <p:cNvPr id="1402" name="Google Shape;1402;p20"/>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403" name="Google Shape;1403;p20"/>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solidFill>
                    <a:srgbClr val="666666"/>
                  </a:solidFill>
                  <a:latin typeface="Dosis"/>
                  <a:ea typeface="Dosis"/>
                  <a:cs typeface="Dosis"/>
                  <a:sym typeface="Dosis"/>
                </a:rPr>
                <a:t>10¢</a:t>
              </a:r>
              <a:endParaRPr sz="2100" b="1">
                <a:solidFill>
                  <a:srgbClr val="666666"/>
                </a:solidFill>
                <a:latin typeface="Dosis"/>
                <a:ea typeface="Dosis"/>
                <a:cs typeface="Dosis"/>
                <a:sym typeface="Dosis"/>
              </a:endParaRPr>
            </a:p>
          </p:txBody>
        </p:sp>
      </p:grpSp>
      <p:sp>
        <p:nvSpPr>
          <p:cNvPr id="1404" name="Google Shape;1404;p20"/>
          <p:cNvSpPr/>
          <p:nvPr/>
        </p:nvSpPr>
        <p:spPr>
          <a:xfrm flipH="1">
            <a:off x="2046572" y="16991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20"/>
          <p:cNvSpPr/>
          <p:nvPr/>
        </p:nvSpPr>
        <p:spPr>
          <a:xfrm flipH="1">
            <a:off x="4027872" y="21089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20"/>
          <p:cNvSpPr/>
          <p:nvPr/>
        </p:nvSpPr>
        <p:spPr>
          <a:xfrm flipH="1">
            <a:off x="7433847" y="21724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dk1"/>
        </a:solidFill>
        <a:effectLst/>
      </p:bgPr>
    </p:bg>
    <p:spTree>
      <p:nvGrpSpPr>
        <p:cNvPr id="1" name="Shape 1596"/>
        <p:cNvGrpSpPr/>
        <p:nvPr/>
      </p:nvGrpSpPr>
      <p:grpSpPr>
        <a:xfrm>
          <a:off x="0" y="0"/>
          <a:ext cx="0" cy="0"/>
          <a:chOff x="0" y="0"/>
          <a:chExt cx="0" cy="0"/>
        </a:xfrm>
      </p:grpSpPr>
      <p:grpSp>
        <p:nvGrpSpPr>
          <p:cNvPr id="1597" name="Google Shape;1597;p24"/>
          <p:cNvGrpSpPr/>
          <p:nvPr/>
        </p:nvGrpSpPr>
        <p:grpSpPr>
          <a:xfrm>
            <a:off x="-138170" y="-299471"/>
            <a:ext cx="9864554" cy="5548495"/>
            <a:chOff x="238125" y="822050"/>
            <a:chExt cx="7136850" cy="4051475"/>
          </a:xfrm>
        </p:grpSpPr>
        <p:sp>
          <p:nvSpPr>
            <p:cNvPr id="1598" name="Google Shape;1598;p2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2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2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2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2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2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2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2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2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2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2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2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2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2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2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2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2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2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2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2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2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2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2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2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2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2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2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2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2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2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2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2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2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2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2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2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2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35" name="Google Shape;1635;p24"/>
          <p:cNvSpPr/>
          <p:nvPr/>
        </p:nvSpPr>
        <p:spPr>
          <a:xfrm>
            <a:off x="713225" y="1016700"/>
            <a:ext cx="3135000" cy="3194400"/>
          </a:xfrm>
          <a:prstGeom prst="roundRect">
            <a:avLst>
              <a:gd name="adj" fmla="val 4573"/>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36" name="Google Shape;1636;p24"/>
          <p:cNvSpPr txBox="1">
            <a:spLocks noGrp="1"/>
          </p:cNvSpPr>
          <p:nvPr>
            <p:ph type="title"/>
          </p:nvPr>
        </p:nvSpPr>
        <p:spPr>
          <a:xfrm>
            <a:off x="804450" y="1189338"/>
            <a:ext cx="3135000" cy="1936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7" name="Google Shape;1637;p24"/>
          <p:cNvSpPr txBox="1">
            <a:spLocks noGrp="1"/>
          </p:cNvSpPr>
          <p:nvPr>
            <p:ph type="body" idx="1"/>
          </p:nvPr>
        </p:nvSpPr>
        <p:spPr>
          <a:xfrm>
            <a:off x="804450" y="3179088"/>
            <a:ext cx="3135000" cy="9015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400">
                <a:solidFill>
                  <a:schemeClr val="dk1"/>
                </a:solidFill>
              </a:defRPr>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p:txBody>
      </p:sp>
      <p:grpSp>
        <p:nvGrpSpPr>
          <p:cNvPr id="1638" name="Google Shape;1638;p24"/>
          <p:cNvGrpSpPr/>
          <p:nvPr/>
        </p:nvGrpSpPr>
        <p:grpSpPr>
          <a:xfrm>
            <a:off x="3483913" y="842088"/>
            <a:ext cx="564797" cy="565193"/>
            <a:chOff x="6076688" y="1982663"/>
            <a:chExt cx="564797" cy="565193"/>
          </a:xfrm>
        </p:grpSpPr>
        <p:sp>
          <p:nvSpPr>
            <p:cNvPr id="1639" name="Google Shape;1639;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3" name="Google Shape;1643;p24"/>
          <p:cNvSpPr/>
          <p:nvPr/>
        </p:nvSpPr>
        <p:spPr>
          <a:xfrm>
            <a:off x="4754535" y="15527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44" name="Google Shape;1644;p24"/>
          <p:cNvGrpSpPr/>
          <p:nvPr/>
        </p:nvGrpSpPr>
        <p:grpSpPr>
          <a:xfrm rot="718916">
            <a:off x="4340931" y="2079802"/>
            <a:ext cx="462767" cy="463091"/>
            <a:chOff x="6076688" y="1982663"/>
            <a:chExt cx="564797" cy="565193"/>
          </a:xfrm>
        </p:grpSpPr>
        <p:sp>
          <p:nvSpPr>
            <p:cNvPr id="1645" name="Google Shape;1645;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9" name="Google Shape;1649;p24"/>
          <p:cNvSpPr/>
          <p:nvPr/>
        </p:nvSpPr>
        <p:spPr>
          <a:xfrm>
            <a:off x="4245272" y="341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50" name="Google Shape;1650;p24"/>
          <p:cNvGrpSpPr/>
          <p:nvPr/>
        </p:nvGrpSpPr>
        <p:grpSpPr>
          <a:xfrm rot="718916">
            <a:off x="4679018" y="2804927"/>
            <a:ext cx="462767" cy="463091"/>
            <a:chOff x="6076688" y="1982663"/>
            <a:chExt cx="564797" cy="565193"/>
          </a:xfrm>
        </p:grpSpPr>
        <p:sp>
          <p:nvSpPr>
            <p:cNvPr id="1651" name="Google Shape;1651;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25"/>
        <p:cNvGrpSpPr/>
        <p:nvPr/>
      </p:nvGrpSpPr>
      <p:grpSpPr>
        <a:xfrm>
          <a:off x="0" y="0"/>
          <a:ext cx="0" cy="0"/>
          <a:chOff x="0" y="0"/>
          <a:chExt cx="0" cy="0"/>
        </a:xfrm>
      </p:grpSpPr>
      <p:grpSp>
        <p:nvGrpSpPr>
          <p:cNvPr id="1826" name="Google Shape;1826;p28"/>
          <p:cNvGrpSpPr/>
          <p:nvPr/>
        </p:nvGrpSpPr>
        <p:grpSpPr>
          <a:xfrm>
            <a:off x="-138170" y="-299471"/>
            <a:ext cx="9864554" cy="5548495"/>
            <a:chOff x="238125" y="822050"/>
            <a:chExt cx="7136850" cy="4051475"/>
          </a:xfrm>
        </p:grpSpPr>
        <p:sp>
          <p:nvSpPr>
            <p:cNvPr id="1827" name="Google Shape;1827;p2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2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2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2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2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2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2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2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2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2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837;p2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838;p2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2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2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2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2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2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2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5" name="Google Shape;1845;p2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2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2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2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2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2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2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2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2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2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2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2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2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2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2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2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2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2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2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64" name="Google Shape;1864;p28"/>
          <p:cNvSpPr/>
          <p:nvPr/>
        </p:nvSpPr>
        <p:spPr>
          <a:xfrm>
            <a:off x="713275" y="481150"/>
            <a:ext cx="7717500" cy="689400"/>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865" name="Google Shape;1865;p28"/>
          <p:cNvSpPr txBox="1">
            <a:spLocks noGrp="1"/>
          </p:cNvSpPr>
          <p:nvPr>
            <p:ph type="title"/>
          </p:nvPr>
        </p:nvSpPr>
        <p:spPr>
          <a:xfrm>
            <a:off x="713225" y="539500"/>
            <a:ext cx="7717500" cy="55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65"/>
        <p:cNvGrpSpPr/>
        <p:nvPr/>
      </p:nvGrpSpPr>
      <p:grpSpPr>
        <a:xfrm>
          <a:off x="0" y="0"/>
          <a:ext cx="0" cy="0"/>
          <a:chOff x="0" y="0"/>
          <a:chExt cx="0" cy="0"/>
        </a:xfrm>
      </p:grpSpPr>
      <p:grpSp>
        <p:nvGrpSpPr>
          <p:cNvPr id="2166" name="Google Shape;2166;p34"/>
          <p:cNvGrpSpPr/>
          <p:nvPr/>
        </p:nvGrpSpPr>
        <p:grpSpPr>
          <a:xfrm>
            <a:off x="-138170" y="-299471"/>
            <a:ext cx="9864554" cy="5548495"/>
            <a:chOff x="238125" y="822050"/>
            <a:chExt cx="7136850" cy="4051475"/>
          </a:xfrm>
        </p:grpSpPr>
        <p:sp>
          <p:nvSpPr>
            <p:cNvPr id="2167" name="Google Shape;2167;p3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8" name="Google Shape;2168;p3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9" name="Google Shape;2169;p3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0" name="Google Shape;2170;p3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1" name="Google Shape;2171;p3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2" name="Google Shape;2172;p3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3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4" name="Google Shape;2174;p3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5" name="Google Shape;2175;p3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6" name="Google Shape;2176;p3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7" name="Google Shape;2177;p3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3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3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0" name="Google Shape;2180;p3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1" name="Google Shape;2181;p3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3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3" name="Google Shape;2183;p3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3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3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3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3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3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3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3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3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3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3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3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3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3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7" name="Google Shape;2197;p3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8" name="Google Shape;2198;p3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3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3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3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3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3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04" name="Google Shape;2204;p34"/>
          <p:cNvGrpSpPr/>
          <p:nvPr/>
        </p:nvGrpSpPr>
        <p:grpSpPr>
          <a:xfrm>
            <a:off x="7027650" y="3154625"/>
            <a:ext cx="1268950" cy="1268975"/>
            <a:chOff x="94500" y="533550"/>
            <a:chExt cx="1268950" cy="1268975"/>
          </a:xfrm>
        </p:grpSpPr>
        <p:sp>
          <p:nvSpPr>
            <p:cNvPr id="2205" name="Google Shape;2205;p34"/>
            <p:cNvSpPr/>
            <p:nvPr/>
          </p:nvSpPr>
          <p:spPr>
            <a:xfrm>
              <a:off x="94500" y="533550"/>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06" name="Google Shape;2206;p34"/>
            <p:cNvGrpSpPr/>
            <p:nvPr/>
          </p:nvGrpSpPr>
          <p:grpSpPr>
            <a:xfrm>
              <a:off x="94500" y="533550"/>
              <a:ext cx="1268950" cy="1268975"/>
              <a:chOff x="756000" y="1451225"/>
              <a:chExt cx="1268950" cy="1268975"/>
            </a:xfrm>
          </p:grpSpPr>
          <p:sp>
            <p:nvSpPr>
              <p:cNvPr id="2207" name="Google Shape;2207;p34"/>
              <p:cNvSpPr/>
              <p:nvPr/>
            </p:nvSpPr>
            <p:spPr>
              <a:xfrm>
                <a:off x="756000" y="1451225"/>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8" name="Google Shape;2208;p34"/>
              <p:cNvSpPr/>
              <p:nvPr/>
            </p:nvSpPr>
            <p:spPr>
              <a:xfrm>
                <a:off x="773700" y="1805000"/>
                <a:ext cx="922525" cy="911650"/>
              </a:xfrm>
              <a:custGeom>
                <a:avLst/>
                <a:gdLst/>
                <a:ahLst/>
                <a:cxnLst/>
                <a:rect l="l" t="t" r="r" b="b"/>
                <a:pathLst>
                  <a:path w="36901" h="36466" extrusionOk="0">
                    <a:moveTo>
                      <a:pt x="24631" y="0"/>
                    </a:moveTo>
                    <a:cubicBezTo>
                      <a:pt x="16210" y="0"/>
                      <a:pt x="5583" y="3149"/>
                      <a:pt x="1" y="17166"/>
                    </a:cubicBezTo>
                    <a:cubicBezTo>
                      <a:pt x="2469" y="27463"/>
                      <a:pt x="11228" y="35333"/>
                      <a:pt x="22011" y="36465"/>
                    </a:cubicBezTo>
                    <a:cubicBezTo>
                      <a:pt x="27878" y="31529"/>
                      <a:pt x="36111" y="21252"/>
                      <a:pt x="36900" y="2095"/>
                    </a:cubicBezTo>
                    <a:cubicBezTo>
                      <a:pt x="36900" y="2095"/>
                      <a:pt x="31500" y="0"/>
                      <a:pt x="24631" y="0"/>
                    </a:cubicBezTo>
                    <a:close/>
                  </a:path>
                </a:pathLst>
              </a:custGeom>
              <a:solidFill>
                <a:srgbClr val="7AA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34"/>
              <p:cNvSpPr/>
              <p:nvPr/>
            </p:nvSpPr>
            <p:spPr>
              <a:xfrm>
                <a:off x="969425" y="1451225"/>
                <a:ext cx="796075" cy="404625"/>
              </a:xfrm>
              <a:custGeom>
                <a:avLst/>
                <a:gdLst/>
                <a:ahLst/>
                <a:cxnLst/>
                <a:rect l="l" t="t" r="r" b="b"/>
                <a:pathLst>
                  <a:path w="31843" h="16185" extrusionOk="0">
                    <a:moveTo>
                      <a:pt x="16852" y="1"/>
                    </a:moveTo>
                    <a:cubicBezTo>
                      <a:pt x="10379" y="1"/>
                      <a:pt x="4492" y="2429"/>
                      <a:pt x="1" y="6394"/>
                    </a:cubicBezTo>
                    <a:cubicBezTo>
                      <a:pt x="2553" y="5483"/>
                      <a:pt x="5031" y="5099"/>
                      <a:pt x="7397" y="5099"/>
                    </a:cubicBezTo>
                    <a:cubicBezTo>
                      <a:pt x="20104" y="5099"/>
                      <a:pt x="29537" y="16185"/>
                      <a:pt x="29537" y="16185"/>
                    </a:cubicBezTo>
                    <a:cubicBezTo>
                      <a:pt x="31843" y="11573"/>
                      <a:pt x="31398" y="7223"/>
                      <a:pt x="30083" y="3723"/>
                    </a:cubicBezTo>
                    <a:cubicBezTo>
                      <a:pt x="26219" y="1356"/>
                      <a:pt x="21687" y="1"/>
                      <a:pt x="16852" y="1"/>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34"/>
              <p:cNvSpPr/>
              <p:nvPr/>
            </p:nvSpPr>
            <p:spPr>
              <a:xfrm>
                <a:off x="1710350" y="1862325"/>
                <a:ext cx="314600" cy="548850"/>
              </a:xfrm>
              <a:custGeom>
                <a:avLst/>
                <a:gdLst/>
                <a:ahLst/>
                <a:cxnLst/>
                <a:rect l="l" t="t" r="r" b="b"/>
                <a:pathLst>
                  <a:path w="12584" h="21954" extrusionOk="0">
                    <a:moveTo>
                      <a:pt x="2088" y="1"/>
                    </a:moveTo>
                    <a:cubicBezTo>
                      <a:pt x="801" y="1"/>
                      <a:pt x="1" y="146"/>
                      <a:pt x="1" y="146"/>
                    </a:cubicBezTo>
                    <a:cubicBezTo>
                      <a:pt x="1" y="146"/>
                      <a:pt x="8477" y="10362"/>
                      <a:pt x="9003" y="21954"/>
                    </a:cubicBezTo>
                    <a:cubicBezTo>
                      <a:pt x="11269" y="18130"/>
                      <a:pt x="12584" y="13679"/>
                      <a:pt x="12584" y="8925"/>
                    </a:cubicBezTo>
                    <a:cubicBezTo>
                      <a:pt x="12584" y="6923"/>
                      <a:pt x="12341" y="4960"/>
                      <a:pt x="11896" y="3079"/>
                    </a:cubicBezTo>
                    <a:cubicBezTo>
                      <a:pt x="8272" y="468"/>
                      <a:pt x="4397" y="1"/>
                      <a:pt x="2088" y="1"/>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1" name="Google Shape;2211;p34"/>
              <p:cNvSpPr/>
              <p:nvPr/>
            </p:nvSpPr>
            <p:spPr>
              <a:xfrm>
                <a:off x="1561150" y="1745925"/>
                <a:ext cx="239750" cy="222375"/>
              </a:xfrm>
              <a:custGeom>
                <a:avLst/>
                <a:gdLst/>
                <a:ahLst/>
                <a:cxnLst/>
                <a:rect l="l" t="t" r="r" b="b"/>
                <a:pathLst>
                  <a:path w="9590" h="8895" extrusionOk="0">
                    <a:moveTo>
                      <a:pt x="4215" y="1"/>
                    </a:moveTo>
                    <a:cubicBezTo>
                      <a:pt x="3347" y="1"/>
                      <a:pt x="2506" y="272"/>
                      <a:pt x="1822" y="837"/>
                    </a:cubicBezTo>
                    <a:cubicBezTo>
                      <a:pt x="82" y="2273"/>
                      <a:pt x="1" y="5065"/>
                      <a:pt x="1640" y="7047"/>
                    </a:cubicBezTo>
                    <a:cubicBezTo>
                      <a:pt x="2634" y="8250"/>
                      <a:pt x="4037" y="8894"/>
                      <a:pt x="5376" y="8894"/>
                    </a:cubicBezTo>
                    <a:cubicBezTo>
                      <a:pt x="6244" y="8894"/>
                      <a:pt x="7085" y="8624"/>
                      <a:pt x="7769" y="8059"/>
                    </a:cubicBezTo>
                    <a:cubicBezTo>
                      <a:pt x="9509" y="6622"/>
                      <a:pt x="9590" y="3831"/>
                      <a:pt x="7951" y="1848"/>
                    </a:cubicBezTo>
                    <a:cubicBezTo>
                      <a:pt x="6957" y="645"/>
                      <a:pt x="5553" y="1"/>
                      <a:pt x="4215" y="1"/>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2" name="Google Shape;2212;p34"/>
              <p:cNvSpPr/>
              <p:nvPr/>
            </p:nvSpPr>
            <p:spPr>
              <a:xfrm>
                <a:off x="1667875" y="1778000"/>
                <a:ext cx="101175" cy="79350"/>
              </a:xfrm>
              <a:custGeom>
                <a:avLst/>
                <a:gdLst/>
                <a:ahLst/>
                <a:cxnLst/>
                <a:rect l="l" t="t" r="r" b="b"/>
                <a:pathLst>
                  <a:path w="4047" h="3174" extrusionOk="0">
                    <a:moveTo>
                      <a:pt x="1255" y="0"/>
                    </a:moveTo>
                    <a:cubicBezTo>
                      <a:pt x="910" y="0"/>
                      <a:pt x="613" y="112"/>
                      <a:pt x="425" y="342"/>
                    </a:cubicBezTo>
                    <a:cubicBezTo>
                      <a:pt x="0" y="889"/>
                      <a:pt x="365" y="1880"/>
                      <a:pt x="1255" y="2568"/>
                    </a:cubicBezTo>
                    <a:cubicBezTo>
                      <a:pt x="1757" y="2965"/>
                      <a:pt x="2327" y="3173"/>
                      <a:pt x="2800" y="3173"/>
                    </a:cubicBezTo>
                    <a:cubicBezTo>
                      <a:pt x="3147" y="3173"/>
                      <a:pt x="3442" y="3062"/>
                      <a:pt x="3622" y="2831"/>
                    </a:cubicBezTo>
                    <a:cubicBezTo>
                      <a:pt x="4046" y="2305"/>
                      <a:pt x="3682" y="1293"/>
                      <a:pt x="2792" y="605"/>
                    </a:cubicBezTo>
                    <a:cubicBezTo>
                      <a:pt x="2290" y="208"/>
                      <a:pt x="1727"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213" name="Google Shape;2213;p34"/>
          <p:cNvGrpSpPr/>
          <p:nvPr/>
        </p:nvGrpSpPr>
        <p:grpSpPr>
          <a:xfrm>
            <a:off x="6460513" y="3489943"/>
            <a:ext cx="630680" cy="631105"/>
            <a:chOff x="1300400" y="1688700"/>
            <a:chExt cx="481950" cy="482275"/>
          </a:xfrm>
        </p:grpSpPr>
        <p:sp>
          <p:nvSpPr>
            <p:cNvPr id="2214" name="Google Shape;2214;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5" name="Google Shape;2215;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2216" name="Google Shape;2216;p34"/>
          <p:cNvGrpSpPr/>
          <p:nvPr/>
        </p:nvGrpSpPr>
        <p:grpSpPr>
          <a:xfrm>
            <a:off x="6625300" y="3792493"/>
            <a:ext cx="630680" cy="631105"/>
            <a:chOff x="1300400" y="1688700"/>
            <a:chExt cx="481950" cy="482275"/>
          </a:xfrm>
        </p:grpSpPr>
        <p:sp>
          <p:nvSpPr>
            <p:cNvPr id="2217" name="Google Shape;2217;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8" name="Google Shape;2218;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sp>
        <p:nvSpPr>
          <p:cNvPr id="2219" name="Google Shape;2219;p34"/>
          <p:cNvSpPr/>
          <p:nvPr/>
        </p:nvSpPr>
        <p:spPr>
          <a:xfrm>
            <a:off x="6460522" y="32689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0" name="Google Shape;2220;p34"/>
          <p:cNvSpPr/>
          <p:nvPr/>
        </p:nvSpPr>
        <p:spPr>
          <a:xfrm>
            <a:off x="6784760" y="22658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1" name="Google Shape;2221;p34"/>
          <p:cNvSpPr/>
          <p:nvPr/>
        </p:nvSpPr>
        <p:spPr>
          <a:xfrm>
            <a:off x="8060822" y="21646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2D769DF-72D7-400B-8D46-2CA7E227B53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0EDA-12E8-486B-B293-B7EEEFB6F52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dk1"/>
        </a:solidFill>
        <a:effectLst/>
      </p:bgPr>
    </p:bg>
    <p:spTree>
      <p:nvGrpSpPr>
        <p:cNvPr id="1" name="Shape 1015"/>
        <p:cNvGrpSpPr/>
        <p:nvPr/>
      </p:nvGrpSpPr>
      <p:grpSpPr>
        <a:xfrm>
          <a:off x="0" y="0"/>
          <a:ext cx="0" cy="0"/>
          <a:chOff x="0" y="0"/>
          <a:chExt cx="0" cy="0"/>
        </a:xfrm>
      </p:grpSpPr>
      <p:grpSp>
        <p:nvGrpSpPr>
          <p:cNvPr id="1016" name="Google Shape;1016;p16"/>
          <p:cNvGrpSpPr/>
          <p:nvPr/>
        </p:nvGrpSpPr>
        <p:grpSpPr>
          <a:xfrm>
            <a:off x="-138170" y="-299471"/>
            <a:ext cx="9864554" cy="5548495"/>
            <a:chOff x="238125" y="822050"/>
            <a:chExt cx="7136850" cy="4051475"/>
          </a:xfrm>
        </p:grpSpPr>
        <p:sp>
          <p:nvSpPr>
            <p:cNvPr id="1017" name="Google Shape;1017;p1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1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1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1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1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1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1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1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1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1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1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1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1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1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1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1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1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1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1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1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1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1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1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1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1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1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1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1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1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1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1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1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1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1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1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1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1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54" name="Google Shape;1054;p16"/>
          <p:cNvSpPr txBox="1">
            <a:spLocks noGrp="1"/>
          </p:cNvSpPr>
          <p:nvPr>
            <p:ph type="title"/>
          </p:nvPr>
        </p:nvSpPr>
        <p:spPr>
          <a:xfrm>
            <a:off x="761200" y="2271800"/>
            <a:ext cx="5524500" cy="12474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5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1055" name="Google Shape;1055;p16"/>
          <p:cNvSpPr txBox="1">
            <a:spLocks noGrp="1"/>
          </p:cNvSpPr>
          <p:nvPr>
            <p:ph type="subTitle" idx="1"/>
          </p:nvPr>
        </p:nvSpPr>
        <p:spPr>
          <a:xfrm>
            <a:off x="761200" y="4034350"/>
            <a:ext cx="5524500" cy="44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056" name="Google Shape;1056;p16"/>
          <p:cNvSpPr txBox="1">
            <a:spLocks noGrp="1"/>
          </p:cNvSpPr>
          <p:nvPr>
            <p:ph type="title" idx="2" hasCustomPrompt="1"/>
          </p:nvPr>
        </p:nvSpPr>
        <p:spPr>
          <a:xfrm>
            <a:off x="812975" y="748825"/>
            <a:ext cx="1286400" cy="12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057" name="Google Shape;1057;p16"/>
          <p:cNvGrpSpPr/>
          <p:nvPr/>
        </p:nvGrpSpPr>
        <p:grpSpPr>
          <a:xfrm>
            <a:off x="6702827" y="2578710"/>
            <a:ext cx="1565411" cy="1970086"/>
            <a:chOff x="7667575" y="2133515"/>
            <a:chExt cx="359600" cy="452550"/>
          </a:xfrm>
        </p:grpSpPr>
        <p:sp>
          <p:nvSpPr>
            <p:cNvPr id="1058" name="Google Shape;1058;p16"/>
            <p:cNvSpPr/>
            <p:nvPr/>
          </p:nvSpPr>
          <p:spPr>
            <a:xfrm>
              <a:off x="7667950" y="2133515"/>
              <a:ext cx="359225" cy="452550"/>
            </a:xfrm>
            <a:custGeom>
              <a:avLst/>
              <a:gdLst/>
              <a:ahLst/>
              <a:cxnLst/>
              <a:rect l="l" t="t" r="r" b="b"/>
              <a:pathLst>
                <a:path w="14369" h="18102" extrusionOk="0">
                  <a:moveTo>
                    <a:pt x="7214" y="0"/>
                  </a:moveTo>
                  <a:cubicBezTo>
                    <a:pt x="7095" y="0"/>
                    <a:pt x="7005" y="90"/>
                    <a:pt x="6990" y="194"/>
                  </a:cubicBezTo>
                  <a:lnTo>
                    <a:pt x="1420" y="194"/>
                  </a:lnTo>
                  <a:lnTo>
                    <a:pt x="1420" y="7423"/>
                  </a:lnTo>
                  <a:lnTo>
                    <a:pt x="6990" y="7423"/>
                  </a:lnTo>
                  <a:lnTo>
                    <a:pt x="6990" y="7438"/>
                  </a:lnTo>
                  <a:lnTo>
                    <a:pt x="449" y="7438"/>
                  </a:lnTo>
                  <a:lnTo>
                    <a:pt x="449" y="9962"/>
                  </a:lnTo>
                  <a:lnTo>
                    <a:pt x="285" y="9962"/>
                  </a:lnTo>
                  <a:cubicBezTo>
                    <a:pt x="135" y="9962"/>
                    <a:pt x="1" y="10081"/>
                    <a:pt x="1" y="10245"/>
                  </a:cubicBezTo>
                  <a:cubicBezTo>
                    <a:pt x="1" y="10395"/>
                    <a:pt x="135" y="10514"/>
                    <a:pt x="285" y="10514"/>
                  </a:cubicBezTo>
                  <a:lnTo>
                    <a:pt x="449" y="10514"/>
                  </a:lnTo>
                  <a:lnTo>
                    <a:pt x="449" y="17549"/>
                  </a:lnTo>
                  <a:lnTo>
                    <a:pt x="6990" y="17549"/>
                  </a:lnTo>
                  <a:lnTo>
                    <a:pt x="6990" y="17892"/>
                  </a:lnTo>
                  <a:cubicBezTo>
                    <a:pt x="6990" y="17997"/>
                    <a:pt x="7095" y="18101"/>
                    <a:pt x="7214" y="18101"/>
                  </a:cubicBezTo>
                  <a:cubicBezTo>
                    <a:pt x="7334" y="18101"/>
                    <a:pt x="7424" y="17997"/>
                    <a:pt x="7424" y="17892"/>
                  </a:cubicBezTo>
                  <a:lnTo>
                    <a:pt x="7424" y="17549"/>
                  </a:lnTo>
                  <a:lnTo>
                    <a:pt x="13905" y="17549"/>
                  </a:lnTo>
                  <a:lnTo>
                    <a:pt x="13905" y="10514"/>
                  </a:lnTo>
                  <a:lnTo>
                    <a:pt x="14085" y="10514"/>
                  </a:lnTo>
                  <a:cubicBezTo>
                    <a:pt x="14249" y="10514"/>
                    <a:pt x="14368" y="10395"/>
                    <a:pt x="14368" y="10245"/>
                  </a:cubicBezTo>
                  <a:cubicBezTo>
                    <a:pt x="14368" y="10081"/>
                    <a:pt x="14249" y="9962"/>
                    <a:pt x="14085" y="9962"/>
                  </a:cubicBezTo>
                  <a:lnTo>
                    <a:pt x="13905" y="9962"/>
                  </a:lnTo>
                  <a:lnTo>
                    <a:pt x="13905" y="7438"/>
                  </a:lnTo>
                  <a:lnTo>
                    <a:pt x="7424" y="7438"/>
                  </a:lnTo>
                  <a:lnTo>
                    <a:pt x="7424" y="7423"/>
                  </a:lnTo>
                  <a:lnTo>
                    <a:pt x="12307" y="7423"/>
                  </a:lnTo>
                  <a:lnTo>
                    <a:pt x="12307" y="194"/>
                  </a:lnTo>
                  <a:lnTo>
                    <a:pt x="7424" y="194"/>
                  </a:lnTo>
                  <a:cubicBezTo>
                    <a:pt x="7409" y="90"/>
                    <a:pt x="7319" y="0"/>
                    <a:pt x="7214" y="0"/>
                  </a:cubicBezTo>
                  <a:close/>
                </a:path>
              </a:pathLst>
            </a:custGeom>
            <a:solidFill>
              <a:srgbClr val="FFFFFF"/>
            </a:solidFill>
            <a:ln w="2286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16"/>
            <p:cNvSpPr/>
            <p:nvPr/>
          </p:nvSpPr>
          <p:spPr>
            <a:xfrm>
              <a:off x="7678775" y="2319625"/>
              <a:ext cx="336075" cy="252425"/>
            </a:xfrm>
            <a:custGeom>
              <a:avLst/>
              <a:gdLst/>
              <a:ahLst/>
              <a:cxnLst/>
              <a:rect l="l" t="t" r="r" b="b"/>
              <a:pathLst>
                <a:path w="13443" h="10097" extrusionOk="0">
                  <a:moveTo>
                    <a:pt x="1" y="1"/>
                  </a:moveTo>
                  <a:lnTo>
                    <a:pt x="1" y="10097"/>
                  </a:lnTo>
                  <a:lnTo>
                    <a:pt x="13442" y="10097"/>
                  </a:lnTo>
                  <a:lnTo>
                    <a:pt x="13442" y="1"/>
                  </a:lnTo>
                  <a:close/>
                </a:path>
              </a:pathLst>
            </a:custGeom>
            <a:solidFill>
              <a:srgbClr val="FAA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16"/>
            <p:cNvSpPr/>
            <p:nvPr/>
          </p:nvSpPr>
          <p:spPr>
            <a:xfrm>
              <a:off x="7716875" y="2354350"/>
              <a:ext cx="72825" cy="72850"/>
            </a:xfrm>
            <a:custGeom>
              <a:avLst/>
              <a:gdLst/>
              <a:ahLst/>
              <a:cxnLst/>
              <a:rect l="l" t="t" r="r" b="b"/>
              <a:pathLst>
                <a:path w="2913" h="2914" extrusionOk="0">
                  <a:moveTo>
                    <a:pt x="0" y="1"/>
                  </a:moveTo>
                  <a:lnTo>
                    <a:pt x="0" y="2913"/>
                  </a:lnTo>
                  <a:lnTo>
                    <a:pt x="2912" y="2913"/>
                  </a:lnTo>
                  <a:lnTo>
                    <a:pt x="2912" y="1"/>
                  </a:lnTo>
                  <a:close/>
                </a:path>
              </a:pathLst>
            </a:custGeom>
            <a:solidFill>
              <a:srgbClr val="61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16"/>
            <p:cNvSpPr/>
            <p:nvPr/>
          </p:nvSpPr>
          <p:spPr>
            <a:xfrm>
              <a:off x="7829250" y="2478700"/>
              <a:ext cx="147875" cy="19050"/>
            </a:xfrm>
            <a:custGeom>
              <a:avLst/>
              <a:gdLst/>
              <a:ahLst/>
              <a:cxnLst/>
              <a:rect l="l" t="t" r="r" b="b"/>
              <a:pathLst>
                <a:path w="5915" h="762" extrusionOk="0">
                  <a:moveTo>
                    <a:pt x="1" y="0"/>
                  </a:moveTo>
                  <a:lnTo>
                    <a:pt x="1" y="762"/>
                  </a:lnTo>
                  <a:lnTo>
                    <a:pt x="5915" y="762"/>
                  </a:lnTo>
                  <a:lnTo>
                    <a:pt x="5915"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16"/>
            <p:cNvSpPr/>
            <p:nvPr/>
          </p:nvSpPr>
          <p:spPr>
            <a:xfrm>
              <a:off x="7829250" y="2516400"/>
              <a:ext cx="147875" cy="18700"/>
            </a:xfrm>
            <a:custGeom>
              <a:avLst/>
              <a:gdLst/>
              <a:ahLst/>
              <a:cxnLst/>
              <a:rect l="l" t="t" r="r" b="b"/>
              <a:pathLst>
                <a:path w="5915" h="748" extrusionOk="0">
                  <a:moveTo>
                    <a:pt x="1" y="1"/>
                  </a:moveTo>
                  <a:lnTo>
                    <a:pt x="1" y="747"/>
                  </a:lnTo>
                  <a:lnTo>
                    <a:pt x="5915" y="747"/>
                  </a:lnTo>
                  <a:lnTo>
                    <a:pt x="5915"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16"/>
            <p:cNvSpPr/>
            <p:nvPr/>
          </p:nvSpPr>
          <p:spPr>
            <a:xfrm>
              <a:off x="7702675" y="2138550"/>
              <a:ext cx="272225" cy="180750"/>
            </a:xfrm>
            <a:custGeom>
              <a:avLst/>
              <a:gdLst/>
              <a:ahLst/>
              <a:cxnLst/>
              <a:rect l="l" t="t" r="r" b="b"/>
              <a:pathLst>
                <a:path w="10889" h="7230" extrusionOk="0">
                  <a:moveTo>
                    <a:pt x="1" y="1"/>
                  </a:moveTo>
                  <a:lnTo>
                    <a:pt x="1" y="7229"/>
                  </a:lnTo>
                  <a:lnTo>
                    <a:pt x="10888" y="7229"/>
                  </a:lnTo>
                  <a:lnTo>
                    <a:pt x="10888" y="1"/>
                  </a:lnTo>
                  <a:close/>
                </a:path>
              </a:pathLst>
            </a:custGeom>
            <a:solidFill>
              <a:srgbClr val="F28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16"/>
            <p:cNvSpPr/>
            <p:nvPr/>
          </p:nvSpPr>
          <p:spPr>
            <a:xfrm>
              <a:off x="7726200" y="2185225"/>
              <a:ext cx="98600" cy="14200"/>
            </a:xfrm>
            <a:custGeom>
              <a:avLst/>
              <a:gdLst/>
              <a:ahLst/>
              <a:cxnLst/>
              <a:rect l="l" t="t" r="r" b="b"/>
              <a:pathLst>
                <a:path w="3944" h="568" extrusionOk="0">
                  <a:moveTo>
                    <a:pt x="1" y="0"/>
                  </a:moveTo>
                  <a:lnTo>
                    <a:pt x="1" y="568"/>
                  </a:lnTo>
                  <a:lnTo>
                    <a:pt x="3943" y="568"/>
                  </a:lnTo>
                  <a:lnTo>
                    <a:pt x="3943"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16"/>
            <p:cNvSpPr/>
            <p:nvPr/>
          </p:nvSpPr>
          <p:spPr>
            <a:xfrm>
              <a:off x="7723575" y="2218075"/>
              <a:ext cx="98975" cy="14225"/>
            </a:xfrm>
            <a:custGeom>
              <a:avLst/>
              <a:gdLst/>
              <a:ahLst/>
              <a:cxnLst/>
              <a:rect l="l" t="t" r="r" b="b"/>
              <a:pathLst>
                <a:path w="3959" h="569" extrusionOk="0">
                  <a:moveTo>
                    <a:pt x="1" y="1"/>
                  </a:moveTo>
                  <a:lnTo>
                    <a:pt x="1" y="568"/>
                  </a:lnTo>
                  <a:lnTo>
                    <a:pt x="3959" y="568"/>
                  </a:lnTo>
                  <a:lnTo>
                    <a:pt x="3959"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16"/>
            <p:cNvSpPr/>
            <p:nvPr/>
          </p:nvSpPr>
          <p:spPr>
            <a:xfrm>
              <a:off x="7871825" y="2178500"/>
              <a:ext cx="82150" cy="121750"/>
            </a:xfrm>
            <a:custGeom>
              <a:avLst/>
              <a:gdLst/>
              <a:ahLst/>
              <a:cxnLst/>
              <a:rect l="l" t="t" r="r" b="b"/>
              <a:pathLst>
                <a:path w="3286" h="4870" extrusionOk="0">
                  <a:moveTo>
                    <a:pt x="0" y="1"/>
                  </a:moveTo>
                  <a:lnTo>
                    <a:pt x="0" y="4869"/>
                  </a:lnTo>
                  <a:lnTo>
                    <a:pt x="3286" y="4869"/>
                  </a:lnTo>
                  <a:lnTo>
                    <a:pt x="3286"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16"/>
            <p:cNvSpPr/>
            <p:nvPr/>
          </p:nvSpPr>
          <p:spPr>
            <a:xfrm>
              <a:off x="7842325" y="2133700"/>
              <a:ext cx="10475" cy="452175"/>
            </a:xfrm>
            <a:custGeom>
              <a:avLst/>
              <a:gdLst/>
              <a:ahLst/>
              <a:cxnLst/>
              <a:rect l="l" t="t" r="r" b="b"/>
              <a:pathLst>
                <a:path w="419" h="18087" extrusionOk="0">
                  <a:moveTo>
                    <a:pt x="209" y="0"/>
                  </a:moveTo>
                  <a:cubicBezTo>
                    <a:pt x="90" y="0"/>
                    <a:pt x="0" y="90"/>
                    <a:pt x="0" y="209"/>
                  </a:cubicBezTo>
                  <a:lnTo>
                    <a:pt x="0" y="17892"/>
                  </a:lnTo>
                  <a:cubicBezTo>
                    <a:pt x="0" y="17997"/>
                    <a:pt x="90" y="18087"/>
                    <a:pt x="209" y="18087"/>
                  </a:cubicBezTo>
                  <a:cubicBezTo>
                    <a:pt x="329" y="18087"/>
                    <a:pt x="418" y="17997"/>
                    <a:pt x="418" y="17892"/>
                  </a:cubicBezTo>
                  <a:lnTo>
                    <a:pt x="418" y="209"/>
                  </a:lnTo>
                  <a:cubicBezTo>
                    <a:pt x="418" y="90"/>
                    <a:pt x="329" y="0"/>
                    <a:pt x="209" y="0"/>
                  </a:cubicBezTo>
                  <a:close/>
                </a:path>
              </a:pathLst>
            </a:custGeom>
            <a:solidFill>
              <a:srgbClr val="FCD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16"/>
            <p:cNvSpPr/>
            <p:nvPr/>
          </p:nvSpPr>
          <p:spPr>
            <a:xfrm>
              <a:off x="7667575" y="2382375"/>
              <a:ext cx="358850" cy="14200"/>
            </a:xfrm>
            <a:custGeom>
              <a:avLst/>
              <a:gdLst/>
              <a:ahLst/>
              <a:cxnLst/>
              <a:rect l="l" t="t" r="r" b="b"/>
              <a:pathLst>
                <a:path w="14354" h="568" extrusionOk="0">
                  <a:moveTo>
                    <a:pt x="270" y="0"/>
                  </a:moveTo>
                  <a:cubicBezTo>
                    <a:pt x="120" y="0"/>
                    <a:pt x="1" y="134"/>
                    <a:pt x="1" y="284"/>
                  </a:cubicBezTo>
                  <a:cubicBezTo>
                    <a:pt x="1" y="448"/>
                    <a:pt x="120" y="568"/>
                    <a:pt x="270" y="568"/>
                  </a:cubicBezTo>
                  <a:lnTo>
                    <a:pt x="14084" y="568"/>
                  </a:lnTo>
                  <a:cubicBezTo>
                    <a:pt x="14234" y="568"/>
                    <a:pt x="14353" y="448"/>
                    <a:pt x="14353" y="284"/>
                  </a:cubicBezTo>
                  <a:cubicBezTo>
                    <a:pt x="14353" y="134"/>
                    <a:pt x="14234" y="0"/>
                    <a:pt x="14084" y="0"/>
                  </a:cubicBez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9" name="Google Shape;1069;p16"/>
          <p:cNvGrpSpPr/>
          <p:nvPr/>
        </p:nvGrpSpPr>
        <p:grpSpPr>
          <a:xfrm>
            <a:off x="6878399" y="1176721"/>
            <a:ext cx="647914" cy="647927"/>
            <a:chOff x="3312800" y="1179225"/>
            <a:chExt cx="473725" cy="473700"/>
          </a:xfrm>
        </p:grpSpPr>
        <p:sp>
          <p:nvSpPr>
            <p:cNvPr id="1070" name="Google Shape;1070;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3" name="Google Shape;1073;p16"/>
          <p:cNvGrpSpPr/>
          <p:nvPr/>
        </p:nvGrpSpPr>
        <p:grpSpPr>
          <a:xfrm rot="-2700000">
            <a:off x="7807957" y="1774722"/>
            <a:ext cx="303286" cy="303337"/>
            <a:chOff x="3312800" y="1179225"/>
            <a:chExt cx="473725" cy="473700"/>
          </a:xfrm>
        </p:grpSpPr>
        <p:sp>
          <p:nvSpPr>
            <p:cNvPr id="1074" name="Google Shape;1074;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16"/>
            <p:cNvSpPr/>
            <p:nvPr/>
          </p:nvSpPr>
          <p:spPr>
            <a:xfrm>
              <a:off x="3394319" y="1278762"/>
              <a:ext cx="312099" cy="273488"/>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16"/>
            <p:cNvSpPr/>
            <p:nvPr/>
          </p:nvSpPr>
          <p:spPr>
            <a:xfrm>
              <a:off x="3439806" y="1335618"/>
              <a:ext cx="220794" cy="159443"/>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7" name="Google Shape;1077;p16"/>
          <p:cNvGrpSpPr/>
          <p:nvPr/>
        </p:nvGrpSpPr>
        <p:grpSpPr>
          <a:xfrm rot="-4500389">
            <a:off x="7899972" y="4089545"/>
            <a:ext cx="506850" cy="506882"/>
            <a:chOff x="3312800" y="1179225"/>
            <a:chExt cx="473725" cy="473700"/>
          </a:xfrm>
        </p:grpSpPr>
        <p:sp>
          <p:nvSpPr>
            <p:cNvPr id="1078" name="Google Shape;1078;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81" name="Google Shape;1081;p16"/>
          <p:cNvSpPr/>
          <p:nvPr/>
        </p:nvSpPr>
        <p:spPr>
          <a:xfrm>
            <a:off x="6333697"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16"/>
          <p:cNvSpPr/>
          <p:nvPr/>
        </p:nvSpPr>
        <p:spPr>
          <a:xfrm>
            <a:off x="7803722" y="6682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16"/>
          <p:cNvSpPr/>
          <p:nvPr/>
        </p:nvSpPr>
        <p:spPr>
          <a:xfrm>
            <a:off x="713200" y="1992925"/>
            <a:ext cx="5620500" cy="18438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16"/>
          <p:cNvSpPr/>
          <p:nvPr/>
        </p:nvSpPr>
        <p:spPr>
          <a:xfrm>
            <a:off x="713200" y="4000475"/>
            <a:ext cx="56205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16"/>
          <p:cNvSpPr/>
          <p:nvPr/>
        </p:nvSpPr>
        <p:spPr>
          <a:xfrm>
            <a:off x="713225" y="558813"/>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a:xfrm>
            <a:off x="6442245" y="4402931"/>
            <a:ext cx="1200150" cy="283369"/>
          </a:xfrm>
        </p:spPr>
        <p:txBody>
          <a:bodyPr/>
          <a:lstStyle/>
          <a:p>
            <a:fld id="{B36A661A-3546-448C-90F8-321A9DCED7C4}" type="datetimeFigureOut">
              <a:rPr lang="vi-VN" smtClean="0"/>
            </a:fld>
            <a:endParaRPr lang="vi-VN"/>
          </a:p>
        </p:txBody>
      </p:sp>
      <p:sp>
        <p:nvSpPr>
          <p:cNvPr id="3" name="Footer Placeholder 2"/>
          <p:cNvSpPr>
            <a:spLocks noGrp="1"/>
          </p:cNvSpPr>
          <p:nvPr>
            <p:ph type="ftr" sz="quarter" idx="11"/>
          </p:nvPr>
        </p:nvSpPr>
        <p:spPr>
          <a:xfrm>
            <a:off x="514350" y="4402931"/>
            <a:ext cx="5870744" cy="283369"/>
          </a:xfrm>
        </p:spPr>
        <p:txBody>
          <a:bodyPr/>
          <a:lstStyle/>
          <a:p>
            <a:endParaRPr lang="vi-VN"/>
          </a:p>
        </p:txBody>
      </p:sp>
      <p:sp>
        <p:nvSpPr>
          <p:cNvPr id="4" name="Slide Number Placeholder 3"/>
          <p:cNvSpPr>
            <a:spLocks noGrp="1"/>
          </p:cNvSpPr>
          <p:nvPr>
            <p:ph type="sldNum" sz="quarter" idx="12"/>
          </p:nvPr>
        </p:nvSpPr>
        <p:spPr>
          <a:xfrm>
            <a:off x="7699545" y="4402931"/>
            <a:ext cx="413375" cy="283369"/>
          </a:xfrm>
        </p:spPr>
        <p:txBody>
          <a:bodyPr/>
          <a:lstStyle/>
          <a:p>
            <a:fld id="{5E60B538-BEDC-46D7-A468-289CAA484A0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77"/>
        <p:cNvGrpSpPr/>
        <p:nvPr/>
      </p:nvGrpSpPr>
      <p:grpSpPr>
        <a:xfrm>
          <a:off x="0" y="0"/>
          <a:ext cx="0" cy="0"/>
          <a:chOff x="0" y="0"/>
          <a:chExt cx="0" cy="0"/>
        </a:xfrm>
      </p:grpSpPr>
      <p:grpSp>
        <p:nvGrpSpPr>
          <p:cNvPr id="178" name="Google Shape;178;p4"/>
          <p:cNvGrpSpPr/>
          <p:nvPr/>
        </p:nvGrpSpPr>
        <p:grpSpPr>
          <a:xfrm>
            <a:off x="-138170" y="-299471"/>
            <a:ext cx="9864554" cy="5548495"/>
            <a:chOff x="238125" y="822050"/>
            <a:chExt cx="7136850" cy="4051475"/>
          </a:xfrm>
        </p:grpSpPr>
        <p:sp>
          <p:nvSpPr>
            <p:cNvPr id="179" name="Google Shape;179;p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6" name="Google Shape;216;p4"/>
          <p:cNvSpPr/>
          <p:nvPr/>
        </p:nvSpPr>
        <p:spPr>
          <a:xfrm>
            <a:off x="713200" y="1323450"/>
            <a:ext cx="7717500" cy="3247200"/>
          </a:xfrm>
          <a:prstGeom prst="roundRect">
            <a:avLst>
              <a:gd name="adj" fmla="val 5150"/>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7" name="Google Shape;217;p4"/>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18" name="Google Shape;218;p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9" name="Google Shape;219;p4"/>
          <p:cNvSpPr txBox="1">
            <a:spLocks noGrp="1"/>
          </p:cNvSpPr>
          <p:nvPr>
            <p:ph type="body" idx="1"/>
          </p:nvPr>
        </p:nvSpPr>
        <p:spPr>
          <a:xfrm>
            <a:off x="713225" y="1323450"/>
            <a:ext cx="7717500" cy="3208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p:txBody>
      </p:sp>
      <p:sp>
        <p:nvSpPr>
          <p:cNvPr id="220" name="Google Shape;220;p4"/>
          <p:cNvSpPr/>
          <p:nvPr/>
        </p:nvSpPr>
        <p:spPr>
          <a:xfrm>
            <a:off x="8633472" y="242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21;p4"/>
          <p:cNvGrpSpPr/>
          <p:nvPr/>
        </p:nvGrpSpPr>
        <p:grpSpPr>
          <a:xfrm>
            <a:off x="7628088" y="444606"/>
            <a:ext cx="866837" cy="932804"/>
            <a:chOff x="7627750" y="181828"/>
            <a:chExt cx="1196793" cy="1288048"/>
          </a:xfrm>
        </p:grpSpPr>
        <p:sp>
          <p:nvSpPr>
            <p:cNvPr id="222" name="Google Shape;222;p4"/>
            <p:cNvSpPr/>
            <p:nvPr/>
          </p:nvSpPr>
          <p:spPr>
            <a:xfrm>
              <a:off x="7627750" y="183417"/>
              <a:ext cx="1196793" cy="1286458"/>
            </a:xfrm>
            <a:custGeom>
              <a:avLst/>
              <a:gdLst/>
              <a:ahLst/>
              <a:cxnLst/>
              <a:rect l="l" t="t" r="r" b="b"/>
              <a:pathLst>
                <a:path w="40916" h="43989" extrusionOk="0">
                  <a:moveTo>
                    <a:pt x="16330" y="1"/>
                  </a:moveTo>
                  <a:cubicBezTo>
                    <a:pt x="10854" y="1"/>
                    <a:pt x="6328" y="1956"/>
                    <a:pt x="5700" y="4471"/>
                  </a:cubicBezTo>
                  <a:cubicBezTo>
                    <a:pt x="2738" y="5379"/>
                    <a:pt x="769" y="6943"/>
                    <a:pt x="769" y="8731"/>
                  </a:cubicBezTo>
                  <a:lnTo>
                    <a:pt x="769" y="10813"/>
                  </a:lnTo>
                  <a:cubicBezTo>
                    <a:pt x="769" y="12112"/>
                    <a:pt x="1816" y="13285"/>
                    <a:pt x="3507" y="14193"/>
                  </a:cubicBezTo>
                  <a:cubicBezTo>
                    <a:pt x="3674" y="14864"/>
                    <a:pt x="4121" y="15506"/>
                    <a:pt x="4792" y="16079"/>
                  </a:cubicBezTo>
                  <a:cubicBezTo>
                    <a:pt x="4526" y="16526"/>
                    <a:pt x="4387" y="17001"/>
                    <a:pt x="4387" y="17476"/>
                  </a:cubicBezTo>
                  <a:lnTo>
                    <a:pt x="4387" y="19557"/>
                  </a:lnTo>
                  <a:cubicBezTo>
                    <a:pt x="4387" y="19948"/>
                    <a:pt x="4470" y="20311"/>
                    <a:pt x="4638" y="20675"/>
                  </a:cubicBezTo>
                  <a:cubicBezTo>
                    <a:pt x="1844" y="21583"/>
                    <a:pt x="0" y="23105"/>
                    <a:pt x="0" y="24837"/>
                  </a:cubicBezTo>
                  <a:lnTo>
                    <a:pt x="0" y="26919"/>
                  </a:lnTo>
                  <a:cubicBezTo>
                    <a:pt x="0" y="28078"/>
                    <a:pt x="838" y="29140"/>
                    <a:pt x="2221" y="30006"/>
                  </a:cubicBezTo>
                  <a:cubicBezTo>
                    <a:pt x="1718" y="30593"/>
                    <a:pt x="1439" y="31235"/>
                    <a:pt x="1439" y="31906"/>
                  </a:cubicBezTo>
                  <a:lnTo>
                    <a:pt x="1439" y="33987"/>
                  </a:lnTo>
                  <a:cubicBezTo>
                    <a:pt x="1439" y="36767"/>
                    <a:pt x="6258" y="39044"/>
                    <a:pt x="12153" y="39044"/>
                  </a:cubicBezTo>
                  <a:cubicBezTo>
                    <a:pt x="15394" y="39044"/>
                    <a:pt x="18300" y="38359"/>
                    <a:pt x="20269" y="37284"/>
                  </a:cubicBezTo>
                  <a:cubicBezTo>
                    <a:pt x="21862" y="41209"/>
                    <a:pt x="25717" y="43989"/>
                    <a:pt x="30201" y="43989"/>
                  </a:cubicBezTo>
                  <a:cubicBezTo>
                    <a:pt x="36096" y="43989"/>
                    <a:pt x="40916" y="39183"/>
                    <a:pt x="40916" y="33289"/>
                  </a:cubicBezTo>
                  <a:cubicBezTo>
                    <a:pt x="40916" y="27380"/>
                    <a:pt x="36096" y="22574"/>
                    <a:pt x="30201" y="22574"/>
                  </a:cubicBezTo>
                  <a:cubicBezTo>
                    <a:pt x="29824" y="22574"/>
                    <a:pt x="29461" y="22588"/>
                    <a:pt x="29098" y="22630"/>
                  </a:cubicBezTo>
                  <a:lnTo>
                    <a:pt x="29098" y="21164"/>
                  </a:lnTo>
                  <a:cubicBezTo>
                    <a:pt x="29098" y="20242"/>
                    <a:pt x="28581" y="19389"/>
                    <a:pt x="27687" y="18649"/>
                  </a:cubicBezTo>
                  <a:cubicBezTo>
                    <a:pt x="28232" y="18034"/>
                    <a:pt x="28539" y="17364"/>
                    <a:pt x="28539" y="16666"/>
                  </a:cubicBezTo>
                  <a:lnTo>
                    <a:pt x="28539" y="14584"/>
                  </a:lnTo>
                  <a:cubicBezTo>
                    <a:pt x="28539" y="13034"/>
                    <a:pt x="27058" y="11637"/>
                    <a:pt x="24711" y="10701"/>
                  </a:cubicBezTo>
                  <a:cubicBezTo>
                    <a:pt x="24684" y="10589"/>
                    <a:pt x="24628" y="10491"/>
                    <a:pt x="24572" y="10379"/>
                  </a:cubicBezTo>
                  <a:cubicBezTo>
                    <a:pt x="26108" y="9499"/>
                    <a:pt x="27044" y="8382"/>
                    <a:pt x="27044" y="7153"/>
                  </a:cubicBezTo>
                  <a:lnTo>
                    <a:pt x="27044" y="5071"/>
                  </a:lnTo>
                  <a:cubicBezTo>
                    <a:pt x="27044" y="2277"/>
                    <a:pt x="22225" y="1"/>
                    <a:pt x="1633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3" name="Google Shape;223;p4"/>
            <p:cNvGrpSpPr/>
            <p:nvPr/>
          </p:nvGrpSpPr>
          <p:grpSpPr>
            <a:xfrm>
              <a:off x="7627838" y="181828"/>
              <a:ext cx="1196383" cy="1286458"/>
              <a:chOff x="-1780025" y="3601513"/>
              <a:chExt cx="1022550" cy="1099725"/>
            </a:xfrm>
          </p:grpSpPr>
          <p:sp>
            <p:nvSpPr>
              <p:cNvPr id="224" name="Google Shape;224;p4"/>
              <p:cNvSpPr/>
              <p:nvPr/>
            </p:nvSpPr>
            <p:spPr>
              <a:xfrm>
                <a:off x="-1744050" y="4324388"/>
                <a:ext cx="535375" cy="253225"/>
              </a:xfrm>
              <a:custGeom>
                <a:avLst/>
                <a:gdLst/>
                <a:ahLst/>
                <a:cxnLst/>
                <a:rect l="l" t="t" r="r" b="b"/>
                <a:pathLst>
                  <a:path w="21415" h="10129" extrusionOk="0">
                    <a:moveTo>
                      <a:pt x="10700" y="10128"/>
                    </a:moveTo>
                    <a:cubicBezTo>
                      <a:pt x="16609" y="10128"/>
                      <a:pt x="21415" y="7865"/>
                      <a:pt x="21415" y="5072"/>
                    </a:cubicBezTo>
                    <a:cubicBezTo>
                      <a:pt x="21415" y="2278"/>
                      <a:pt x="16609" y="1"/>
                      <a:pt x="10700" y="1"/>
                    </a:cubicBezTo>
                    <a:cubicBezTo>
                      <a:pt x="4806" y="1"/>
                      <a:pt x="0" y="2278"/>
                      <a:pt x="0" y="5072"/>
                    </a:cubicBezTo>
                    <a:cubicBezTo>
                      <a:pt x="0" y="7865"/>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4"/>
              <p:cNvSpPr/>
              <p:nvPr/>
            </p:nvSpPr>
            <p:spPr>
              <a:xfrm>
                <a:off x="-1744050" y="4399138"/>
                <a:ext cx="535375" cy="52050"/>
              </a:xfrm>
              <a:custGeom>
                <a:avLst/>
                <a:gdLst/>
                <a:ahLst/>
                <a:cxnLst/>
                <a:rect l="l" t="t" r="r" b="b"/>
                <a:pathLst>
                  <a:path w="21415" h="2082" extrusionOk="0">
                    <a:moveTo>
                      <a:pt x="0" y="2082"/>
                    </a:moveTo>
                    <a:lnTo>
                      <a:pt x="21415" y="2082"/>
                    </a:lnTo>
                    <a:lnTo>
                      <a:pt x="21415"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4"/>
              <p:cNvSpPr/>
              <p:nvPr/>
            </p:nvSpPr>
            <p:spPr>
              <a:xfrm>
                <a:off x="-1744050" y="4272363"/>
                <a:ext cx="535375" cy="253200"/>
              </a:xfrm>
              <a:custGeom>
                <a:avLst/>
                <a:gdLst/>
                <a:ahLst/>
                <a:cxnLst/>
                <a:rect l="l" t="t" r="r" b="b"/>
                <a:pathLst>
                  <a:path w="21415" h="10128" extrusionOk="0">
                    <a:moveTo>
                      <a:pt x="10700" y="10128"/>
                    </a:moveTo>
                    <a:cubicBezTo>
                      <a:pt x="16609" y="10128"/>
                      <a:pt x="21415" y="7851"/>
                      <a:pt x="21415" y="5071"/>
                    </a:cubicBezTo>
                    <a:cubicBezTo>
                      <a:pt x="21415" y="2277"/>
                      <a:pt x="16609" y="0"/>
                      <a:pt x="10700" y="0"/>
                    </a:cubicBezTo>
                    <a:cubicBezTo>
                      <a:pt x="4806" y="0"/>
                      <a:pt x="0" y="2277"/>
                      <a:pt x="0" y="5071"/>
                    </a:cubicBezTo>
                    <a:cubicBezTo>
                      <a:pt x="0" y="7851"/>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4"/>
              <p:cNvSpPr/>
              <p:nvPr/>
            </p:nvSpPr>
            <p:spPr>
              <a:xfrm>
                <a:off x="-1709125" y="4296813"/>
                <a:ext cx="465525" cy="204325"/>
              </a:xfrm>
              <a:custGeom>
                <a:avLst/>
                <a:gdLst/>
                <a:ahLst/>
                <a:cxnLst/>
                <a:rect l="l" t="t" r="r" b="b"/>
                <a:pathLst>
                  <a:path w="18621" h="8173" extrusionOk="0">
                    <a:moveTo>
                      <a:pt x="9303" y="8172"/>
                    </a:moveTo>
                    <a:cubicBezTo>
                      <a:pt x="14430" y="8172"/>
                      <a:pt x="18621" y="6342"/>
                      <a:pt x="18621" y="4093"/>
                    </a:cubicBezTo>
                    <a:cubicBezTo>
                      <a:pt x="18621" y="1844"/>
                      <a:pt x="14430" y="0"/>
                      <a:pt x="9303" y="0"/>
                    </a:cubicBezTo>
                    <a:cubicBezTo>
                      <a:pt x="4177" y="0"/>
                      <a:pt x="0" y="1844"/>
                      <a:pt x="0" y="4093"/>
                    </a:cubicBezTo>
                    <a:cubicBezTo>
                      <a:pt x="0" y="6342"/>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4"/>
              <p:cNvSpPr/>
              <p:nvPr/>
            </p:nvSpPr>
            <p:spPr>
              <a:xfrm>
                <a:off x="-1556175" y="43299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70" y="1732"/>
                      <a:pt x="1900" y="1621"/>
                      <a:pt x="1900" y="1523"/>
                    </a:cubicBezTo>
                    <a:cubicBezTo>
                      <a:pt x="1900" y="1397"/>
                      <a:pt x="1970" y="1285"/>
                      <a:pt x="2124" y="1188"/>
                    </a:cubicBezTo>
                    <a:cubicBezTo>
                      <a:pt x="2180" y="1160"/>
                      <a:pt x="2250" y="1118"/>
                      <a:pt x="2319" y="1090"/>
                    </a:cubicBezTo>
                    <a:cubicBezTo>
                      <a:pt x="2431" y="1048"/>
                      <a:pt x="2571" y="1006"/>
                      <a:pt x="2738" y="978"/>
                    </a:cubicBezTo>
                    <a:close/>
                    <a:moveTo>
                      <a:pt x="3674" y="3060"/>
                    </a:moveTo>
                    <a:cubicBezTo>
                      <a:pt x="3898" y="3087"/>
                      <a:pt x="4079" y="3129"/>
                      <a:pt x="4233" y="3171"/>
                    </a:cubicBezTo>
                    <a:cubicBezTo>
                      <a:pt x="4345" y="3199"/>
                      <a:pt x="4443" y="3241"/>
                      <a:pt x="4526" y="3283"/>
                    </a:cubicBezTo>
                    <a:cubicBezTo>
                      <a:pt x="4694" y="3381"/>
                      <a:pt x="4778" y="3507"/>
                      <a:pt x="4778" y="3646"/>
                    </a:cubicBezTo>
                    <a:cubicBezTo>
                      <a:pt x="4778" y="3800"/>
                      <a:pt x="4680" y="3926"/>
                      <a:pt x="4471" y="4051"/>
                    </a:cubicBezTo>
                    <a:cubicBezTo>
                      <a:pt x="4401" y="4079"/>
                      <a:pt x="4317" y="4121"/>
                      <a:pt x="4233" y="4149"/>
                    </a:cubicBezTo>
                    <a:cubicBezTo>
                      <a:pt x="4065" y="4205"/>
                      <a:pt x="3884" y="4247"/>
                      <a:pt x="3674" y="4261"/>
                    </a:cubicBezTo>
                    <a:lnTo>
                      <a:pt x="3674" y="3060"/>
                    </a:lnTo>
                    <a:close/>
                    <a:moveTo>
                      <a:pt x="2738" y="0"/>
                    </a:moveTo>
                    <a:lnTo>
                      <a:pt x="2738" y="308"/>
                    </a:lnTo>
                    <a:cubicBezTo>
                      <a:pt x="2585" y="322"/>
                      <a:pt x="2445" y="322"/>
                      <a:pt x="2319" y="336"/>
                    </a:cubicBezTo>
                    <a:cubicBezTo>
                      <a:pt x="1761" y="405"/>
                      <a:pt x="1300" y="517"/>
                      <a:pt x="936" y="713"/>
                    </a:cubicBezTo>
                    <a:cubicBezTo>
                      <a:pt x="489" y="936"/>
                      <a:pt x="266" y="1216"/>
                      <a:pt x="266" y="1551"/>
                    </a:cubicBezTo>
                    <a:cubicBezTo>
                      <a:pt x="266" y="1886"/>
                      <a:pt x="461" y="2166"/>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702"/>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45"/>
                    </a:lnTo>
                    <a:cubicBezTo>
                      <a:pt x="3870" y="4931"/>
                      <a:pt x="4052" y="4903"/>
                      <a:pt x="4233" y="4889"/>
                    </a:cubicBezTo>
                    <a:cubicBezTo>
                      <a:pt x="4820" y="4806"/>
                      <a:pt x="5295" y="4666"/>
                      <a:pt x="5658" y="4470"/>
                    </a:cubicBezTo>
                    <a:cubicBezTo>
                      <a:pt x="6133" y="4219"/>
                      <a:pt x="6370" y="3898"/>
                      <a:pt x="6370" y="3534"/>
                    </a:cubicBezTo>
                    <a:cubicBezTo>
                      <a:pt x="6370" y="3199"/>
                      <a:pt x="6189" y="2920"/>
                      <a:pt x="5798" y="2710"/>
                    </a:cubicBezTo>
                    <a:cubicBezTo>
                      <a:pt x="5504" y="2543"/>
                      <a:pt x="4973" y="2389"/>
                      <a:pt x="4233" y="2277"/>
                    </a:cubicBezTo>
                    <a:cubicBezTo>
                      <a:pt x="4052" y="2249"/>
                      <a:pt x="3870" y="2221"/>
                      <a:pt x="3674" y="2193"/>
                    </a:cubicBezTo>
                    <a:lnTo>
                      <a:pt x="3674" y="992"/>
                    </a:lnTo>
                    <a:cubicBezTo>
                      <a:pt x="3912" y="1034"/>
                      <a:pt x="4093" y="1104"/>
                      <a:pt x="4233" y="1202"/>
                    </a:cubicBezTo>
                    <a:cubicBezTo>
                      <a:pt x="4331" y="1285"/>
                      <a:pt x="4415" y="1369"/>
                      <a:pt x="4457" y="1481"/>
                    </a:cubicBezTo>
                    <a:lnTo>
                      <a:pt x="6105" y="1383"/>
                    </a:lnTo>
                    <a:cubicBezTo>
                      <a:pt x="5993" y="1076"/>
                      <a:pt x="5728" y="824"/>
                      <a:pt x="5323" y="643"/>
                    </a:cubicBezTo>
                    <a:cubicBezTo>
                      <a:pt x="5029" y="517"/>
                      <a:pt x="4666" y="419"/>
                      <a:pt x="4233" y="364"/>
                    </a:cubicBezTo>
                    <a:cubicBezTo>
                      <a:pt x="4052"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4"/>
              <p:cNvSpPr/>
              <p:nvPr/>
            </p:nvSpPr>
            <p:spPr>
              <a:xfrm>
                <a:off x="-1563850" y="4256988"/>
                <a:ext cx="535725" cy="253225"/>
              </a:xfrm>
              <a:custGeom>
                <a:avLst/>
                <a:gdLst/>
                <a:ahLst/>
                <a:cxnLst/>
                <a:rect l="l" t="t" r="r" b="b"/>
                <a:pathLst>
                  <a:path w="21429" h="10129" extrusionOk="0">
                    <a:moveTo>
                      <a:pt x="10714" y="10128"/>
                    </a:moveTo>
                    <a:cubicBezTo>
                      <a:pt x="16609" y="10128"/>
                      <a:pt x="21429" y="7851"/>
                      <a:pt x="21429" y="5072"/>
                    </a:cubicBezTo>
                    <a:cubicBezTo>
                      <a:pt x="21429" y="2278"/>
                      <a:pt x="16609" y="1"/>
                      <a:pt x="10714" y="1"/>
                    </a:cubicBezTo>
                    <a:cubicBezTo>
                      <a:pt x="4819" y="1"/>
                      <a:pt x="0" y="2278"/>
                      <a:pt x="0" y="5072"/>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4"/>
              <p:cNvSpPr/>
              <p:nvPr/>
            </p:nvSpPr>
            <p:spPr>
              <a:xfrm>
                <a:off x="-1563850" y="4331738"/>
                <a:ext cx="535725" cy="52050"/>
              </a:xfrm>
              <a:custGeom>
                <a:avLst/>
                <a:gdLst/>
                <a:ahLst/>
                <a:cxnLst/>
                <a:rect l="l" t="t" r="r" b="b"/>
                <a:pathLst>
                  <a:path w="21429" h="2082" extrusionOk="0">
                    <a:moveTo>
                      <a:pt x="0" y="2082"/>
                    </a:moveTo>
                    <a:lnTo>
                      <a:pt x="21429" y="2082"/>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4"/>
              <p:cNvSpPr/>
              <p:nvPr/>
            </p:nvSpPr>
            <p:spPr>
              <a:xfrm>
                <a:off x="-1563850" y="4204963"/>
                <a:ext cx="535725" cy="253200"/>
              </a:xfrm>
              <a:custGeom>
                <a:avLst/>
                <a:gdLst/>
                <a:ahLst/>
                <a:cxnLst/>
                <a:rect l="l" t="t" r="r" b="b"/>
                <a:pathLst>
                  <a:path w="21429" h="10128" extrusionOk="0">
                    <a:moveTo>
                      <a:pt x="10714" y="10128"/>
                    </a:moveTo>
                    <a:cubicBezTo>
                      <a:pt x="16609" y="10128"/>
                      <a:pt x="21429" y="7851"/>
                      <a:pt x="21429" y="5071"/>
                    </a:cubicBezTo>
                    <a:cubicBezTo>
                      <a:pt x="21429" y="2277"/>
                      <a:pt x="16609" y="0"/>
                      <a:pt x="10714" y="0"/>
                    </a:cubicBezTo>
                    <a:cubicBezTo>
                      <a:pt x="4819" y="0"/>
                      <a:pt x="0" y="2277"/>
                      <a:pt x="0" y="5071"/>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4"/>
              <p:cNvSpPr/>
              <p:nvPr/>
            </p:nvSpPr>
            <p:spPr>
              <a:xfrm>
                <a:off x="-1528575" y="4229413"/>
                <a:ext cx="465525" cy="204325"/>
              </a:xfrm>
              <a:custGeom>
                <a:avLst/>
                <a:gdLst/>
                <a:ahLst/>
                <a:cxnLst/>
                <a:rect l="l" t="t" r="r" b="b"/>
                <a:pathLst>
                  <a:path w="18621" h="8173" extrusionOk="0">
                    <a:moveTo>
                      <a:pt x="9303" y="8172"/>
                    </a:moveTo>
                    <a:cubicBezTo>
                      <a:pt x="14430" y="8172"/>
                      <a:pt x="18621" y="6328"/>
                      <a:pt x="18621" y="4093"/>
                    </a:cubicBezTo>
                    <a:cubicBezTo>
                      <a:pt x="18621" y="1844"/>
                      <a:pt x="14430" y="0"/>
                      <a:pt x="9303" y="0"/>
                    </a:cubicBezTo>
                    <a:cubicBezTo>
                      <a:pt x="4177" y="0"/>
                      <a:pt x="0" y="1844"/>
                      <a:pt x="0" y="4093"/>
                    </a:cubicBezTo>
                    <a:cubicBezTo>
                      <a:pt x="0" y="6328"/>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4"/>
              <p:cNvSpPr/>
              <p:nvPr/>
            </p:nvSpPr>
            <p:spPr>
              <a:xfrm>
                <a:off x="-1375625" y="42625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56" y="1732"/>
                      <a:pt x="1886" y="1621"/>
                      <a:pt x="1886" y="1523"/>
                    </a:cubicBezTo>
                    <a:cubicBezTo>
                      <a:pt x="1886" y="1397"/>
                      <a:pt x="1970" y="1285"/>
                      <a:pt x="2124" y="1188"/>
                    </a:cubicBezTo>
                    <a:cubicBezTo>
                      <a:pt x="2180" y="1160"/>
                      <a:pt x="2236" y="1118"/>
                      <a:pt x="2319" y="1090"/>
                    </a:cubicBezTo>
                    <a:cubicBezTo>
                      <a:pt x="2431" y="1048"/>
                      <a:pt x="2571" y="1006"/>
                      <a:pt x="2738" y="978"/>
                    </a:cubicBezTo>
                    <a:close/>
                    <a:moveTo>
                      <a:pt x="3674" y="3060"/>
                    </a:moveTo>
                    <a:cubicBezTo>
                      <a:pt x="3898" y="3087"/>
                      <a:pt x="4079" y="3129"/>
                      <a:pt x="4219" y="3171"/>
                    </a:cubicBezTo>
                    <a:cubicBezTo>
                      <a:pt x="4345" y="3199"/>
                      <a:pt x="4443" y="3241"/>
                      <a:pt x="4512" y="3283"/>
                    </a:cubicBezTo>
                    <a:cubicBezTo>
                      <a:pt x="4694" y="3381"/>
                      <a:pt x="4778" y="3507"/>
                      <a:pt x="4778" y="3646"/>
                    </a:cubicBezTo>
                    <a:cubicBezTo>
                      <a:pt x="4778" y="3800"/>
                      <a:pt x="4680" y="3926"/>
                      <a:pt x="4471" y="4037"/>
                    </a:cubicBezTo>
                    <a:cubicBezTo>
                      <a:pt x="4401" y="4079"/>
                      <a:pt x="4317" y="4121"/>
                      <a:pt x="4219" y="4149"/>
                    </a:cubicBezTo>
                    <a:cubicBezTo>
                      <a:pt x="4065" y="4205"/>
                      <a:pt x="3884" y="4233"/>
                      <a:pt x="3674" y="4261"/>
                    </a:cubicBezTo>
                    <a:lnTo>
                      <a:pt x="3674" y="3060"/>
                    </a:lnTo>
                    <a:close/>
                    <a:moveTo>
                      <a:pt x="2738" y="0"/>
                    </a:moveTo>
                    <a:lnTo>
                      <a:pt x="2738" y="308"/>
                    </a:lnTo>
                    <a:cubicBezTo>
                      <a:pt x="2585" y="322"/>
                      <a:pt x="2445" y="322"/>
                      <a:pt x="2319" y="336"/>
                    </a:cubicBezTo>
                    <a:cubicBezTo>
                      <a:pt x="1761" y="405"/>
                      <a:pt x="1300" y="517"/>
                      <a:pt x="936" y="699"/>
                    </a:cubicBezTo>
                    <a:cubicBezTo>
                      <a:pt x="489" y="936"/>
                      <a:pt x="266" y="1216"/>
                      <a:pt x="266" y="1551"/>
                    </a:cubicBezTo>
                    <a:cubicBezTo>
                      <a:pt x="266" y="1886"/>
                      <a:pt x="461" y="2165"/>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688"/>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31"/>
                    </a:lnTo>
                    <a:cubicBezTo>
                      <a:pt x="3870" y="4931"/>
                      <a:pt x="4051" y="4903"/>
                      <a:pt x="4219" y="4889"/>
                    </a:cubicBezTo>
                    <a:cubicBezTo>
                      <a:pt x="4820" y="4806"/>
                      <a:pt x="5295" y="4666"/>
                      <a:pt x="5658" y="4470"/>
                    </a:cubicBezTo>
                    <a:cubicBezTo>
                      <a:pt x="6133" y="4219"/>
                      <a:pt x="6370" y="3898"/>
                      <a:pt x="6370" y="3534"/>
                    </a:cubicBezTo>
                    <a:cubicBezTo>
                      <a:pt x="6370" y="3199"/>
                      <a:pt x="6175" y="2920"/>
                      <a:pt x="5798" y="2710"/>
                    </a:cubicBezTo>
                    <a:cubicBezTo>
                      <a:pt x="5504" y="2543"/>
                      <a:pt x="4973" y="2389"/>
                      <a:pt x="4219" y="2277"/>
                    </a:cubicBezTo>
                    <a:cubicBezTo>
                      <a:pt x="4051" y="2249"/>
                      <a:pt x="3870" y="2221"/>
                      <a:pt x="3674" y="2193"/>
                    </a:cubicBezTo>
                    <a:lnTo>
                      <a:pt x="3674" y="992"/>
                    </a:lnTo>
                    <a:cubicBezTo>
                      <a:pt x="3912" y="1034"/>
                      <a:pt x="4093" y="1104"/>
                      <a:pt x="4219" y="1202"/>
                    </a:cubicBezTo>
                    <a:cubicBezTo>
                      <a:pt x="4331" y="1285"/>
                      <a:pt x="4415" y="1369"/>
                      <a:pt x="4457" y="1481"/>
                    </a:cubicBezTo>
                    <a:lnTo>
                      <a:pt x="6105" y="1383"/>
                    </a:lnTo>
                    <a:cubicBezTo>
                      <a:pt x="5993" y="1076"/>
                      <a:pt x="5728" y="824"/>
                      <a:pt x="5323" y="643"/>
                    </a:cubicBezTo>
                    <a:cubicBezTo>
                      <a:pt x="5029" y="517"/>
                      <a:pt x="4666" y="419"/>
                      <a:pt x="4219" y="363"/>
                    </a:cubicBezTo>
                    <a:cubicBezTo>
                      <a:pt x="4051"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4"/>
              <p:cNvSpPr/>
              <p:nvPr/>
            </p:nvSpPr>
            <p:spPr>
              <a:xfrm>
                <a:off x="-1780025" y="4147688"/>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1"/>
                      <a:pt x="10701" y="1"/>
                    </a:cubicBezTo>
                    <a:cubicBezTo>
                      <a:pt x="4806" y="1"/>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4"/>
              <p:cNvSpPr/>
              <p:nvPr/>
            </p:nvSpPr>
            <p:spPr>
              <a:xfrm>
                <a:off x="-1780025" y="4222413"/>
                <a:ext cx="535375" cy="52075"/>
              </a:xfrm>
              <a:custGeom>
                <a:avLst/>
                <a:gdLst/>
                <a:ahLst/>
                <a:cxnLst/>
                <a:rect l="l" t="t" r="r" b="b"/>
                <a:pathLst>
                  <a:path w="21415" h="2083" extrusionOk="0">
                    <a:moveTo>
                      <a:pt x="0" y="2082"/>
                    </a:moveTo>
                    <a:lnTo>
                      <a:pt x="21415" y="2082"/>
                    </a:lnTo>
                    <a:lnTo>
                      <a:pt x="21415"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4"/>
              <p:cNvSpPr/>
              <p:nvPr/>
            </p:nvSpPr>
            <p:spPr>
              <a:xfrm>
                <a:off x="-1780025" y="4095663"/>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0"/>
                      <a:pt x="10701" y="0"/>
                    </a:cubicBezTo>
                    <a:cubicBezTo>
                      <a:pt x="4806" y="0"/>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4"/>
              <p:cNvSpPr/>
              <p:nvPr/>
            </p:nvSpPr>
            <p:spPr>
              <a:xfrm>
                <a:off x="-1745100" y="4120438"/>
                <a:ext cx="465525" cy="203975"/>
              </a:xfrm>
              <a:custGeom>
                <a:avLst/>
                <a:gdLst/>
                <a:ahLst/>
                <a:cxnLst/>
                <a:rect l="l" t="t" r="r" b="b"/>
                <a:pathLst>
                  <a:path w="18621" h="8159" extrusionOk="0">
                    <a:moveTo>
                      <a:pt x="9304" y="8159"/>
                    </a:moveTo>
                    <a:cubicBezTo>
                      <a:pt x="14430" y="8159"/>
                      <a:pt x="18621" y="6329"/>
                      <a:pt x="18621" y="4080"/>
                    </a:cubicBezTo>
                    <a:cubicBezTo>
                      <a:pt x="18621" y="1831"/>
                      <a:pt x="14430" y="1"/>
                      <a:pt x="9304" y="1"/>
                    </a:cubicBezTo>
                    <a:cubicBezTo>
                      <a:pt x="4177" y="1"/>
                      <a:pt x="0" y="1831"/>
                      <a:pt x="0" y="4080"/>
                    </a:cubicBezTo>
                    <a:cubicBezTo>
                      <a:pt x="0"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4"/>
              <p:cNvSpPr/>
              <p:nvPr/>
            </p:nvSpPr>
            <p:spPr>
              <a:xfrm>
                <a:off x="-1591800" y="4153613"/>
                <a:ext cx="158925" cy="137625"/>
              </a:xfrm>
              <a:custGeom>
                <a:avLst/>
                <a:gdLst/>
                <a:ahLst/>
                <a:cxnLst/>
                <a:rect l="l" t="t" r="r" b="b"/>
                <a:pathLst>
                  <a:path w="6357" h="5505" extrusionOk="0">
                    <a:moveTo>
                      <a:pt x="2725" y="979"/>
                    </a:moveTo>
                    <a:lnTo>
                      <a:pt x="2725" y="2040"/>
                    </a:lnTo>
                    <a:cubicBezTo>
                      <a:pt x="2557" y="1999"/>
                      <a:pt x="2417" y="1971"/>
                      <a:pt x="2306" y="1915"/>
                    </a:cubicBezTo>
                    <a:cubicBezTo>
                      <a:pt x="2222" y="1887"/>
                      <a:pt x="2152" y="1845"/>
                      <a:pt x="2082" y="1817"/>
                    </a:cubicBezTo>
                    <a:cubicBezTo>
                      <a:pt x="1956" y="1719"/>
                      <a:pt x="1886" y="1621"/>
                      <a:pt x="1886" y="1510"/>
                    </a:cubicBezTo>
                    <a:cubicBezTo>
                      <a:pt x="1886" y="1384"/>
                      <a:pt x="1956" y="1286"/>
                      <a:pt x="2110" y="1188"/>
                    </a:cubicBezTo>
                    <a:cubicBezTo>
                      <a:pt x="2166" y="1146"/>
                      <a:pt x="2236" y="1119"/>
                      <a:pt x="2306" y="1091"/>
                    </a:cubicBezTo>
                    <a:cubicBezTo>
                      <a:pt x="2417" y="1035"/>
                      <a:pt x="2557" y="993"/>
                      <a:pt x="2725" y="979"/>
                    </a:cubicBezTo>
                    <a:close/>
                    <a:moveTo>
                      <a:pt x="3661" y="3046"/>
                    </a:moveTo>
                    <a:cubicBezTo>
                      <a:pt x="3884" y="3074"/>
                      <a:pt x="4066" y="3116"/>
                      <a:pt x="4219" y="3158"/>
                    </a:cubicBezTo>
                    <a:cubicBezTo>
                      <a:pt x="4331" y="3200"/>
                      <a:pt x="4429" y="3228"/>
                      <a:pt x="4513" y="3284"/>
                    </a:cubicBezTo>
                    <a:cubicBezTo>
                      <a:pt x="4680" y="3381"/>
                      <a:pt x="4764" y="3493"/>
                      <a:pt x="4764" y="3633"/>
                    </a:cubicBezTo>
                    <a:cubicBezTo>
                      <a:pt x="4764" y="3787"/>
                      <a:pt x="4666" y="3926"/>
                      <a:pt x="4457" y="4038"/>
                    </a:cubicBezTo>
                    <a:cubicBezTo>
                      <a:pt x="4387" y="4080"/>
                      <a:pt x="4303" y="4108"/>
                      <a:pt x="4219" y="4136"/>
                    </a:cubicBezTo>
                    <a:cubicBezTo>
                      <a:pt x="4052" y="4192"/>
                      <a:pt x="3870" y="4234"/>
                      <a:pt x="3661" y="4248"/>
                    </a:cubicBezTo>
                    <a:lnTo>
                      <a:pt x="3661" y="3046"/>
                    </a:lnTo>
                    <a:close/>
                    <a:moveTo>
                      <a:pt x="2725" y="1"/>
                    </a:moveTo>
                    <a:lnTo>
                      <a:pt x="2725" y="308"/>
                    </a:lnTo>
                    <a:cubicBezTo>
                      <a:pt x="2571" y="308"/>
                      <a:pt x="2431" y="322"/>
                      <a:pt x="2306" y="336"/>
                    </a:cubicBezTo>
                    <a:cubicBezTo>
                      <a:pt x="1747" y="392"/>
                      <a:pt x="1286" y="518"/>
                      <a:pt x="923" y="699"/>
                    </a:cubicBezTo>
                    <a:cubicBezTo>
                      <a:pt x="476" y="923"/>
                      <a:pt x="252" y="1216"/>
                      <a:pt x="252" y="1552"/>
                    </a:cubicBezTo>
                    <a:cubicBezTo>
                      <a:pt x="252" y="1873"/>
                      <a:pt x="448" y="2166"/>
                      <a:pt x="853" y="2390"/>
                    </a:cubicBezTo>
                    <a:cubicBezTo>
                      <a:pt x="1174" y="2585"/>
                      <a:pt x="1663" y="2739"/>
                      <a:pt x="2306" y="2851"/>
                    </a:cubicBezTo>
                    <a:cubicBezTo>
                      <a:pt x="2431" y="2879"/>
                      <a:pt x="2571" y="2893"/>
                      <a:pt x="2725" y="2921"/>
                    </a:cubicBezTo>
                    <a:lnTo>
                      <a:pt x="2725" y="4206"/>
                    </a:lnTo>
                    <a:cubicBezTo>
                      <a:pt x="2571" y="4178"/>
                      <a:pt x="2431" y="4122"/>
                      <a:pt x="2306" y="4066"/>
                    </a:cubicBezTo>
                    <a:cubicBezTo>
                      <a:pt x="2222" y="4024"/>
                      <a:pt x="2152" y="3996"/>
                      <a:pt x="2082" y="3954"/>
                    </a:cubicBezTo>
                    <a:cubicBezTo>
                      <a:pt x="1886" y="3828"/>
                      <a:pt x="1761" y="3689"/>
                      <a:pt x="1691" y="3521"/>
                    </a:cubicBezTo>
                    <a:lnTo>
                      <a:pt x="1" y="3605"/>
                    </a:lnTo>
                    <a:cubicBezTo>
                      <a:pt x="126" y="4010"/>
                      <a:pt x="420" y="4331"/>
                      <a:pt x="895" y="4541"/>
                    </a:cubicBezTo>
                    <a:cubicBezTo>
                      <a:pt x="1272" y="4722"/>
                      <a:pt x="1747" y="4848"/>
                      <a:pt x="2306" y="4904"/>
                    </a:cubicBezTo>
                    <a:cubicBezTo>
                      <a:pt x="2431" y="4918"/>
                      <a:pt x="2571" y="4932"/>
                      <a:pt x="2725" y="4946"/>
                    </a:cubicBezTo>
                    <a:lnTo>
                      <a:pt x="2725" y="5505"/>
                    </a:lnTo>
                    <a:lnTo>
                      <a:pt x="3661" y="5505"/>
                    </a:lnTo>
                    <a:lnTo>
                      <a:pt x="3661" y="4932"/>
                    </a:lnTo>
                    <a:cubicBezTo>
                      <a:pt x="3856" y="4918"/>
                      <a:pt x="4038" y="4904"/>
                      <a:pt x="4219" y="4876"/>
                    </a:cubicBezTo>
                    <a:cubicBezTo>
                      <a:pt x="4806" y="4792"/>
                      <a:pt x="5281" y="4653"/>
                      <a:pt x="5644" y="4457"/>
                    </a:cubicBezTo>
                    <a:cubicBezTo>
                      <a:pt x="6119" y="4206"/>
                      <a:pt x="6357" y="3898"/>
                      <a:pt x="6357" y="3521"/>
                    </a:cubicBezTo>
                    <a:cubicBezTo>
                      <a:pt x="6357" y="3186"/>
                      <a:pt x="6175" y="2921"/>
                      <a:pt x="5798" y="2711"/>
                    </a:cubicBezTo>
                    <a:cubicBezTo>
                      <a:pt x="5490" y="2529"/>
                      <a:pt x="4960" y="2390"/>
                      <a:pt x="4219" y="2264"/>
                    </a:cubicBezTo>
                    <a:cubicBezTo>
                      <a:pt x="4038" y="2236"/>
                      <a:pt x="3856" y="2208"/>
                      <a:pt x="3661" y="2180"/>
                    </a:cubicBezTo>
                    <a:lnTo>
                      <a:pt x="3661" y="979"/>
                    </a:lnTo>
                    <a:cubicBezTo>
                      <a:pt x="3898" y="1035"/>
                      <a:pt x="4080" y="1105"/>
                      <a:pt x="4219" y="1202"/>
                    </a:cubicBezTo>
                    <a:cubicBezTo>
                      <a:pt x="4331" y="1272"/>
                      <a:pt x="4401" y="1370"/>
                      <a:pt x="4443" y="1482"/>
                    </a:cubicBezTo>
                    <a:lnTo>
                      <a:pt x="6091" y="1370"/>
                    </a:lnTo>
                    <a:cubicBezTo>
                      <a:pt x="5979" y="1063"/>
                      <a:pt x="5714" y="825"/>
                      <a:pt x="5309" y="630"/>
                    </a:cubicBezTo>
                    <a:cubicBezTo>
                      <a:pt x="5016" y="504"/>
                      <a:pt x="4652" y="406"/>
                      <a:pt x="4219"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4"/>
              <p:cNvSpPr/>
              <p:nvPr/>
            </p:nvSpPr>
            <p:spPr>
              <a:xfrm>
                <a:off x="-1588650" y="4055838"/>
                <a:ext cx="535725" cy="253575"/>
              </a:xfrm>
              <a:custGeom>
                <a:avLst/>
                <a:gdLst/>
                <a:ahLst/>
                <a:cxnLst/>
                <a:rect l="l" t="t" r="r" b="b"/>
                <a:pathLst>
                  <a:path w="21429" h="10143" extrusionOk="0">
                    <a:moveTo>
                      <a:pt x="10715" y="10142"/>
                    </a:moveTo>
                    <a:cubicBezTo>
                      <a:pt x="16610" y="10142"/>
                      <a:pt x="21429" y="7865"/>
                      <a:pt x="21429" y="5071"/>
                    </a:cubicBezTo>
                    <a:cubicBezTo>
                      <a:pt x="21429" y="2278"/>
                      <a:pt x="16610" y="1"/>
                      <a:pt x="10715" y="1"/>
                    </a:cubicBezTo>
                    <a:cubicBezTo>
                      <a:pt x="4820" y="1"/>
                      <a:pt x="0" y="2278"/>
                      <a:pt x="0" y="5071"/>
                    </a:cubicBezTo>
                    <a:cubicBezTo>
                      <a:pt x="0"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4"/>
              <p:cNvSpPr/>
              <p:nvPr/>
            </p:nvSpPr>
            <p:spPr>
              <a:xfrm>
                <a:off x="-1588650" y="4130588"/>
                <a:ext cx="535725" cy="52050"/>
              </a:xfrm>
              <a:custGeom>
                <a:avLst/>
                <a:gdLst/>
                <a:ahLst/>
                <a:cxnLst/>
                <a:rect l="l" t="t" r="r" b="b"/>
                <a:pathLst>
                  <a:path w="21429" h="2082" extrusionOk="0">
                    <a:moveTo>
                      <a:pt x="0" y="2081"/>
                    </a:moveTo>
                    <a:lnTo>
                      <a:pt x="21429" y="2081"/>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4"/>
              <p:cNvSpPr/>
              <p:nvPr/>
            </p:nvSpPr>
            <p:spPr>
              <a:xfrm>
                <a:off x="-1588650" y="4003813"/>
                <a:ext cx="535725" cy="253200"/>
              </a:xfrm>
              <a:custGeom>
                <a:avLst/>
                <a:gdLst/>
                <a:ahLst/>
                <a:cxnLst/>
                <a:rect l="l" t="t" r="r" b="b"/>
                <a:pathLst>
                  <a:path w="21429" h="10128" extrusionOk="0">
                    <a:moveTo>
                      <a:pt x="10715" y="10128"/>
                    </a:moveTo>
                    <a:cubicBezTo>
                      <a:pt x="16610" y="10128"/>
                      <a:pt x="21429" y="7865"/>
                      <a:pt x="21429" y="5071"/>
                    </a:cubicBezTo>
                    <a:cubicBezTo>
                      <a:pt x="21429" y="2277"/>
                      <a:pt x="16610" y="0"/>
                      <a:pt x="10715" y="0"/>
                    </a:cubicBezTo>
                    <a:cubicBezTo>
                      <a:pt x="4820" y="0"/>
                      <a:pt x="0" y="2277"/>
                      <a:pt x="0" y="5071"/>
                    </a:cubicBezTo>
                    <a:cubicBezTo>
                      <a:pt x="0" y="7865"/>
                      <a:pt x="4820"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4"/>
              <p:cNvSpPr/>
              <p:nvPr/>
            </p:nvSpPr>
            <p:spPr>
              <a:xfrm>
                <a:off x="-1553375" y="4028263"/>
                <a:ext cx="465175" cy="204300"/>
              </a:xfrm>
              <a:custGeom>
                <a:avLst/>
                <a:gdLst/>
                <a:ahLst/>
                <a:cxnLst/>
                <a:rect l="l" t="t" r="r" b="b"/>
                <a:pathLst>
                  <a:path w="18607" h="8172" extrusionOk="0">
                    <a:moveTo>
                      <a:pt x="9304" y="8172"/>
                    </a:moveTo>
                    <a:cubicBezTo>
                      <a:pt x="14430" y="8172"/>
                      <a:pt x="18607" y="6342"/>
                      <a:pt x="18607" y="4093"/>
                    </a:cubicBezTo>
                    <a:cubicBezTo>
                      <a:pt x="18607" y="1844"/>
                      <a:pt x="14430" y="0"/>
                      <a:pt x="9304" y="0"/>
                    </a:cubicBezTo>
                    <a:cubicBezTo>
                      <a:pt x="4177" y="0"/>
                      <a:pt x="0" y="1844"/>
                      <a:pt x="0" y="4093"/>
                    </a:cubicBezTo>
                    <a:cubicBezTo>
                      <a:pt x="0" y="6342"/>
                      <a:pt x="4177" y="8172"/>
                      <a:pt x="9304"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4"/>
              <p:cNvSpPr/>
              <p:nvPr/>
            </p:nvSpPr>
            <p:spPr>
              <a:xfrm>
                <a:off x="-1400425" y="4061788"/>
                <a:ext cx="159275" cy="137600"/>
              </a:xfrm>
              <a:custGeom>
                <a:avLst/>
                <a:gdLst/>
                <a:ahLst/>
                <a:cxnLst/>
                <a:rect l="l" t="t" r="r" b="b"/>
                <a:pathLst>
                  <a:path w="6371" h="5504" extrusionOk="0">
                    <a:moveTo>
                      <a:pt x="2725" y="964"/>
                    </a:moveTo>
                    <a:lnTo>
                      <a:pt x="2725" y="2040"/>
                    </a:lnTo>
                    <a:cubicBezTo>
                      <a:pt x="2571" y="1998"/>
                      <a:pt x="2431" y="1956"/>
                      <a:pt x="2306" y="1914"/>
                    </a:cubicBezTo>
                    <a:cubicBezTo>
                      <a:pt x="2222" y="1886"/>
                      <a:pt x="2152" y="1844"/>
                      <a:pt x="2096" y="1802"/>
                    </a:cubicBezTo>
                    <a:cubicBezTo>
                      <a:pt x="1956" y="1718"/>
                      <a:pt x="1886" y="1621"/>
                      <a:pt x="1886" y="1509"/>
                    </a:cubicBezTo>
                    <a:cubicBezTo>
                      <a:pt x="1886" y="1383"/>
                      <a:pt x="1970" y="1271"/>
                      <a:pt x="2124" y="1174"/>
                    </a:cubicBezTo>
                    <a:cubicBezTo>
                      <a:pt x="2180" y="1146"/>
                      <a:pt x="2236" y="1104"/>
                      <a:pt x="2306" y="1076"/>
                    </a:cubicBezTo>
                    <a:cubicBezTo>
                      <a:pt x="2431" y="1034"/>
                      <a:pt x="2571" y="992"/>
                      <a:pt x="2725" y="964"/>
                    </a:cubicBezTo>
                    <a:close/>
                    <a:moveTo>
                      <a:pt x="3675" y="3045"/>
                    </a:moveTo>
                    <a:cubicBezTo>
                      <a:pt x="3898" y="3073"/>
                      <a:pt x="4080" y="3115"/>
                      <a:pt x="4219" y="3157"/>
                    </a:cubicBezTo>
                    <a:cubicBezTo>
                      <a:pt x="4345" y="3185"/>
                      <a:pt x="4443" y="3227"/>
                      <a:pt x="4513" y="3269"/>
                    </a:cubicBezTo>
                    <a:cubicBezTo>
                      <a:pt x="4694" y="3381"/>
                      <a:pt x="4778" y="3492"/>
                      <a:pt x="4778" y="3632"/>
                    </a:cubicBezTo>
                    <a:cubicBezTo>
                      <a:pt x="4778" y="3786"/>
                      <a:pt x="4666" y="3911"/>
                      <a:pt x="4471" y="4037"/>
                    </a:cubicBezTo>
                    <a:cubicBezTo>
                      <a:pt x="4401" y="4079"/>
                      <a:pt x="4317" y="4107"/>
                      <a:pt x="4219" y="4135"/>
                    </a:cubicBezTo>
                    <a:cubicBezTo>
                      <a:pt x="4066" y="4191"/>
                      <a:pt x="3884" y="4233"/>
                      <a:pt x="3675" y="4247"/>
                    </a:cubicBezTo>
                    <a:lnTo>
                      <a:pt x="3675" y="3045"/>
                    </a:lnTo>
                    <a:close/>
                    <a:moveTo>
                      <a:pt x="2725" y="0"/>
                    </a:moveTo>
                    <a:lnTo>
                      <a:pt x="2725" y="294"/>
                    </a:lnTo>
                    <a:cubicBezTo>
                      <a:pt x="2585" y="307"/>
                      <a:pt x="2445" y="321"/>
                      <a:pt x="2306" y="335"/>
                    </a:cubicBezTo>
                    <a:cubicBezTo>
                      <a:pt x="1761" y="391"/>
                      <a:pt x="1300" y="503"/>
                      <a:pt x="937" y="699"/>
                    </a:cubicBezTo>
                    <a:cubicBezTo>
                      <a:pt x="490" y="922"/>
                      <a:pt x="266" y="1201"/>
                      <a:pt x="266" y="1537"/>
                    </a:cubicBezTo>
                    <a:cubicBezTo>
                      <a:pt x="266" y="1872"/>
                      <a:pt x="462" y="2151"/>
                      <a:pt x="853" y="2389"/>
                    </a:cubicBezTo>
                    <a:cubicBezTo>
                      <a:pt x="1188" y="2584"/>
                      <a:pt x="1677" y="2738"/>
                      <a:pt x="2306" y="2850"/>
                    </a:cubicBezTo>
                    <a:cubicBezTo>
                      <a:pt x="2445" y="2878"/>
                      <a:pt x="2585" y="2892"/>
                      <a:pt x="2725" y="2920"/>
                    </a:cubicBezTo>
                    <a:lnTo>
                      <a:pt x="2725" y="4205"/>
                    </a:lnTo>
                    <a:cubicBezTo>
                      <a:pt x="2585" y="4163"/>
                      <a:pt x="2445" y="4121"/>
                      <a:pt x="2306" y="4065"/>
                    </a:cubicBezTo>
                    <a:cubicBezTo>
                      <a:pt x="2236" y="4023"/>
                      <a:pt x="2166" y="3981"/>
                      <a:pt x="2096" y="3939"/>
                    </a:cubicBezTo>
                    <a:cubicBezTo>
                      <a:pt x="1900" y="3828"/>
                      <a:pt x="1775" y="3688"/>
                      <a:pt x="1705" y="3520"/>
                    </a:cubicBezTo>
                    <a:lnTo>
                      <a:pt x="1" y="3604"/>
                    </a:lnTo>
                    <a:cubicBezTo>
                      <a:pt x="140" y="4009"/>
                      <a:pt x="434" y="4331"/>
                      <a:pt x="895" y="4540"/>
                    </a:cubicBezTo>
                    <a:cubicBezTo>
                      <a:pt x="1286" y="4722"/>
                      <a:pt x="1747" y="4847"/>
                      <a:pt x="2306" y="4903"/>
                    </a:cubicBezTo>
                    <a:cubicBezTo>
                      <a:pt x="2445" y="4917"/>
                      <a:pt x="2585" y="4931"/>
                      <a:pt x="2725" y="4945"/>
                    </a:cubicBezTo>
                    <a:lnTo>
                      <a:pt x="2725" y="5504"/>
                    </a:lnTo>
                    <a:lnTo>
                      <a:pt x="3675" y="5504"/>
                    </a:lnTo>
                    <a:lnTo>
                      <a:pt x="3675" y="4931"/>
                    </a:lnTo>
                    <a:cubicBezTo>
                      <a:pt x="3870" y="4917"/>
                      <a:pt x="4052" y="4889"/>
                      <a:pt x="4219" y="4875"/>
                    </a:cubicBezTo>
                    <a:cubicBezTo>
                      <a:pt x="4806" y="4792"/>
                      <a:pt x="5295" y="4652"/>
                      <a:pt x="5658" y="4456"/>
                    </a:cubicBezTo>
                    <a:cubicBezTo>
                      <a:pt x="6133" y="4205"/>
                      <a:pt x="6371" y="3897"/>
                      <a:pt x="6371" y="3520"/>
                    </a:cubicBezTo>
                    <a:cubicBezTo>
                      <a:pt x="6371" y="3185"/>
                      <a:pt x="6175" y="2920"/>
                      <a:pt x="5798" y="2696"/>
                    </a:cubicBezTo>
                    <a:cubicBezTo>
                      <a:pt x="5490" y="2529"/>
                      <a:pt x="4974" y="2389"/>
                      <a:pt x="4219" y="2263"/>
                    </a:cubicBezTo>
                    <a:cubicBezTo>
                      <a:pt x="4052" y="2235"/>
                      <a:pt x="3870" y="2207"/>
                      <a:pt x="3675" y="2179"/>
                    </a:cubicBezTo>
                    <a:lnTo>
                      <a:pt x="3675" y="978"/>
                    </a:lnTo>
                    <a:cubicBezTo>
                      <a:pt x="3912" y="1020"/>
                      <a:pt x="4094" y="1104"/>
                      <a:pt x="4219" y="1188"/>
                    </a:cubicBezTo>
                    <a:cubicBezTo>
                      <a:pt x="4331" y="1271"/>
                      <a:pt x="4415" y="1369"/>
                      <a:pt x="4457" y="1467"/>
                    </a:cubicBezTo>
                    <a:lnTo>
                      <a:pt x="6105" y="1369"/>
                    </a:lnTo>
                    <a:cubicBezTo>
                      <a:pt x="5993" y="1062"/>
                      <a:pt x="5728" y="810"/>
                      <a:pt x="5323" y="629"/>
                    </a:cubicBezTo>
                    <a:cubicBezTo>
                      <a:pt x="5030" y="503"/>
                      <a:pt x="4666" y="405"/>
                      <a:pt x="4219" y="349"/>
                    </a:cubicBezTo>
                    <a:cubicBezTo>
                      <a:pt x="4052" y="321"/>
                      <a:pt x="3870" y="307"/>
                      <a:pt x="3675" y="294"/>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4"/>
              <p:cNvSpPr/>
              <p:nvPr/>
            </p:nvSpPr>
            <p:spPr>
              <a:xfrm>
                <a:off x="-1670725" y="3963988"/>
                <a:ext cx="535400" cy="253225"/>
              </a:xfrm>
              <a:custGeom>
                <a:avLst/>
                <a:gdLst/>
                <a:ahLst/>
                <a:cxnLst/>
                <a:rect l="l" t="t" r="r" b="b"/>
                <a:pathLst>
                  <a:path w="21416" h="10129" extrusionOk="0">
                    <a:moveTo>
                      <a:pt x="10715" y="10128"/>
                    </a:moveTo>
                    <a:cubicBezTo>
                      <a:pt x="16610" y="10128"/>
                      <a:pt x="21415" y="7851"/>
                      <a:pt x="21415" y="5058"/>
                    </a:cubicBezTo>
                    <a:cubicBezTo>
                      <a:pt x="21415" y="2278"/>
                      <a:pt x="16610" y="1"/>
                      <a:pt x="10715" y="1"/>
                    </a:cubicBezTo>
                    <a:cubicBezTo>
                      <a:pt x="4806" y="1"/>
                      <a:pt x="1" y="2278"/>
                      <a:pt x="1" y="5058"/>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4"/>
              <p:cNvSpPr/>
              <p:nvPr/>
            </p:nvSpPr>
            <p:spPr>
              <a:xfrm>
                <a:off x="-1670725" y="4038388"/>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4"/>
              <p:cNvSpPr/>
              <p:nvPr/>
            </p:nvSpPr>
            <p:spPr>
              <a:xfrm>
                <a:off x="-1670725" y="3911963"/>
                <a:ext cx="535400" cy="253200"/>
              </a:xfrm>
              <a:custGeom>
                <a:avLst/>
                <a:gdLst/>
                <a:ahLst/>
                <a:cxnLst/>
                <a:rect l="l" t="t" r="r" b="b"/>
                <a:pathLst>
                  <a:path w="21416" h="10128" extrusionOk="0">
                    <a:moveTo>
                      <a:pt x="10715" y="10128"/>
                    </a:moveTo>
                    <a:cubicBezTo>
                      <a:pt x="16610" y="10128"/>
                      <a:pt x="21415" y="7851"/>
                      <a:pt x="21415" y="5057"/>
                    </a:cubicBezTo>
                    <a:cubicBezTo>
                      <a:pt x="21415" y="2277"/>
                      <a:pt x="16610" y="0"/>
                      <a:pt x="10715" y="0"/>
                    </a:cubicBezTo>
                    <a:cubicBezTo>
                      <a:pt x="4806" y="0"/>
                      <a:pt x="1" y="2277"/>
                      <a:pt x="1" y="5057"/>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4"/>
              <p:cNvSpPr/>
              <p:nvPr/>
            </p:nvSpPr>
            <p:spPr>
              <a:xfrm>
                <a:off x="-1635800" y="3936413"/>
                <a:ext cx="465550" cy="204325"/>
              </a:xfrm>
              <a:custGeom>
                <a:avLst/>
                <a:gdLst/>
                <a:ahLst/>
                <a:cxnLst/>
                <a:rect l="l" t="t" r="r" b="b"/>
                <a:pathLst>
                  <a:path w="18622" h="8173" extrusionOk="0">
                    <a:moveTo>
                      <a:pt x="9318" y="8172"/>
                    </a:moveTo>
                    <a:cubicBezTo>
                      <a:pt x="14445" y="8172"/>
                      <a:pt x="18621" y="6328"/>
                      <a:pt x="18621" y="4079"/>
                    </a:cubicBezTo>
                    <a:cubicBezTo>
                      <a:pt x="18621" y="1830"/>
                      <a:pt x="14445" y="0"/>
                      <a:pt x="9318" y="0"/>
                    </a:cubicBezTo>
                    <a:cubicBezTo>
                      <a:pt x="4191" y="0"/>
                      <a:pt x="1" y="1830"/>
                      <a:pt x="1" y="4079"/>
                    </a:cubicBezTo>
                    <a:cubicBezTo>
                      <a:pt x="1" y="6328"/>
                      <a:pt x="4191" y="8172"/>
                      <a:pt x="9318"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4"/>
              <p:cNvSpPr/>
              <p:nvPr/>
            </p:nvSpPr>
            <p:spPr>
              <a:xfrm>
                <a:off x="-1482500" y="3969588"/>
                <a:ext cx="158925" cy="137975"/>
              </a:xfrm>
              <a:custGeom>
                <a:avLst/>
                <a:gdLst/>
                <a:ahLst/>
                <a:cxnLst/>
                <a:rect l="l" t="t" r="r" b="b"/>
                <a:pathLst>
                  <a:path w="6357" h="5519" extrusionOk="0">
                    <a:moveTo>
                      <a:pt x="2725" y="978"/>
                    </a:moveTo>
                    <a:lnTo>
                      <a:pt x="2725" y="2040"/>
                    </a:lnTo>
                    <a:cubicBezTo>
                      <a:pt x="2557" y="2012"/>
                      <a:pt x="2418" y="1970"/>
                      <a:pt x="2306" y="1928"/>
                    </a:cubicBezTo>
                    <a:cubicBezTo>
                      <a:pt x="2222" y="1886"/>
                      <a:pt x="2152" y="1858"/>
                      <a:pt x="2096" y="1816"/>
                    </a:cubicBezTo>
                    <a:cubicBezTo>
                      <a:pt x="1957" y="1719"/>
                      <a:pt x="1887" y="1621"/>
                      <a:pt x="1887" y="1509"/>
                    </a:cubicBezTo>
                    <a:cubicBezTo>
                      <a:pt x="1887" y="1397"/>
                      <a:pt x="1957" y="1285"/>
                      <a:pt x="2110" y="1188"/>
                    </a:cubicBezTo>
                    <a:cubicBezTo>
                      <a:pt x="2166" y="1146"/>
                      <a:pt x="2236" y="1118"/>
                      <a:pt x="2306" y="1090"/>
                    </a:cubicBezTo>
                    <a:cubicBezTo>
                      <a:pt x="2432" y="1048"/>
                      <a:pt x="2571" y="1006"/>
                      <a:pt x="2725" y="978"/>
                    </a:cubicBezTo>
                    <a:close/>
                    <a:moveTo>
                      <a:pt x="3675" y="3060"/>
                    </a:moveTo>
                    <a:cubicBezTo>
                      <a:pt x="3884" y="3087"/>
                      <a:pt x="4066" y="3115"/>
                      <a:pt x="4220" y="3171"/>
                    </a:cubicBezTo>
                    <a:cubicBezTo>
                      <a:pt x="4345" y="3199"/>
                      <a:pt x="4443" y="3241"/>
                      <a:pt x="4513" y="3283"/>
                    </a:cubicBezTo>
                    <a:cubicBezTo>
                      <a:pt x="4681" y="3381"/>
                      <a:pt x="4764" y="3507"/>
                      <a:pt x="4764" y="3646"/>
                    </a:cubicBezTo>
                    <a:cubicBezTo>
                      <a:pt x="4764" y="3800"/>
                      <a:pt x="4667" y="3926"/>
                      <a:pt x="4457" y="4037"/>
                    </a:cubicBezTo>
                    <a:cubicBezTo>
                      <a:pt x="4387" y="4079"/>
                      <a:pt x="4303" y="4121"/>
                      <a:pt x="4220" y="4149"/>
                    </a:cubicBezTo>
                    <a:cubicBezTo>
                      <a:pt x="4066" y="4205"/>
                      <a:pt x="3884" y="4233"/>
                      <a:pt x="3675" y="4261"/>
                    </a:cubicBezTo>
                    <a:lnTo>
                      <a:pt x="3675" y="3060"/>
                    </a:lnTo>
                    <a:close/>
                    <a:moveTo>
                      <a:pt x="2725" y="0"/>
                    </a:moveTo>
                    <a:lnTo>
                      <a:pt x="2725" y="308"/>
                    </a:lnTo>
                    <a:cubicBezTo>
                      <a:pt x="2585" y="308"/>
                      <a:pt x="2446" y="322"/>
                      <a:pt x="2306" y="336"/>
                    </a:cubicBezTo>
                    <a:cubicBezTo>
                      <a:pt x="1747" y="391"/>
                      <a:pt x="1300" y="517"/>
                      <a:pt x="937" y="699"/>
                    </a:cubicBezTo>
                    <a:cubicBezTo>
                      <a:pt x="476" y="936"/>
                      <a:pt x="252" y="1216"/>
                      <a:pt x="252" y="1551"/>
                    </a:cubicBezTo>
                    <a:cubicBezTo>
                      <a:pt x="252" y="1886"/>
                      <a:pt x="462" y="2166"/>
                      <a:pt x="853" y="2403"/>
                    </a:cubicBezTo>
                    <a:cubicBezTo>
                      <a:pt x="1188" y="2599"/>
                      <a:pt x="1663" y="2738"/>
                      <a:pt x="2306" y="2864"/>
                    </a:cubicBezTo>
                    <a:cubicBezTo>
                      <a:pt x="2446" y="2878"/>
                      <a:pt x="2585" y="2906"/>
                      <a:pt x="2725" y="2920"/>
                    </a:cubicBezTo>
                    <a:lnTo>
                      <a:pt x="2725" y="4219"/>
                    </a:lnTo>
                    <a:cubicBezTo>
                      <a:pt x="2571" y="4177"/>
                      <a:pt x="2432" y="4135"/>
                      <a:pt x="2306" y="4065"/>
                    </a:cubicBezTo>
                    <a:cubicBezTo>
                      <a:pt x="2236" y="4037"/>
                      <a:pt x="2152" y="3995"/>
                      <a:pt x="2082" y="3954"/>
                    </a:cubicBezTo>
                    <a:cubicBezTo>
                      <a:pt x="1901" y="3828"/>
                      <a:pt x="1761" y="3688"/>
                      <a:pt x="1691" y="3534"/>
                    </a:cubicBezTo>
                    <a:lnTo>
                      <a:pt x="1" y="3618"/>
                    </a:lnTo>
                    <a:cubicBezTo>
                      <a:pt x="127" y="4023"/>
                      <a:pt x="434" y="4331"/>
                      <a:pt x="895" y="4554"/>
                    </a:cubicBezTo>
                    <a:cubicBezTo>
                      <a:pt x="1272" y="4736"/>
                      <a:pt x="1747" y="4848"/>
                      <a:pt x="2306" y="4917"/>
                    </a:cubicBezTo>
                    <a:cubicBezTo>
                      <a:pt x="2446" y="4931"/>
                      <a:pt x="2585" y="4945"/>
                      <a:pt x="2725" y="4945"/>
                    </a:cubicBezTo>
                    <a:lnTo>
                      <a:pt x="2725" y="5518"/>
                    </a:lnTo>
                    <a:lnTo>
                      <a:pt x="3675" y="5518"/>
                    </a:lnTo>
                    <a:lnTo>
                      <a:pt x="3675" y="4931"/>
                    </a:lnTo>
                    <a:cubicBezTo>
                      <a:pt x="3856" y="4917"/>
                      <a:pt x="4052" y="4903"/>
                      <a:pt x="4220" y="4876"/>
                    </a:cubicBezTo>
                    <a:cubicBezTo>
                      <a:pt x="4806" y="4806"/>
                      <a:pt x="5281" y="4666"/>
                      <a:pt x="5658" y="4470"/>
                    </a:cubicBezTo>
                    <a:cubicBezTo>
                      <a:pt x="6119" y="4219"/>
                      <a:pt x="6357" y="3898"/>
                      <a:pt x="6357" y="3534"/>
                    </a:cubicBezTo>
                    <a:cubicBezTo>
                      <a:pt x="6357" y="3199"/>
                      <a:pt x="6175" y="2920"/>
                      <a:pt x="5798" y="2710"/>
                    </a:cubicBezTo>
                    <a:cubicBezTo>
                      <a:pt x="5491" y="2543"/>
                      <a:pt x="4960" y="2389"/>
                      <a:pt x="4220" y="2277"/>
                    </a:cubicBezTo>
                    <a:cubicBezTo>
                      <a:pt x="4052" y="2249"/>
                      <a:pt x="3870" y="2221"/>
                      <a:pt x="3675" y="2193"/>
                    </a:cubicBezTo>
                    <a:lnTo>
                      <a:pt x="3675" y="992"/>
                    </a:lnTo>
                    <a:cubicBezTo>
                      <a:pt x="3898" y="1034"/>
                      <a:pt x="4080" y="1104"/>
                      <a:pt x="4220" y="1202"/>
                    </a:cubicBezTo>
                    <a:cubicBezTo>
                      <a:pt x="4331" y="1285"/>
                      <a:pt x="4401" y="1369"/>
                      <a:pt x="4457" y="1481"/>
                    </a:cubicBezTo>
                    <a:lnTo>
                      <a:pt x="6091" y="1383"/>
                    </a:lnTo>
                    <a:cubicBezTo>
                      <a:pt x="5980" y="1076"/>
                      <a:pt x="5728" y="825"/>
                      <a:pt x="5323" y="643"/>
                    </a:cubicBezTo>
                    <a:cubicBezTo>
                      <a:pt x="5030" y="503"/>
                      <a:pt x="4653" y="419"/>
                      <a:pt x="4220" y="364"/>
                    </a:cubicBezTo>
                    <a:cubicBezTo>
                      <a:pt x="4052" y="336"/>
                      <a:pt x="3870" y="322"/>
                      <a:pt x="3675" y="308"/>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4"/>
              <p:cNvSpPr/>
              <p:nvPr/>
            </p:nvSpPr>
            <p:spPr>
              <a:xfrm>
                <a:off x="-1602275" y="3891363"/>
                <a:ext cx="535400" cy="253550"/>
              </a:xfrm>
              <a:custGeom>
                <a:avLst/>
                <a:gdLst/>
                <a:ahLst/>
                <a:cxnLst/>
                <a:rect l="l" t="t" r="r" b="b"/>
                <a:pathLst>
                  <a:path w="21416" h="10142" extrusionOk="0">
                    <a:moveTo>
                      <a:pt x="10715" y="10142"/>
                    </a:moveTo>
                    <a:cubicBezTo>
                      <a:pt x="16610" y="10142"/>
                      <a:pt x="21415" y="7865"/>
                      <a:pt x="21415" y="5071"/>
                    </a:cubicBezTo>
                    <a:cubicBezTo>
                      <a:pt x="21415" y="2277"/>
                      <a:pt x="16610" y="0"/>
                      <a:pt x="10715" y="0"/>
                    </a:cubicBezTo>
                    <a:cubicBezTo>
                      <a:pt x="4806" y="0"/>
                      <a:pt x="1" y="2277"/>
                      <a:pt x="1" y="5071"/>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4"/>
              <p:cNvSpPr/>
              <p:nvPr/>
            </p:nvSpPr>
            <p:spPr>
              <a:xfrm>
                <a:off x="-1602275" y="3966088"/>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4"/>
              <p:cNvSpPr/>
              <p:nvPr/>
            </p:nvSpPr>
            <p:spPr>
              <a:xfrm>
                <a:off x="-1602275" y="3839313"/>
                <a:ext cx="535400" cy="253575"/>
              </a:xfrm>
              <a:custGeom>
                <a:avLst/>
                <a:gdLst/>
                <a:ahLst/>
                <a:cxnLst/>
                <a:rect l="l" t="t" r="r" b="b"/>
                <a:pathLst>
                  <a:path w="21416" h="10143" extrusionOk="0">
                    <a:moveTo>
                      <a:pt x="10715" y="10142"/>
                    </a:moveTo>
                    <a:cubicBezTo>
                      <a:pt x="16610" y="10142"/>
                      <a:pt x="21415" y="7865"/>
                      <a:pt x="21415" y="5072"/>
                    </a:cubicBezTo>
                    <a:cubicBezTo>
                      <a:pt x="21415" y="2278"/>
                      <a:pt x="16610" y="1"/>
                      <a:pt x="10715" y="1"/>
                    </a:cubicBezTo>
                    <a:cubicBezTo>
                      <a:pt x="4806" y="1"/>
                      <a:pt x="1" y="2278"/>
                      <a:pt x="1" y="5072"/>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4"/>
              <p:cNvSpPr/>
              <p:nvPr/>
            </p:nvSpPr>
            <p:spPr>
              <a:xfrm>
                <a:off x="-1567350" y="3863763"/>
                <a:ext cx="465550" cy="204325"/>
              </a:xfrm>
              <a:custGeom>
                <a:avLst/>
                <a:gdLst/>
                <a:ahLst/>
                <a:cxnLst/>
                <a:rect l="l" t="t" r="r" b="b"/>
                <a:pathLst>
                  <a:path w="18622" h="8173" extrusionOk="0">
                    <a:moveTo>
                      <a:pt x="9318" y="8173"/>
                    </a:moveTo>
                    <a:cubicBezTo>
                      <a:pt x="14444" y="8173"/>
                      <a:pt x="18621" y="6343"/>
                      <a:pt x="18621" y="4094"/>
                    </a:cubicBezTo>
                    <a:cubicBezTo>
                      <a:pt x="18621" y="1845"/>
                      <a:pt x="14444" y="1"/>
                      <a:pt x="9318" y="1"/>
                    </a:cubicBezTo>
                    <a:cubicBezTo>
                      <a:pt x="4191" y="1"/>
                      <a:pt x="0" y="1845"/>
                      <a:pt x="0" y="4094"/>
                    </a:cubicBezTo>
                    <a:cubicBezTo>
                      <a:pt x="0" y="6343"/>
                      <a:pt x="4191" y="8173"/>
                      <a:pt x="9318" y="817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4"/>
              <p:cNvSpPr/>
              <p:nvPr/>
            </p:nvSpPr>
            <p:spPr>
              <a:xfrm>
                <a:off x="-1414050" y="3897288"/>
                <a:ext cx="158925" cy="137625"/>
              </a:xfrm>
              <a:custGeom>
                <a:avLst/>
                <a:gdLst/>
                <a:ahLst/>
                <a:cxnLst/>
                <a:rect l="l" t="t" r="r" b="b"/>
                <a:pathLst>
                  <a:path w="6357" h="5505" extrusionOk="0">
                    <a:moveTo>
                      <a:pt x="2725" y="965"/>
                    </a:moveTo>
                    <a:lnTo>
                      <a:pt x="2725" y="2040"/>
                    </a:lnTo>
                    <a:cubicBezTo>
                      <a:pt x="2557" y="1998"/>
                      <a:pt x="2418" y="1970"/>
                      <a:pt x="2306" y="1915"/>
                    </a:cubicBezTo>
                    <a:cubicBezTo>
                      <a:pt x="2222" y="1887"/>
                      <a:pt x="2152" y="1845"/>
                      <a:pt x="2096" y="1817"/>
                    </a:cubicBezTo>
                    <a:cubicBezTo>
                      <a:pt x="1957" y="1719"/>
                      <a:pt x="1887" y="1621"/>
                      <a:pt x="1887" y="1509"/>
                    </a:cubicBezTo>
                    <a:cubicBezTo>
                      <a:pt x="1887" y="1384"/>
                      <a:pt x="1957" y="1286"/>
                      <a:pt x="2110" y="1174"/>
                    </a:cubicBezTo>
                    <a:cubicBezTo>
                      <a:pt x="2166" y="1146"/>
                      <a:pt x="2236" y="1104"/>
                      <a:pt x="2306" y="1076"/>
                    </a:cubicBezTo>
                    <a:cubicBezTo>
                      <a:pt x="2431" y="1034"/>
                      <a:pt x="2571" y="993"/>
                      <a:pt x="2725" y="965"/>
                    </a:cubicBezTo>
                    <a:close/>
                    <a:moveTo>
                      <a:pt x="3675" y="3046"/>
                    </a:moveTo>
                    <a:cubicBezTo>
                      <a:pt x="3884" y="3074"/>
                      <a:pt x="4066" y="3116"/>
                      <a:pt x="4220" y="3158"/>
                    </a:cubicBezTo>
                    <a:cubicBezTo>
                      <a:pt x="4345" y="3186"/>
                      <a:pt x="4443" y="3228"/>
                      <a:pt x="4513" y="3270"/>
                    </a:cubicBezTo>
                    <a:cubicBezTo>
                      <a:pt x="4681" y="3381"/>
                      <a:pt x="4764" y="3493"/>
                      <a:pt x="4764" y="3633"/>
                    </a:cubicBezTo>
                    <a:cubicBezTo>
                      <a:pt x="4764" y="3786"/>
                      <a:pt x="4667" y="3926"/>
                      <a:pt x="4457" y="4038"/>
                    </a:cubicBezTo>
                    <a:cubicBezTo>
                      <a:pt x="4387" y="4080"/>
                      <a:pt x="4303" y="4108"/>
                      <a:pt x="4220" y="4136"/>
                    </a:cubicBezTo>
                    <a:cubicBezTo>
                      <a:pt x="4066" y="4191"/>
                      <a:pt x="3884" y="4233"/>
                      <a:pt x="3675" y="4247"/>
                    </a:cubicBezTo>
                    <a:lnTo>
                      <a:pt x="3675" y="3046"/>
                    </a:lnTo>
                    <a:close/>
                    <a:moveTo>
                      <a:pt x="2725" y="1"/>
                    </a:moveTo>
                    <a:lnTo>
                      <a:pt x="2725" y="294"/>
                    </a:lnTo>
                    <a:cubicBezTo>
                      <a:pt x="2585" y="308"/>
                      <a:pt x="2445" y="322"/>
                      <a:pt x="2306" y="336"/>
                    </a:cubicBezTo>
                    <a:cubicBezTo>
                      <a:pt x="1747" y="392"/>
                      <a:pt x="1300" y="518"/>
                      <a:pt x="937" y="699"/>
                    </a:cubicBezTo>
                    <a:cubicBezTo>
                      <a:pt x="490" y="923"/>
                      <a:pt x="252" y="1202"/>
                      <a:pt x="252" y="1537"/>
                    </a:cubicBezTo>
                    <a:cubicBezTo>
                      <a:pt x="252" y="1873"/>
                      <a:pt x="462" y="2152"/>
                      <a:pt x="853" y="2389"/>
                    </a:cubicBezTo>
                    <a:cubicBezTo>
                      <a:pt x="1188" y="2585"/>
                      <a:pt x="1663" y="2739"/>
                      <a:pt x="2306" y="2850"/>
                    </a:cubicBezTo>
                    <a:cubicBezTo>
                      <a:pt x="2445" y="2878"/>
                      <a:pt x="2585" y="2892"/>
                      <a:pt x="2725" y="2920"/>
                    </a:cubicBezTo>
                    <a:lnTo>
                      <a:pt x="2725" y="4205"/>
                    </a:lnTo>
                    <a:cubicBezTo>
                      <a:pt x="2571" y="4164"/>
                      <a:pt x="2431" y="4122"/>
                      <a:pt x="2306" y="4066"/>
                    </a:cubicBezTo>
                    <a:cubicBezTo>
                      <a:pt x="2236" y="4024"/>
                      <a:pt x="2152" y="3996"/>
                      <a:pt x="2082" y="3940"/>
                    </a:cubicBezTo>
                    <a:cubicBezTo>
                      <a:pt x="1901" y="3828"/>
                      <a:pt x="1761" y="3689"/>
                      <a:pt x="1691" y="3521"/>
                    </a:cubicBezTo>
                    <a:lnTo>
                      <a:pt x="1" y="3605"/>
                    </a:lnTo>
                    <a:cubicBezTo>
                      <a:pt x="127" y="4010"/>
                      <a:pt x="434" y="4331"/>
                      <a:pt x="895" y="4541"/>
                    </a:cubicBezTo>
                    <a:cubicBezTo>
                      <a:pt x="1272" y="4722"/>
                      <a:pt x="1747" y="4848"/>
                      <a:pt x="2306" y="4904"/>
                    </a:cubicBezTo>
                    <a:cubicBezTo>
                      <a:pt x="2445" y="4918"/>
                      <a:pt x="2585" y="4932"/>
                      <a:pt x="2725" y="4946"/>
                    </a:cubicBezTo>
                    <a:lnTo>
                      <a:pt x="2725" y="5505"/>
                    </a:lnTo>
                    <a:lnTo>
                      <a:pt x="3675" y="5505"/>
                    </a:lnTo>
                    <a:lnTo>
                      <a:pt x="3675" y="4932"/>
                    </a:lnTo>
                    <a:cubicBezTo>
                      <a:pt x="3856" y="4918"/>
                      <a:pt x="4052" y="4904"/>
                      <a:pt x="4220" y="4876"/>
                    </a:cubicBezTo>
                    <a:cubicBezTo>
                      <a:pt x="4806" y="4792"/>
                      <a:pt x="5281" y="4652"/>
                      <a:pt x="5658" y="4457"/>
                    </a:cubicBezTo>
                    <a:cubicBezTo>
                      <a:pt x="6119" y="4205"/>
                      <a:pt x="6357" y="3898"/>
                      <a:pt x="6357" y="3521"/>
                    </a:cubicBezTo>
                    <a:cubicBezTo>
                      <a:pt x="6357" y="3186"/>
                      <a:pt x="6175" y="2920"/>
                      <a:pt x="5798" y="2697"/>
                    </a:cubicBezTo>
                    <a:cubicBezTo>
                      <a:pt x="5491" y="2529"/>
                      <a:pt x="4960" y="2389"/>
                      <a:pt x="4220" y="2264"/>
                    </a:cubicBezTo>
                    <a:cubicBezTo>
                      <a:pt x="4052" y="2236"/>
                      <a:pt x="3870" y="2208"/>
                      <a:pt x="3675" y="2180"/>
                    </a:cubicBezTo>
                    <a:lnTo>
                      <a:pt x="3675" y="979"/>
                    </a:lnTo>
                    <a:cubicBezTo>
                      <a:pt x="3898" y="1034"/>
                      <a:pt x="4080" y="1104"/>
                      <a:pt x="4220" y="1188"/>
                    </a:cubicBezTo>
                    <a:cubicBezTo>
                      <a:pt x="4331" y="1272"/>
                      <a:pt x="4401" y="1370"/>
                      <a:pt x="4457" y="1468"/>
                    </a:cubicBezTo>
                    <a:lnTo>
                      <a:pt x="6091" y="1370"/>
                    </a:lnTo>
                    <a:cubicBezTo>
                      <a:pt x="5980" y="1062"/>
                      <a:pt x="5728" y="811"/>
                      <a:pt x="5323" y="629"/>
                    </a:cubicBezTo>
                    <a:cubicBezTo>
                      <a:pt x="5030" y="504"/>
                      <a:pt x="4653" y="406"/>
                      <a:pt x="4220" y="350"/>
                    </a:cubicBezTo>
                    <a:cubicBezTo>
                      <a:pt x="4052" y="322"/>
                      <a:pt x="3870" y="308"/>
                      <a:pt x="3675" y="294"/>
                    </a:cubicBezTo>
                    <a:lnTo>
                      <a:pt x="367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4"/>
              <p:cNvSpPr/>
              <p:nvPr/>
            </p:nvSpPr>
            <p:spPr>
              <a:xfrm>
                <a:off x="-1694125" y="38152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4"/>
              <p:cNvSpPr/>
              <p:nvPr/>
            </p:nvSpPr>
            <p:spPr>
              <a:xfrm>
                <a:off x="-1694125" y="3889963"/>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4"/>
              <p:cNvSpPr/>
              <p:nvPr/>
            </p:nvSpPr>
            <p:spPr>
              <a:xfrm>
                <a:off x="-1694125" y="3763188"/>
                <a:ext cx="535400" cy="253575"/>
              </a:xfrm>
              <a:custGeom>
                <a:avLst/>
                <a:gdLst/>
                <a:ahLst/>
                <a:cxnLst/>
                <a:rect l="l" t="t" r="r" b="b"/>
                <a:pathLst>
                  <a:path w="21416" h="10143" extrusionOk="0">
                    <a:moveTo>
                      <a:pt x="10701" y="10142"/>
                    </a:moveTo>
                    <a:cubicBezTo>
                      <a:pt x="16610" y="10142"/>
                      <a:pt x="21415" y="7865"/>
                      <a:pt x="21415" y="5071"/>
                    </a:cubicBezTo>
                    <a:cubicBezTo>
                      <a:pt x="21415" y="2278"/>
                      <a:pt x="16610" y="1"/>
                      <a:pt x="10701" y="1"/>
                    </a:cubicBezTo>
                    <a:cubicBezTo>
                      <a:pt x="4806" y="1"/>
                      <a:pt x="1" y="2278"/>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4"/>
              <p:cNvSpPr/>
              <p:nvPr/>
            </p:nvSpPr>
            <p:spPr>
              <a:xfrm>
                <a:off x="-1659200" y="3787988"/>
                <a:ext cx="465550" cy="203975"/>
              </a:xfrm>
              <a:custGeom>
                <a:avLst/>
                <a:gdLst/>
                <a:ahLst/>
                <a:cxnLst/>
                <a:rect l="l" t="t" r="r" b="b"/>
                <a:pathLst>
                  <a:path w="18622" h="8159" extrusionOk="0">
                    <a:moveTo>
                      <a:pt x="9304" y="8158"/>
                    </a:moveTo>
                    <a:cubicBezTo>
                      <a:pt x="14431" y="8158"/>
                      <a:pt x="18621" y="6328"/>
                      <a:pt x="18621" y="4079"/>
                    </a:cubicBezTo>
                    <a:cubicBezTo>
                      <a:pt x="18621" y="1830"/>
                      <a:pt x="14431" y="0"/>
                      <a:pt x="9304" y="0"/>
                    </a:cubicBezTo>
                    <a:cubicBezTo>
                      <a:pt x="4177" y="0"/>
                      <a:pt x="1" y="1830"/>
                      <a:pt x="1" y="4079"/>
                    </a:cubicBezTo>
                    <a:cubicBezTo>
                      <a:pt x="1" y="6328"/>
                      <a:pt x="4177" y="8158"/>
                      <a:pt x="9304" y="8158"/>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4"/>
              <p:cNvSpPr/>
              <p:nvPr/>
            </p:nvSpPr>
            <p:spPr>
              <a:xfrm>
                <a:off x="-1506225" y="3821163"/>
                <a:ext cx="159250" cy="137625"/>
              </a:xfrm>
              <a:custGeom>
                <a:avLst/>
                <a:gdLst/>
                <a:ahLst/>
                <a:cxnLst/>
                <a:rect l="l" t="t" r="r" b="b"/>
                <a:pathLst>
                  <a:path w="6370" h="5505" extrusionOk="0">
                    <a:moveTo>
                      <a:pt x="2738" y="978"/>
                    </a:moveTo>
                    <a:lnTo>
                      <a:pt x="2738" y="2040"/>
                    </a:lnTo>
                    <a:cubicBezTo>
                      <a:pt x="2570" y="2012"/>
                      <a:pt x="2431" y="1970"/>
                      <a:pt x="2319" y="1928"/>
                    </a:cubicBezTo>
                    <a:cubicBezTo>
                      <a:pt x="2235" y="1886"/>
                      <a:pt x="2165" y="1858"/>
                      <a:pt x="2095" y="1817"/>
                    </a:cubicBezTo>
                    <a:cubicBezTo>
                      <a:pt x="1970" y="1719"/>
                      <a:pt x="1900" y="1621"/>
                      <a:pt x="1900" y="1509"/>
                    </a:cubicBezTo>
                    <a:cubicBezTo>
                      <a:pt x="1900" y="1397"/>
                      <a:pt x="1970" y="1286"/>
                      <a:pt x="2123" y="1188"/>
                    </a:cubicBezTo>
                    <a:cubicBezTo>
                      <a:pt x="2179" y="1146"/>
                      <a:pt x="2249" y="1118"/>
                      <a:pt x="2319" y="1090"/>
                    </a:cubicBezTo>
                    <a:cubicBezTo>
                      <a:pt x="2431" y="1034"/>
                      <a:pt x="2570" y="1006"/>
                      <a:pt x="2738" y="978"/>
                    </a:cubicBezTo>
                    <a:close/>
                    <a:moveTo>
                      <a:pt x="3674" y="3046"/>
                    </a:moveTo>
                    <a:cubicBezTo>
                      <a:pt x="3897" y="3074"/>
                      <a:pt x="4079" y="3116"/>
                      <a:pt x="4233" y="3158"/>
                    </a:cubicBezTo>
                    <a:cubicBezTo>
                      <a:pt x="4344" y="3199"/>
                      <a:pt x="4442" y="3241"/>
                      <a:pt x="4526" y="3283"/>
                    </a:cubicBezTo>
                    <a:cubicBezTo>
                      <a:pt x="4694" y="3381"/>
                      <a:pt x="4777" y="3493"/>
                      <a:pt x="4777" y="3632"/>
                    </a:cubicBezTo>
                    <a:cubicBezTo>
                      <a:pt x="4777" y="3786"/>
                      <a:pt x="4680" y="3926"/>
                      <a:pt x="4470" y="4038"/>
                    </a:cubicBezTo>
                    <a:cubicBezTo>
                      <a:pt x="4400" y="4079"/>
                      <a:pt x="4316" y="4107"/>
                      <a:pt x="4233" y="4149"/>
                    </a:cubicBezTo>
                    <a:cubicBezTo>
                      <a:pt x="4065" y="4191"/>
                      <a:pt x="3883" y="4233"/>
                      <a:pt x="3674" y="4247"/>
                    </a:cubicBezTo>
                    <a:lnTo>
                      <a:pt x="3674" y="3046"/>
                    </a:lnTo>
                    <a:close/>
                    <a:moveTo>
                      <a:pt x="2738" y="1"/>
                    </a:moveTo>
                    <a:lnTo>
                      <a:pt x="2738" y="308"/>
                    </a:lnTo>
                    <a:cubicBezTo>
                      <a:pt x="2584" y="308"/>
                      <a:pt x="2445" y="322"/>
                      <a:pt x="2319" y="336"/>
                    </a:cubicBezTo>
                    <a:cubicBezTo>
                      <a:pt x="1760" y="392"/>
                      <a:pt x="1299" y="517"/>
                      <a:pt x="936" y="699"/>
                    </a:cubicBezTo>
                    <a:cubicBezTo>
                      <a:pt x="489" y="922"/>
                      <a:pt x="265" y="1216"/>
                      <a:pt x="265" y="1551"/>
                    </a:cubicBezTo>
                    <a:cubicBezTo>
                      <a:pt x="265" y="1886"/>
                      <a:pt x="461" y="2166"/>
                      <a:pt x="866" y="2389"/>
                    </a:cubicBezTo>
                    <a:cubicBezTo>
                      <a:pt x="1187" y="2585"/>
                      <a:pt x="1676" y="2738"/>
                      <a:pt x="2319" y="2850"/>
                    </a:cubicBezTo>
                    <a:cubicBezTo>
                      <a:pt x="2445" y="2878"/>
                      <a:pt x="2584" y="2892"/>
                      <a:pt x="2738" y="2920"/>
                    </a:cubicBezTo>
                    <a:lnTo>
                      <a:pt x="2738" y="4205"/>
                    </a:lnTo>
                    <a:cubicBezTo>
                      <a:pt x="2584" y="4177"/>
                      <a:pt x="2445" y="4121"/>
                      <a:pt x="2319" y="4066"/>
                    </a:cubicBezTo>
                    <a:cubicBezTo>
                      <a:pt x="2235" y="4038"/>
                      <a:pt x="2165" y="3996"/>
                      <a:pt x="2095" y="3954"/>
                    </a:cubicBezTo>
                    <a:cubicBezTo>
                      <a:pt x="1900" y="3828"/>
                      <a:pt x="1774" y="3688"/>
                      <a:pt x="1704" y="3521"/>
                    </a:cubicBezTo>
                    <a:lnTo>
                      <a:pt x="0" y="3605"/>
                    </a:lnTo>
                    <a:cubicBezTo>
                      <a:pt x="140" y="4010"/>
                      <a:pt x="433" y="4331"/>
                      <a:pt x="908" y="4554"/>
                    </a:cubicBezTo>
                    <a:cubicBezTo>
                      <a:pt x="1285" y="4722"/>
                      <a:pt x="1746" y="4848"/>
                      <a:pt x="2319" y="4918"/>
                    </a:cubicBezTo>
                    <a:cubicBezTo>
                      <a:pt x="2445" y="4932"/>
                      <a:pt x="2584" y="4946"/>
                      <a:pt x="2738" y="4946"/>
                    </a:cubicBezTo>
                    <a:lnTo>
                      <a:pt x="2738" y="5504"/>
                    </a:lnTo>
                    <a:lnTo>
                      <a:pt x="3674" y="5504"/>
                    </a:lnTo>
                    <a:lnTo>
                      <a:pt x="3674" y="4932"/>
                    </a:lnTo>
                    <a:cubicBezTo>
                      <a:pt x="3869" y="4918"/>
                      <a:pt x="4051" y="4904"/>
                      <a:pt x="4233" y="4876"/>
                    </a:cubicBezTo>
                    <a:cubicBezTo>
                      <a:pt x="4819" y="4792"/>
                      <a:pt x="5294" y="4666"/>
                      <a:pt x="5658" y="4471"/>
                    </a:cubicBezTo>
                    <a:cubicBezTo>
                      <a:pt x="6132" y="4205"/>
                      <a:pt x="6370" y="3898"/>
                      <a:pt x="6370" y="3521"/>
                    </a:cubicBezTo>
                    <a:cubicBezTo>
                      <a:pt x="6370" y="3185"/>
                      <a:pt x="6188" y="2920"/>
                      <a:pt x="5811" y="2711"/>
                    </a:cubicBezTo>
                    <a:cubicBezTo>
                      <a:pt x="5504" y="2529"/>
                      <a:pt x="4973" y="2389"/>
                      <a:pt x="4233" y="2264"/>
                    </a:cubicBezTo>
                    <a:cubicBezTo>
                      <a:pt x="4051" y="2236"/>
                      <a:pt x="3869" y="2208"/>
                      <a:pt x="3674" y="2194"/>
                    </a:cubicBezTo>
                    <a:lnTo>
                      <a:pt x="3674" y="978"/>
                    </a:lnTo>
                    <a:cubicBezTo>
                      <a:pt x="3911" y="1034"/>
                      <a:pt x="4093" y="1104"/>
                      <a:pt x="4233" y="1202"/>
                    </a:cubicBezTo>
                    <a:cubicBezTo>
                      <a:pt x="4330" y="1272"/>
                      <a:pt x="4414" y="1370"/>
                      <a:pt x="4456" y="1481"/>
                    </a:cubicBezTo>
                    <a:lnTo>
                      <a:pt x="6105" y="1370"/>
                    </a:lnTo>
                    <a:cubicBezTo>
                      <a:pt x="5993" y="1062"/>
                      <a:pt x="5727" y="825"/>
                      <a:pt x="5322" y="643"/>
                    </a:cubicBezTo>
                    <a:cubicBezTo>
                      <a:pt x="5029" y="503"/>
                      <a:pt x="4666" y="406"/>
                      <a:pt x="4233" y="350"/>
                    </a:cubicBezTo>
                    <a:cubicBezTo>
                      <a:pt x="4051" y="336"/>
                      <a:pt x="3869"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4"/>
              <p:cNvSpPr/>
              <p:nvPr/>
            </p:nvSpPr>
            <p:spPr>
              <a:xfrm>
                <a:off x="-1760825" y="37450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4"/>
              <p:cNvSpPr/>
              <p:nvPr/>
            </p:nvSpPr>
            <p:spPr>
              <a:xfrm>
                <a:off x="-1760825" y="3819763"/>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4"/>
              <p:cNvSpPr/>
              <p:nvPr/>
            </p:nvSpPr>
            <p:spPr>
              <a:xfrm>
                <a:off x="-1760825" y="3692988"/>
                <a:ext cx="535400" cy="253575"/>
              </a:xfrm>
              <a:custGeom>
                <a:avLst/>
                <a:gdLst/>
                <a:ahLst/>
                <a:cxnLst/>
                <a:rect l="l" t="t" r="r" b="b"/>
                <a:pathLst>
                  <a:path w="21416" h="10143" extrusionOk="0">
                    <a:moveTo>
                      <a:pt x="10701" y="10142"/>
                    </a:moveTo>
                    <a:cubicBezTo>
                      <a:pt x="16610" y="10142"/>
                      <a:pt x="21415" y="7865"/>
                      <a:pt x="21415" y="5072"/>
                    </a:cubicBezTo>
                    <a:cubicBezTo>
                      <a:pt x="21415" y="2278"/>
                      <a:pt x="16610" y="1"/>
                      <a:pt x="10701" y="1"/>
                    </a:cubicBezTo>
                    <a:cubicBezTo>
                      <a:pt x="4806" y="1"/>
                      <a:pt x="1" y="2278"/>
                      <a:pt x="1" y="5072"/>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4"/>
              <p:cNvSpPr/>
              <p:nvPr/>
            </p:nvSpPr>
            <p:spPr>
              <a:xfrm>
                <a:off x="-1725900" y="37177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7" y="1"/>
                      <a:pt x="1" y="1831"/>
                      <a:pt x="1" y="4080"/>
                    </a:cubicBezTo>
                    <a:cubicBezTo>
                      <a:pt x="1"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4"/>
              <p:cNvSpPr/>
              <p:nvPr/>
            </p:nvSpPr>
            <p:spPr>
              <a:xfrm>
                <a:off x="-1572600" y="3750963"/>
                <a:ext cx="158925" cy="137625"/>
              </a:xfrm>
              <a:custGeom>
                <a:avLst/>
                <a:gdLst/>
                <a:ahLst/>
                <a:cxnLst/>
                <a:rect l="l" t="t" r="r" b="b"/>
                <a:pathLst>
                  <a:path w="6357" h="5505" extrusionOk="0">
                    <a:moveTo>
                      <a:pt x="2725" y="979"/>
                    </a:moveTo>
                    <a:lnTo>
                      <a:pt x="2725" y="2040"/>
                    </a:lnTo>
                    <a:cubicBezTo>
                      <a:pt x="2557" y="2012"/>
                      <a:pt x="2418" y="1970"/>
                      <a:pt x="2306" y="1915"/>
                    </a:cubicBezTo>
                    <a:cubicBezTo>
                      <a:pt x="2222" y="1887"/>
                      <a:pt x="2152" y="1845"/>
                      <a:pt x="2082" y="1817"/>
                    </a:cubicBezTo>
                    <a:cubicBezTo>
                      <a:pt x="1957" y="1719"/>
                      <a:pt x="1887" y="1621"/>
                      <a:pt x="1887" y="1509"/>
                    </a:cubicBezTo>
                    <a:cubicBezTo>
                      <a:pt x="1887" y="1398"/>
                      <a:pt x="1957" y="1286"/>
                      <a:pt x="2110" y="1188"/>
                    </a:cubicBezTo>
                    <a:cubicBezTo>
                      <a:pt x="2166" y="1146"/>
                      <a:pt x="2236" y="1118"/>
                      <a:pt x="2306" y="1090"/>
                    </a:cubicBezTo>
                    <a:cubicBezTo>
                      <a:pt x="2418" y="1034"/>
                      <a:pt x="2557" y="993"/>
                      <a:pt x="2725" y="979"/>
                    </a:cubicBezTo>
                    <a:close/>
                    <a:moveTo>
                      <a:pt x="3661" y="3046"/>
                    </a:moveTo>
                    <a:cubicBezTo>
                      <a:pt x="3884" y="3074"/>
                      <a:pt x="4066" y="3116"/>
                      <a:pt x="4220" y="3158"/>
                    </a:cubicBezTo>
                    <a:cubicBezTo>
                      <a:pt x="4331" y="3200"/>
                      <a:pt x="4429" y="3228"/>
                      <a:pt x="4513" y="3283"/>
                    </a:cubicBezTo>
                    <a:cubicBezTo>
                      <a:pt x="4681" y="3381"/>
                      <a:pt x="4764" y="3493"/>
                      <a:pt x="4764" y="3633"/>
                    </a:cubicBezTo>
                    <a:cubicBezTo>
                      <a:pt x="4764" y="3786"/>
                      <a:pt x="4667" y="3926"/>
                      <a:pt x="4457" y="4038"/>
                    </a:cubicBezTo>
                    <a:cubicBezTo>
                      <a:pt x="4387" y="4080"/>
                      <a:pt x="4303" y="4108"/>
                      <a:pt x="4220" y="4150"/>
                    </a:cubicBezTo>
                    <a:cubicBezTo>
                      <a:pt x="4052" y="4191"/>
                      <a:pt x="3870" y="4233"/>
                      <a:pt x="3661" y="4247"/>
                    </a:cubicBezTo>
                    <a:lnTo>
                      <a:pt x="3661" y="3046"/>
                    </a:lnTo>
                    <a:close/>
                    <a:moveTo>
                      <a:pt x="2725" y="1"/>
                    </a:moveTo>
                    <a:lnTo>
                      <a:pt x="2725" y="308"/>
                    </a:lnTo>
                    <a:cubicBezTo>
                      <a:pt x="2571" y="308"/>
                      <a:pt x="2432" y="322"/>
                      <a:pt x="2306" y="336"/>
                    </a:cubicBezTo>
                    <a:cubicBezTo>
                      <a:pt x="1747" y="392"/>
                      <a:pt x="1286" y="518"/>
                      <a:pt x="923" y="699"/>
                    </a:cubicBezTo>
                    <a:cubicBezTo>
                      <a:pt x="476" y="923"/>
                      <a:pt x="252" y="1216"/>
                      <a:pt x="252" y="1551"/>
                    </a:cubicBezTo>
                    <a:cubicBezTo>
                      <a:pt x="252" y="1873"/>
                      <a:pt x="448" y="2166"/>
                      <a:pt x="853" y="2389"/>
                    </a:cubicBezTo>
                    <a:cubicBezTo>
                      <a:pt x="1174" y="2585"/>
                      <a:pt x="1663" y="2739"/>
                      <a:pt x="2306" y="2850"/>
                    </a:cubicBezTo>
                    <a:cubicBezTo>
                      <a:pt x="2432" y="2878"/>
                      <a:pt x="2571" y="2892"/>
                      <a:pt x="2725" y="2920"/>
                    </a:cubicBezTo>
                    <a:lnTo>
                      <a:pt x="2725" y="4205"/>
                    </a:lnTo>
                    <a:cubicBezTo>
                      <a:pt x="2571" y="4178"/>
                      <a:pt x="2432" y="4122"/>
                      <a:pt x="2306" y="4066"/>
                    </a:cubicBezTo>
                    <a:cubicBezTo>
                      <a:pt x="2222" y="4038"/>
                      <a:pt x="2152" y="3996"/>
                      <a:pt x="2082" y="3954"/>
                    </a:cubicBezTo>
                    <a:cubicBezTo>
                      <a:pt x="1887" y="3828"/>
                      <a:pt x="1761" y="3689"/>
                      <a:pt x="1691" y="3521"/>
                    </a:cubicBezTo>
                    <a:lnTo>
                      <a:pt x="1" y="3605"/>
                    </a:lnTo>
                    <a:cubicBezTo>
                      <a:pt x="127" y="4010"/>
                      <a:pt x="420" y="4331"/>
                      <a:pt x="895" y="4555"/>
                    </a:cubicBezTo>
                    <a:cubicBezTo>
                      <a:pt x="1272" y="4722"/>
                      <a:pt x="1747" y="4848"/>
                      <a:pt x="2306" y="4904"/>
                    </a:cubicBezTo>
                    <a:cubicBezTo>
                      <a:pt x="2432" y="4932"/>
                      <a:pt x="2571" y="4932"/>
                      <a:pt x="2725" y="4946"/>
                    </a:cubicBezTo>
                    <a:lnTo>
                      <a:pt x="2725" y="5505"/>
                    </a:lnTo>
                    <a:lnTo>
                      <a:pt x="3661" y="5505"/>
                    </a:lnTo>
                    <a:lnTo>
                      <a:pt x="3661" y="4932"/>
                    </a:lnTo>
                    <a:cubicBezTo>
                      <a:pt x="3856" y="4918"/>
                      <a:pt x="4038" y="4904"/>
                      <a:pt x="4220" y="4876"/>
                    </a:cubicBezTo>
                    <a:cubicBezTo>
                      <a:pt x="4806" y="4792"/>
                      <a:pt x="5281" y="4652"/>
                      <a:pt x="5644" y="4457"/>
                    </a:cubicBezTo>
                    <a:cubicBezTo>
                      <a:pt x="6119" y="4205"/>
                      <a:pt x="6357" y="3898"/>
                      <a:pt x="6357" y="3521"/>
                    </a:cubicBezTo>
                    <a:cubicBezTo>
                      <a:pt x="6357" y="3186"/>
                      <a:pt x="6175" y="2920"/>
                      <a:pt x="5798" y="2711"/>
                    </a:cubicBezTo>
                    <a:cubicBezTo>
                      <a:pt x="5491" y="2529"/>
                      <a:pt x="4960" y="2389"/>
                      <a:pt x="4220" y="2264"/>
                    </a:cubicBezTo>
                    <a:cubicBezTo>
                      <a:pt x="4038" y="2236"/>
                      <a:pt x="3856" y="2208"/>
                      <a:pt x="3661" y="2180"/>
                    </a:cubicBezTo>
                    <a:lnTo>
                      <a:pt x="3661" y="979"/>
                    </a:lnTo>
                    <a:cubicBezTo>
                      <a:pt x="3898" y="1034"/>
                      <a:pt x="4080" y="1104"/>
                      <a:pt x="4220" y="1202"/>
                    </a:cubicBezTo>
                    <a:cubicBezTo>
                      <a:pt x="4331" y="1272"/>
                      <a:pt x="4401" y="1370"/>
                      <a:pt x="4443" y="1481"/>
                    </a:cubicBezTo>
                    <a:lnTo>
                      <a:pt x="6091" y="1370"/>
                    </a:lnTo>
                    <a:cubicBezTo>
                      <a:pt x="5980" y="1062"/>
                      <a:pt x="5714" y="825"/>
                      <a:pt x="5309" y="629"/>
                    </a:cubicBezTo>
                    <a:cubicBezTo>
                      <a:pt x="5016" y="504"/>
                      <a:pt x="4653" y="406"/>
                      <a:pt x="4220"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4"/>
              <p:cNvSpPr/>
              <p:nvPr/>
            </p:nvSpPr>
            <p:spPr>
              <a:xfrm>
                <a:off x="-1640000" y="3653538"/>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4"/>
              <p:cNvSpPr/>
              <p:nvPr/>
            </p:nvSpPr>
            <p:spPr>
              <a:xfrm>
                <a:off x="-1640000" y="3728263"/>
                <a:ext cx="535750" cy="52075"/>
              </a:xfrm>
              <a:custGeom>
                <a:avLst/>
                <a:gdLst/>
                <a:ahLst/>
                <a:cxnLst/>
                <a:rect l="l" t="t" r="r" b="b"/>
                <a:pathLst>
                  <a:path w="21430" h="2083" extrusionOk="0">
                    <a:moveTo>
                      <a:pt x="1" y="2082"/>
                    </a:moveTo>
                    <a:lnTo>
                      <a:pt x="21429" y="2082"/>
                    </a:lnTo>
                    <a:lnTo>
                      <a:pt x="21429"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4"/>
              <p:cNvSpPr/>
              <p:nvPr/>
            </p:nvSpPr>
            <p:spPr>
              <a:xfrm>
                <a:off x="-1640000" y="3601513"/>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4"/>
              <p:cNvSpPr/>
              <p:nvPr/>
            </p:nvSpPr>
            <p:spPr>
              <a:xfrm>
                <a:off x="-1604725" y="36262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8" y="1"/>
                      <a:pt x="1" y="1831"/>
                      <a:pt x="1" y="4080"/>
                    </a:cubicBezTo>
                    <a:cubicBezTo>
                      <a:pt x="1" y="6329"/>
                      <a:pt x="4178"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4"/>
              <p:cNvSpPr/>
              <p:nvPr/>
            </p:nvSpPr>
            <p:spPr>
              <a:xfrm>
                <a:off x="-1451750" y="3659463"/>
                <a:ext cx="159275" cy="137625"/>
              </a:xfrm>
              <a:custGeom>
                <a:avLst/>
                <a:gdLst/>
                <a:ahLst/>
                <a:cxnLst/>
                <a:rect l="l" t="t" r="r" b="b"/>
                <a:pathLst>
                  <a:path w="6371" h="5505" extrusionOk="0">
                    <a:moveTo>
                      <a:pt x="2738" y="979"/>
                    </a:moveTo>
                    <a:lnTo>
                      <a:pt x="2738" y="2040"/>
                    </a:lnTo>
                    <a:cubicBezTo>
                      <a:pt x="2571" y="2012"/>
                      <a:pt x="2431" y="1971"/>
                      <a:pt x="2319" y="1915"/>
                    </a:cubicBezTo>
                    <a:cubicBezTo>
                      <a:pt x="2235" y="1887"/>
                      <a:pt x="2151" y="1859"/>
                      <a:pt x="2096" y="1817"/>
                    </a:cubicBezTo>
                    <a:cubicBezTo>
                      <a:pt x="1956" y="1719"/>
                      <a:pt x="1886" y="1621"/>
                      <a:pt x="1886" y="1510"/>
                    </a:cubicBezTo>
                    <a:cubicBezTo>
                      <a:pt x="1886" y="1398"/>
                      <a:pt x="1970" y="1286"/>
                      <a:pt x="2124" y="1188"/>
                    </a:cubicBezTo>
                    <a:cubicBezTo>
                      <a:pt x="2179" y="1146"/>
                      <a:pt x="2235" y="1118"/>
                      <a:pt x="2319" y="1090"/>
                    </a:cubicBezTo>
                    <a:cubicBezTo>
                      <a:pt x="2431" y="1035"/>
                      <a:pt x="2571" y="1007"/>
                      <a:pt x="2738" y="979"/>
                    </a:cubicBezTo>
                    <a:close/>
                    <a:moveTo>
                      <a:pt x="3674" y="3046"/>
                    </a:moveTo>
                    <a:cubicBezTo>
                      <a:pt x="3898" y="3074"/>
                      <a:pt x="4079" y="3116"/>
                      <a:pt x="4233" y="3158"/>
                    </a:cubicBezTo>
                    <a:cubicBezTo>
                      <a:pt x="4345" y="3200"/>
                      <a:pt x="4442" y="3242"/>
                      <a:pt x="4526" y="3284"/>
                    </a:cubicBezTo>
                    <a:cubicBezTo>
                      <a:pt x="4694" y="3381"/>
                      <a:pt x="4778" y="3493"/>
                      <a:pt x="4778" y="3633"/>
                    </a:cubicBezTo>
                    <a:cubicBezTo>
                      <a:pt x="4778" y="3787"/>
                      <a:pt x="4680" y="3926"/>
                      <a:pt x="4470" y="4038"/>
                    </a:cubicBezTo>
                    <a:cubicBezTo>
                      <a:pt x="4400" y="4080"/>
                      <a:pt x="4317" y="4108"/>
                      <a:pt x="4233" y="4150"/>
                    </a:cubicBezTo>
                    <a:cubicBezTo>
                      <a:pt x="4065" y="4192"/>
                      <a:pt x="3884" y="4234"/>
                      <a:pt x="3674" y="4247"/>
                    </a:cubicBezTo>
                    <a:lnTo>
                      <a:pt x="3674" y="3046"/>
                    </a:lnTo>
                    <a:close/>
                    <a:moveTo>
                      <a:pt x="2738" y="1"/>
                    </a:moveTo>
                    <a:lnTo>
                      <a:pt x="2738" y="308"/>
                    </a:lnTo>
                    <a:cubicBezTo>
                      <a:pt x="2584" y="308"/>
                      <a:pt x="2445" y="322"/>
                      <a:pt x="2319" y="336"/>
                    </a:cubicBezTo>
                    <a:cubicBezTo>
                      <a:pt x="1760" y="392"/>
                      <a:pt x="1299" y="518"/>
                      <a:pt x="936" y="699"/>
                    </a:cubicBezTo>
                    <a:cubicBezTo>
                      <a:pt x="489" y="923"/>
                      <a:pt x="266" y="1216"/>
                      <a:pt x="266" y="1551"/>
                    </a:cubicBezTo>
                    <a:cubicBezTo>
                      <a:pt x="266" y="1887"/>
                      <a:pt x="461" y="2166"/>
                      <a:pt x="866" y="2390"/>
                    </a:cubicBezTo>
                    <a:cubicBezTo>
                      <a:pt x="1188" y="2585"/>
                      <a:pt x="1677" y="2739"/>
                      <a:pt x="2319" y="2851"/>
                    </a:cubicBezTo>
                    <a:cubicBezTo>
                      <a:pt x="2445" y="2879"/>
                      <a:pt x="2584" y="2892"/>
                      <a:pt x="2738" y="2920"/>
                    </a:cubicBezTo>
                    <a:lnTo>
                      <a:pt x="2738" y="4206"/>
                    </a:lnTo>
                    <a:cubicBezTo>
                      <a:pt x="2584" y="4178"/>
                      <a:pt x="2445" y="4122"/>
                      <a:pt x="2319" y="4066"/>
                    </a:cubicBezTo>
                    <a:cubicBezTo>
                      <a:pt x="2235" y="4038"/>
                      <a:pt x="2165" y="3996"/>
                      <a:pt x="2096" y="3954"/>
                    </a:cubicBezTo>
                    <a:cubicBezTo>
                      <a:pt x="1900" y="3828"/>
                      <a:pt x="1774" y="3689"/>
                      <a:pt x="1704" y="3521"/>
                    </a:cubicBezTo>
                    <a:lnTo>
                      <a:pt x="0" y="3605"/>
                    </a:lnTo>
                    <a:cubicBezTo>
                      <a:pt x="140" y="4010"/>
                      <a:pt x="433" y="4331"/>
                      <a:pt x="908" y="4555"/>
                    </a:cubicBezTo>
                    <a:cubicBezTo>
                      <a:pt x="1285" y="4722"/>
                      <a:pt x="1746" y="4848"/>
                      <a:pt x="2319" y="4918"/>
                    </a:cubicBezTo>
                    <a:cubicBezTo>
                      <a:pt x="2445" y="4932"/>
                      <a:pt x="2584" y="4932"/>
                      <a:pt x="2738" y="4946"/>
                    </a:cubicBezTo>
                    <a:lnTo>
                      <a:pt x="2738" y="5505"/>
                    </a:lnTo>
                    <a:lnTo>
                      <a:pt x="3674" y="5505"/>
                    </a:lnTo>
                    <a:lnTo>
                      <a:pt x="3674" y="4932"/>
                    </a:lnTo>
                    <a:cubicBezTo>
                      <a:pt x="3870" y="4918"/>
                      <a:pt x="4051" y="4904"/>
                      <a:pt x="4233" y="4876"/>
                    </a:cubicBezTo>
                    <a:cubicBezTo>
                      <a:pt x="4820" y="4792"/>
                      <a:pt x="5294" y="4667"/>
                      <a:pt x="5658" y="4457"/>
                    </a:cubicBezTo>
                    <a:cubicBezTo>
                      <a:pt x="6133" y="4206"/>
                      <a:pt x="6370" y="3898"/>
                      <a:pt x="6370" y="3521"/>
                    </a:cubicBezTo>
                    <a:cubicBezTo>
                      <a:pt x="6370" y="3186"/>
                      <a:pt x="6175" y="2920"/>
                      <a:pt x="5797" y="2711"/>
                    </a:cubicBezTo>
                    <a:cubicBezTo>
                      <a:pt x="5504" y="2529"/>
                      <a:pt x="4973" y="2390"/>
                      <a:pt x="4233" y="2264"/>
                    </a:cubicBezTo>
                    <a:cubicBezTo>
                      <a:pt x="4051" y="2236"/>
                      <a:pt x="3870" y="2208"/>
                      <a:pt x="3674" y="2194"/>
                    </a:cubicBezTo>
                    <a:lnTo>
                      <a:pt x="3674" y="979"/>
                    </a:lnTo>
                    <a:cubicBezTo>
                      <a:pt x="3912" y="1035"/>
                      <a:pt x="4093" y="1104"/>
                      <a:pt x="4233" y="1202"/>
                    </a:cubicBezTo>
                    <a:cubicBezTo>
                      <a:pt x="4331" y="1272"/>
                      <a:pt x="4414" y="1370"/>
                      <a:pt x="4456" y="1482"/>
                    </a:cubicBezTo>
                    <a:lnTo>
                      <a:pt x="6105" y="1370"/>
                    </a:lnTo>
                    <a:cubicBezTo>
                      <a:pt x="5993" y="1063"/>
                      <a:pt x="5728" y="825"/>
                      <a:pt x="5322" y="643"/>
                    </a:cubicBezTo>
                    <a:cubicBezTo>
                      <a:pt x="5029" y="504"/>
                      <a:pt x="4666" y="406"/>
                      <a:pt x="4233" y="350"/>
                    </a:cubicBezTo>
                    <a:cubicBezTo>
                      <a:pt x="4051" y="336"/>
                      <a:pt x="3870"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4"/>
              <p:cNvSpPr/>
              <p:nvPr/>
            </p:nvSpPr>
            <p:spPr>
              <a:xfrm>
                <a:off x="-1292850" y="4165838"/>
                <a:ext cx="535375" cy="535400"/>
              </a:xfrm>
              <a:custGeom>
                <a:avLst/>
                <a:gdLst/>
                <a:ahLst/>
                <a:cxnLst/>
                <a:rect l="l" t="t" r="r" b="b"/>
                <a:pathLst>
                  <a:path w="21415" h="21416" extrusionOk="0">
                    <a:moveTo>
                      <a:pt x="10700" y="21415"/>
                    </a:moveTo>
                    <a:cubicBezTo>
                      <a:pt x="16609" y="21415"/>
                      <a:pt x="21415" y="16610"/>
                      <a:pt x="21415" y="10715"/>
                    </a:cubicBezTo>
                    <a:cubicBezTo>
                      <a:pt x="21415" y="4806"/>
                      <a:pt x="16609" y="1"/>
                      <a:pt x="10700" y="1"/>
                    </a:cubicBezTo>
                    <a:cubicBezTo>
                      <a:pt x="4805" y="1"/>
                      <a:pt x="0" y="4806"/>
                      <a:pt x="0" y="10715"/>
                    </a:cubicBezTo>
                    <a:cubicBezTo>
                      <a:pt x="0" y="16610"/>
                      <a:pt x="4805" y="21415"/>
                      <a:pt x="10700" y="21415"/>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4"/>
              <p:cNvSpPr/>
              <p:nvPr/>
            </p:nvSpPr>
            <p:spPr>
              <a:xfrm>
                <a:off x="-1240825" y="4217888"/>
                <a:ext cx="431325" cy="431300"/>
              </a:xfrm>
              <a:custGeom>
                <a:avLst/>
                <a:gdLst/>
                <a:ahLst/>
                <a:cxnLst/>
                <a:rect l="l" t="t" r="r" b="b"/>
                <a:pathLst>
                  <a:path w="17253" h="17252" extrusionOk="0">
                    <a:moveTo>
                      <a:pt x="8619" y="17252"/>
                    </a:moveTo>
                    <a:cubicBezTo>
                      <a:pt x="13383" y="17252"/>
                      <a:pt x="17252" y="13383"/>
                      <a:pt x="17252" y="8633"/>
                    </a:cubicBezTo>
                    <a:cubicBezTo>
                      <a:pt x="17252" y="3870"/>
                      <a:pt x="13383" y="0"/>
                      <a:pt x="8619" y="0"/>
                    </a:cubicBezTo>
                    <a:cubicBezTo>
                      <a:pt x="3870" y="0"/>
                      <a:pt x="1" y="3870"/>
                      <a:pt x="1" y="8633"/>
                    </a:cubicBezTo>
                    <a:cubicBezTo>
                      <a:pt x="1" y="13383"/>
                      <a:pt x="3870" y="17252"/>
                      <a:pt x="8619" y="1725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4"/>
              <p:cNvSpPr/>
              <p:nvPr/>
            </p:nvSpPr>
            <p:spPr>
              <a:xfrm>
                <a:off x="-1104625" y="4288088"/>
                <a:ext cx="158925" cy="290925"/>
              </a:xfrm>
              <a:custGeom>
                <a:avLst/>
                <a:gdLst/>
                <a:ahLst/>
                <a:cxnLst/>
                <a:rect l="l" t="t" r="r" b="b"/>
                <a:pathLst>
                  <a:path w="6357" h="11637" extrusionOk="0">
                    <a:moveTo>
                      <a:pt x="2724" y="2053"/>
                    </a:moveTo>
                    <a:lnTo>
                      <a:pt x="2724" y="4316"/>
                    </a:lnTo>
                    <a:cubicBezTo>
                      <a:pt x="2557" y="4247"/>
                      <a:pt x="2417" y="4163"/>
                      <a:pt x="2305" y="4065"/>
                    </a:cubicBezTo>
                    <a:cubicBezTo>
                      <a:pt x="2221" y="3995"/>
                      <a:pt x="2152" y="3911"/>
                      <a:pt x="2096" y="3828"/>
                    </a:cubicBezTo>
                    <a:cubicBezTo>
                      <a:pt x="1956" y="3632"/>
                      <a:pt x="1886" y="3422"/>
                      <a:pt x="1886" y="3199"/>
                    </a:cubicBezTo>
                    <a:cubicBezTo>
                      <a:pt x="1886" y="2947"/>
                      <a:pt x="1956" y="2710"/>
                      <a:pt x="2110" y="2500"/>
                    </a:cubicBezTo>
                    <a:cubicBezTo>
                      <a:pt x="2166" y="2431"/>
                      <a:pt x="2235" y="2361"/>
                      <a:pt x="2305" y="2291"/>
                    </a:cubicBezTo>
                    <a:cubicBezTo>
                      <a:pt x="2417" y="2193"/>
                      <a:pt x="2557" y="2109"/>
                      <a:pt x="2724" y="2053"/>
                    </a:cubicBezTo>
                    <a:close/>
                    <a:moveTo>
                      <a:pt x="3660" y="6454"/>
                    </a:moveTo>
                    <a:cubicBezTo>
                      <a:pt x="3884" y="6510"/>
                      <a:pt x="4065" y="6593"/>
                      <a:pt x="4219" y="6677"/>
                    </a:cubicBezTo>
                    <a:cubicBezTo>
                      <a:pt x="4331" y="6761"/>
                      <a:pt x="4429" y="6845"/>
                      <a:pt x="4512" y="6929"/>
                    </a:cubicBezTo>
                    <a:cubicBezTo>
                      <a:pt x="4680" y="7138"/>
                      <a:pt x="4764" y="7390"/>
                      <a:pt x="4764" y="7683"/>
                    </a:cubicBezTo>
                    <a:cubicBezTo>
                      <a:pt x="4764" y="8004"/>
                      <a:pt x="4666" y="8298"/>
                      <a:pt x="4457" y="8535"/>
                    </a:cubicBezTo>
                    <a:cubicBezTo>
                      <a:pt x="4387" y="8619"/>
                      <a:pt x="4303" y="8689"/>
                      <a:pt x="4219" y="8759"/>
                    </a:cubicBezTo>
                    <a:cubicBezTo>
                      <a:pt x="4051" y="8870"/>
                      <a:pt x="3870" y="8940"/>
                      <a:pt x="3660" y="8982"/>
                    </a:cubicBezTo>
                    <a:lnTo>
                      <a:pt x="3660" y="6454"/>
                    </a:lnTo>
                    <a:close/>
                    <a:moveTo>
                      <a:pt x="2724" y="0"/>
                    </a:moveTo>
                    <a:lnTo>
                      <a:pt x="2724" y="643"/>
                    </a:lnTo>
                    <a:cubicBezTo>
                      <a:pt x="2571" y="657"/>
                      <a:pt x="2431" y="671"/>
                      <a:pt x="2305" y="712"/>
                    </a:cubicBezTo>
                    <a:cubicBezTo>
                      <a:pt x="1747" y="838"/>
                      <a:pt x="1286" y="1090"/>
                      <a:pt x="922" y="1481"/>
                    </a:cubicBezTo>
                    <a:cubicBezTo>
                      <a:pt x="475" y="1956"/>
                      <a:pt x="252" y="2556"/>
                      <a:pt x="252" y="3269"/>
                    </a:cubicBezTo>
                    <a:cubicBezTo>
                      <a:pt x="252" y="3967"/>
                      <a:pt x="447" y="4568"/>
                      <a:pt x="853" y="5057"/>
                    </a:cubicBezTo>
                    <a:cubicBezTo>
                      <a:pt x="1174" y="5476"/>
                      <a:pt x="1663" y="5797"/>
                      <a:pt x="2305" y="6035"/>
                    </a:cubicBezTo>
                    <a:cubicBezTo>
                      <a:pt x="2431" y="6077"/>
                      <a:pt x="2571" y="6132"/>
                      <a:pt x="2724" y="6174"/>
                    </a:cubicBezTo>
                    <a:lnTo>
                      <a:pt x="2724" y="8898"/>
                    </a:lnTo>
                    <a:cubicBezTo>
                      <a:pt x="2571" y="8828"/>
                      <a:pt x="2431" y="8717"/>
                      <a:pt x="2305" y="8591"/>
                    </a:cubicBezTo>
                    <a:cubicBezTo>
                      <a:pt x="2221" y="8521"/>
                      <a:pt x="2152" y="8437"/>
                      <a:pt x="2082" y="8353"/>
                    </a:cubicBezTo>
                    <a:cubicBezTo>
                      <a:pt x="1900" y="8102"/>
                      <a:pt x="1761" y="7795"/>
                      <a:pt x="1691" y="7445"/>
                    </a:cubicBezTo>
                    <a:lnTo>
                      <a:pt x="0" y="7627"/>
                    </a:lnTo>
                    <a:cubicBezTo>
                      <a:pt x="126" y="8493"/>
                      <a:pt x="419" y="9150"/>
                      <a:pt x="894" y="9611"/>
                    </a:cubicBezTo>
                    <a:cubicBezTo>
                      <a:pt x="1272" y="9988"/>
                      <a:pt x="1747" y="10253"/>
                      <a:pt x="2305" y="10379"/>
                    </a:cubicBezTo>
                    <a:cubicBezTo>
                      <a:pt x="2431" y="10407"/>
                      <a:pt x="2571" y="10435"/>
                      <a:pt x="2724" y="10449"/>
                    </a:cubicBezTo>
                    <a:lnTo>
                      <a:pt x="2724" y="11636"/>
                    </a:lnTo>
                    <a:lnTo>
                      <a:pt x="3660" y="11636"/>
                    </a:lnTo>
                    <a:lnTo>
                      <a:pt x="3660" y="10421"/>
                    </a:lnTo>
                    <a:cubicBezTo>
                      <a:pt x="3856" y="10393"/>
                      <a:pt x="4037" y="10351"/>
                      <a:pt x="4219" y="10309"/>
                    </a:cubicBezTo>
                    <a:cubicBezTo>
                      <a:pt x="4806" y="10142"/>
                      <a:pt x="5281" y="9848"/>
                      <a:pt x="5644" y="9429"/>
                    </a:cubicBezTo>
                    <a:cubicBezTo>
                      <a:pt x="6119" y="8898"/>
                      <a:pt x="6356" y="8228"/>
                      <a:pt x="6356" y="7445"/>
                    </a:cubicBezTo>
                    <a:cubicBezTo>
                      <a:pt x="6356" y="6747"/>
                      <a:pt x="6175" y="6174"/>
                      <a:pt x="5798" y="5727"/>
                    </a:cubicBezTo>
                    <a:cubicBezTo>
                      <a:pt x="5490" y="5350"/>
                      <a:pt x="4959" y="5043"/>
                      <a:pt x="4219" y="4791"/>
                    </a:cubicBezTo>
                    <a:cubicBezTo>
                      <a:pt x="4037" y="4736"/>
                      <a:pt x="3856" y="4680"/>
                      <a:pt x="3660" y="4624"/>
                    </a:cubicBezTo>
                    <a:lnTo>
                      <a:pt x="3660" y="2081"/>
                    </a:lnTo>
                    <a:cubicBezTo>
                      <a:pt x="3898" y="2179"/>
                      <a:pt x="4079" y="2333"/>
                      <a:pt x="4219" y="2528"/>
                    </a:cubicBezTo>
                    <a:cubicBezTo>
                      <a:pt x="4331" y="2696"/>
                      <a:pt x="4401" y="2892"/>
                      <a:pt x="4443" y="3115"/>
                    </a:cubicBezTo>
                    <a:lnTo>
                      <a:pt x="6091" y="2906"/>
                    </a:lnTo>
                    <a:cubicBezTo>
                      <a:pt x="5979" y="2249"/>
                      <a:pt x="5714" y="1732"/>
                      <a:pt x="5309" y="1341"/>
                    </a:cubicBezTo>
                    <a:cubicBezTo>
                      <a:pt x="5015" y="1062"/>
                      <a:pt x="4652" y="866"/>
                      <a:pt x="4219" y="754"/>
                    </a:cubicBezTo>
                    <a:cubicBezTo>
                      <a:pt x="4037" y="698"/>
                      <a:pt x="3856" y="671"/>
                      <a:pt x="3660" y="643"/>
                    </a:cubicBezTo>
                    <a:lnTo>
                      <a:pt x="366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17"/>
        <p:cNvGrpSpPr/>
        <p:nvPr/>
      </p:nvGrpSpPr>
      <p:grpSpPr>
        <a:xfrm>
          <a:off x="0" y="0"/>
          <a:ext cx="0" cy="0"/>
          <a:chOff x="0" y="0"/>
          <a:chExt cx="0" cy="0"/>
        </a:xfrm>
      </p:grpSpPr>
      <p:grpSp>
        <p:nvGrpSpPr>
          <p:cNvPr id="318" name="Google Shape;318;p6"/>
          <p:cNvGrpSpPr/>
          <p:nvPr/>
        </p:nvGrpSpPr>
        <p:grpSpPr>
          <a:xfrm>
            <a:off x="-138170" y="-299471"/>
            <a:ext cx="9864554" cy="5548495"/>
            <a:chOff x="238125" y="822050"/>
            <a:chExt cx="7136850" cy="4051475"/>
          </a:xfrm>
        </p:grpSpPr>
        <p:sp>
          <p:nvSpPr>
            <p:cNvPr id="319" name="Google Shape;319;p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6" name="Google Shape;356;p6"/>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357" name="Google Shape;357;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8"/>
        <p:cNvGrpSpPr/>
        <p:nvPr/>
      </p:nvGrpSpPr>
      <p:grpSpPr>
        <a:xfrm>
          <a:off x="0" y="0"/>
          <a:ext cx="0" cy="0"/>
          <a:chOff x="0" y="0"/>
          <a:chExt cx="0" cy="0"/>
        </a:xfrm>
      </p:grpSpPr>
      <p:grpSp>
        <p:nvGrpSpPr>
          <p:cNvPr id="359" name="Google Shape;359;p7"/>
          <p:cNvGrpSpPr/>
          <p:nvPr/>
        </p:nvGrpSpPr>
        <p:grpSpPr>
          <a:xfrm>
            <a:off x="-138170" y="-299471"/>
            <a:ext cx="9864554" cy="5548495"/>
            <a:chOff x="238125" y="822050"/>
            <a:chExt cx="7136850" cy="4051475"/>
          </a:xfrm>
        </p:grpSpPr>
        <p:sp>
          <p:nvSpPr>
            <p:cNvPr id="360" name="Google Shape;360;p7"/>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7"/>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7"/>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7"/>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7"/>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7"/>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7"/>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7"/>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7"/>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7"/>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7"/>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7"/>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7"/>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7"/>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7"/>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7"/>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7"/>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7"/>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7"/>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7"/>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7"/>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7"/>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7"/>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7"/>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7"/>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7"/>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7"/>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7"/>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7"/>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7"/>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7"/>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7"/>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7"/>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7"/>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7"/>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7"/>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7"/>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7" name="Google Shape;397;p7"/>
          <p:cNvSpPr/>
          <p:nvPr/>
        </p:nvSpPr>
        <p:spPr>
          <a:xfrm>
            <a:off x="713200" y="481150"/>
            <a:ext cx="7717500" cy="689400"/>
          </a:xfrm>
          <a:prstGeom prst="roundRect">
            <a:avLst>
              <a:gd name="adj" fmla="val 16667"/>
            </a:avLst>
          </a:prstGeom>
          <a:solidFill>
            <a:srgbClr val="FFBE00"/>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398" name="Google Shape;398;p7"/>
          <p:cNvSpPr/>
          <p:nvPr/>
        </p:nvSpPr>
        <p:spPr>
          <a:xfrm>
            <a:off x="700900" y="1630550"/>
            <a:ext cx="3421800" cy="2929200"/>
          </a:xfrm>
          <a:prstGeom prst="roundRect">
            <a:avLst>
              <a:gd name="adj" fmla="val 4573"/>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9" name="Google Shape;399;p7"/>
          <p:cNvSpPr txBox="1">
            <a:spLocks noGrp="1"/>
          </p:cNvSpPr>
          <p:nvPr>
            <p:ph type="title"/>
          </p:nvPr>
        </p:nvSpPr>
        <p:spPr>
          <a:xfrm>
            <a:off x="713225" y="539500"/>
            <a:ext cx="7717500" cy="56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0" name="Google Shape;400;p7"/>
          <p:cNvSpPr txBox="1">
            <a:spLocks noGrp="1"/>
          </p:cNvSpPr>
          <p:nvPr>
            <p:ph type="body" idx="1"/>
          </p:nvPr>
        </p:nvSpPr>
        <p:spPr>
          <a:xfrm>
            <a:off x="782250" y="1710750"/>
            <a:ext cx="3300900" cy="280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FFBE00"/>
              </a:buClr>
              <a:buSzPts val="1200"/>
              <a:buChar char="●"/>
              <a:defRPr sz="1400">
                <a:solidFill>
                  <a:schemeClr val="dk1"/>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401" name="Google Shape;401;p7"/>
          <p:cNvSpPr/>
          <p:nvPr/>
        </p:nvSpPr>
        <p:spPr>
          <a:xfrm>
            <a:off x="4863185" y="2665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7"/>
          <p:cNvSpPr/>
          <p:nvPr/>
        </p:nvSpPr>
        <p:spPr>
          <a:xfrm>
            <a:off x="7996522" y="1630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3" name="Google Shape;403;p7"/>
          <p:cNvGrpSpPr/>
          <p:nvPr/>
        </p:nvGrpSpPr>
        <p:grpSpPr>
          <a:xfrm>
            <a:off x="6683770" y="1630538"/>
            <a:ext cx="1511764" cy="1695618"/>
            <a:chOff x="6683770" y="1630538"/>
            <a:chExt cx="1511764" cy="1695618"/>
          </a:xfrm>
        </p:grpSpPr>
        <p:sp>
          <p:nvSpPr>
            <p:cNvPr id="404" name="Google Shape;404;p7"/>
            <p:cNvSpPr/>
            <p:nvPr/>
          </p:nvSpPr>
          <p:spPr>
            <a:xfrm>
              <a:off x="6712883" y="1630639"/>
              <a:ext cx="1453698" cy="1695517"/>
            </a:xfrm>
            <a:custGeom>
              <a:avLst/>
              <a:gdLst/>
              <a:ahLst/>
              <a:cxnLst/>
              <a:rect l="l" t="t" r="r" b="b"/>
              <a:pathLst>
                <a:path w="52174" h="60853" extrusionOk="0">
                  <a:moveTo>
                    <a:pt x="26097" y="1"/>
                  </a:moveTo>
                  <a:cubicBezTo>
                    <a:pt x="16812" y="9286"/>
                    <a:pt x="12159" y="21465"/>
                    <a:pt x="12159" y="33623"/>
                  </a:cubicBezTo>
                  <a:lnTo>
                    <a:pt x="12159" y="33643"/>
                  </a:lnTo>
                  <a:cubicBezTo>
                    <a:pt x="11855" y="33846"/>
                    <a:pt x="11491" y="34088"/>
                    <a:pt x="11107" y="34351"/>
                  </a:cubicBezTo>
                  <a:cubicBezTo>
                    <a:pt x="11006" y="34412"/>
                    <a:pt x="10925" y="34493"/>
                    <a:pt x="10823" y="34554"/>
                  </a:cubicBezTo>
                  <a:cubicBezTo>
                    <a:pt x="10621" y="34695"/>
                    <a:pt x="10439" y="34837"/>
                    <a:pt x="10237" y="34999"/>
                  </a:cubicBezTo>
                  <a:cubicBezTo>
                    <a:pt x="10035" y="35160"/>
                    <a:pt x="9812" y="35322"/>
                    <a:pt x="9610" y="35504"/>
                  </a:cubicBezTo>
                  <a:cubicBezTo>
                    <a:pt x="9488" y="35606"/>
                    <a:pt x="9367" y="35707"/>
                    <a:pt x="9266" y="35808"/>
                  </a:cubicBezTo>
                  <a:cubicBezTo>
                    <a:pt x="9165" y="35889"/>
                    <a:pt x="9063" y="35990"/>
                    <a:pt x="8962" y="36091"/>
                  </a:cubicBezTo>
                  <a:cubicBezTo>
                    <a:pt x="8841" y="36172"/>
                    <a:pt x="8740" y="36293"/>
                    <a:pt x="8618" y="36394"/>
                  </a:cubicBezTo>
                  <a:cubicBezTo>
                    <a:pt x="8537" y="36475"/>
                    <a:pt x="8436" y="36577"/>
                    <a:pt x="8335" y="36678"/>
                  </a:cubicBezTo>
                  <a:cubicBezTo>
                    <a:pt x="8194" y="36799"/>
                    <a:pt x="8052" y="36941"/>
                    <a:pt x="7910" y="37103"/>
                  </a:cubicBezTo>
                  <a:cubicBezTo>
                    <a:pt x="7708" y="37305"/>
                    <a:pt x="7506" y="37527"/>
                    <a:pt x="7303" y="37750"/>
                  </a:cubicBezTo>
                  <a:cubicBezTo>
                    <a:pt x="7061" y="38013"/>
                    <a:pt x="6838" y="38296"/>
                    <a:pt x="6595" y="38600"/>
                  </a:cubicBezTo>
                  <a:cubicBezTo>
                    <a:pt x="6494" y="38721"/>
                    <a:pt x="6393" y="38863"/>
                    <a:pt x="6272" y="39004"/>
                  </a:cubicBezTo>
                  <a:cubicBezTo>
                    <a:pt x="2954" y="43293"/>
                    <a:pt x="0" y="50212"/>
                    <a:pt x="992" y="60853"/>
                  </a:cubicBezTo>
                  <a:lnTo>
                    <a:pt x="2792" y="60853"/>
                  </a:lnTo>
                  <a:cubicBezTo>
                    <a:pt x="2792" y="60853"/>
                    <a:pt x="7405" y="54763"/>
                    <a:pt x="13777" y="51405"/>
                  </a:cubicBezTo>
                  <a:cubicBezTo>
                    <a:pt x="14283" y="51142"/>
                    <a:pt x="14789" y="50879"/>
                    <a:pt x="15315" y="50657"/>
                  </a:cubicBezTo>
                  <a:cubicBezTo>
                    <a:pt x="15841" y="52053"/>
                    <a:pt x="16447" y="53428"/>
                    <a:pt x="17115" y="54784"/>
                  </a:cubicBezTo>
                  <a:lnTo>
                    <a:pt x="18713" y="54784"/>
                  </a:lnTo>
                  <a:lnTo>
                    <a:pt x="18814" y="55188"/>
                  </a:lnTo>
                  <a:cubicBezTo>
                    <a:pt x="18855" y="55330"/>
                    <a:pt x="18875" y="55471"/>
                    <a:pt x="18916" y="55633"/>
                  </a:cubicBezTo>
                  <a:cubicBezTo>
                    <a:pt x="18956" y="55775"/>
                    <a:pt x="18996" y="55916"/>
                    <a:pt x="19037" y="56058"/>
                  </a:cubicBezTo>
                  <a:cubicBezTo>
                    <a:pt x="19138" y="56361"/>
                    <a:pt x="19219" y="56645"/>
                    <a:pt x="19320" y="56948"/>
                  </a:cubicBezTo>
                  <a:cubicBezTo>
                    <a:pt x="19725" y="58243"/>
                    <a:pt x="20251" y="59517"/>
                    <a:pt x="20858" y="60751"/>
                  </a:cubicBezTo>
                  <a:lnTo>
                    <a:pt x="31317" y="60751"/>
                  </a:lnTo>
                  <a:cubicBezTo>
                    <a:pt x="31964" y="59436"/>
                    <a:pt x="32510" y="58081"/>
                    <a:pt x="32935" y="56705"/>
                  </a:cubicBezTo>
                  <a:cubicBezTo>
                    <a:pt x="32996" y="56523"/>
                    <a:pt x="33056" y="56341"/>
                    <a:pt x="33117" y="56139"/>
                  </a:cubicBezTo>
                  <a:cubicBezTo>
                    <a:pt x="33158" y="55957"/>
                    <a:pt x="33218" y="55755"/>
                    <a:pt x="33279" y="55552"/>
                  </a:cubicBezTo>
                  <a:cubicBezTo>
                    <a:pt x="33340" y="55310"/>
                    <a:pt x="33400" y="55047"/>
                    <a:pt x="33461" y="54784"/>
                  </a:cubicBezTo>
                  <a:lnTo>
                    <a:pt x="35059" y="54784"/>
                  </a:lnTo>
                  <a:cubicBezTo>
                    <a:pt x="35261" y="54359"/>
                    <a:pt x="35464" y="53914"/>
                    <a:pt x="35666" y="53489"/>
                  </a:cubicBezTo>
                  <a:cubicBezTo>
                    <a:pt x="35767" y="53287"/>
                    <a:pt x="35848" y="53084"/>
                    <a:pt x="35949" y="52882"/>
                  </a:cubicBezTo>
                  <a:cubicBezTo>
                    <a:pt x="36273" y="52154"/>
                    <a:pt x="36576" y="51405"/>
                    <a:pt x="36860" y="50657"/>
                  </a:cubicBezTo>
                  <a:cubicBezTo>
                    <a:pt x="37386" y="50879"/>
                    <a:pt x="37891" y="51142"/>
                    <a:pt x="38397" y="51405"/>
                  </a:cubicBezTo>
                  <a:cubicBezTo>
                    <a:pt x="44770" y="54763"/>
                    <a:pt x="49382" y="60853"/>
                    <a:pt x="49382" y="60853"/>
                  </a:cubicBezTo>
                  <a:lnTo>
                    <a:pt x="51203" y="60853"/>
                  </a:lnTo>
                  <a:cubicBezTo>
                    <a:pt x="52174" y="50212"/>
                    <a:pt x="49220" y="43293"/>
                    <a:pt x="45902" y="39004"/>
                  </a:cubicBezTo>
                  <a:cubicBezTo>
                    <a:pt x="45801" y="38863"/>
                    <a:pt x="45680" y="38721"/>
                    <a:pt x="45579" y="38600"/>
                  </a:cubicBezTo>
                  <a:cubicBezTo>
                    <a:pt x="45336" y="38296"/>
                    <a:pt x="45114" y="38013"/>
                    <a:pt x="44871" y="37750"/>
                  </a:cubicBezTo>
                  <a:cubicBezTo>
                    <a:pt x="44668" y="37527"/>
                    <a:pt x="44466" y="37305"/>
                    <a:pt x="44264" y="37103"/>
                  </a:cubicBezTo>
                  <a:cubicBezTo>
                    <a:pt x="44122" y="36941"/>
                    <a:pt x="43981" y="36799"/>
                    <a:pt x="43839" y="36678"/>
                  </a:cubicBezTo>
                  <a:cubicBezTo>
                    <a:pt x="43738" y="36577"/>
                    <a:pt x="43637" y="36475"/>
                    <a:pt x="43556" y="36394"/>
                  </a:cubicBezTo>
                  <a:cubicBezTo>
                    <a:pt x="43434" y="36293"/>
                    <a:pt x="43333" y="36172"/>
                    <a:pt x="43212" y="36091"/>
                  </a:cubicBezTo>
                  <a:cubicBezTo>
                    <a:pt x="43111" y="35990"/>
                    <a:pt x="43010" y="35889"/>
                    <a:pt x="42908" y="35808"/>
                  </a:cubicBezTo>
                  <a:cubicBezTo>
                    <a:pt x="42807" y="35707"/>
                    <a:pt x="42686" y="35606"/>
                    <a:pt x="42565" y="35504"/>
                  </a:cubicBezTo>
                  <a:cubicBezTo>
                    <a:pt x="42362" y="35322"/>
                    <a:pt x="42160" y="35160"/>
                    <a:pt x="41958" y="34999"/>
                  </a:cubicBezTo>
                  <a:cubicBezTo>
                    <a:pt x="41755" y="34837"/>
                    <a:pt x="41553" y="34695"/>
                    <a:pt x="41351" y="34554"/>
                  </a:cubicBezTo>
                  <a:cubicBezTo>
                    <a:pt x="41250" y="34493"/>
                    <a:pt x="41169" y="34412"/>
                    <a:pt x="41067" y="34351"/>
                  </a:cubicBezTo>
                  <a:cubicBezTo>
                    <a:pt x="40683" y="34088"/>
                    <a:pt x="40339" y="33846"/>
                    <a:pt x="40016" y="33643"/>
                  </a:cubicBezTo>
                  <a:cubicBezTo>
                    <a:pt x="40016" y="26381"/>
                    <a:pt x="38357" y="19118"/>
                    <a:pt x="35059" y="12462"/>
                  </a:cubicBezTo>
                  <a:cubicBezTo>
                    <a:pt x="35059" y="12462"/>
                    <a:pt x="35059" y="12462"/>
                    <a:pt x="35059" y="12442"/>
                  </a:cubicBezTo>
                  <a:cubicBezTo>
                    <a:pt x="34796" y="11936"/>
                    <a:pt x="34533" y="11410"/>
                    <a:pt x="34250" y="10884"/>
                  </a:cubicBezTo>
                  <a:cubicBezTo>
                    <a:pt x="32126" y="6980"/>
                    <a:pt x="29415" y="3318"/>
                    <a:pt x="26117" y="1"/>
                  </a:cubicBezTo>
                  <a:lnTo>
                    <a:pt x="26097" y="21"/>
                  </a:lnTo>
                  <a:lnTo>
                    <a:pt x="26097" y="1"/>
                  </a:lnTo>
                  <a:close/>
                </a:path>
              </a:pathLst>
            </a:custGeom>
            <a:solidFill>
              <a:srgbClr val="FFFFFF"/>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5" name="Google Shape;405;p7"/>
            <p:cNvGrpSpPr/>
            <p:nvPr/>
          </p:nvGrpSpPr>
          <p:grpSpPr>
            <a:xfrm>
              <a:off x="6683770" y="1630538"/>
              <a:ext cx="1511764" cy="1695517"/>
              <a:chOff x="3995850" y="2982150"/>
              <a:chExt cx="1356450" cy="1521325"/>
            </a:xfrm>
          </p:grpSpPr>
          <p:sp>
            <p:nvSpPr>
              <p:cNvPr id="406" name="Google Shape;406;p7"/>
              <p:cNvSpPr/>
              <p:nvPr/>
            </p:nvSpPr>
            <p:spPr>
              <a:xfrm>
                <a:off x="3995850" y="3801450"/>
                <a:ext cx="467350" cy="702025"/>
              </a:xfrm>
              <a:custGeom>
                <a:avLst/>
                <a:gdLst/>
                <a:ahLst/>
                <a:cxnLst/>
                <a:rect l="l" t="t" r="r" b="b"/>
                <a:pathLst>
                  <a:path w="18694" h="28081" extrusionOk="0">
                    <a:moveTo>
                      <a:pt x="14849" y="1"/>
                    </a:moveTo>
                    <a:cubicBezTo>
                      <a:pt x="14849" y="1"/>
                      <a:pt x="1" y="6009"/>
                      <a:pt x="2024" y="28080"/>
                    </a:cubicBezTo>
                    <a:lnTo>
                      <a:pt x="3844" y="28080"/>
                    </a:lnTo>
                    <a:cubicBezTo>
                      <a:pt x="3844" y="28080"/>
                      <a:pt x="10399" y="19401"/>
                      <a:pt x="18693" y="17034"/>
                    </a:cubicBezTo>
                    <a:lnTo>
                      <a:pt x="148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7"/>
              <p:cNvSpPr/>
              <p:nvPr/>
            </p:nvSpPr>
            <p:spPr>
              <a:xfrm>
                <a:off x="4178425" y="3801450"/>
                <a:ext cx="284775" cy="465825"/>
              </a:xfrm>
              <a:custGeom>
                <a:avLst/>
                <a:gdLst/>
                <a:ahLst/>
                <a:cxnLst/>
                <a:rect l="l" t="t" r="r" b="b"/>
                <a:pathLst>
                  <a:path w="11391" h="18633" extrusionOk="0">
                    <a:moveTo>
                      <a:pt x="7546" y="1"/>
                    </a:moveTo>
                    <a:cubicBezTo>
                      <a:pt x="7546" y="1"/>
                      <a:pt x="3561" y="1599"/>
                      <a:pt x="1" y="6211"/>
                    </a:cubicBezTo>
                    <a:cubicBezTo>
                      <a:pt x="3116" y="8841"/>
                      <a:pt x="5867" y="14627"/>
                      <a:pt x="7506" y="18633"/>
                    </a:cubicBezTo>
                    <a:cubicBezTo>
                      <a:pt x="8740" y="17965"/>
                      <a:pt x="10035" y="17419"/>
                      <a:pt x="11390" y="17034"/>
                    </a:cubicBezTo>
                    <a:lnTo>
                      <a:pt x="75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7"/>
              <p:cNvSpPr/>
              <p:nvPr/>
            </p:nvSpPr>
            <p:spPr>
              <a:xfrm>
                <a:off x="4884975" y="3801450"/>
                <a:ext cx="467325" cy="702025"/>
              </a:xfrm>
              <a:custGeom>
                <a:avLst/>
                <a:gdLst/>
                <a:ahLst/>
                <a:cxnLst/>
                <a:rect l="l" t="t" r="r" b="b"/>
                <a:pathLst>
                  <a:path w="18693" h="28081" extrusionOk="0">
                    <a:moveTo>
                      <a:pt x="3824" y="1"/>
                    </a:moveTo>
                    <a:lnTo>
                      <a:pt x="0" y="17034"/>
                    </a:lnTo>
                    <a:cubicBezTo>
                      <a:pt x="8274" y="19401"/>
                      <a:pt x="14849" y="28080"/>
                      <a:pt x="14849" y="28080"/>
                    </a:cubicBezTo>
                    <a:lnTo>
                      <a:pt x="16670" y="28080"/>
                    </a:lnTo>
                    <a:cubicBezTo>
                      <a:pt x="18693" y="600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7"/>
              <p:cNvSpPr/>
              <p:nvPr/>
            </p:nvSpPr>
            <p:spPr>
              <a:xfrm>
                <a:off x="4884975" y="3801450"/>
                <a:ext cx="284250" cy="465825"/>
              </a:xfrm>
              <a:custGeom>
                <a:avLst/>
                <a:gdLst/>
                <a:ahLst/>
                <a:cxnLst/>
                <a:rect l="l" t="t" r="r" b="b"/>
                <a:pathLst>
                  <a:path w="11370" h="18633" extrusionOk="0">
                    <a:moveTo>
                      <a:pt x="3824" y="1"/>
                    </a:moveTo>
                    <a:lnTo>
                      <a:pt x="0" y="17034"/>
                    </a:lnTo>
                    <a:cubicBezTo>
                      <a:pt x="1335" y="17419"/>
                      <a:pt x="2630" y="17965"/>
                      <a:pt x="3884" y="18633"/>
                    </a:cubicBezTo>
                    <a:cubicBezTo>
                      <a:pt x="5503" y="14627"/>
                      <a:pt x="8254" y="8841"/>
                      <a:pt x="11369" y="6211"/>
                    </a:cubicBezTo>
                    <a:cubicBezTo>
                      <a:pt x="7809" y="159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7"/>
              <p:cNvSpPr/>
              <p:nvPr/>
            </p:nvSpPr>
            <p:spPr>
              <a:xfrm>
                <a:off x="4476825" y="4283425"/>
                <a:ext cx="394000" cy="217000"/>
              </a:xfrm>
              <a:custGeom>
                <a:avLst/>
                <a:gdLst/>
                <a:ahLst/>
                <a:cxnLst/>
                <a:rect l="l" t="t" r="r" b="b"/>
                <a:pathLst>
                  <a:path w="15760" h="8680" extrusionOk="0">
                    <a:moveTo>
                      <a:pt x="0" y="1"/>
                    </a:moveTo>
                    <a:cubicBezTo>
                      <a:pt x="405" y="2995"/>
                      <a:pt x="1275" y="5928"/>
                      <a:pt x="2651" y="8680"/>
                    </a:cubicBezTo>
                    <a:lnTo>
                      <a:pt x="13109" y="8680"/>
                    </a:lnTo>
                    <a:cubicBezTo>
                      <a:pt x="14485" y="5928"/>
                      <a:pt x="15375" y="2995"/>
                      <a:pt x="15760" y="1"/>
                    </a:cubicBezTo>
                    <a:close/>
                  </a:path>
                </a:pathLst>
              </a:custGeom>
              <a:solidFill>
                <a:srgbClr val="FF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7"/>
              <p:cNvSpPr/>
              <p:nvPr/>
            </p:nvSpPr>
            <p:spPr>
              <a:xfrm>
                <a:off x="4476825" y="4283425"/>
                <a:ext cx="394000" cy="176050"/>
              </a:xfrm>
              <a:custGeom>
                <a:avLst/>
                <a:gdLst/>
                <a:ahLst/>
                <a:cxnLst/>
                <a:rect l="l" t="t" r="r" b="b"/>
                <a:pathLst>
                  <a:path w="15760" h="7042" extrusionOk="0">
                    <a:moveTo>
                      <a:pt x="0" y="1"/>
                    </a:moveTo>
                    <a:cubicBezTo>
                      <a:pt x="324" y="2388"/>
                      <a:pt x="971" y="4775"/>
                      <a:pt x="1902" y="7041"/>
                    </a:cubicBezTo>
                    <a:cubicBezTo>
                      <a:pt x="4759" y="5084"/>
                      <a:pt x="8463" y="4522"/>
                      <a:pt x="11814" y="4522"/>
                    </a:cubicBezTo>
                    <a:cubicBezTo>
                      <a:pt x="12829" y="4522"/>
                      <a:pt x="13811" y="4574"/>
                      <a:pt x="14728" y="4654"/>
                    </a:cubicBezTo>
                    <a:cubicBezTo>
                      <a:pt x="15213" y="3137"/>
                      <a:pt x="15557" y="1559"/>
                      <a:pt x="157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7"/>
              <p:cNvSpPr/>
              <p:nvPr/>
            </p:nvSpPr>
            <p:spPr>
              <a:xfrm>
                <a:off x="4229000" y="2982150"/>
                <a:ext cx="890150" cy="1369075"/>
              </a:xfrm>
              <a:custGeom>
                <a:avLst/>
                <a:gdLst/>
                <a:ahLst/>
                <a:cxnLst/>
                <a:rect l="l" t="t" r="r" b="b"/>
                <a:pathLst>
                  <a:path w="35606" h="54763" extrusionOk="0">
                    <a:moveTo>
                      <a:pt x="17803" y="0"/>
                    </a:moveTo>
                    <a:cubicBezTo>
                      <a:pt x="2974" y="14829"/>
                      <a:pt x="1" y="36981"/>
                      <a:pt x="8821" y="54763"/>
                    </a:cubicBezTo>
                    <a:lnTo>
                      <a:pt x="26765" y="54763"/>
                    </a:lnTo>
                    <a:cubicBezTo>
                      <a:pt x="35606" y="36981"/>
                      <a:pt x="32612" y="14829"/>
                      <a:pt x="17803"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7"/>
              <p:cNvSpPr/>
              <p:nvPr/>
            </p:nvSpPr>
            <p:spPr>
              <a:xfrm>
                <a:off x="4308400" y="3691500"/>
                <a:ext cx="694925" cy="659725"/>
              </a:xfrm>
              <a:custGeom>
                <a:avLst/>
                <a:gdLst/>
                <a:ahLst/>
                <a:cxnLst/>
                <a:rect l="l" t="t" r="r" b="b"/>
                <a:pathLst>
                  <a:path w="27797" h="26389" extrusionOk="0">
                    <a:moveTo>
                      <a:pt x="1332" y="1"/>
                    </a:moveTo>
                    <a:cubicBezTo>
                      <a:pt x="1217" y="1"/>
                      <a:pt x="1104" y="10"/>
                      <a:pt x="992" y="29"/>
                    </a:cubicBezTo>
                    <a:cubicBezTo>
                      <a:pt x="1" y="8971"/>
                      <a:pt x="1558" y="18155"/>
                      <a:pt x="5645" y="26389"/>
                    </a:cubicBezTo>
                    <a:lnTo>
                      <a:pt x="23589" y="26389"/>
                    </a:lnTo>
                    <a:cubicBezTo>
                      <a:pt x="25612" y="22343"/>
                      <a:pt x="27008" y="18054"/>
                      <a:pt x="27797" y="13684"/>
                    </a:cubicBezTo>
                    <a:lnTo>
                      <a:pt x="27797" y="13684"/>
                    </a:lnTo>
                    <a:cubicBezTo>
                      <a:pt x="26321" y="14211"/>
                      <a:pt x="24907" y="14445"/>
                      <a:pt x="23550" y="14445"/>
                    </a:cubicBezTo>
                    <a:cubicBezTo>
                      <a:pt x="12888" y="14445"/>
                      <a:pt x="5848" y="1"/>
                      <a:pt x="1332"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7"/>
              <p:cNvSpPr/>
              <p:nvPr/>
            </p:nvSpPr>
            <p:spPr>
              <a:xfrm>
                <a:off x="4445975" y="3454525"/>
                <a:ext cx="455700" cy="455700"/>
              </a:xfrm>
              <a:custGeom>
                <a:avLst/>
                <a:gdLst/>
                <a:ahLst/>
                <a:cxnLst/>
                <a:rect l="l" t="t" r="r" b="b"/>
                <a:pathLst>
                  <a:path w="18228" h="18228" extrusionOk="0">
                    <a:moveTo>
                      <a:pt x="9124" y="0"/>
                    </a:moveTo>
                    <a:cubicBezTo>
                      <a:pt x="4087" y="0"/>
                      <a:pt x="0" y="4086"/>
                      <a:pt x="0" y="9104"/>
                    </a:cubicBezTo>
                    <a:cubicBezTo>
                      <a:pt x="0" y="14141"/>
                      <a:pt x="4087" y="18227"/>
                      <a:pt x="9124" y="18227"/>
                    </a:cubicBezTo>
                    <a:cubicBezTo>
                      <a:pt x="14161" y="18227"/>
                      <a:pt x="18228" y="14141"/>
                      <a:pt x="18228" y="9104"/>
                    </a:cubicBezTo>
                    <a:cubicBezTo>
                      <a:pt x="18228" y="4086"/>
                      <a:pt x="14161" y="0"/>
                      <a:pt x="9124"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7"/>
              <p:cNvSpPr/>
              <p:nvPr/>
            </p:nvSpPr>
            <p:spPr>
              <a:xfrm>
                <a:off x="4445975" y="3571350"/>
                <a:ext cx="453175" cy="338875"/>
              </a:xfrm>
              <a:custGeom>
                <a:avLst/>
                <a:gdLst/>
                <a:ahLst/>
                <a:cxnLst/>
                <a:rect l="l" t="t" r="r" b="b"/>
                <a:pathLst>
                  <a:path w="18127" h="13555" extrusionOk="0">
                    <a:moveTo>
                      <a:pt x="1153" y="0"/>
                    </a:moveTo>
                    <a:cubicBezTo>
                      <a:pt x="425" y="1315"/>
                      <a:pt x="0" y="2832"/>
                      <a:pt x="0" y="4431"/>
                    </a:cubicBezTo>
                    <a:cubicBezTo>
                      <a:pt x="0" y="9468"/>
                      <a:pt x="4087" y="13554"/>
                      <a:pt x="9124" y="13554"/>
                    </a:cubicBezTo>
                    <a:cubicBezTo>
                      <a:pt x="13696" y="13554"/>
                      <a:pt x="17499" y="10176"/>
                      <a:pt x="18127" y="5766"/>
                    </a:cubicBezTo>
                    <a:lnTo>
                      <a:pt x="18127" y="5766"/>
                    </a:lnTo>
                    <a:cubicBezTo>
                      <a:pt x="17488" y="6138"/>
                      <a:pt x="16812" y="6298"/>
                      <a:pt x="16107" y="6298"/>
                    </a:cubicBezTo>
                    <a:cubicBezTo>
                      <a:pt x="11783" y="6298"/>
                      <a:pt x="6319" y="278"/>
                      <a:pt x="115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7"/>
              <p:cNvSpPr/>
              <p:nvPr/>
            </p:nvSpPr>
            <p:spPr>
              <a:xfrm>
                <a:off x="4501100" y="3509650"/>
                <a:ext cx="345950" cy="345450"/>
              </a:xfrm>
              <a:custGeom>
                <a:avLst/>
                <a:gdLst/>
                <a:ahLst/>
                <a:cxnLst/>
                <a:rect l="l" t="t" r="r" b="b"/>
                <a:pathLst>
                  <a:path w="13838" h="13818" extrusionOk="0">
                    <a:moveTo>
                      <a:pt x="6919" y="0"/>
                    </a:moveTo>
                    <a:cubicBezTo>
                      <a:pt x="3096" y="0"/>
                      <a:pt x="0" y="3095"/>
                      <a:pt x="0" y="6899"/>
                    </a:cubicBezTo>
                    <a:cubicBezTo>
                      <a:pt x="0" y="10722"/>
                      <a:pt x="3096" y="13817"/>
                      <a:pt x="6919" y="13817"/>
                    </a:cubicBezTo>
                    <a:cubicBezTo>
                      <a:pt x="10743" y="13817"/>
                      <a:pt x="13838" y="10722"/>
                      <a:pt x="13838" y="6899"/>
                    </a:cubicBezTo>
                    <a:cubicBezTo>
                      <a:pt x="13838" y="3095"/>
                      <a:pt x="10743" y="0"/>
                      <a:pt x="6919" y="0"/>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7"/>
              <p:cNvSpPr/>
              <p:nvPr/>
            </p:nvSpPr>
            <p:spPr>
              <a:xfrm>
                <a:off x="4504650" y="3513175"/>
                <a:ext cx="236200" cy="236225"/>
              </a:xfrm>
              <a:custGeom>
                <a:avLst/>
                <a:gdLst/>
                <a:ahLst/>
                <a:cxnLst/>
                <a:rect l="l" t="t" r="r" b="b"/>
                <a:pathLst>
                  <a:path w="9448" h="9449" extrusionOk="0">
                    <a:moveTo>
                      <a:pt x="8193" y="1"/>
                    </a:moveTo>
                    <a:lnTo>
                      <a:pt x="0" y="8194"/>
                    </a:lnTo>
                    <a:cubicBezTo>
                      <a:pt x="101" y="8619"/>
                      <a:pt x="223" y="9044"/>
                      <a:pt x="405" y="9448"/>
                    </a:cubicBezTo>
                    <a:lnTo>
                      <a:pt x="9447" y="385"/>
                    </a:lnTo>
                    <a:cubicBezTo>
                      <a:pt x="9063" y="223"/>
                      <a:pt x="8638" y="82"/>
                      <a:pt x="8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7"/>
              <p:cNvSpPr/>
              <p:nvPr/>
            </p:nvSpPr>
            <p:spPr>
              <a:xfrm>
                <a:off x="4547125" y="3555150"/>
                <a:ext cx="298925" cy="299425"/>
              </a:xfrm>
              <a:custGeom>
                <a:avLst/>
                <a:gdLst/>
                <a:ahLst/>
                <a:cxnLst/>
                <a:rect l="l" t="t" r="r" b="b"/>
                <a:pathLst>
                  <a:path w="11957" h="11977" extrusionOk="0">
                    <a:moveTo>
                      <a:pt x="9751" y="1"/>
                    </a:moveTo>
                    <a:lnTo>
                      <a:pt x="0" y="9772"/>
                    </a:lnTo>
                    <a:cubicBezTo>
                      <a:pt x="1133" y="11006"/>
                      <a:pt x="2711" y="11815"/>
                      <a:pt x="4471" y="11977"/>
                    </a:cubicBezTo>
                    <a:lnTo>
                      <a:pt x="11956" y="4492"/>
                    </a:lnTo>
                    <a:cubicBezTo>
                      <a:pt x="11815" y="2712"/>
                      <a:pt x="10985" y="1154"/>
                      <a:pt x="9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7"/>
              <p:cNvSpPr/>
              <p:nvPr/>
            </p:nvSpPr>
            <p:spPr>
              <a:xfrm>
                <a:off x="4449500" y="2982150"/>
                <a:ext cx="449150" cy="361125"/>
              </a:xfrm>
              <a:custGeom>
                <a:avLst/>
                <a:gdLst/>
                <a:ahLst/>
                <a:cxnLst/>
                <a:rect l="l" t="t" r="r" b="b"/>
                <a:pathLst>
                  <a:path w="17966" h="14445" extrusionOk="0">
                    <a:moveTo>
                      <a:pt x="9003" y="0"/>
                    </a:moveTo>
                    <a:cubicBezTo>
                      <a:pt x="5241" y="3763"/>
                      <a:pt x="2246" y="8011"/>
                      <a:pt x="1" y="12523"/>
                    </a:cubicBezTo>
                    <a:cubicBezTo>
                      <a:pt x="2570" y="13736"/>
                      <a:pt x="5605" y="14444"/>
                      <a:pt x="8902" y="14444"/>
                    </a:cubicBezTo>
                    <a:cubicBezTo>
                      <a:pt x="12240" y="14444"/>
                      <a:pt x="15356" y="13696"/>
                      <a:pt x="17965" y="12442"/>
                    </a:cubicBezTo>
                    <a:cubicBezTo>
                      <a:pt x="15720" y="7951"/>
                      <a:pt x="12746" y="3743"/>
                      <a:pt x="90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7"/>
              <p:cNvSpPr/>
              <p:nvPr/>
            </p:nvSpPr>
            <p:spPr>
              <a:xfrm>
                <a:off x="4449500" y="3097450"/>
                <a:ext cx="449150" cy="245825"/>
              </a:xfrm>
              <a:custGeom>
                <a:avLst/>
                <a:gdLst/>
                <a:ahLst/>
                <a:cxnLst/>
                <a:rect l="l" t="t" r="r" b="b"/>
                <a:pathLst>
                  <a:path w="17966" h="9833" extrusionOk="0">
                    <a:moveTo>
                      <a:pt x="4937" y="1"/>
                    </a:moveTo>
                    <a:cubicBezTo>
                      <a:pt x="3015" y="2509"/>
                      <a:pt x="1356" y="5159"/>
                      <a:pt x="1" y="7911"/>
                    </a:cubicBezTo>
                    <a:cubicBezTo>
                      <a:pt x="2570" y="9124"/>
                      <a:pt x="5605" y="9832"/>
                      <a:pt x="8902" y="9832"/>
                    </a:cubicBezTo>
                    <a:cubicBezTo>
                      <a:pt x="12240" y="9832"/>
                      <a:pt x="15356" y="9084"/>
                      <a:pt x="17965" y="7830"/>
                    </a:cubicBezTo>
                    <a:cubicBezTo>
                      <a:pt x="17702" y="7304"/>
                      <a:pt x="17419" y="6798"/>
                      <a:pt x="17136" y="6272"/>
                    </a:cubicBezTo>
                    <a:cubicBezTo>
                      <a:pt x="15788" y="6668"/>
                      <a:pt x="14594" y="6844"/>
                      <a:pt x="13530" y="6844"/>
                    </a:cubicBezTo>
                    <a:cubicBezTo>
                      <a:pt x="8674" y="6844"/>
                      <a:pt x="6547" y="3171"/>
                      <a:pt x="4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21" name="Google Shape;421;p7"/>
          <p:cNvGrpSpPr/>
          <p:nvPr/>
        </p:nvGrpSpPr>
        <p:grpSpPr>
          <a:xfrm>
            <a:off x="5299775" y="2631975"/>
            <a:ext cx="564797" cy="565193"/>
            <a:chOff x="5627938" y="2547425"/>
            <a:chExt cx="564797" cy="565193"/>
          </a:xfrm>
        </p:grpSpPr>
        <p:sp>
          <p:nvSpPr>
            <p:cNvPr id="422" name="Google Shape;422;p7"/>
            <p:cNvSpPr/>
            <p:nvPr/>
          </p:nvSpPr>
          <p:spPr>
            <a:xfrm>
              <a:off x="5627938" y="2547440"/>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7"/>
            <p:cNvSpPr/>
            <p:nvPr/>
          </p:nvSpPr>
          <p:spPr>
            <a:xfrm>
              <a:off x="5627938" y="2547425"/>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7"/>
            <p:cNvSpPr/>
            <p:nvPr/>
          </p:nvSpPr>
          <p:spPr>
            <a:xfrm>
              <a:off x="5682811" y="2602329"/>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7"/>
            <p:cNvSpPr/>
            <p:nvPr/>
          </p:nvSpPr>
          <p:spPr>
            <a:xfrm>
              <a:off x="5826513" y="2676365"/>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6" name="Google Shape;426;p7"/>
          <p:cNvGrpSpPr/>
          <p:nvPr/>
        </p:nvGrpSpPr>
        <p:grpSpPr>
          <a:xfrm>
            <a:off x="5950175" y="1956800"/>
            <a:ext cx="564797" cy="565193"/>
            <a:chOff x="6076688" y="1982663"/>
            <a:chExt cx="564797" cy="565193"/>
          </a:xfrm>
        </p:grpSpPr>
        <p:sp>
          <p:nvSpPr>
            <p:cNvPr id="427" name="Google Shape;427;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1" name="Google Shape;431;p7"/>
          <p:cNvGrpSpPr/>
          <p:nvPr/>
        </p:nvGrpSpPr>
        <p:grpSpPr>
          <a:xfrm>
            <a:off x="7067088" y="3643338"/>
            <a:ext cx="564797" cy="565193"/>
            <a:chOff x="6076688" y="1982663"/>
            <a:chExt cx="564797" cy="565193"/>
          </a:xfrm>
        </p:grpSpPr>
        <p:sp>
          <p:nvSpPr>
            <p:cNvPr id="432" name="Google Shape;432;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36" name="Google Shape;436;p7"/>
          <p:cNvSpPr/>
          <p:nvPr/>
        </p:nvSpPr>
        <p:spPr>
          <a:xfrm>
            <a:off x="5950185" y="171076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7"/>
          <p:cNvSpPr/>
          <p:nvPr/>
        </p:nvSpPr>
        <p:spPr>
          <a:xfrm>
            <a:off x="6017238" y="3501078"/>
            <a:ext cx="578515" cy="503682"/>
          </a:xfrm>
          <a:custGeom>
            <a:avLst/>
            <a:gdLst/>
            <a:ahLst/>
            <a:cxnLst/>
            <a:rect l="l" t="t" r="r" b="b"/>
            <a:pathLst>
              <a:path w="10251" h="8925" extrusionOk="0">
                <a:moveTo>
                  <a:pt x="2798" y="0"/>
                </a:moveTo>
                <a:cubicBezTo>
                  <a:pt x="1933" y="0"/>
                  <a:pt x="1022" y="358"/>
                  <a:pt x="451" y="1596"/>
                </a:cubicBezTo>
                <a:cubicBezTo>
                  <a:pt x="151" y="2248"/>
                  <a:pt x="0" y="2975"/>
                  <a:pt x="0" y="3702"/>
                </a:cubicBezTo>
                <a:cubicBezTo>
                  <a:pt x="25" y="5055"/>
                  <a:pt x="476" y="6784"/>
                  <a:pt x="1379" y="7862"/>
                </a:cubicBezTo>
                <a:cubicBezTo>
                  <a:pt x="1921" y="8513"/>
                  <a:pt x="2723" y="8890"/>
                  <a:pt x="3533" y="8890"/>
                </a:cubicBezTo>
                <a:cubicBezTo>
                  <a:pt x="3846" y="8890"/>
                  <a:pt x="4161" y="8833"/>
                  <a:pt x="4461" y="8714"/>
                </a:cubicBezTo>
                <a:cubicBezTo>
                  <a:pt x="4662" y="8639"/>
                  <a:pt x="4862" y="8614"/>
                  <a:pt x="5063" y="8614"/>
                </a:cubicBezTo>
                <a:cubicBezTo>
                  <a:pt x="5138" y="8614"/>
                  <a:pt x="5339" y="8639"/>
                  <a:pt x="5539" y="8689"/>
                </a:cubicBezTo>
                <a:cubicBezTo>
                  <a:pt x="5589" y="8714"/>
                  <a:pt x="5664" y="8739"/>
                  <a:pt x="5715" y="8764"/>
                </a:cubicBezTo>
                <a:cubicBezTo>
                  <a:pt x="5840" y="8815"/>
                  <a:pt x="5940" y="8865"/>
                  <a:pt x="5965" y="8865"/>
                </a:cubicBezTo>
                <a:lnTo>
                  <a:pt x="5990" y="8865"/>
                </a:lnTo>
                <a:cubicBezTo>
                  <a:pt x="6156" y="8906"/>
                  <a:pt x="6321" y="8925"/>
                  <a:pt x="6487" y="8925"/>
                </a:cubicBezTo>
                <a:cubicBezTo>
                  <a:pt x="6622" y="8925"/>
                  <a:pt x="6757" y="8912"/>
                  <a:pt x="6892" y="8890"/>
                </a:cubicBezTo>
                <a:cubicBezTo>
                  <a:pt x="7394" y="8815"/>
                  <a:pt x="7870" y="8589"/>
                  <a:pt x="8271" y="8288"/>
                </a:cubicBezTo>
                <a:cubicBezTo>
                  <a:pt x="9148" y="7637"/>
                  <a:pt x="9524" y="6484"/>
                  <a:pt x="9825" y="5481"/>
                </a:cubicBezTo>
                <a:cubicBezTo>
                  <a:pt x="10176" y="4228"/>
                  <a:pt x="10251" y="2850"/>
                  <a:pt x="9700" y="1622"/>
                </a:cubicBezTo>
                <a:cubicBezTo>
                  <a:pt x="9223" y="544"/>
                  <a:pt x="8497" y="143"/>
                  <a:pt x="7770" y="43"/>
                </a:cubicBezTo>
                <a:cubicBezTo>
                  <a:pt x="7610" y="14"/>
                  <a:pt x="7451" y="2"/>
                  <a:pt x="7294" y="2"/>
                </a:cubicBezTo>
                <a:cubicBezTo>
                  <a:pt x="6610" y="2"/>
                  <a:pt x="5967" y="235"/>
                  <a:pt x="5539" y="418"/>
                </a:cubicBezTo>
                <a:cubicBezTo>
                  <a:pt x="5389" y="494"/>
                  <a:pt x="5226" y="531"/>
                  <a:pt x="5063" y="531"/>
                </a:cubicBezTo>
                <a:cubicBezTo>
                  <a:pt x="4900" y="531"/>
                  <a:pt x="4737" y="494"/>
                  <a:pt x="4587" y="418"/>
                </a:cubicBezTo>
                <a:cubicBezTo>
                  <a:pt x="4152" y="229"/>
                  <a:pt x="3490" y="0"/>
                  <a:pt x="2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7"/>
          <p:cNvSpPr/>
          <p:nvPr/>
        </p:nvSpPr>
        <p:spPr>
          <a:xfrm>
            <a:off x="7067110" y="3987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439"/>
        <p:cNvGrpSpPr/>
        <p:nvPr/>
      </p:nvGrpSpPr>
      <p:grpSpPr>
        <a:xfrm>
          <a:off x="0" y="0"/>
          <a:ext cx="0" cy="0"/>
          <a:chOff x="0" y="0"/>
          <a:chExt cx="0" cy="0"/>
        </a:xfrm>
      </p:grpSpPr>
      <p:grpSp>
        <p:nvGrpSpPr>
          <p:cNvPr id="440" name="Google Shape;440;p8"/>
          <p:cNvGrpSpPr/>
          <p:nvPr/>
        </p:nvGrpSpPr>
        <p:grpSpPr>
          <a:xfrm>
            <a:off x="-138170" y="-299471"/>
            <a:ext cx="9864554" cy="5548495"/>
            <a:chOff x="238125" y="822050"/>
            <a:chExt cx="7136850" cy="4051475"/>
          </a:xfrm>
        </p:grpSpPr>
        <p:sp>
          <p:nvSpPr>
            <p:cNvPr id="441" name="Google Shape;441;p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8" name="Google Shape;478;p8"/>
          <p:cNvSpPr/>
          <p:nvPr/>
        </p:nvSpPr>
        <p:spPr>
          <a:xfrm>
            <a:off x="1270150" y="792350"/>
            <a:ext cx="6665400" cy="3395400"/>
          </a:xfrm>
          <a:prstGeom prst="roundRect">
            <a:avLst>
              <a:gd name="adj" fmla="val 4928"/>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8"/>
          <p:cNvSpPr txBox="1">
            <a:spLocks noGrp="1"/>
          </p:cNvSpPr>
          <p:nvPr>
            <p:ph type="title"/>
          </p:nvPr>
        </p:nvSpPr>
        <p:spPr>
          <a:xfrm>
            <a:off x="1499550" y="792450"/>
            <a:ext cx="6144900" cy="339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480" name="Google Shape;480;p8"/>
          <p:cNvGrpSpPr/>
          <p:nvPr/>
        </p:nvGrpSpPr>
        <p:grpSpPr>
          <a:xfrm flipH="1">
            <a:off x="759065" y="3309910"/>
            <a:ext cx="1217946" cy="877934"/>
            <a:chOff x="7783413" y="3715033"/>
            <a:chExt cx="1091839" cy="786961"/>
          </a:xfrm>
        </p:grpSpPr>
        <p:sp>
          <p:nvSpPr>
            <p:cNvPr id="481" name="Google Shape;481;p8"/>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8"/>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8"/>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8"/>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8"/>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8"/>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8"/>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8"/>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8"/>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8"/>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8"/>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8"/>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8"/>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8"/>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8"/>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8"/>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8"/>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8"/>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8"/>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8"/>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8"/>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8"/>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8"/>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8"/>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8"/>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8"/>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8"/>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8"/>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8"/>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8"/>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8"/>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8"/>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8"/>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8"/>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8"/>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8"/>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8"/>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8"/>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8"/>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8"/>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8"/>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8"/>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8"/>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8"/>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8"/>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8"/>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7" name="Google Shape;527;p8"/>
          <p:cNvSpPr/>
          <p:nvPr/>
        </p:nvSpPr>
        <p:spPr>
          <a:xfrm>
            <a:off x="651772" y="1753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8"/>
          <p:cNvSpPr/>
          <p:nvPr/>
        </p:nvSpPr>
        <p:spPr>
          <a:xfrm>
            <a:off x="767722" y="25848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9" name="Google Shape;529;p8"/>
          <p:cNvGrpSpPr/>
          <p:nvPr/>
        </p:nvGrpSpPr>
        <p:grpSpPr>
          <a:xfrm>
            <a:off x="7349524" y="2584822"/>
            <a:ext cx="877356" cy="877970"/>
            <a:chOff x="6076688" y="1982663"/>
            <a:chExt cx="564797" cy="565193"/>
          </a:xfrm>
        </p:grpSpPr>
        <p:sp>
          <p:nvSpPr>
            <p:cNvPr id="530" name="Google Shape;530;p8"/>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8"/>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8"/>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8"/>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4" name="Google Shape;534;p8"/>
          <p:cNvGrpSpPr/>
          <p:nvPr/>
        </p:nvGrpSpPr>
        <p:grpSpPr>
          <a:xfrm>
            <a:off x="7027800" y="3557991"/>
            <a:ext cx="1402981" cy="687573"/>
            <a:chOff x="490825" y="1364150"/>
            <a:chExt cx="636850" cy="312150"/>
          </a:xfrm>
        </p:grpSpPr>
        <p:grpSp>
          <p:nvGrpSpPr>
            <p:cNvPr id="535" name="Google Shape;535;p8"/>
            <p:cNvGrpSpPr/>
            <p:nvPr/>
          </p:nvGrpSpPr>
          <p:grpSpPr>
            <a:xfrm>
              <a:off x="490825" y="1364150"/>
              <a:ext cx="636850" cy="312150"/>
              <a:chOff x="2858450" y="2652350"/>
              <a:chExt cx="636850" cy="312150"/>
            </a:xfrm>
          </p:grpSpPr>
          <p:sp>
            <p:nvSpPr>
              <p:cNvPr id="536" name="Google Shape;536;p8"/>
              <p:cNvSpPr/>
              <p:nvPr/>
            </p:nvSpPr>
            <p:spPr>
              <a:xfrm>
                <a:off x="2858450" y="2756775"/>
                <a:ext cx="636850" cy="207725"/>
              </a:xfrm>
              <a:custGeom>
                <a:avLst/>
                <a:gdLst/>
                <a:ahLst/>
                <a:cxnLst/>
                <a:rect l="l" t="t" r="r" b="b"/>
                <a:pathLst>
                  <a:path w="25474" h="8309" extrusionOk="0">
                    <a:moveTo>
                      <a:pt x="25474" y="0"/>
                    </a:moveTo>
                    <a:lnTo>
                      <a:pt x="25474" y="4155"/>
                    </a:lnTo>
                    <a:lnTo>
                      <a:pt x="17759" y="4155"/>
                    </a:lnTo>
                    <a:lnTo>
                      <a:pt x="17759" y="8309"/>
                    </a:lnTo>
                    <a:lnTo>
                      <a:pt x="1" y="8309"/>
                    </a:lnTo>
                    <a:lnTo>
                      <a:pt x="1" y="4155"/>
                    </a:lnTo>
                    <a:lnTo>
                      <a:pt x="7716" y="4155"/>
                    </a:lnTo>
                    <a:lnTo>
                      <a:pt x="7716"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8"/>
              <p:cNvSpPr/>
              <p:nvPr/>
            </p:nvSpPr>
            <p:spPr>
              <a:xfrm>
                <a:off x="2983425" y="2652350"/>
                <a:ext cx="443975" cy="104450"/>
              </a:xfrm>
              <a:custGeom>
                <a:avLst/>
                <a:gdLst/>
                <a:ahLst/>
                <a:cxnLst/>
                <a:rect l="l" t="t" r="r" b="b"/>
                <a:pathLst>
                  <a:path w="17759" h="4178" extrusionOk="0">
                    <a:moveTo>
                      <a:pt x="1" y="0"/>
                    </a:moveTo>
                    <a:lnTo>
                      <a:pt x="17759" y="0"/>
                    </a:lnTo>
                    <a:lnTo>
                      <a:pt x="17759" y="4177"/>
                    </a:lnTo>
                    <a:lnTo>
                      <a:pt x="1" y="4177"/>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8" name="Google Shape;538;p8"/>
            <p:cNvGrpSpPr/>
            <p:nvPr/>
          </p:nvGrpSpPr>
          <p:grpSpPr>
            <a:xfrm>
              <a:off x="490825" y="1364425"/>
              <a:ext cx="636850" cy="311600"/>
              <a:chOff x="1721750" y="2408675"/>
              <a:chExt cx="636850" cy="311600"/>
            </a:xfrm>
          </p:grpSpPr>
          <p:sp>
            <p:nvSpPr>
              <p:cNvPr id="539" name="Google Shape;539;p8"/>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8"/>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8"/>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8"/>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8"/>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8"/>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8"/>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8"/>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8"/>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8"/>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8"/>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8"/>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8"/>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8"/>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8"/>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8"/>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8"/>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8"/>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8"/>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8"/>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8"/>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8"/>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8"/>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8"/>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8"/>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8"/>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8"/>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8"/>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8"/>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8"/>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8"/>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8"/>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8"/>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572" name="Google Shape;572;p8"/>
          <p:cNvSpPr/>
          <p:nvPr/>
        </p:nvSpPr>
        <p:spPr>
          <a:xfrm>
            <a:off x="7935547" y="282581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8"/>
          <p:cNvSpPr/>
          <p:nvPr/>
        </p:nvSpPr>
        <p:spPr>
          <a:xfrm>
            <a:off x="8118947" y="1434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574"/>
        <p:cNvGrpSpPr/>
        <p:nvPr/>
      </p:nvGrpSpPr>
      <p:grpSpPr>
        <a:xfrm>
          <a:off x="0" y="0"/>
          <a:ext cx="0" cy="0"/>
          <a:chOff x="0" y="0"/>
          <a:chExt cx="0" cy="0"/>
        </a:xfrm>
      </p:grpSpPr>
      <p:grpSp>
        <p:nvGrpSpPr>
          <p:cNvPr id="575" name="Google Shape;575;p9"/>
          <p:cNvGrpSpPr/>
          <p:nvPr/>
        </p:nvGrpSpPr>
        <p:grpSpPr>
          <a:xfrm>
            <a:off x="-138170" y="-299471"/>
            <a:ext cx="9864554" cy="5548495"/>
            <a:chOff x="238125" y="822050"/>
            <a:chExt cx="7136850" cy="4051475"/>
          </a:xfrm>
        </p:grpSpPr>
        <p:sp>
          <p:nvSpPr>
            <p:cNvPr id="576" name="Google Shape;576;p9"/>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9"/>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9"/>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9"/>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9"/>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9"/>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9"/>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9"/>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9"/>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9"/>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9"/>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9"/>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9"/>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9"/>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9"/>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9"/>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9"/>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9"/>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9"/>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9"/>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9"/>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9"/>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9"/>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9"/>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9"/>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9"/>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9"/>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9"/>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9"/>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9"/>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9"/>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9"/>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9"/>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9"/>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9"/>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9"/>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9"/>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3" name="Google Shape;613;p9"/>
          <p:cNvSpPr/>
          <p:nvPr/>
        </p:nvSpPr>
        <p:spPr>
          <a:xfrm>
            <a:off x="691325" y="1233175"/>
            <a:ext cx="3858900" cy="15699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9"/>
          <p:cNvSpPr/>
          <p:nvPr/>
        </p:nvSpPr>
        <p:spPr>
          <a:xfrm>
            <a:off x="702275" y="3111250"/>
            <a:ext cx="3858900" cy="8595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9"/>
          <p:cNvSpPr txBox="1">
            <a:spLocks noGrp="1"/>
          </p:cNvSpPr>
          <p:nvPr>
            <p:ph type="title"/>
          </p:nvPr>
        </p:nvSpPr>
        <p:spPr>
          <a:xfrm>
            <a:off x="713225" y="1350925"/>
            <a:ext cx="3837000" cy="133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16" name="Google Shape;616;p9"/>
          <p:cNvSpPr txBox="1">
            <a:spLocks noGrp="1"/>
          </p:cNvSpPr>
          <p:nvPr>
            <p:ph type="subTitle" idx="1"/>
          </p:nvPr>
        </p:nvSpPr>
        <p:spPr>
          <a:xfrm>
            <a:off x="713225" y="3142450"/>
            <a:ext cx="3837000" cy="797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617" name="Google Shape;617;p9"/>
          <p:cNvGrpSpPr/>
          <p:nvPr/>
        </p:nvGrpSpPr>
        <p:grpSpPr>
          <a:xfrm rot="-4500389">
            <a:off x="4118197" y="3762370"/>
            <a:ext cx="506850" cy="506882"/>
            <a:chOff x="3312800" y="1179225"/>
            <a:chExt cx="473725" cy="473700"/>
          </a:xfrm>
        </p:grpSpPr>
        <p:sp>
          <p:nvSpPr>
            <p:cNvPr id="618" name="Google Shape;618;p9"/>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9"/>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9"/>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1" name="Google Shape;621;p9"/>
          <p:cNvSpPr/>
          <p:nvPr/>
        </p:nvSpPr>
        <p:spPr>
          <a:xfrm>
            <a:off x="3594947" y="4113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22"/>
        <p:cNvGrpSpPr/>
        <p:nvPr/>
      </p:nvGrpSpPr>
      <p:grpSpPr>
        <a:xfrm>
          <a:off x="0" y="0"/>
          <a:ext cx="0" cy="0"/>
          <a:chOff x="0" y="0"/>
          <a:chExt cx="0" cy="0"/>
        </a:xfrm>
      </p:grpSpPr>
      <p:grpSp>
        <p:nvGrpSpPr>
          <p:cNvPr id="723" name="Google Shape;723;p13"/>
          <p:cNvGrpSpPr/>
          <p:nvPr/>
        </p:nvGrpSpPr>
        <p:grpSpPr>
          <a:xfrm>
            <a:off x="-138170" y="-299471"/>
            <a:ext cx="9864554" cy="5548495"/>
            <a:chOff x="238125" y="822050"/>
            <a:chExt cx="7136850" cy="4051475"/>
          </a:xfrm>
        </p:grpSpPr>
        <p:sp>
          <p:nvSpPr>
            <p:cNvPr id="724" name="Google Shape;724;p1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1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1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1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1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1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1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1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1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1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1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1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1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1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1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1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1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1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1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1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1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1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61" name="Google Shape;761;p13"/>
          <p:cNvSpPr/>
          <p:nvPr/>
        </p:nvSpPr>
        <p:spPr>
          <a:xfrm>
            <a:off x="169025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3"/>
          <p:cNvSpPr/>
          <p:nvPr/>
        </p:nvSpPr>
        <p:spPr>
          <a:xfrm>
            <a:off x="1722501"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13"/>
          <p:cNvSpPr/>
          <p:nvPr/>
        </p:nvSpPr>
        <p:spPr>
          <a:xfrm>
            <a:off x="567350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3"/>
          <p:cNvSpPr/>
          <p:nvPr/>
        </p:nvSpPr>
        <p:spPr>
          <a:xfrm>
            <a:off x="5673638"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13"/>
          <p:cNvSpPr/>
          <p:nvPr/>
        </p:nvSpPr>
        <p:spPr>
          <a:xfrm>
            <a:off x="739175"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13"/>
          <p:cNvSpPr/>
          <p:nvPr/>
        </p:nvSpPr>
        <p:spPr>
          <a:xfrm>
            <a:off x="4689938"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3"/>
          <p:cNvSpPr/>
          <p:nvPr/>
        </p:nvSpPr>
        <p:spPr>
          <a:xfrm>
            <a:off x="7735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13"/>
          <p:cNvSpPr/>
          <p:nvPr/>
        </p:nvSpPr>
        <p:spPr>
          <a:xfrm>
            <a:off x="47003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13"/>
          <p:cNvSpPr/>
          <p:nvPr/>
        </p:nvSpPr>
        <p:spPr>
          <a:xfrm>
            <a:off x="713250"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770" name="Google Shape;770;p13"/>
          <p:cNvSpPr txBox="1">
            <a:spLocks noGrp="1"/>
          </p:cNvSpPr>
          <p:nvPr>
            <p:ph type="title"/>
          </p:nvPr>
        </p:nvSpPr>
        <p:spPr>
          <a:xfrm>
            <a:off x="1764225" y="1672175"/>
            <a:ext cx="2561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71" name="Google Shape;771;p13"/>
          <p:cNvSpPr txBox="1">
            <a:spLocks noGrp="1"/>
          </p:cNvSpPr>
          <p:nvPr>
            <p:ph type="title" idx="2" hasCustomPrompt="1"/>
          </p:nvPr>
        </p:nvSpPr>
        <p:spPr>
          <a:xfrm>
            <a:off x="834200" y="1672175"/>
            <a:ext cx="468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72" name="Google Shape;772;p13"/>
          <p:cNvSpPr txBox="1">
            <a:spLocks noGrp="1"/>
          </p:cNvSpPr>
          <p:nvPr>
            <p:ph type="subTitle" idx="1"/>
          </p:nvPr>
        </p:nvSpPr>
        <p:spPr>
          <a:xfrm>
            <a:off x="1764218" y="2220600"/>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3" name="Google Shape;773;p13"/>
          <p:cNvSpPr txBox="1">
            <a:spLocks noGrp="1"/>
          </p:cNvSpPr>
          <p:nvPr>
            <p:ph type="title" idx="3"/>
          </p:nvPr>
        </p:nvSpPr>
        <p:spPr>
          <a:xfrm>
            <a:off x="1796700" y="335290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74" name="Google Shape;774;p13"/>
          <p:cNvSpPr txBox="1">
            <a:spLocks noGrp="1"/>
          </p:cNvSpPr>
          <p:nvPr>
            <p:ph type="title" idx="4" hasCustomPrompt="1"/>
          </p:nvPr>
        </p:nvSpPr>
        <p:spPr>
          <a:xfrm>
            <a:off x="826000" y="3308788"/>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75" name="Google Shape;775;p13"/>
          <p:cNvSpPr txBox="1">
            <a:spLocks noGrp="1"/>
          </p:cNvSpPr>
          <p:nvPr>
            <p:ph type="subTitle" idx="5"/>
          </p:nvPr>
        </p:nvSpPr>
        <p:spPr>
          <a:xfrm>
            <a:off x="1796689" y="3901325"/>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6" name="Google Shape;776;p13"/>
          <p:cNvSpPr txBox="1">
            <a:spLocks noGrp="1"/>
          </p:cNvSpPr>
          <p:nvPr>
            <p:ph type="title" idx="6"/>
          </p:nvPr>
        </p:nvSpPr>
        <p:spPr>
          <a:xfrm>
            <a:off x="5801425" y="1634725"/>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77" name="Google Shape;777;p13"/>
          <p:cNvSpPr txBox="1">
            <a:spLocks noGrp="1"/>
          </p:cNvSpPr>
          <p:nvPr>
            <p:ph type="title" idx="7" hasCustomPrompt="1"/>
          </p:nvPr>
        </p:nvSpPr>
        <p:spPr>
          <a:xfrm>
            <a:off x="4742438" y="1634725"/>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78" name="Google Shape;778;p13"/>
          <p:cNvSpPr txBox="1">
            <a:spLocks noGrp="1"/>
          </p:cNvSpPr>
          <p:nvPr>
            <p:ph type="subTitle" idx="8"/>
          </p:nvPr>
        </p:nvSpPr>
        <p:spPr>
          <a:xfrm>
            <a:off x="5801428" y="2183150"/>
            <a:ext cx="256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9" name="Google Shape;779;p13"/>
          <p:cNvSpPr txBox="1">
            <a:spLocks noGrp="1"/>
          </p:cNvSpPr>
          <p:nvPr>
            <p:ph type="title" idx="9"/>
          </p:nvPr>
        </p:nvSpPr>
        <p:spPr>
          <a:xfrm>
            <a:off x="5792130" y="331545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80" name="Google Shape;780;p13"/>
          <p:cNvSpPr txBox="1">
            <a:spLocks noGrp="1"/>
          </p:cNvSpPr>
          <p:nvPr>
            <p:ph type="title" idx="13" hasCustomPrompt="1"/>
          </p:nvPr>
        </p:nvSpPr>
        <p:spPr>
          <a:xfrm>
            <a:off x="4752800" y="3287900"/>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81" name="Google Shape;781;p13"/>
          <p:cNvSpPr txBox="1">
            <a:spLocks noGrp="1"/>
          </p:cNvSpPr>
          <p:nvPr>
            <p:ph type="subTitle" idx="14"/>
          </p:nvPr>
        </p:nvSpPr>
        <p:spPr>
          <a:xfrm>
            <a:off x="5792129" y="3863875"/>
            <a:ext cx="2560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2" name="Google Shape;782;p13"/>
          <p:cNvSpPr txBox="1">
            <a:spLocks noGrp="1"/>
          </p:cNvSpPr>
          <p:nvPr>
            <p:ph type="title" idx="15"/>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783" name="Google Shape;783;p13"/>
          <p:cNvGrpSpPr/>
          <p:nvPr/>
        </p:nvGrpSpPr>
        <p:grpSpPr>
          <a:xfrm>
            <a:off x="713233" y="481140"/>
            <a:ext cx="1315665" cy="689384"/>
            <a:chOff x="803899" y="422750"/>
            <a:chExt cx="1476451" cy="773633"/>
          </a:xfrm>
        </p:grpSpPr>
        <p:sp>
          <p:nvSpPr>
            <p:cNvPr id="784" name="Google Shape;784;p13"/>
            <p:cNvSpPr/>
            <p:nvPr/>
          </p:nvSpPr>
          <p:spPr>
            <a:xfrm>
              <a:off x="803899" y="422750"/>
              <a:ext cx="1476390" cy="773521"/>
            </a:xfrm>
            <a:custGeom>
              <a:avLst/>
              <a:gdLst/>
              <a:ahLst/>
              <a:cxnLst/>
              <a:rect l="l" t="t" r="r" b="b"/>
              <a:pathLst>
                <a:path w="36820" h="19291" extrusionOk="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85" name="Google Shape;785;p13"/>
            <p:cNvGrpSpPr/>
            <p:nvPr/>
          </p:nvGrpSpPr>
          <p:grpSpPr>
            <a:xfrm>
              <a:off x="803960" y="422862"/>
              <a:ext cx="1476390" cy="773521"/>
              <a:chOff x="861850" y="1688700"/>
              <a:chExt cx="920500" cy="482275"/>
            </a:xfrm>
          </p:grpSpPr>
          <p:sp>
            <p:nvSpPr>
              <p:cNvPr id="786" name="Google Shape;786;p13"/>
              <p:cNvSpPr/>
              <p:nvPr/>
            </p:nvSpPr>
            <p:spPr>
              <a:xfrm>
                <a:off x="894225" y="1998350"/>
                <a:ext cx="481950" cy="46875"/>
              </a:xfrm>
              <a:custGeom>
                <a:avLst/>
                <a:gdLst/>
                <a:ahLst/>
                <a:cxnLst/>
                <a:rect l="l" t="t" r="r" b="b"/>
                <a:pathLst>
                  <a:path w="19278" h="1875" extrusionOk="0">
                    <a:moveTo>
                      <a:pt x="1" y="1"/>
                    </a:moveTo>
                    <a:lnTo>
                      <a:pt x="1" y="1874"/>
                    </a:lnTo>
                    <a:lnTo>
                      <a:pt x="19278" y="1874"/>
                    </a:lnTo>
                    <a:lnTo>
                      <a:pt x="19278"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3"/>
              <p:cNvSpPr/>
              <p:nvPr/>
            </p:nvSpPr>
            <p:spPr>
              <a:xfrm>
                <a:off x="894225" y="1931075"/>
                <a:ext cx="481950" cy="228275"/>
              </a:xfrm>
              <a:custGeom>
                <a:avLst/>
                <a:gdLst/>
                <a:ahLst/>
                <a:cxnLst/>
                <a:rect l="l" t="t" r="r" b="b"/>
                <a:pathLst>
                  <a:path w="19278" h="9131" extrusionOk="0">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3"/>
              <p:cNvSpPr/>
              <p:nvPr/>
            </p:nvSpPr>
            <p:spPr>
              <a:xfrm>
                <a:off x="894225" y="1884250"/>
                <a:ext cx="481950" cy="228250"/>
              </a:xfrm>
              <a:custGeom>
                <a:avLst/>
                <a:gdLst/>
                <a:ahLst/>
                <a:cxnLst/>
                <a:rect l="l" t="t" r="r" b="b"/>
                <a:pathLst>
                  <a:path w="19278" h="9130" extrusionOk="0">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3"/>
              <p:cNvSpPr/>
              <p:nvPr/>
            </p:nvSpPr>
            <p:spPr>
              <a:xfrm>
                <a:off x="925675" y="1906250"/>
                <a:ext cx="419075" cy="183925"/>
              </a:xfrm>
              <a:custGeom>
                <a:avLst/>
                <a:gdLst/>
                <a:ahLst/>
                <a:cxnLst/>
                <a:rect l="l" t="t" r="r" b="b"/>
                <a:pathLst>
                  <a:path w="16763" h="7357" extrusionOk="0">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3"/>
              <p:cNvSpPr/>
              <p:nvPr/>
            </p:nvSpPr>
            <p:spPr>
              <a:xfrm>
                <a:off x="1063675" y="1936425"/>
                <a:ext cx="143050" cy="123875"/>
              </a:xfrm>
              <a:custGeom>
                <a:avLst/>
                <a:gdLst/>
                <a:ahLst/>
                <a:cxnLst/>
                <a:rect l="l" t="t" r="r" b="b"/>
                <a:pathLst>
                  <a:path w="5722" h="4955" extrusionOk="0">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3"/>
              <p:cNvSpPr/>
              <p:nvPr/>
            </p:nvSpPr>
            <p:spPr>
              <a:xfrm>
                <a:off x="1056750" y="1870400"/>
                <a:ext cx="481950" cy="228275"/>
              </a:xfrm>
              <a:custGeom>
                <a:avLst/>
                <a:gdLst/>
                <a:ahLst/>
                <a:cxnLst/>
                <a:rect l="l" t="t" r="r" b="b"/>
                <a:pathLst>
                  <a:path w="19278" h="9131" extrusionOk="0">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3"/>
              <p:cNvSpPr/>
              <p:nvPr/>
            </p:nvSpPr>
            <p:spPr>
              <a:xfrm>
                <a:off x="1056750" y="1937675"/>
                <a:ext cx="481950" cy="46875"/>
              </a:xfrm>
              <a:custGeom>
                <a:avLst/>
                <a:gdLst/>
                <a:ahLst/>
                <a:cxnLst/>
                <a:rect l="l" t="t" r="r" b="b"/>
                <a:pathLst>
                  <a:path w="19278" h="1875" extrusionOk="0">
                    <a:moveTo>
                      <a:pt x="1" y="1874"/>
                    </a:moveTo>
                    <a:lnTo>
                      <a:pt x="19278" y="1874"/>
                    </a:lnTo>
                    <a:lnTo>
                      <a:pt x="19278"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3"/>
              <p:cNvSpPr/>
              <p:nvPr/>
            </p:nvSpPr>
            <p:spPr>
              <a:xfrm>
                <a:off x="1056750" y="1823575"/>
                <a:ext cx="481950" cy="227925"/>
              </a:xfrm>
              <a:custGeom>
                <a:avLst/>
                <a:gdLst/>
                <a:ahLst/>
                <a:cxnLst/>
                <a:rect l="l" t="t" r="r" b="b"/>
                <a:pathLst>
                  <a:path w="19278" h="9117" extrusionOk="0">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3"/>
              <p:cNvSpPr/>
              <p:nvPr/>
            </p:nvSpPr>
            <p:spPr>
              <a:xfrm>
                <a:off x="1088200" y="1845575"/>
                <a:ext cx="419075" cy="183925"/>
              </a:xfrm>
              <a:custGeom>
                <a:avLst/>
                <a:gdLst/>
                <a:ahLst/>
                <a:cxnLst/>
                <a:rect l="l" t="t" r="r" b="b"/>
                <a:pathLst>
                  <a:path w="16763" h="7357" extrusionOk="0">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3"/>
              <p:cNvSpPr/>
              <p:nvPr/>
            </p:nvSpPr>
            <p:spPr>
              <a:xfrm>
                <a:off x="1226200" y="1875450"/>
                <a:ext cx="143075" cy="124200"/>
              </a:xfrm>
              <a:custGeom>
                <a:avLst/>
                <a:gdLst/>
                <a:ahLst/>
                <a:cxnLst/>
                <a:rect l="l" t="t" r="r" b="b"/>
                <a:pathLst>
                  <a:path w="5723" h="4968" extrusionOk="0">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3"/>
              <p:cNvSpPr/>
              <p:nvPr/>
            </p:nvSpPr>
            <p:spPr>
              <a:xfrm>
                <a:off x="861850" y="1772000"/>
                <a:ext cx="481950" cy="228275"/>
              </a:xfrm>
              <a:custGeom>
                <a:avLst/>
                <a:gdLst/>
                <a:ahLst/>
                <a:cxnLst/>
                <a:rect l="l" t="t" r="r" b="b"/>
                <a:pathLst>
                  <a:path w="19278" h="9131" extrusionOk="0">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3"/>
              <p:cNvSpPr/>
              <p:nvPr/>
            </p:nvSpPr>
            <p:spPr>
              <a:xfrm>
                <a:off x="861850" y="1839275"/>
                <a:ext cx="481950" cy="46875"/>
              </a:xfrm>
              <a:custGeom>
                <a:avLst/>
                <a:gdLst/>
                <a:ahLst/>
                <a:cxnLst/>
                <a:rect l="l" t="t" r="r" b="b"/>
                <a:pathLst>
                  <a:path w="19278" h="1875" extrusionOk="0">
                    <a:moveTo>
                      <a:pt x="0" y="1875"/>
                    </a:moveTo>
                    <a:lnTo>
                      <a:pt x="19278" y="1875"/>
                    </a:lnTo>
                    <a:lnTo>
                      <a:pt x="19278"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3"/>
              <p:cNvSpPr/>
              <p:nvPr/>
            </p:nvSpPr>
            <p:spPr>
              <a:xfrm>
                <a:off x="861850" y="1725175"/>
                <a:ext cx="481950" cy="228250"/>
              </a:xfrm>
              <a:custGeom>
                <a:avLst/>
                <a:gdLst/>
                <a:ahLst/>
                <a:cxnLst/>
                <a:rect l="l" t="t" r="r" b="b"/>
                <a:pathLst>
                  <a:path w="19278" h="9130" extrusionOk="0">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3"/>
              <p:cNvSpPr/>
              <p:nvPr/>
            </p:nvSpPr>
            <p:spPr>
              <a:xfrm>
                <a:off x="893275" y="1747500"/>
                <a:ext cx="419100" cy="183600"/>
              </a:xfrm>
              <a:custGeom>
                <a:avLst/>
                <a:gdLst/>
                <a:ahLst/>
                <a:cxnLst/>
                <a:rect l="l" t="t" r="r" b="b"/>
                <a:pathLst>
                  <a:path w="16764" h="7344" extrusionOk="0">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3"/>
              <p:cNvSpPr/>
              <p:nvPr/>
            </p:nvSpPr>
            <p:spPr>
              <a:xfrm>
                <a:off x="1031300" y="1777350"/>
                <a:ext cx="143050" cy="123900"/>
              </a:xfrm>
              <a:custGeom>
                <a:avLst/>
                <a:gdLst/>
                <a:ahLst/>
                <a:cxnLst/>
                <a:rect l="l" t="t" r="r" b="b"/>
                <a:pathLst>
                  <a:path w="5722" h="4956" extrusionOk="0">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3"/>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3"/>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3"/>
              <p:cNvSpPr/>
              <p:nvPr/>
            </p:nvSpPr>
            <p:spPr>
              <a:xfrm>
                <a:off x="1469850" y="1798725"/>
                <a:ext cx="143050" cy="262225"/>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04" name="Google Shape;804;p13"/>
          <p:cNvSpPr/>
          <p:nvPr/>
        </p:nvSpPr>
        <p:spPr>
          <a:xfrm flipH="1">
            <a:off x="1785547" y="774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1"/>
        </a:solidFill>
        <a:effectLst/>
      </p:bgPr>
    </p:bg>
    <p:spTree>
      <p:nvGrpSpPr>
        <p:cNvPr id="1" name="Shape 805"/>
        <p:cNvGrpSpPr/>
        <p:nvPr/>
      </p:nvGrpSpPr>
      <p:grpSpPr>
        <a:xfrm>
          <a:off x="0" y="0"/>
          <a:ext cx="0" cy="0"/>
          <a:chOff x="0" y="0"/>
          <a:chExt cx="0" cy="0"/>
        </a:xfrm>
      </p:grpSpPr>
      <p:grpSp>
        <p:nvGrpSpPr>
          <p:cNvPr id="806" name="Google Shape;806;p14"/>
          <p:cNvGrpSpPr/>
          <p:nvPr/>
        </p:nvGrpSpPr>
        <p:grpSpPr>
          <a:xfrm>
            <a:off x="-138170" y="-299471"/>
            <a:ext cx="9864554" cy="5548495"/>
            <a:chOff x="238125" y="822050"/>
            <a:chExt cx="7136850" cy="4051475"/>
          </a:xfrm>
        </p:grpSpPr>
        <p:sp>
          <p:nvSpPr>
            <p:cNvPr id="807" name="Google Shape;807;p1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1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1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1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1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1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1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1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1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1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1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1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1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1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1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1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1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1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1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1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1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1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4" name="Google Shape;844;p14"/>
          <p:cNvSpPr/>
          <p:nvPr/>
        </p:nvSpPr>
        <p:spPr>
          <a:xfrm>
            <a:off x="3621825" y="2375775"/>
            <a:ext cx="48090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14"/>
          <p:cNvSpPr/>
          <p:nvPr/>
        </p:nvSpPr>
        <p:spPr>
          <a:xfrm>
            <a:off x="3621825" y="3695625"/>
            <a:ext cx="48090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14"/>
          <p:cNvSpPr/>
          <p:nvPr/>
        </p:nvSpPr>
        <p:spPr>
          <a:xfrm>
            <a:off x="5361900"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14"/>
          <p:cNvSpPr txBox="1">
            <a:spLocks noGrp="1"/>
          </p:cNvSpPr>
          <p:nvPr>
            <p:ph type="title"/>
          </p:nvPr>
        </p:nvSpPr>
        <p:spPr>
          <a:xfrm>
            <a:off x="3778800" y="2568250"/>
            <a:ext cx="4652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848" name="Google Shape;848;p14"/>
          <p:cNvSpPr txBox="1">
            <a:spLocks noGrp="1"/>
          </p:cNvSpPr>
          <p:nvPr>
            <p:ph type="subTitle" idx="1"/>
          </p:nvPr>
        </p:nvSpPr>
        <p:spPr>
          <a:xfrm>
            <a:off x="3778800" y="3732475"/>
            <a:ext cx="4652100" cy="4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849" name="Google Shape;849;p14"/>
          <p:cNvSpPr txBox="1">
            <a:spLocks noGrp="1"/>
          </p:cNvSpPr>
          <p:nvPr>
            <p:ph type="title" idx="2" hasCustomPrompt="1"/>
          </p:nvPr>
        </p:nvSpPr>
        <p:spPr>
          <a:xfrm>
            <a:off x="5511875" y="668350"/>
            <a:ext cx="12180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850" name="Google Shape;850;p14"/>
          <p:cNvGrpSpPr/>
          <p:nvPr/>
        </p:nvGrpSpPr>
        <p:grpSpPr>
          <a:xfrm>
            <a:off x="1050215" y="1437385"/>
            <a:ext cx="1217946" cy="877934"/>
            <a:chOff x="7783413" y="3715033"/>
            <a:chExt cx="1091839" cy="786961"/>
          </a:xfrm>
        </p:grpSpPr>
        <p:sp>
          <p:nvSpPr>
            <p:cNvPr id="851" name="Google Shape;851;p14"/>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4"/>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4"/>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4"/>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4"/>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4"/>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4"/>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4"/>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14"/>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14"/>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14"/>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14"/>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4"/>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4"/>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4"/>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4"/>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4"/>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4"/>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14"/>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14"/>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4"/>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4"/>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4"/>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4"/>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4"/>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4"/>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4"/>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4"/>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4"/>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4"/>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4"/>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4"/>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4"/>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14"/>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4"/>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14"/>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14"/>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14"/>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14"/>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14"/>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14"/>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14"/>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14"/>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14"/>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14"/>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14"/>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7" name="Google Shape;897;p14"/>
          <p:cNvGrpSpPr/>
          <p:nvPr/>
        </p:nvGrpSpPr>
        <p:grpSpPr>
          <a:xfrm>
            <a:off x="713225" y="2375643"/>
            <a:ext cx="2019259" cy="1889815"/>
            <a:chOff x="4978869" y="3464900"/>
            <a:chExt cx="790038" cy="739422"/>
          </a:xfrm>
        </p:grpSpPr>
        <p:sp>
          <p:nvSpPr>
            <p:cNvPr id="898" name="Google Shape;898;p14"/>
            <p:cNvSpPr/>
            <p:nvPr/>
          </p:nvSpPr>
          <p:spPr>
            <a:xfrm>
              <a:off x="4978869" y="3467397"/>
              <a:ext cx="790038" cy="736925"/>
            </a:xfrm>
            <a:custGeom>
              <a:avLst/>
              <a:gdLst/>
              <a:ahLst/>
              <a:cxnLst/>
              <a:rect l="l" t="t" r="r" b="b"/>
              <a:pathLst>
                <a:path w="30696" h="29477" extrusionOk="0">
                  <a:moveTo>
                    <a:pt x="5634" y="1"/>
                  </a:moveTo>
                  <a:cubicBezTo>
                    <a:pt x="3207" y="1"/>
                    <a:pt x="1220" y="1988"/>
                    <a:pt x="1220" y="4415"/>
                  </a:cubicBezTo>
                  <a:lnTo>
                    <a:pt x="1220" y="5697"/>
                  </a:lnTo>
                  <a:lnTo>
                    <a:pt x="679" y="5697"/>
                  </a:lnTo>
                  <a:cubicBezTo>
                    <a:pt x="302" y="5697"/>
                    <a:pt x="0" y="6012"/>
                    <a:pt x="0" y="6376"/>
                  </a:cubicBezTo>
                  <a:lnTo>
                    <a:pt x="0" y="9545"/>
                  </a:lnTo>
                  <a:cubicBezTo>
                    <a:pt x="0" y="9922"/>
                    <a:pt x="302" y="10224"/>
                    <a:pt x="679" y="10224"/>
                  </a:cubicBezTo>
                  <a:lnTo>
                    <a:pt x="1220" y="10224"/>
                  </a:lnTo>
                  <a:lnTo>
                    <a:pt x="1220" y="19265"/>
                  </a:lnTo>
                  <a:lnTo>
                    <a:pt x="679" y="19265"/>
                  </a:lnTo>
                  <a:cubicBezTo>
                    <a:pt x="302" y="19265"/>
                    <a:pt x="0" y="19567"/>
                    <a:pt x="0" y="19932"/>
                  </a:cubicBezTo>
                  <a:lnTo>
                    <a:pt x="0" y="23101"/>
                  </a:lnTo>
                  <a:cubicBezTo>
                    <a:pt x="0" y="23478"/>
                    <a:pt x="302" y="23780"/>
                    <a:pt x="679" y="23780"/>
                  </a:cubicBezTo>
                  <a:lnTo>
                    <a:pt x="1220" y="23780"/>
                  </a:lnTo>
                  <a:lnTo>
                    <a:pt x="1220" y="25075"/>
                  </a:lnTo>
                  <a:cubicBezTo>
                    <a:pt x="1220" y="27502"/>
                    <a:pt x="3207" y="29476"/>
                    <a:pt x="5634" y="29476"/>
                  </a:cubicBezTo>
                  <a:lnTo>
                    <a:pt x="26294" y="29476"/>
                  </a:lnTo>
                  <a:cubicBezTo>
                    <a:pt x="28721" y="29476"/>
                    <a:pt x="30695" y="27502"/>
                    <a:pt x="30695" y="25075"/>
                  </a:cubicBezTo>
                  <a:lnTo>
                    <a:pt x="30695" y="4415"/>
                  </a:lnTo>
                  <a:cubicBezTo>
                    <a:pt x="30695" y="1988"/>
                    <a:pt x="28721" y="1"/>
                    <a:pt x="26294" y="1"/>
                  </a:cubicBezTo>
                  <a:close/>
                </a:path>
              </a:pathLst>
            </a:custGeom>
            <a:solidFill>
              <a:schemeClr val="lt1"/>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14"/>
            <p:cNvSpPr/>
            <p:nvPr/>
          </p:nvSpPr>
          <p:spPr>
            <a:xfrm>
              <a:off x="5020650" y="3464900"/>
              <a:ext cx="737225" cy="736900"/>
            </a:xfrm>
            <a:custGeom>
              <a:avLst/>
              <a:gdLst/>
              <a:ahLst/>
              <a:cxnLst/>
              <a:rect l="l" t="t" r="r" b="b"/>
              <a:pathLst>
                <a:path w="29489" h="29476" extrusionOk="0">
                  <a:moveTo>
                    <a:pt x="4414" y="0"/>
                  </a:moveTo>
                  <a:lnTo>
                    <a:pt x="25075" y="0"/>
                  </a:lnTo>
                  <a:cubicBezTo>
                    <a:pt x="27502" y="0"/>
                    <a:pt x="29489" y="1987"/>
                    <a:pt x="29489" y="4414"/>
                  </a:cubicBezTo>
                  <a:lnTo>
                    <a:pt x="29489" y="25062"/>
                  </a:lnTo>
                  <a:cubicBezTo>
                    <a:pt x="29489" y="27488"/>
                    <a:pt x="27502" y="29475"/>
                    <a:pt x="25075" y="29475"/>
                  </a:cubicBezTo>
                  <a:lnTo>
                    <a:pt x="4414" y="29475"/>
                  </a:lnTo>
                  <a:cubicBezTo>
                    <a:pt x="1987" y="29475"/>
                    <a:pt x="1" y="27488"/>
                    <a:pt x="1" y="25062"/>
                  </a:cubicBezTo>
                  <a:lnTo>
                    <a:pt x="1" y="4414"/>
                  </a:lnTo>
                  <a:cubicBezTo>
                    <a:pt x="1" y="1987"/>
                    <a:pt x="1987" y="0"/>
                    <a:pt x="4414"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14"/>
            <p:cNvSpPr/>
            <p:nvPr/>
          </p:nvSpPr>
          <p:spPr>
            <a:xfrm>
              <a:off x="5057425" y="3501350"/>
              <a:ext cx="663975" cy="663975"/>
            </a:xfrm>
            <a:custGeom>
              <a:avLst/>
              <a:gdLst/>
              <a:ahLst/>
              <a:cxnLst/>
              <a:rect l="l" t="t" r="r" b="b"/>
              <a:pathLst>
                <a:path w="26559" h="26559" extrusionOk="0">
                  <a:moveTo>
                    <a:pt x="3547" y="1"/>
                  </a:moveTo>
                  <a:lnTo>
                    <a:pt x="23013" y="1"/>
                  </a:lnTo>
                  <a:cubicBezTo>
                    <a:pt x="24962" y="1"/>
                    <a:pt x="26559" y="1598"/>
                    <a:pt x="26559" y="3547"/>
                  </a:cubicBezTo>
                  <a:lnTo>
                    <a:pt x="26559" y="23013"/>
                  </a:lnTo>
                  <a:cubicBezTo>
                    <a:pt x="26559" y="24962"/>
                    <a:pt x="24962" y="26559"/>
                    <a:pt x="23013" y="26559"/>
                  </a:cubicBezTo>
                  <a:lnTo>
                    <a:pt x="3547" y="26559"/>
                  </a:lnTo>
                  <a:cubicBezTo>
                    <a:pt x="1598" y="26559"/>
                    <a:pt x="1" y="24962"/>
                    <a:pt x="1" y="23013"/>
                  </a:cubicBezTo>
                  <a:lnTo>
                    <a:pt x="1" y="3547"/>
                  </a:lnTo>
                  <a:cubicBezTo>
                    <a:pt x="1" y="1598"/>
                    <a:pt x="1598" y="1"/>
                    <a:pt x="3547"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14"/>
            <p:cNvSpPr/>
            <p:nvPr/>
          </p:nvSpPr>
          <p:spPr>
            <a:xfrm>
              <a:off x="5047700" y="3491925"/>
              <a:ext cx="683150" cy="682825"/>
            </a:xfrm>
            <a:custGeom>
              <a:avLst/>
              <a:gdLst/>
              <a:ahLst/>
              <a:cxnLst/>
              <a:rect l="l" t="t" r="r" b="b"/>
              <a:pathLst>
                <a:path w="27326" h="27313" extrusionOk="0">
                  <a:moveTo>
                    <a:pt x="23402" y="755"/>
                  </a:moveTo>
                  <a:cubicBezTo>
                    <a:pt x="24269" y="755"/>
                    <a:pt x="25062" y="1120"/>
                    <a:pt x="25627" y="1685"/>
                  </a:cubicBezTo>
                  <a:cubicBezTo>
                    <a:pt x="26206" y="2264"/>
                    <a:pt x="26558" y="3056"/>
                    <a:pt x="26558" y="3924"/>
                  </a:cubicBezTo>
                  <a:lnTo>
                    <a:pt x="26558" y="23390"/>
                  </a:lnTo>
                  <a:cubicBezTo>
                    <a:pt x="26558" y="24257"/>
                    <a:pt x="26206" y="25049"/>
                    <a:pt x="25627" y="25628"/>
                  </a:cubicBezTo>
                  <a:cubicBezTo>
                    <a:pt x="25062" y="26194"/>
                    <a:pt x="24269" y="26558"/>
                    <a:pt x="23402" y="26558"/>
                  </a:cubicBezTo>
                  <a:lnTo>
                    <a:pt x="3936" y="26558"/>
                  </a:lnTo>
                  <a:cubicBezTo>
                    <a:pt x="3056" y="26558"/>
                    <a:pt x="2276" y="26194"/>
                    <a:pt x="1698" y="25628"/>
                  </a:cubicBezTo>
                  <a:cubicBezTo>
                    <a:pt x="1119" y="25049"/>
                    <a:pt x="767" y="24257"/>
                    <a:pt x="767" y="23390"/>
                  </a:cubicBezTo>
                  <a:lnTo>
                    <a:pt x="767" y="3924"/>
                  </a:lnTo>
                  <a:cubicBezTo>
                    <a:pt x="767" y="3056"/>
                    <a:pt x="1119" y="2264"/>
                    <a:pt x="1698" y="1685"/>
                  </a:cubicBezTo>
                  <a:cubicBezTo>
                    <a:pt x="2276" y="1120"/>
                    <a:pt x="3056" y="755"/>
                    <a:pt x="3936" y="755"/>
                  </a:cubicBezTo>
                  <a:close/>
                  <a:moveTo>
                    <a:pt x="3936" y="0"/>
                  </a:moveTo>
                  <a:cubicBezTo>
                    <a:pt x="2854" y="0"/>
                    <a:pt x="1874" y="441"/>
                    <a:pt x="1157" y="1145"/>
                  </a:cubicBezTo>
                  <a:cubicBezTo>
                    <a:pt x="440" y="1862"/>
                    <a:pt x="0" y="2842"/>
                    <a:pt x="0" y="3924"/>
                  </a:cubicBezTo>
                  <a:lnTo>
                    <a:pt x="0" y="23390"/>
                  </a:lnTo>
                  <a:cubicBezTo>
                    <a:pt x="0" y="24471"/>
                    <a:pt x="440" y="25452"/>
                    <a:pt x="1157" y="26169"/>
                  </a:cubicBezTo>
                  <a:cubicBezTo>
                    <a:pt x="1874" y="26873"/>
                    <a:pt x="2854" y="27313"/>
                    <a:pt x="3936" y="27313"/>
                  </a:cubicBezTo>
                  <a:lnTo>
                    <a:pt x="23402" y="27313"/>
                  </a:lnTo>
                  <a:cubicBezTo>
                    <a:pt x="24471" y="27313"/>
                    <a:pt x="25464" y="26873"/>
                    <a:pt x="26168" y="26169"/>
                  </a:cubicBezTo>
                  <a:cubicBezTo>
                    <a:pt x="26885" y="25452"/>
                    <a:pt x="27325" y="24471"/>
                    <a:pt x="27325" y="23390"/>
                  </a:cubicBezTo>
                  <a:lnTo>
                    <a:pt x="27325" y="3924"/>
                  </a:lnTo>
                  <a:cubicBezTo>
                    <a:pt x="27325" y="2842"/>
                    <a:pt x="26885" y="1862"/>
                    <a:pt x="26168" y="1145"/>
                  </a:cubicBezTo>
                  <a:cubicBezTo>
                    <a:pt x="25464" y="441"/>
                    <a:pt x="24471" y="0"/>
                    <a:pt x="23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14"/>
            <p:cNvSpPr/>
            <p:nvPr/>
          </p:nvSpPr>
          <p:spPr>
            <a:xfrm>
              <a:off x="5242275" y="3682750"/>
              <a:ext cx="328550" cy="328525"/>
            </a:xfrm>
            <a:custGeom>
              <a:avLst/>
              <a:gdLst/>
              <a:ahLst/>
              <a:cxnLst/>
              <a:rect l="l" t="t" r="r" b="b"/>
              <a:pathLst>
                <a:path w="13142" h="13141" extrusionOk="0">
                  <a:moveTo>
                    <a:pt x="5911" y="1346"/>
                  </a:moveTo>
                  <a:lnTo>
                    <a:pt x="5911" y="5910"/>
                  </a:lnTo>
                  <a:lnTo>
                    <a:pt x="1346" y="5910"/>
                  </a:lnTo>
                  <a:cubicBezTo>
                    <a:pt x="1497" y="4728"/>
                    <a:pt x="2038" y="3660"/>
                    <a:pt x="2843" y="2855"/>
                  </a:cubicBezTo>
                  <a:cubicBezTo>
                    <a:pt x="3082" y="2616"/>
                    <a:pt x="3346" y="2390"/>
                    <a:pt x="3635" y="2201"/>
                  </a:cubicBezTo>
                  <a:cubicBezTo>
                    <a:pt x="4301" y="1748"/>
                    <a:pt x="5068" y="1446"/>
                    <a:pt x="5911" y="1346"/>
                  </a:cubicBezTo>
                  <a:close/>
                  <a:moveTo>
                    <a:pt x="7219" y="1346"/>
                  </a:moveTo>
                  <a:cubicBezTo>
                    <a:pt x="8061" y="1446"/>
                    <a:pt x="8841" y="1748"/>
                    <a:pt x="9507" y="2201"/>
                  </a:cubicBezTo>
                  <a:cubicBezTo>
                    <a:pt x="9784" y="2390"/>
                    <a:pt x="10048" y="2616"/>
                    <a:pt x="10287" y="2855"/>
                  </a:cubicBezTo>
                  <a:cubicBezTo>
                    <a:pt x="11092" y="3660"/>
                    <a:pt x="11645" y="4728"/>
                    <a:pt x="11783" y="5910"/>
                  </a:cubicBezTo>
                  <a:lnTo>
                    <a:pt x="7219" y="5910"/>
                  </a:lnTo>
                  <a:lnTo>
                    <a:pt x="7219" y="1346"/>
                  </a:lnTo>
                  <a:close/>
                  <a:moveTo>
                    <a:pt x="5911" y="7218"/>
                  </a:moveTo>
                  <a:lnTo>
                    <a:pt x="5911" y="11795"/>
                  </a:lnTo>
                  <a:cubicBezTo>
                    <a:pt x="5068" y="11682"/>
                    <a:pt x="4301" y="11380"/>
                    <a:pt x="3635" y="10940"/>
                  </a:cubicBezTo>
                  <a:cubicBezTo>
                    <a:pt x="3346" y="10752"/>
                    <a:pt x="3082" y="10525"/>
                    <a:pt x="2843" y="10286"/>
                  </a:cubicBezTo>
                  <a:cubicBezTo>
                    <a:pt x="2038" y="9482"/>
                    <a:pt x="1497" y="8413"/>
                    <a:pt x="1346" y="7218"/>
                  </a:cubicBezTo>
                  <a:close/>
                  <a:moveTo>
                    <a:pt x="11783" y="7218"/>
                  </a:moveTo>
                  <a:cubicBezTo>
                    <a:pt x="11645" y="8413"/>
                    <a:pt x="11092" y="9482"/>
                    <a:pt x="10287" y="10286"/>
                  </a:cubicBezTo>
                  <a:cubicBezTo>
                    <a:pt x="10048" y="10525"/>
                    <a:pt x="9784" y="10752"/>
                    <a:pt x="9507" y="10940"/>
                  </a:cubicBezTo>
                  <a:cubicBezTo>
                    <a:pt x="8841" y="11380"/>
                    <a:pt x="8061" y="11682"/>
                    <a:pt x="7219" y="11795"/>
                  </a:cubicBezTo>
                  <a:lnTo>
                    <a:pt x="7219" y="7218"/>
                  </a:lnTo>
                  <a:close/>
                  <a:moveTo>
                    <a:pt x="6565" y="0"/>
                  </a:moveTo>
                  <a:cubicBezTo>
                    <a:pt x="5509" y="0"/>
                    <a:pt x="4515" y="252"/>
                    <a:pt x="3635" y="692"/>
                  </a:cubicBezTo>
                  <a:cubicBezTo>
                    <a:pt x="2994" y="1006"/>
                    <a:pt x="2415" y="1421"/>
                    <a:pt x="1925" y="1924"/>
                  </a:cubicBezTo>
                  <a:cubicBezTo>
                    <a:pt x="730" y="3119"/>
                    <a:pt x="1" y="4754"/>
                    <a:pt x="1" y="6564"/>
                  </a:cubicBezTo>
                  <a:cubicBezTo>
                    <a:pt x="1" y="8388"/>
                    <a:pt x="730" y="10022"/>
                    <a:pt x="1925" y="11217"/>
                  </a:cubicBezTo>
                  <a:cubicBezTo>
                    <a:pt x="2415" y="11707"/>
                    <a:pt x="2994" y="12135"/>
                    <a:pt x="3635" y="12449"/>
                  </a:cubicBezTo>
                  <a:cubicBezTo>
                    <a:pt x="4515" y="12889"/>
                    <a:pt x="5509" y="13141"/>
                    <a:pt x="6565" y="13141"/>
                  </a:cubicBezTo>
                  <a:cubicBezTo>
                    <a:pt x="7621" y="13141"/>
                    <a:pt x="8615" y="12889"/>
                    <a:pt x="9507" y="12449"/>
                  </a:cubicBezTo>
                  <a:cubicBezTo>
                    <a:pt x="10136" y="12135"/>
                    <a:pt x="10715" y="11707"/>
                    <a:pt x="11218" y="11217"/>
                  </a:cubicBezTo>
                  <a:cubicBezTo>
                    <a:pt x="12400" y="10022"/>
                    <a:pt x="13142" y="8388"/>
                    <a:pt x="13142" y="6564"/>
                  </a:cubicBezTo>
                  <a:cubicBezTo>
                    <a:pt x="13142" y="4754"/>
                    <a:pt x="12400" y="3119"/>
                    <a:pt x="11218" y="1924"/>
                  </a:cubicBezTo>
                  <a:cubicBezTo>
                    <a:pt x="10715" y="1421"/>
                    <a:pt x="10136" y="1006"/>
                    <a:pt x="9507" y="692"/>
                  </a:cubicBezTo>
                  <a:cubicBezTo>
                    <a:pt x="8615" y="252"/>
                    <a:pt x="7621" y="0"/>
                    <a:pt x="6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14"/>
            <p:cNvSpPr/>
            <p:nvPr/>
          </p:nvSpPr>
          <p:spPr>
            <a:xfrm>
              <a:off x="5225000" y="3668925"/>
              <a:ext cx="328525" cy="328525"/>
            </a:xfrm>
            <a:custGeom>
              <a:avLst/>
              <a:gdLst/>
              <a:ahLst/>
              <a:cxnLst/>
              <a:rect l="l" t="t" r="r" b="b"/>
              <a:pathLst>
                <a:path w="13141" h="13141" extrusionOk="0">
                  <a:moveTo>
                    <a:pt x="5923" y="1358"/>
                  </a:moveTo>
                  <a:lnTo>
                    <a:pt x="5923" y="5923"/>
                  </a:lnTo>
                  <a:lnTo>
                    <a:pt x="1346" y="5923"/>
                  </a:lnTo>
                  <a:cubicBezTo>
                    <a:pt x="1497" y="4728"/>
                    <a:pt x="2050" y="3659"/>
                    <a:pt x="2855" y="2855"/>
                  </a:cubicBezTo>
                  <a:cubicBezTo>
                    <a:pt x="3094" y="2616"/>
                    <a:pt x="3358" y="2402"/>
                    <a:pt x="3634" y="2213"/>
                  </a:cubicBezTo>
                  <a:cubicBezTo>
                    <a:pt x="4301" y="1761"/>
                    <a:pt x="5080" y="1459"/>
                    <a:pt x="5923" y="1358"/>
                  </a:cubicBezTo>
                  <a:close/>
                  <a:moveTo>
                    <a:pt x="7231" y="1358"/>
                  </a:moveTo>
                  <a:cubicBezTo>
                    <a:pt x="8061" y="1459"/>
                    <a:pt x="8840" y="1761"/>
                    <a:pt x="9507" y="2213"/>
                  </a:cubicBezTo>
                  <a:cubicBezTo>
                    <a:pt x="9796" y="2402"/>
                    <a:pt x="10060" y="2616"/>
                    <a:pt x="10299" y="2855"/>
                  </a:cubicBezTo>
                  <a:cubicBezTo>
                    <a:pt x="11104" y="3659"/>
                    <a:pt x="11644" y="4728"/>
                    <a:pt x="11795" y="5923"/>
                  </a:cubicBezTo>
                  <a:lnTo>
                    <a:pt x="7231" y="5923"/>
                  </a:lnTo>
                  <a:lnTo>
                    <a:pt x="7231" y="1358"/>
                  </a:lnTo>
                  <a:close/>
                  <a:moveTo>
                    <a:pt x="5923" y="7231"/>
                  </a:moveTo>
                  <a:lnTo>
                    <a:pt x="5923" y="11795"/>
                  </a:lnTo>
                  <a:cubicBezTo>
                    <a:pt x="5080" y="11695"/>
                    <a:pt x="4301" y="11393"/>
                    <a:pt x="3634" y="10940"/>
                  </a:cubicBezTo>
                  <a:cubicBezTo>
                    <a:pt x="3358" y="10751"/>
                    <a:pt x="3094" y="10538"/>
                    <a:pt x="2855" y="10299"/>
                  </a:cubicBezTo>
                  <a:cubicBezTo>
                    <a:pt x="2050" y="9494"/>
                    <a:pt x="1497" y="8425"/>
                    <a:pt x="1346" y="7231"/>
                  </a:cubicBezTo>
                  <a:close/>
                  <a:moveTo>
                    <a:pt x="11795" y="7231"/>
                  </a:moveTo>
                  <a:cubicBezTo>
                    <a:pt x="11644" y="8425"/>
                    <a:pt x="11104" y="9494"/>
                    <a:pt x="10299" y="10299"/>
                  </a:cubicBezTo>
                  <a:cubicBezTo>
                    <a:pt x="10060" y="10538"/>
                    <a:pt x="9796" y="10751"/>
                    <a:pt x="9507" y="10940"/>
                  </a:cubicBezTo>
                  <a:cubicBezTo>
                    <a:pt x="8840" y="11393"/>
                    <a:pt x="8061" y="11695"/>
                    <a:pt x="7231" y="11795"/>
                  </a:cubicBezTo>
                  <a:lnTo>
                    <a:pt x="7231" y="7231"/>
                  </a:lnTo>
                  <a:close/>
                  <a:moveTo>
                    <a:pt x="6577" y="0"/>
                  </a:moveTo>
                  <a:cubicBezTo>
                    <a:pt x="5521" y="0"/>
                    <a:pt x="4515" y="252"/>
                    <a:pt x="3634" y="704"/>
                  </a:cubicBezTo>
                  <a:cubicBezTo>
                    <a:pt x="3006" y="1019"/>
                    <a:pt x="2427" y="1434"/>
                    <a:pt x="1924" y="1937"/>
                  </a:cubicBezTo>
                  <a:cubicBezTo>
                    <a:pt x="742" y="3119"/>
                    <a:pt x="0" y="4766"/>
                    <a:pt x="0" y="6577"/>
                  </a:cubicBezTo>
                  <a:cubicBezTo>
                    <a:pt x="0" y="8387"/>
                    <a:pt x="742" y="10035"/>
                    <a:pt x="1924" y="11217"/>
                  </a:cubicBezTo>
                  <a:cubicBezTo>
                    <a:pt x="2427" y="11720"/>
                    <a:pt x="3006" y="12135"/>
                    <a:pt x="3634" y="12449"/>
                  </a:cubicBezTo>
                  <a:cubicBezTo>
                    <a:pt x="4515" y="12902"/>
                    <a:pt x="5521" y="13141"/>
                    <a:pt x="6577" y="13141"/>
                  </a:cubicBezTo>
                  <a:cubicBezTo>
                    <a:pt x="7633" y="13141"/>
                    <a:pt x="8627" y="12902"/>
                    <a:pt x="9507" y="12449"/>
                  </a:cubicBezTo>
                  <a:cubicBezTo>
                    <a:pt x="10148" y="12135"/>
                    <a:pt x="10727" y="11720"/>
                    <a:pt x="11217" y="11217"/>
                  </a:cubicBezTo>
                  <a:cubicBezTo>
                    <a:pt x="12412" y="10035"/>
                    <a:pt x="13141" y="8387"/>
                    <a:pt x="13141" y="6577"/>
                  </a:cubicBezTo>
                  <a:cubicBezTo>
                    <a:pt x="13141" y="4766"/>
                    <a:pt x="12412" y="3119"/>
                    <a:pt x="11217" y="1937"/>
                  </a:cubicBezTo>
                  <a:cubicBezTo>
                    <a:pt x="10727" y="1434"/>
                    <a:pt x="10148" y="1019"/>
                    <a:pt x="9507" y="704"/>
                  </a:cubicBezTo>
                  <a:cubicBezTo>
                    <a:pt x="8627" y="252"/>
                    <a:pt x="7633" y="0"/>
                    <a:pt x="6577" y="0"/>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14"/>
            <p:cNvSpPr/>
            <p:nvPr/>
          </p:nvSpPr>
          <p:spPr>
            <a:xfrm>
              <a:off x="5233475" y="3677400"/>
              <a:ext cx="311875" cy="311875"/>
            </a:xfrm>
            <a:custGeom>
              <a:avLst/>
              <a:gdLst/>
              <a:ahLst/>
              <a:cxnLst/>
              <a:rect l="l" t="t" r="r" b="b"/>
              <a:pathLst>
                <a:path w="12475" h="12475" extrusionOk="0">
                  <a:moveTo>
                    <a:pt x="3270" y="742"/>
                  </a:moveTo>
                  <a:cubicBezTo>
                    <a:pt x="2742" y="1032"/>
                    <a:pt x="2252" y="1396"/>
                    <a:pt x="1824" y="1824"/>
                  </a:cubicBezTo>
                  <a:cubicBezTo>
                    <a:pt x="655" y="3006"/>
                    <a:pt x="1" y="4578"/>
                    <a:pt x="1" y="6238"/>
                  </a:cubicBezTo>
                  <a:cubicBezTo>
                    <a:pt x="1" y="7898"/>
                    <a:pt x="655" y="9469"/>
                    <a:pt x="1824" y="10651"/>
                  </a:cubicBezTo>
                  <a:cubicBezTo>
                    <a:pt x="2252" y="11079"/>
                    <a:pt x="2742" y="11444"/>
                    <a:pt x="3270" y="11733"/>
                  </a:cubicBezTo>
                  <a:lnTo>
                    <a:pt x="3270" y="10991"/>
                  </a:lnTo>
                  <a:cubicBezTo>
                    <a:pt x="2918" y="10765"/>
                    <a:pt x="2579" y="10500"/>
                    <a:pt x="2277" y="10199"/>
                  </a:cubicBezTo>
                  <a:cubicBezTo>
                    <a:pt x="1397" y="9318"/>
                    <a:pt x="831" y="8174"/>
                    <a:pt x="680" y="6929"/>
                  </a:cubicBezTo>
                  <a:lnTo>
                    <a:pt x="629" y="6565"/>
                  </a:lnTo>
                  <a:lnTo>
                    <a:pt x="3270" y="6565"/>
                  </a:lnTo>
                  <a:lnTo>
                    <a:pt x="3270" y="5911"/>
                  </a:lnTo>
                  <a:lnTo>
                    <a:pt x="629" y="5911"/>
                  </a:lnTo>
                  <a:lnTo>
                    <a:pt x="680" y="5546"/>
                  </a:lnTo>
                  <a:cubicBezTo>
                    <a:pt x="831" y="4301"/>
                    <a:pt x="1397" y="3157"/>
                    <a:pt x="2277" y="2277"/>
                  </a:cubicBezTo>
                  <a:cubicBezTo>
                    <a:pt x="2579" y="1975"/>
                    <a:pt x="2918" y="1711"/>
                    <a:pt x="3270" y="1484"/>
                  </a:cubicBezTo>
                  <a:close/>
                  <a:moveTo>
                    <a:pt x="6238" y="1"/>
                  </a:moveTo>
                  <a:cubicBezTo>
                    <a:pt x="5182" y="1"/>
                    <a:pt x="4176" y="265"/>
                    <a:pt x="3270" y="742"/>
                  </a:cubicBezTo>
                  <a:lnTo>
                    <a:pt x="3270" y="1484"/>
                  </a:lnTo>
                  <a:cubicBezTo>
                    <a:pt x="3962" y="1057"/>
                    <a:pt x="4729" y="780"/>
                    <a:pt x="5534" y="680"/>
                  </a:cubicBezTo>
                  <a:lnTo>
                    <a:pt x="5911" y="642"/>
                  </a:lnTo>
                  <a:lnTo>
                    <a:pt x="5911" y="5911"/>
                  </a:lnTo>
                  <a:lnTo>
                    <a:pt x="3270" y="5911"/>
                  </a:lnTo>
                  <a:lnTo>
                    <a:pt x="3270" y="6565"/>
                  </a:lnTo>
                  <a:lnTo>
                    <a:pt x="5911" y="6565"/>
                  </a:lnTo>
                  <a:lnTo>
                    <a:pt x="5911" y="11833"/>
                  </a:lnTo>
                  <a:lnTo>
                    <a:pt x="5534" y="11783"/>
                  </a:lnTo>
                  <a:cubicBezTo>
                    <a:pt x="4729" y="11683"/>
                    <a:pt x="3962" y="11406"/>
                    <a:pt x="3270" y="10991"/>
                  </a:cubicBezTo>
                  <a:lnTo>
                    <a:pt x="3270" y="11733"/>
                  </a:lnTo>
                  <a:cubicBezTo>
                    <a:pt x="4176" y="12211"/>
                    <a:pt x="5182" y="12475"/>
                    <a:pt x="6238" y="12475"/>
                  </a:cubicBezTo>
                  <a:cubicBezTo>
                    <a:pt x="7282" y="12475"/>
                    <a:pt x="8288" y="12211"/>
                    <a:pt x="9193" y="11733"/>
                  </a:cubicBezTo>
                  <a:lnTo>
                    <a:pt x="9193" y="10991"/>
                  </a:lnTo>
                  <a:cubicBezTo>
                    <a:pt x="8514" y="11406"/>
                    <a:pt x="7734" y="11683"/>
                    <a:pt x="6929" y="11783"/>
                  </a:cubicBezTo>
                  <a:lnTo>
                    <a:pt x="6552" y="11833"/>
                  </a:lnTo>
                  <a:lnTo>
                    <a:pt x="6552" y="6565"/>
                  </a:lnTo>
                  <a:lnTo>
                    <a:pt x="9193" y="6565"/>
                  </a:lnTo>
                  <a:lnTo>
                    <a:pt x="9193" y="5911"/>
                  </a:lnTo>
                  <a:lnTo>
                    <a:pt x="6552" y="5911"/>
                  </a:lnTo>
                  <a:lnTo>
                    <a:pt x="6552" y="642"/>
                  </a:lnTo>
                  <a:lnTo>
                    <a:pt x="6929" y="680"/>
                  </a:lnTo>
                  <a:cubicBezTo>
                    <a:pt x="7734" y="780"/>
                    <a:pt x="8514" y="1057"/>
                    <a:pt x="9193" y="1484"/>
                  </a:cubicBezTo>
                  <a:lnTo>
                    <a:pt x="9193" y="742"/>
                  </a:lnTo>
                  <a:cubicBezTo>
                    <a:pt x="8288" y="265"/>
                    <a:pt x="7282" y="1"/>
                    <a:pt x="6238" y="1"/>
                  </a:cubicBezTo>
                  <a:close/>
                  <a:moveTo>
                    <a:pt x="9193" y="11733"/>
                  </a:moveTo>
                  <a:cubicBezTo>
                    <a:pt x="9721" y="11444"/>
                    <a:pt x="10211" y="11079"/>
                    <a:pt x="10639" y="10651"/>
                  </a:cubicBezTo>
                  <a:cubicBezTo>
                    <a:pt x="11821" y="9469"/>
                    <a:pt x="12475" y="7898"/>
                    <a:pt x="12475" y="6238"/>
                  </a:cubicBezTo>
                  <a:cubicBezTo>
                    <a:pt x="12475" y="4578"/>
                    <a:pt x="11821" y="3006"/>
                    <a:pt x="10639" y="1824"/>
                  </a:cubicBezTo>
                  <a:cubicBezTo>
                    <a:pt x="10211" y="1396"/>
                    <a:pt x="9721" y="1032"/>
                    <a:pt x="9193" y="742"/>
                  </a:cubicBezTo>
                  <a:lnTo>
                    <a:pt x="9193" y="1484"/>
                  </a:lnTo>
                  <a:cubicBezTo>
                    <a:pt x="9558" y="1711"/>
                    <a:pt x="9885" y="1975"/>
                    <a:pt x="10186" y="2277"/>
                  </a:cubicBezTo>
                  <a:cubicBezTo>
                    <a:pt x="11067" y="3157"/>
                    <a:pt x="11632" y="4301"/>
                    <a:pt x="11783" y="5546"/>
                  </a:cubicBezTo>
                  <a:lnTo>
                    <a:pt x="11834" y="5911"/>
                  </a:lnTo>
                  <a:lnTo>
                    <a:pt x="9193" y="5911"/>
                  </a:lnTo>
                  <a:lnTo>
                    <a:pt x="9193" y="6565"/>
                  </a:lnTo>
                  <a:lnTo>
                    <a:pt x="11834" y="6565"/>
                  </a:lnTo>
                  <a:lnTo>
                    <a:pt x="11783" y="6929"/>
                  </a:lnTo>
                  <a:cubicBezTo>
                    <a:pt x="11632" y="8174"/>
                    <a:pt x="11067" y="9318"/>
                    <a:pt x="10186" y="10199"/>
                  </a:cubicBezTo>
                  <a:cubicBezTo>
                    <a:pt x="9885" y="10500"/>
                    <a:pt x="9558" y="10765"/>
                    <a:pt x="9193" y="109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14"/>
            <p:cNvSpPr/>
            <p:nvPr/>
          </p:nvSpPr>
          <p:spPr>
            <a:xfrm>
              <a:off x="4990150" y="3607300"/>
              <a:ext cx="105350" cy="113200"/>
            </a:xfrm>
            <a:custGeom>
              <a:avLst/>
              <a:gdLst/>
              <a:ahLst/>
              <a:cxnLst/>
              <a:rect l="l" t="t" r="r" b="b"/>
              <a:pathLst>
                <a:path w="4214" h="4528" extrusionOk="0">
                  <a:moveTo>
                    <a:pt x="680" y="0"/>
                  </a:moveTo>
                  <a:lnTo>
                    <a:pt x="4213" y="0"/>
                  </a:lnTo>
                  <a:lnTo>
                    <a:pt x="4213" y="4527"/>
                  </a:lnTo>
                  <a:lnTo>
                    <a:pt x="680" y="4527"/>
                  </a:lnTo>
                  <a:cubicBezTo>
                    <a:pt x="303" y="4527"/>
                    <a:pt x="1" y="4213"/>
                    <a:pt x="1" y="3848"/>
                  </a:cubicBezTo>
                  <a:lnTo>
                    <a:pt x="1" y="679"/>
                  </a:lnTo>
                  <a:cubicBezTo>
                    <a:pt x="1" y="302"/>
                    <a:pt x="303" y="0"/>
                    <a:pt x="680"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14"/>
            <p:cNvSpPr/>
            <p:nvPr/>
          </p:nvSpPr>
          <p:spPr>
            <a:xfrm>
              <a:off x="4990150" y="3946175"/>
              <a:ext cx="105350" cy="113200"/>
            </a:xfrm>
            <a:custGeom>
              <a:avLst/>
              <a:gdLst/>
              <a:ahLst/>
              <a:cxnLst/>
              <a:rect l="l" t="t" r="r" b="b"/>
              <a:pathLst>
                <a:path w="4214" h="4528" extrusionOk="0">
                  <a:moveTo>
                    <a:pt x="680" y="1"/>
                  </a:moveTo>
                  <a:lnTo>
                    <a:pt x="4213" y="1"/>
                  </a:lnTo>
                  <a:lnTo>
                    <a:pt x="4213" y="4528"/>
                  </a:lnTo>
                  <a:lnTo>
                    <a:pt x="680" y="4528"/>
                  </a:lnTo>
                  <a:cubicBezTo>
                    <a:pt x="303" y="4528"/>
                    <a:pt x="1" y="4226"/>
                    <a:pt x="1" y="3849"/>
                  </a:cubicBezTo>
                  <a:lnTo>
                    <a:pt x="1" y="680"/>
                  </a:lnTo>
                  <a:cubicBezTo>
                    <a:pt x="1" y="315"/>
                    <a:pt x="303" y="1"/>
                    <a:pt x="680"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14"/>
            <p:cNvSpPr/>
            <p:nvPr/>
          </p:nvSpPr>
          <p:spPr>
            <a:xfrm>
              <a:off x="5002100" y="3620175"/>
              <a:ext cx="81775" cy="87425"/>
            </a:xfrm>
            <a:custGeom>
              <a:avLst/>
              <a:gdLst/>
              <a:ahLst/>
              <a:cxnLst/>
              <a:rect l="l" t="t" r="r" b="b"/>
              <a:pathLst>
                <a:path w="3271" h="3497" extrusionOk="0">
                  <a:moveTo>
                    <a:pt x="516" y="1"/>
                  </a:moveTo>
                  <a:lnTo>
                    <a:pt x="3270" y="1"/>
                  </a:lnTo>
                  <a:lnTo>
                    <a:pt x="3270" y="3497"/>
                  </a:lnTo>
                  <a:lnTo>
                    <a:pt x="516" y="3497"/>
                  </a:lnTo>
                  <a:cubicBezTo>
                    <a:pt x="227" y="3497"/>
                    <a:pt x="1" y="3270"/>
                    <a:pt x="1" y="2981"/>
                  </a:cubicBezTo>
                  <a:lnTo>
                    <a:pt x="1" y="517"/>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14"/>
            <p:cNvSpPr/>
            <p:nvPr/>
          </p:nvSpPr>
          <p:spPr>
            <a:xfrm>
              <a:off x="5002100" y="3959075"/>
              <a:ext cx="81775" cy="87425"/>
            </a:xfrm>
            <a:custGeom>
              <a:avLst/>
              <a:gdLst/>
              <a:ahLst/>
              <a:cxnLst/>
              <a:rect l="l" t="t" r="r" b="b"/>
              <a:pathLst>
                <a:path w="3271" h="3497" extrusionOk="0">
                  <a:moveTo>
                    <a:pt x="516" y="1"/>
                  </a:moveTo>
                  <a:lnTo>
                    <a:pt x="3270" y="1"/>
                  </a:lnTo>
                  <a:lnTo>
                    <a:pt x="3270" y="3496"/>
                  </a:lnTo>
                  <a:lnTo>
                    <a:pt x="516" y="3496"/>
                  </a:lnTo>
                  <a:cubicBezTo>
                    <a:pt x="227" y="3496"/>
                    <a:pt x="1" y="3270"/>
                    <a:pt x="1" y="2981"/>
                  </a:cubicBezTo>
                  <a:lnTo>
                    <a:pt x="1" y="516"/>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14"/>
            <p:cNvSpPr/>
            <p:nvPr/>
          </p:nvSpPr>
          <p:spPr>
            <a:xfrm>
              <a:off x="5433425" y="3539700"/>
              <a:ext cx="157525" cy="157525"/>
            </a:xfrm>
            <a:custGeom>
              <a:avLst/>
              <a:gdLst/>
              <a:ahLst/>
              <a:cxnLst/>
              <a:rect l="l" t="t" r="r" b="b"/>
              <a:pathLst>
                <a:path w="6301" h="6301" extrusionOk="0">
                  <a:moveTo>
                    <a:pt x="3144" y="6301"/>
                  </a:moveTo>
                  <a:cubicBezTo>
                    <a:pt x="4879" y="6301"/>
                    <a:pt x="6300" y="4880"/>
                    <a:pt x="6300" y="3145"/>
                  </a:cubicBezTo>
                  <a:cubicBezTo>
                    <a:pt x="6300" y="1422"/>
                    <a:pt x="4879" y="1"/>
                    <a:pt x="3144" y="1"/>
                  </a:cubicBezTo>
                  <a:cubicBezTo>
                    <a:pt x="1421" y="1"/>
                    <a:pt x="0" y="1422"/>
                    <a:pt x="0" y="3145"/>
                  </a:cubicBezTo>
                  <a:cubicBezTo>
                    <a:pt x="0" y="4880"/>
                    <a:pt x="1421" y="6301"/>
                    <a:pt x="3144" y="6301"/>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14"/>
            <p:cNvSpPr/>
            <p:nvPr/>
          </p:nvSpPr>
          <p:spPr>
            <a:xfrm>
              <a:off x="5509500" y="3547250"/>
              <a:ext cx="5375" cy="142425"/>
            </a:xfrm>
            <a:custGeom>
              <a:avLst/>
              <a:gdLst/>
              <a:ahLst/>
              <a:cxnLst/>
              <a:rect l="l" t="t" r="r" b="b"/>
              <a:pathLst>
                <a:path w="215" h="5697" extrusionOk="0">
                  <a:moveTo>
                    <a:pt x="101" y="1"/>
                  </a:moveTo>
                  <a:cubicBezTo>
                    <a:pt x="51" y="1"/>
                    <a:pt x="0" y="51"/>
                    <a:pt x="0" y="101"/>
                  </a:cubicBezTo>
                  <a:lnTo>
                    <a:pt x="0" y="5596"/>
                  </a:lnTo>
                  <a:cubicBezTo>
                    <a:pt x="0" y="5647"/>
                    <a:pt x="51" y="5697"/>
                    <a:pt x="101" y="5697"/>
                  </a:cubicBezTo>
                  <a:cubicBezTo>
                    <a:pt x="164" y="5697"/>
                    <a:pt x="214" y="5647"/>
                    <a:pt x="214" y="5596"/>
                  </a:cubicBezTo>
                  <a:lnTo>
                    <a:pt x="214" y="101"/>
                  </a:lnTo>
                  <a:cubicBezTo>
                    <a:pt x="214" y="51"/>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14"/>
            <p:cNvSpPr/>
            <p:nvPr/>
          </p:nvSpPr>
          <p:spPr>
            <a:xfrm>
              <a:off x="5485600" y="3551425"/>
              <a:ext cx="53150" cy="134100"/>
            </a:xfrm>
            <a:custGeom>
              <a:avLst/>
              <a:gdLst/>
              <a:ahLst/>
              <a:cxnLst/>
              <a:rect l="l" t="t" r="r" b="b"/>
              <a:pathLst>
                <a:path w="2126" h="5364" extrusionOk="0">
                  <a:moveTo>
                    <a:pt x="1992" y="0"/>
                  </a:moveTo>
                  <a:cubicBezTo>
                    <a:pt x="1951" y="0"/>
                    <a:pt x="1918" y="26"/>
                    <a:pt x="1900" y="73"/>
                  </a:cubicBezTo>
                  <a:lnTo>
                    <a:pt x="26" y="5228"/>
                  </a:lnTo>
                  <a:cubicBezTo>
                    <a:pt x="1" y="5278"/>
                    <a:pt x="38" y="5341"/>
                    <a:pt x="89" y="5354"/>
                  </a:cubicBezTo>
                  <a:cubicBezTo>
                    <a:pt x="102" y="5360"/>
                    <a:pt x="116" y="5364"/>
                    <a:pt x="129" y="5364"/>
                  </a:cubicBezTo>
                  <a:cubicBezTo>
                    <a:pt x="169" y="5364"/>
                    <a:pt x="208" y="5338"/>
                    <a:pt x="227" y="5291"/>
                  </a:cubicBezTo>
                  <a:lnTo>
                    <a:pt x="2101" y="135"/>
                  </a:lnTo>
                  <a:cubicBezTo>
                    <a:pt x="2126" y="85"/>
                    <a:pt x="2088" y="22"/>
                    <a:pt x="2038" y="10"/>
                  </a:cubicBezTo>
                  <a:cubicBezTo>
                    <a:pt x="2022" y="3"/>
                    <a:pt x="2006"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14"/>
            <p:cNvSpPr/>
            <p:nvPr/>
          </p:nvSpPr>
          <p:spPr>
            <a:xfrm>
              <a:off x="5485600" y="3551425"/>
              <a:ext cx="53150" cy="134100"/>
            </a:xfrm>
            <a:custGeom>
              <a:avLst/>
              <a:gdLst/>
              <a:ahLst/>
              <a:cxnLst/>
              <a:rect l="l" t="t" r="r" b="b"/>
              <a:pathLst>
                <a:path w="2126" h="5364" extrusionOk="0">
                  <a:moveTo>
                    <a:pt x="129" y="0"/>
                  </a:moveTo>
                  <a:cubicBezTo>
                    <a:pt x="116" y="0"/>
                    <a:pt x="102" y="3"/>
                    <a:pt x="89" y="10"/>
                  </a:cubicBezTo>
                  <a:cubicBezTo>
                    <a:pt x="38" y="22"/>
                    <a:pt x="1" y="85"/>
                    <a:pt x="26" y="135"/>
                  </a:cubicBezTo>
                  <a:lnTo>
                    <a:pt x="1900" y="5291"/>
                  </a:lnTo>
                  <a:cubicBezTo>
                    <a:pt x="1918" y="5338"/>
                    <a:pt x="1958" y="5364"/>
                    <a:pt x="1997" y="5364"/>
                  </a:cubicBezTo>
                  <a:cubicBezTo>
                    <a:pt x="2011" y="5364"/>
                    <a:pt x="2025" y="5360"/>
                    <a:pt x="2038" y="5354"/>
                  </a:cubicBezTo>
                  <a:cubicBezTo>
                    <a:pt x="2088" y="5341"/>
                    <a:pt x="2126" y="5278"/>
                    <a:pt x="2101" y="5228"/>
                  </a:cubicBezTo>
                  <a:lnTo>
                    <a:pt x="227" y="73"/>
                  </a:lnTo>
                  <a:cubicBezTo>
                    <a:pt x="208" y="26"/>
                    <a:pt x="169"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14"/>
            <p:cNvSpPr/>
            <p:nvPr/>
          </p:nvSpPr>
          <p:spPr>
            <a:xfrm>
              <a:off x="5465175" y="3563250"/>
              <a:ext cx="94025" cy="110450"/>
            </a:xfrm>
            <a:custGeom>
              <a:avLst/>
              <a:gdLst/>
              <a:ahLst/>
              <a:cxnLst/>
              <a:rect l="l" t="t" r="r" b="b"/>
              <a:pathLst>
                <a:path w="3761" h="4418" extrusionOk="0">
                  <a:moveTo>
                    <a:pt x="3636" y="0"/>
                  </a:moveTo>
                  <a:cubicBezTo>
                    <a:pt x="3607" y="0"/>
                    <a:pt x="3579" y="13"/>
                    <a:pt x="3559" y="40"/>
                  </a:cubicBezTo>
                  <a:lnTo>
                    <a:pt x="38" y="4240"/>
                  </a:lnTo>
                  <a:cubicBezTo>
                    <a:pt x="0" y="4290"/>
                    <a:pt x="0" y="4353"/>
                    <a:pt x="51" y="4391"/>
                  </a:cubicBezTo>
                  <a:cubicBezTo>
                    <a:pt x="68" y="4408"/>
                    <a:pt x="94" y="4417"/>
                    <a:pt x="120" y="4417"/>
                  </a:cubicBezTo>
                  <a:cubicBezTo>
                    <a:pt x="150" y="4417"/>
                    <a:pt x="181" y="4405"/>
                    <a:pt x="202" y="4378"/>
                  </a:cubicBezTo>
                  <a:lnTo>
                    <a:pt x="3723" y="178"/>
                  </a:lnTo>
                  <a:cubicBezTo>
                    <a:pt x="3760" y="128"/>
                    <a:pt x="3760" y="65"/>
                    <a:pt x="3710" y="27"/>
                  </a:cubicBezTo>
                  <a:cubicBezTo>
                    <a:pt x="3687" y="10"/>
                    <a:pt x="3661" y="0"/>
                    <a:pt x="3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14"/>
            <p:cNvSpPr/>
            <p:nvPr/>
          </p:nvSpPr>
          <p:spPr>
            <a:xfrm>
              <a:off x="5449775" y="3581525"/>
              <a:ext cx="124825" cy="73900"/>
            </a:xfrm>
            <a:custGeom>
              <a:avLst/>
              <a:gdLst/>
              <a:ahLst/>
              <a:cxnLst/>
              <a:rect l="l" t="t" r="r" b="b"/>
              <a:pathLst>
                <a:path w="4993" h="2956" extrusionOk="0">
                  <a:moveTo>
                    <a:pt x="4869" y="0"/>
                  </a:moveTo>
                  <a:cubicBezTo>
                    <a:pt x="4851" y="0"/>
                    <a:pt x="4833" y="4"/>
                    <a:pt x="4816" y="13"/>
                  </a:cubicBezTo>
                  <a:lnTo>
                    <a:pt x="63" y="2754"/>
                  </a:lnTo>
                  <a:cubicBezTo>
                    <a:pt x="13" y="2792"/>
                    <a:pt x="0" y="2855"/>
                    <a:pt x="25" y="2905"/>
                  </a:cubicBezTo>
                  <a:cubicBezTo>
                    <a:pt x="50" y="2939"/>
                    <a:pt x="87" y="2955"/>
                    <a:pt x="123" y="2955"/>
                  </a:cubicBezTo>
                  <a:cubicBezTo>
                    <a:pt x="141" y="2955"/>
                    <a:pt x="159" y="2951"/>
                    <a:pt x="176" y="2943"/>
                  </a:cubicBezTo>
                  <a:lnTo>
                    <a:pt x="4930" y="201"/>
                  </a:lnTo>
                  <a:cubicBezTo>
                    <a:pt x="4980" y="164"/>
                    <a:pt x="4992" y="101"/>
                    <a:pt x="4967" y="51"/>
                  </a:cubicBezTo>
                  <a:cubicBezTo>
                    <a:pt x="4942" y="17"/>
                    <a:pt x="4906" y="0"/>
                    <a:pt x="4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14"/>
            <p:cNvSpPr/>
            <p:nvPr/>
          </p:nvSpPr>
          <p:spPr>
            <a:xfrm>
              <a:off x="5441600" y="3603800"/>
              <a:ext cx="140850" cy="29350"/>
            </a:xfrm>
            <a:custGeom>
              <a:avLst/>
              <a:gdLst/>
              <a:ahLst/>
              <a:cxnLst/>
              <a:rect l="l" t="t" r="r" b="b"/>
              <a:pathLst>
                <a:path w="5634" h="1174" extrusionOk="0">
                  <a:moveTo>
                    <a:pt x="5524" y="0"/>
                  </a:moveTo>
                  <a:cubicBezTo>
                    <a:pt x="5519" y="0"/>
                    <a:pt x="5513" y="1"/>
                    <a:pt x="5508" y="2"/>
                  </a:cubicBezTo>
                  <a:lnTo>
                    <a:pt x="101" y="958"/>
                  </a:lnTo>
                  <a:cubicBezTo>
                    <a:pt x="51" y="970"/>
                    <a:pt x="0" y="1021"/>
                    <a:pt x="13" y="1084"/>
                  </a:cubicBezTo>
                  <a:cubicBezTo>
                    <a:pt x="24" y="1128"/>
                    <a:pt x="66" y="1173"/>
                    <a:pt x="119" y="1173"/>
                  </a:cubicBezTo>
                  <a:cubicBezTo>
                    <a:pt x="125" y="1173"/>
                    <a:pt x="132" y="1173"/>
                    <a:pt x="139" y="1172"/>
                  </a:cubicBezTo>
                  <a:lnTo>
                    <a:pt x="5546" y="216"/>
                  </a:lnTo>
                  <a:cubicBezTo>
                    <a:pt x="5596" y="203"/>
                    <a:pt x="5634" y="153"/>
                    <a:pt x="5634" y="90"/>
                  </a:cubicBezTo>
                  <a:cubicBezTo>
                    <a:pt x="5623" y="45"/>
                    <a:pt x="5571" y="0"/>
                    <a:pt x="5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14"/>
            <p:cNvSpPr/>
            <p:nvPr/>
          </p:nvSpPr>
          <p:spPr>
            <a:xfrm>
              <a:off x="5441600" y="3603800"/>
              <a:ext cx="140850" cy="29350"/>
            </a:xfrm>
            <a:custGeom>
              <a:avLst/>
              <a:gdLst/>
              <a:ahLst/>
              <a:cxnLst/>
              <a:rect l="l" t="t" r="r" b="b"/>
              <a:pathLst>
                <a:path w="5634" h="1174" extrusionOk="0">
                  <a:moveTo>
                    <a:pt x="119" y="0"/>
                  </a:moveTo>
                  <a:cubicBezTo>
                    <a:pt x="66" y="0"/>
                    <a:pt x="24" y="45"/>
                    <a:pt x="13" y="90"/>
                  </a:cubicBezTo>
                  <a:cubicBezTo>
                    <a:pt x="0" y="153"/>
                    <a:pt x="51" y="203"/>
                    <a:pt x="101" y="216"/>
                  </a:cubicBezTo>
                  <a:lnTo>
                    <a:pt x="5508" y="1172"/>
                  </a:lnTo>
                  <a:cubicBezTo>
                    <a:pt x="5513" y="1173"/>
                    <a:pt x="5519" y="1173"/>
                    <a:pt x="5524" y="1173"/>
                  </a:cubicBezTo>
                  <a:cubicBezTo>
                    <a:pt x="5571" y="1173"/>
                    <a:pt x="5623" y="1128"/>
                    <a:pt x="5634" y="1084"/>
                  </a:cubicBezTo>
                  <a:cubicBezTo>
                    <a:pt x="5634" y="1021"/>
                    <a:pt x="5596" y="970"/>
                    <a:pt x="5546" y="958"/>
                  </a:cubicBezTo>
                  <a:lnTo>
                    <a:pt x="139" y="2"/>
                  </a:lnTo>
                  <a:cubicBezTo>
                    <a:pt x="132" y="1"/>
                    <a:pt x="125" y="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14"/>
            <p:cNvSpPr/>
            <p:nvPr/>
          </p:nvSpPr>
          <p:spPr>
            <a:xfrm>
              <a:off x="5449775" y="3581525"/>
              <a:ext cx="124825" cy="73900"/>
            </a:xfrm>
            <a:custGeom>
              <a:avLst/>
              <a:gdLst/>
              <a:ahLst/>
              <a:cxnLst/>
              <a:rect l="l" t="t" r="r" b="b"/>
              <a:pathLst>
                <a:path w="4993" h="2956" extrusionOk="0">
                  <a:moveTo>
                    <a:pt x="123" y="0"/>
                  </a:moveTo>
                  <a:cubicBezTo>
                    <a:pt x="87" y="0"/>
                    <a:pt x="50" y="17"/>
                    <a:pt x="25" y="51"/>
                  </a:cubicBezTo>
                  <a:cubicBezTo>
                    <a:pt x="0" y="101"/>
                    <a:pt x="13" y="164"/>
                    <a:pt x="63" y="201"/>
                  </a:cubicBezTo>
                  <a:lnTo>
                    <a:pt x="4816" y="2943"/>
                  </a:lnTo>
                  <a:cubicBezTo>
                    <a:pt x="4833" y="2951"/>
                    <a:pt x="4851" y="2955"/>
                    <a:pt x="4869" y="2955"/>
                  </a:cubicBezTo>
                  <a:cubicBezTo>
                    <a:pt x="4906" y="2955"/>
                    <a:pt x="4942" y="2939"/>
                    <a:pt x="4967" y="2905"/>
                  </a:cubicBezTo>
                  <a:cubicBezTo>
                    <a:pt x="4992" y="2855"/>
                    <a:pt x="4980" y="2792"/>
                    <a:pt x="4930" y="2754"/>
                  </a:cubicBezTo>
                  <a:lnTo>
                    <a:pt x="176" y="13"/>
                  </a:lnTo>
                  <a:cubicBezTo>
                    <a:pt x="159" y="4"/>
                    <a:pt x="141"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14"/>
            <p:cNvSpPr/>
            <p:nvPr/>
          </p:nvSpPr>
          <p:spPr>
            <a:xfrm>
              <a:off x="5465175" y="3563250"/>
              <a:ext cx="94025" cy="110450"/>
            </a:xfrm>
            <a:custGeom>
              <a:avLst/>
              <a:gdLst/>
              <a:ahLst/>
              <a:cxnLst/>
              <a:rect l="l" t="t" r="r" b="b"/>
              <a:pathLst>
                <a:path w="3761" h="4418" extrusionOk="0">
                  <a:moveTo>
                    <a:pt x="120" y="0"/>
                  </a:moveTo>
                  <a:cubicBezTo>
                    <a:pt x="94" y="0"/>
                    <a:pt x="68" y="10"/>
                    <a:pt x="51" y="27"/>
                  </a:cubicBezTo>
                  <a:cubicBezTo>
                    <a:pt x="0" y="65"/>
                    <a:pt x="0" y="128"/>
                    <a:pt x="38" y="178"/>
                  </a:cubicBezTo>
                  <a:lnTo>
                    <a:pt x="3559" y="4378"/>
                  </a:lnTo>
                  <a:cubicBezTo>
                    <a:pt x="3579" y="4405"/>
                    <a:pt x="3607" y="4417"/>
                    <a:pt x="3636" y="4417"/>
                  </a:cubicBezTo>
                  <a:cubicBezTo>
                    <a:pt x="3661" y="4417"/>
                    <a:pt x="3687" y="4408"/>
                    <a:pt x="3710" y="4391"/>
                  </a:cubicBezTo>
                  <a:cubicBezTo>
                    <a:pt x="3760" y="4353"/>
                    <a:pt x="3760" y="4290"/>
                    <a:pt x="3723" y="4240"/>
                  </a:cubicBezTo>
                  <a:lnTo>
                    <a:pt x="202" y="40"/>
                  </a:lnTo>
                  <a:cubicBezTo>
                    <a:pt x="181" y="13"/>
                    <a:pt x="150"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14"/>
            <p:cNvSpPr/>
            <p:nvPr/>
          </p:nvSpPr>
          <p:spPr>
            <a:xfrm>
              <a:off x="5457300" y="3563600"/>
              <a:ext cx="109450" cy="109750"/>
            </a:xfrm>
            <a:custGeom>
              <a:avLst/>
              <a:gdLst/>
              <a:ahLst/>
              <a:cxnLst/>
              <a:rect l="l" t="t" r="r" b="b"/>
              <a:pathLst>
                <a:path w="4378" h="4390" extrusionOk="0">
                  <a:moveTo>
                    <a:pt x="2189" y="4389"/>
                  </a:moveTo>
                  <a:cubicBezTo>
                    <a:pt x="3396" y="4389"/>
                    <a:pt x="4377" y="3396"/>
                    <a:pt x="4377" y="2201"/>
                  </a:cubicBezTo>
                  <a:cubicBezTo>
                    <a:pt x="4377" y="994"/>
                    <a:pt x="3396" y="1"/>
                    <a:pt x="2189" y="1"/>
                  </a:cubicBezTo>
                  <a:cubicBezTo>
                    <a:pt x="994" y="1"/>
                    <a:pt x="1" y="994"/>
                    <a:pt x="1" y="2201"/>
                  </a:cubicBezTo>
                  <a:cubicBezTo>
                    <a:pt x="1" y="3396"/>
                    <a:pt x="994" y="4389"/>
                    <a:pt x="2189" y="43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4"/>
            <p:cNvSpPr/>
            <p:nvPr/>
          </p:nvSpPr>
          <p:spPr>
            <a:xfrm>
              <a:off x="5509175" y="3551425"/>
              <a:ext cx="29575" cy="69650"/>
            </a:xfrm>
            <a:custGeom>
              <a:avLst/>
              <a:gdLst/>
              <a:ahLst/>
              <a:cxnLst/>
              <a:rect l="l" t="t" r="r" b="b"/>
              <a:pathLst>
                <a:path w="1183" h="2786" extrusionOk="0">
                  <a:moveTo>
                    <a:pt x="1049" y="0"/>
                  </a:moveTo>
                  <a:cubicBezTo>
                    <a:pt x="1008" y="0"/>
                    <a:pt x="975" y="26"/>
                    <a:pt x="957" y="73"/>
                  </a:cubicBezTo>
                  <a:lnTo>
                    <a:pt x="13" y="2650"/>
                  </a:lnTo>
                  <a:cubicBezTo>
                    <a:pt x="1" y="2701"/>
                    <a:pt x="26" y="2764"/>
                    <a:pt x="89" y="2776"/>
                  </a:cubicBezTo>
                  <a:cubicBezTo>
                    <a:pt x="102" y="2783"/>
                    <a:pt x="116" y="2786"/>
                    <a:pt x="129" y="2786"/>
                  </a:cubicBezTo>
                  <a:cubicBezTo>
                    <a:pt x="168" y="2786"/>
                    <a:pt x="205" y="2760"/>
                    <a:pt x="215" y="2713"/>
                  </a:cubicBezTo>
                  <a:lnTo>
                    <a:pt x="1158" y="135"/>
                  </a:lnTo>
                  <a:cubicBezTo>
                    <a:pt x="1183" y="85"/>
                    <a:pt x="1145" y="22"/>
                    <a:pt x="1095" y="10"/>
                  </a:cubicBezTo>
                  <a:cubicBezTo>
                    <a:pt x="1079" y="3"/>
                    <a:pt x="1063"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14"/>
            <p:cNvSpPr/>
            <p:nvPr/>
          </p:nvSpPr>
          <p:spPr>
            <a:xfrm>
              <a:off x="5474600" y="3580900"/>
              <a:ext cx="75150" cy="75150"/>
            </a:xfrm>
            <a:custGeom>
              <a:avLst/>
              <a:gdLst/>
              <a:ahLst/>
              <a:cxnLst/>
              <a:rect l="l" t="t" r="r" b="b"/>
              <a:pathLst>
                <a:path w="3006" h="3006" extrusionOk="0">
                  <a:moveTo>
                    <a:pt x="1497" y="3005"/>
                  </a:moveTo>
                  <a:cubicBezTo>
                    <a:pt x="2327" y="3005"/>
                    <a:pt x="3006" y="2326"/>
                    <a:pt x="3006" y="1509"/>
                  </a:cubicBezTo>
                  <a:cubicBezTo>
                    <a:pt x="3006" y="679"/>
                    <a:pt x="2327" y="0"/>
                    <a:pt x="1497" y="0"/>
                  </a:cubicBezTo>
                  <a:cubicBezTo>
                    <a:pt x="680" y="0"/>
                    <a:pt x="1" y="679"/>
                    <a:pt x="1" y="1509"/>
                  </a:cubicBezTo>
                  <a:cubicBezTo>
                    <a:pt x="1" y="2326"/>
                    <a:pt x="680" y="3005"/>
                    <a:pt x="1497" y="3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2" name="Google Shape;922;p14"/>
          <p:cNvSpPr/>
          <p:nvPr/>
        </p:nvSpPr>
        <p:spPr>
          <a:xfrm>
            <a:off x="2732472" y="910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14"/>
          <p:cNvSpPr/>
          <p:nvPr/>
        </p:nvSpPr>
        <p:spPr>
          <a:xfrm>
            <a:off x="2848422" y="1742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24" name="Google Shape;924;p14"/>
          <p:cNvGrpSpPr/>
          <p:nvPr/>
        </p:nvGrpSpPr>
        <p:grpSpPr>
          <a:xfrm>
            <a:off x="2333274" y="3410047"/>
            <a:ext cx="877356" cy="877970"/>
            <a:chOff x="6076688" y="1982663"/>
            <a:chExt cx="564797" cy="565193"/>
          </a:xfrm>
        </p:grpSpPr>
        <p:sp>
          <p:nvSpPr>
            <p:cNvPr id="925" name="Google Shape;925;p1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1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1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1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9" name="Google Shape;929;p14"/>
          <p:cNvSpPr/>
          <p:nvPr/>
        </p:nvSpPr>
        <p:spPr>
          <a:xfrm>
            <a:off x="910472"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87"/>
        <p:cNvGrpSpPr/>
        <p:nvPr/>
      </p:nvGrpSpPr>
      <p:grpSpPr>
        <a:xfrm>
          <a:off x="0" y="0"/>
          <a:ext cx="0" cy="0"/>
          <a:chOff x="0" y="0"/>
          <a:chExt cx="0" cy="0"/>
        </a:xfrm>
      </p:grpSpPr>
      <p:grpSp>
        <p:nvGrpSpPr>
          <p:cNvPr id="1288" name="Google Shape;1288;p19"/>
          <p:cNvGrpSpPr/>
          <p:nvPr/>
        </p:nvGrpSpPr>
        <p:grpSpPr>
          <a:xfrm>
            <a:off x="-138170" y="-299471"/>
            <a:ext cx="9864554" cy="5548495"/>
            <a:chOff x="238125" y="822050"/>
            <a:chExt cx="7136850" cy="4051475"/>
          </a:xfrm>
        </p:grpSpPr>
        <p:sp>
          <p:nvSpPr>
            <p:cNvPr id="1289" name="Google Shape;1289;p19"/>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19"/>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19"/>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19"/>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19"/>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19"/>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19"/>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19"/>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19"/>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19"/>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19"/>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19"/>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19"/>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19"/>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19"/>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19"/>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19"/>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19"/>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19"/>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19"/>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19"/>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19"/>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19"/>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19"/>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19"/>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19"/>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19"/>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19"/>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19"/>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19"/>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19"/>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19"/>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19"/>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19"/>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19"/>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19"/>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19"/>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26" name="Google Shape;1326;p19"/>
          <p:cNvSpPr/>
          <p:nvPr/>
        </p:nvSpPr>
        <p:spPr>
          <a:xfrm>
            <a:off x="4993425" y="2733800"/>
            <a:ext cx="2860200" cy="1844700"/>
          </a:xfrm>
          <a:prstGeom prst="roundRect">
            <a:avLst>
              <a:gd name="adj" fmla="val 11561"/>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19"/>
          <p:cNvSpPr/>
          <p:nvPr/>
        </p:nvSpPr>
        <p:spPr>
          <a:xfrm>
            <a:off x="1290350" y="2733800"/>
            <a:ext cx="2860200" cy="1844700"/>
          </a:xfrm>
          <a:prstGeom prst="roundRect">
            <a:avLst>
              <a:gd name="adj" fmla="val 11561"/>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19"/>
          <p:cNvSpPr/>
          <p:nvPr/>
        </p:nvSpPr>
        <p:spPr>
          <a:xfrm>
            <a:off x="713225" y="481150"/>
            <a:ext cx="7717500" cy="689400"/>
          </a:xfrm>
          <a:prstGeom prst="roundRect">
            <a:avLst>
              <a:gd name="adj" fmla="val 16667"/>
            </a:avLst>
          </a:prstGeom>
          <a:solidFill>
            <a:srgbClr val="FFBE00"/>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329" name="Google Shape;1329;p19"/>
          <p:cNvSpPr txBox="1">
            <a:spLocks noGrp="1"/>
          </p:cNvSpPr>
          <p:nvPr>
            <p:ph type="subTitle" idx="1"/>
          </p:nvPr>
        </p:nvSpPr>
        <p:spPr>
          <a:xfrm>
            <a:off x="1577650" y="2916543"/>
            <a:ext cx="2254800" cy="56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Archivo Black" panose="020B0A03020202020B04"/>
              <a:buNone/>
              <a:defRPr sz="2500" b="1">
                <a:solidFill>
                  <a:srgbClr val="2F3C72"/>
                </a:solidFill>
                <a:latin typeface="Fredoka One" panose="02000000000000000000"/>
                <a:ea typeface="Fredoka One" panose="02000000000000000000"/>
                <a:cs typeface="Fredoka One" panose="02000000000000000000"/>
                <a:sym typeface="Fredoka One" panose="02000000000000000000"/>
              </a:defRPr>
            </a:lvl1pPr>
            <a:lvl2pPr lvl="1"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2pPr>
            <a:lvl3pPr lvl="2"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3pPr>
            <a:lvl4pPr lvl="3"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4pPr>
            <a:lvl5pPr lvl="4"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5pPr>
            <a:lvl6pPr lvl="5"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6pPr>
            <a:lvl7pPr lvl="6"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7pPr>
            <a:lvl8pPr lvl="7"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8pPr>
            <a:lvl9pPr lvl="8"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9pPr>
          </a:lstStyle>
          <a:p/>
        </p:txBody>
      </p:sp>
      <p:sp>
        <p:nvSpPr>
          <p:cNvPr id="1330" name="Google Shape;1330;p19"/>
          <p:cNvSpPr txBox="1">
            <a:spLocks noGrp="1"/>
          </p:cNvSpPr>
          <p:nvPr>
            <p:ph type="subTitle" idx="2"/>
          </p:nvPr>
        </p:nvSpPr>
        <p:spPr>
          <a:xfrm>
            <a:off x="5351925" y="2915925"/>
            <a:ext cx="2143200" cy="56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Archivo Black" panose="020B0A03020202020B04"/>
              <a:buNone/>
              <a:defRPr sz="2500" b="1">
                <a:solidFill>
                  <a:srgbClr val="2F3C72"/>
                </a:solidFill>
                <a:latin typeface="Fredoka One" panose="02000000000000000000"/>
                <a:ea typeface="Fredoka One" panose="02000000000000000000"/>
                <a:cs typeface="Fredoka One" panose="02000000000000000000"/>
                <a:sym typeface="Fredoka One" panose="02000000000000000000"/>
              </a:defRPr>
            </a:lvl1pPr>
            <a:lvl2pPr lvl="1"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2pPr>
            <a:lvl3pPr lvl="2"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3pPr>
            <a:lvl4pPr lvl="3"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4pPr>
            <a:lvl5pPr lvl="4"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5pPr>
            <a:lvl6pPr lvl="5"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6pPr>
            <a:lvl7pPr lvl="6"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7pPr>
            <a:lvl8pPr lvl="7"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8pPr>
            <a:lvl9pPr lvl="8" algn="ctr" rtl="0">
              <a:lnSpc>
                <a:spcPct val="100000"/>
              </a:lnSpc>
              <a:spcBef>
                <a:spcPts val="0"/>
              </a:spcBef>
              <a:spcAft>
                <a:spcPts val="0"/>
              </a:spcAft>
              <a:buSzPts val="2000"/>
              <a:buFont typeface="Archivo Black" panose="020B0A03020202020B04"/>
              <a:buNone/>
              <a:defRPr sz="2000">
                <a:latin typeface="Archivo Black" panose="020B0A03020202020B04"/>
                <a:ea typeface="Archivo Black" panose="020B0A03020202020B04"/>
                <a:cs typeface="Archivo Black" panose="020B0A03020202020B04"/>
                <a:sym typeface="Archivo Black" panose="020B0A03020202020B04"/>
              </a:defRPr>
            </a:lvl9pPr>
          </a:lstStyle>
          <a:p/>
        </p:txBody>
      </p:sp>
      <p:sp>
        <p:nvSpPr>
          <p:cNvPr id="1331" name="Google Shape;1331;p19"/>
          <p:cNvSpPr txBox="1">
            <a:spLocks noGrp="1"/>
          </p:cNvSpPr>
          <p:nvPr>
            <p:ph type="subTitle" idx="3"/>
          </p:nvPr>
        </p:nvSpPr>
        <p:spPr>
          <a:xfrm>
            <a:off x="1577650" y="3413600"/>
            <a:ext cx="2254800" cy="111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32" name="Google Shape;1332;p19"/>
          <p:cNvSpPr txBox="1">
            <a:spLocks noGrp="1"/>
          </p:cNvSpPr>
          <p:nvPr>
            <p:ph type="subTitle" idx="4"/>
          </p:nvPr>
        </p:nvSpPr>
        <p:spPr>
          <a:xfrm>
            <a:off x="5351925" y="3413600"/>
            <a:ext cx="2143200" cy="111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33" name="Google Shape;1333;p19"/>
          <p:cNvSpPr txBox="1">
            <a:spLocks noGrp="1"/>
          </p:cNvSpPr>
          <p:nvPr>
            <p:ph type="title"/>
          </p:nvPr>
        </p:nvSpPr>
        <p:spPr>
          <a:xfrm>
            <a:off x="713225" y="539500"/>
            <a:ext cx="7717500" cy="5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334" name="Google Shape;1334;p19"/>
          <p:cNvGrpSpPr/>
          <p:nvPr/>
        </p:nvGrpSpPr>
        <p:grpSpPr>
          <a:xfrm>
            <a:off x="2147199" y="1409097"/>
            <a:ext cx="1115714" cy="1116418"/>
            <a:chOff x="1300400" y="1688700"/>
            <a:chExt cx="481950" cy="482275"/>
          </a:xfrm>
        </p:grpSpPr>
        <p:sp>
          <p:nvSpPr>
            <p:cNvPr id="1335" name="Google Shape;1335;p19"/>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336" name="Google Shape;1336;p19"/>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a:solidFill>
                    <a:srgbClr val="999999"/>
                  </a:solidFill>
                  <a:latin typeface="Dosis"/>
                  <a:ea typeface="Dosis"/>
                  <a:cs typeface="Dosis"/>
                  <a:sym typeface="Dosis"/>
                </a:rPr>
                <a:t>5¢</a:t>
              </a:r>
              <a:endParaRPr sz="4000" b="1">
                <a:solidFill>
                  <a:srgbClr val="999999"/>
                </a:solidFill>
                <a:latin typeface="Dosis"/>
                <a:ea typeface="Dosis"/>
                <a:cs typeface="Dosis"/>
                <a:sym typeface="Dosis"/>
              </a:endParaRPr>
            </a:p>
          </p:txBody>
        </p:sp>
      </p:grpSp>
      <p:grpSp>
        <p:nvGrpSpPr>
          <p:cNvPr id="1337" name="Google Shape;1337;p19"/>
          <p:cNvGrpSpPr/>
          <p:nvPr/>
        </p:nvGrpSpPr>
        <p:grpSpPr>
          <a:xfrm>
            <a:off x="6062181" y="1681649"/>
            <a:ext cx="722684" cy="723171"/>
            <a:chOff x="1300400" y="1688700"/>
            <a:chExt cx="481950" cy="482275"/>
          </a:xfrm>
        </p:grpSpPr>
        <p:sp>
          <p:nvSpPr>
            <p:cNvPr id="1338" name="Google Shape;1338;p19"/>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339" name="Google Shape;1339;p19"/>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rgbClr val="666666"/>
                  </a:solidFill>
                  <a:latin typeface="Dosis"/>
                  <a:ea typeface="Dosis"/>
                  <a:cs typeface="Dosis"/>
                  <a:sym typeface="Dosis"/>
                </a:rPr>
                <a:t>10¢</a:t>
              </a:r>
              <a:endParaRPr sz="2400" b="1">
                <a:solidFill>
                  <a:srgbClr val="666666"/>
                </a:solidFill>
                <a:latin typeface="Dosis"/>
                <a:ea typeface="Dosis"/>
                <a:cs typeface="Dosis"/>
                <a:sym typeface="Dosis"/>
              </a:endParaRPr>
            </a:p>
          </p:txBody>
        </p:sp>
      </p:grpSp>
      <p:sp>
        <p:nvSpPr>
          <p:cNvPr id="1340" name="Google Shape;1340;p19"/>
          <p:cNvSpPr/>
          <p:nvPr/>
        </p:nvSpPr>
        <p:spPr>
          <a:xfrm>
            <a:off x="6473122" y="15608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19"/>
          <p:cNvSpPr/>
          <p:nvPr/>
        </p:nvSpPr>
        <p:spPr>
          <a:xfrm flipH="1">
            <a:off x="2199822" y="20611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2F3C72"/>
              </a:buClr>
              <a:buSzPts val="2800"/>
              <a:buFont typeface="Fredoka One" panose="02000000000000000000"/>
              <a:buNone/>
              <a:defRPr sz="2800" b="1">
                <a:solidFill>
                  <a:srgbClr val="2F3C72"/>
                </a:solidFill>
                <a:latin typeface="Fredoka One" panose="02000000000000000000"/>
                <a:ea typeface="Fredoka One" panose="02000000000000000000"/>
                <a:cs typeface="Fredoka One" panose="02000000000000000000"/>
                <a:sym typeface="Fredoka One"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2F3C72"/>
              </a:buClr>
              <a:buSzPts val="1800"/>
              <a:buFont typeface="Dosis"/>
              <a:buChar char="●"/>
              <a:defRPr sz="1800">
                <a:solidFill>
                  <a:srgbClr val="2F3C72"/>
                </a:solidFill>
                <a:latin typeface="Dosis"/>
                <a:ea typeface="Dosis"/>
                <a:cs typeface="Dosis"/>
                <a:sym typeface="Dosis"/>
              </a:defRPr>
            </a:lvl1pPr>
            <a:lvl2pPr marL="914400" lvl="1"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2pPr>
            <a:lvl3pPr marL="1371600" lvl="2"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3pPr>
            <a:lvl4pPr marL="1828800" lvl="3"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4pPr>
            <a:lvl5pPr marL="2286000" lvl="4"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5pPr>
            <a:lvl6pPr marL="2743200" lvl="5"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6pPr>
            <a:lvl7pPr marL="3200400" lvl="6"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7pPr>
            <a:lvl8pPr marL="3657600" lvl="7"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8pPr>
            <a:lvl9pPr marL="4114800" lvl="8" indent="-317500">
              <a:lnSpc>
                <a:spcPct val="115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microsoft.com/office/2007/relationships/hdphoto" Target="../media/image20.wdp"/><Relationship Id="rId7" Type="http://schemas.openxmlformats.org/officeDocument/2006/relationships/image" Target="../media/image19.png"/><Relationship Id="rId6" Type="http://schemas.microsoft.com/office/2007/relationships/hdphoto" Target="../media/image8.wdp"/><Relationship Id="rId5" Type="http://schemas.openxmlformats.org/officeDocument/2006/relationships/image" Target="../media/image7.png"/><Relationship Id="rId4" Type="http://schemas.openxmlformats.org/officeDocument/2006/relationships/image" Target="../media/image18.png"/><Relationship Id="rId3" Type="http://schemas.microsoft.com/office/2007/relationships/hdphoto" Target="../media/image17.wdp"/><Relationship Id="rId2" Type="http://schemas.openxmlformats.org/officeDocument/2006/relationships/image" Target="../media/image16.pn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microsoft.com/office/2007/relationships/hdphoto" Target="../media/image22.wdp"/><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microsoft.com/office/2007/relationships/hdphoto" Target="../media/image22.wdp"/><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microsoft.com/office/2007/relationships/hdphoto" Target="../media/image28.wdp"/><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9.xml"/><Relationship Id="rId2" Type="http://schemas.openxmlformats.org/officeDocument/2006/relationships/image" Target="../media/image11.jpe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14.wdp"/><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4.xml"/><Relationship Id="rId2" Type="http://schemas.microsoft.com/office/2007/relationships/hdphoto" Target="../media/image14.wdp"/><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931244" y="1660235"/>
            <a:ext cx="7161196" cy="3374980"/>
          </a:xfrm>
          <a:prstGeom prst="rect">
            <a:avLst/>
          </a:prstGeom>
        </p:spPr>
      </p:pic>
      <p:pic>
        <p:nvPicPr>
          <p:cNvPr id="5" name="Picture 4" descr="cloud.png"/>
          <p:cNvPicPr>
            <a:picLocks noChangeAspect="1"/>
          </p:cNvPicPr>
          <p:nvPr/>
        </p:nvPicPr>
        <p:blipFill>
          <a:blip r:embed="rId2" cstate="print"/>
          <a:stretch>
            <a:fillRect/>
          </a:stretch>
        </p:blipFill>
        <p:spPr>
          <a:xfrm>
            <a:off x="2857356" y="2767649"/>
            <a:ext cx="3429287" cy="1977063"/>
          </a:xfrm>
          <a:prstGeom prst="rect">
            <a:avLst/>
          </a:prstGeom>
        </p:spPr>
      </p:pic>
      <p:grpSp>
        <p:nvGrpSpPr>
          <p:cNvPr id="3" name="组合 2"/>
          <p:cNvGrpSpPr/>
          <p:nvPr/>
        </p:nvGrpSpPr>
        <p:grpSpPr>
          <a:xfrm>
            <a:off x="3328308" y="2537216"/>
            <a:ext cx="2496096" cy="1588"/>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843153" y="1862442"/>
            <a:ext cx="1457628" cy="645160"/>
          </a:xfrm>
          <a:prstGeom prst="rect">
            <a:avLst/>
          </a:prstGeom>
          <a:noFill/>
        </p:spPr>
        <p:txBody>
          <a:bodyPr wrap="square" rtlCol="0">
            <a:spAutoFit/>
          </a:bodyPr>
          <a:lstStyle/>
          <a:p>
            <a:pPr algn="ctr"/>
            <a:endParaRPr lang="en-US" sz="3600" b="1" i="1">
              <a:solidFill>
                <a:schemeClr val="bg1"/>
              </a:solidFill>
              <a:latin typeface="Times New Roman" panose="02020603050405020304" charset="0"/>
              <a:cs typeface="Times New Roman" panose="02020603050405020304" charset="0"/>
            </a:endParaRPr>
          </a:p>
        </p:txBody>
      </p:sp>
      <p:sp>
        <p:nvSpPr>
          <p:cNvPr id="6" name="TextBox 5"/>
          <p:cNvSpPr txBox="1"/>
          <p:nvPr/>
        </p:nvSpPr>
        <p:spPr>
          <a:xfrm>
            <a:off x="3176366" y="3412408"/>
            <a:ext cx="2675450" cy="598805"/>
          </a:xfrm>
          <a:prstGeom prst="rect">
            <a:avLst/>
          </a:prstGeom>
          <a:noFill/>
        </p:spPr>
        <p:txBody>
          <a:bodyPr wrap="square" rtlCol="0">
            <a:spAutoFit/>
          </a:bodyPr>
          <a:lstStyle/>
          <a:p>
            <a:pPr algn="ctr"/>
            <a:r>
              <a:rPr lang="en-US" sz="3300" b="1" i="1">
                <a:solidFill>
                  <a:schemeClr val="bg1"/>
                </a:solidFill>
                <a:latin typeface="Times New Roman" panose="02020603050405020304" charset="0"/>
                <a:cs typeface="Times New Roman" panose="02020603050405020304" charset="0"/>
              </a:rPr>
              <a:t>WELCOME</a:t>
            </a:r>
            <a:endParaRPr lang="en-US" sz="3300" b="1" i="1">
              <a:solidFill>
                <a:schemeClr val="bg1"/>
              </a:solidFill>
              <a:latin typeface="Times New Roman" panose="02020603050405020304" charset="0"/>
              <a:cs typeface="Times New Roman" panose="02020603050405020304" charset="0"/>
            </a:endParaRPr>
          </a:p>
        </p:txBody>
      </p:sp>
      <p:pic>
        <p:nvPicPr>
          <p:cNvPr id="9" name="图片 17"/>
          <p:cNvPicPr>
            <a:picLocks noChangeAspect="1"/>
          </p:cNvPicPr>
          <p:nvPr/>
        </p:nvPicPr>
        <p:blipFill>
          <a:blip r:embed="rId3"/>
          <a:stretch>
            <a:fillRect/>
          </a:stretch>
        </p:blipFill>
        <p:spPr>
          <a:xfrm>
            <a:off x="1" y="209550"/>
            <a:ext cx="566977" cy="579170"/>
          </a:xfrm>
          <a:prstGeom prst="rect">
            <a:avLst/>
          </a:prstGeom>
        </p:spPr>
      </p:pic>
      <p:sp>
        <p:nvSpPr>
          <p:cNvPr id="2" name="Rectangle 1"/>
          <p:cNvSpPr/>
          <p:nvPr/>
        </p:nvSpPr>
        <p:spPr>
          <a:xfrm>
            <a:off x="1333501" y="209550"/>
            <a:ext cx="6477000" cy="1522730"/>
          </a:xfrm>
          <a:prstGeom prst="rect">
            <a:avLst/>
          </a:prstGeom>
          <a:noFill/>
        </p:spPr>
        <p:txBody>
          <a:bodyPr wrap="none" lIns="68580" tIns="34290" rIns="68580" bIns="34290">
            <a:spAutoFit/>
          </a:bodyPr>
          <a:lstStyle/>
          <a:p>
            <a:pPr algn="ctr"/>
            <a:r>
              <a:rPr lang="en-US" sz="4050" b="1">
                <a:ln w="12700">
                  <a:solidFill>
                    <a:schemeClr val="tx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rPr>
              <a:t>TRƯỜNG THCS VÂN ĐỒN</a:t>
            </a:r>
            <a:endParaRPr lang="en-US" sz="4050" b="1">
              <a:ln w="12700">
                <a:solidFill>
                  <a:schemeClr val="tx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endParaRPr>
          </a:p>
          <a:p>
            <a:pPr algn="ctr"/>
            <a:r>
              <a:rPr lang="en-US" sz="2700" b="1" i="1" cap="none" spc="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TỔ: SỬ - ĐỊA – GDCD</a:t>
            </a:r>
            <a:endParaRPr lang="en-US" sz="2700" b="1" i="1" cap="none" spc="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algn="ctr"/>
            <a:r>
              <a:rPr lang="en-US" sz="27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rPr>
              <a:t> 	</a:t>
            </a:r>
            <a:r>
              <a:rPr lang="en-US" sz="2700" b="1" i="1" cap="none" spc="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charset="0"/>
                <a:cs typeface="Times New Roman" panose="02020603050405020304" charset="0"/>
              </a:rPr>
              <a:t>MÔN: GDCD 7</a:t>
            </a:r>
            <a:endParaRPr lang="en-US" sz="2700" b="1" i="1" cap="none" spc="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down)">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1"/>
          <p:cNvGrpSpPr/>
          <p:nvPr/>
        </p:nvGrpSpPr>
        <p:grpSpPr>
          <a:xfrm rot="21220526" flipH="1">
            <a:off x="4340162" y="941243"/>
            <a:ext cx="3887928" cy="2832391"/>
            <a:chOff x="-558688" y="0"/>
            <a:chExt cx="9107943" cy="6858000"/>
          </a:xfrm>
        </p:grpSpPr>
        <p:pic>
          <p:nvPicPr>
            <p:cNvPr id="17" name="图片 10"/>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8" name="图片 9"/>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grpSp>
        <p:nvGrpSpPr>
          <p:cNvPr id="11" name="组合 11"/>
          <p:cNvGrpSpPr/>
          <p:nvPr/>
        </p:nvGrpSpPr>
        <p:grpSpPr>
          <a:xfrm rot="440101">
            <a:off x="54151" y="303350"/>
            <a:ext cx="3848673" cy="2823337"/>
            <a:chOff x="-558688" y="0"/>
            <a:chExt cx="9107943" cy="6858000"/>
          </a:xfrm>
        </p:grpSpPr>
        <p:pic>
          <p:nvPicPr>
            <p:cNvPr id="12" name="图片 10"/>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3" name="图片 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p:cNvSpPr txBox="1"/>
          <p:nvPr/>
        </p:nvSpPr>
        <p:spPr>
          <a:xfrm>
            <a:off x="433841" y="1127413"/>
            <a:ext cx="2904443" cy="958660"/>
          </a:xfrm>
          <a:prstGeom prst="rect">
            <a:avLst/>
          </a:prstGeom>
          <a:noFill/>
        </p:spPr>
        <p:txBody>
          <a:bodyPr wrap="square">
            <a:spAutoFit/>
          </a:bodyPr>
          <a:lstStyle/>
          <a:p>
            <a:pPr algn="ctr">
              <a:lnSpc>
                <a:spcPct val="150000"/>
              </a:lnSpc>
            </a:pPr>
            <a:r>
              <a:rPr lang="en-US" sz="2000" b="1" dirty="0">
                <a:solidFill>
                  <a:schemeClr val="accent5">
                    <a:lumMod val="50000"/>
                  </a:schemeClr>
                </a:solidFill>
                <a:latin typeface="Arial" panose="020B0604020202020204" pitchFamily="34" charset="0"/>
                <a:cs typeface="Arial" panose="020B0604020202020204" pitchFamily="34" charset="0"/>
              </a:rPr>
              <a:t>Theo </a:t>
            </a:r>
            <a:r>
              <a:rPr lang="en-US" sz="2000" b="1" dirty="0" err="1">
                <a:solidFill>
                  <a:schemeClr val="accent5">
                    <a:lumMod val="50000"/>
                  </a:schemeClr>
                </a:solidFill>
                <a:latin typeface="Arial" panose="020B0604020202020204" pitchFamily="34" charset="0"/>
                <a:cs typeface="Arial" panose="020B0604020202020204" pitchFamily="34" charset="0"/>
              </a:rPr>
              <a:t>em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thế</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nào</a:t>
            </a:r>
            <a:r>
              <a:rPr lang="en-US" sz="2000" b="1" dirty="0">
                <a:solidFill>
                  <a:schemeClr val="accent5">
                    <a:lumMod val="50000"/>
                  </a:schemeClr>
                </a:solidFill>
                <a:latin typeface="Arial" panose="020B0604020202020204" pitchFamily="34" charset="0"/>
                <a:cs typeface="Arial" panose="020B0604020202020204" pitchFamily="34" charset="0"/>
              </a:rPr>
              <a:t> là </a:t>
            </a:r>
            <a:r>
              <a:rPr lang="en-US" sz="2000" b="1" dirty="0" err="1">
                <a:solidFill>
                  <a:schemeClr val="accent5">
                    <a:lumMod val="50000"/>
                  </a:schemeClr>
                </a:solidFill>
                <a:latin typeface="Arial" panose="020B0604020202020204" pitchFamily="34" charset="0"/>
                <a:cs typeface="Arial" panose="020B0604020202020204" pitchFamily="34" charset="0"/>
              </a:rPr>
              <a:t>quản</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lí</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tiền</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hiệu</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quả</a:t>
            </a:r>
            <a:r>
              <a:rPr lang="en-US" sz="2000" b="1" dirty="0">
                <a:solidFill>
                  <a:schemeClr val="accent5">
                    <a:lumMod val="50000"/>
                  </a:schemeClr>
                </a:solidFill>
                <a:latin typeface="Arial" panose="020B0604020202020204" pitchFamily="34" charset="0"/>
                <a:cs typeface="Arial" panose="020B0604020202020204" pitchFamily="34" charset="0"/>
              </a:rPr>
              <a:t>?</a:t>
            </a:r>
            <a:endParaRPr lang="en-US" sz="20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226223" y="2600013"/>
            <a:ext cx="1878021" cy="2713790"/>
          </a:xfrm>
          <a:prstGeom prst="rect">
            <a:avLst/>
          </a:prstGeom>
        </p:spPr>
      </p:pic>
      <p:sp>
        <p:nvSpPr>
          <p:cNvPr id="10" name="TextBox 9"/>
          <p:cNvSpPr txBox="1"/>
          <p:nvPr/>
        </p:nvSpPr>
        <p:spPr>
          <a:xfrm rot="21035556">
            <a:off x="4526804" y="1826119"/>
            <a:ext cx="3464717" cy="958660"/>
          </a:xfrm>
          <a:prstGeom prst="rect">
            <a:avLst/>
          </a:prstGeom>
          <a:noFill/>
        </p:spPr>
        <p:txBody>
          <a:bodyPr wrap="square">
            <a:spAutoFit/>
          </a:bodyPr>
          <a:lstStyle/>
          <a:p>
            <a:pPr algn="ctr">
              <a:lnSpc>
                <a:spcPct val="150000"/>
              </a:lnSpc>
            </a:pPr>
            <a:r>
              <a:rPr lang="en-US" sz="2000" b="1" dirty="0" err="1">
                <a:solidFill>
                  <a:srgbClr val="C00000"/>
                </a:solidFill>
                <a:latin typeface="Arial" panose="020B0604020202020204" pitchFamily="34" charset="0"/>
                <a:cs typeface="Arial" panose="020B0604020202020204" pitchFamily="34" charset="0"/>
              </a:rPr>
              <a:t>Việc</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quản</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lí</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tiền</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hiệu</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quả</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có</a:t>
            </a:r>
            <a:r>
              <a:rPr lang="en-US" sz="2000" b="1" dirty="0">
                <a:solidFill>
                  <a:srgbClr val="C00000"/>
                </a:solidFill>
                <a:latin typeface="Arial" panose="020B0604020202020204" pitchFamily="34" charset="0"/>
                <a:cs typeface="Arial" panose="020B0604020202020204" pitchFamily="34" charset="0"/>
              </a:rPr>
              <a:t> ý </a:t>
            </a:r>
            <a:r>
              <a:rPr lang="en-US" sz="2000" b="1" dirty="0" err="1">
                <a:solidFill>
                  <a:srgbClr val="C00000"/>
                </a:solidFill>
                <a:latin typeface="Arial" panose="020B0604020202020204" pitchFamily="34" charset="0"/>
                <a:cs typeface="Arial" panose="020B0604020202020204" pitchFamily="34" charset="0"/>
              </a:rPr>
              <a:t>nghĩa</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như</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thế</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nào</a:t>
            </a:r>
            <a:r>
              <a:rPr lang="en-US" sz="2000" b="1" dirty="0">
                <a:solidFill>
                  <a:srgbClr val="C00000"/>
                </a:solidFill>
                <a:latin typeface="Arial" panose="020B0604020202020204" pitchFamily="34" charset="0"/>
                <a:cs typeface="Arial" panose="020B0604020202020204" pitchFamily="34" charset="0"/>
              </a:rPr>
              <a:t>?</a:t>
            </a:r>
            <a:endParaRPr lang="en-US" sz="2000" b="1" dirty="0">
              <a:solidFill>
                <a:srgbClr val="C00000"/>
              </a:solidFill>
              <a:latin typeface="Arial" panose="020B0604020202020204" pitchFamily="34" charset="0"/>
              <a:cs typeface="Arial" panose="020B0604020202020204" pitchFamily="34" charset="0"/>
            </a:endParaRPr>
          </a:p>
        </p:txBody>
      </p:sp>
      <p:pic>
        <p:nvPicPr>
          <p:cNvPr id="15" name="图片 1"/>
          <p:cNvPicPr>
            <a:picLocks noChangeAspect="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7037139" y="2600013"/>
            <a:ext cx="2044607" cy="28173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llustration Of A Kid Boy Holding An Envelope Of Money Thinking Of Where To  Spend It Stock Photo, Picture And Royalty Free Image. Image 86271003."/>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aturation sat="3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9145" y="3032125"/>
            <a:ext cx="1597660" cy="21113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stretch>
            <a:fillRect/>
          </a:stretch>
        </p:blipFill>
        <p:spPr>
          <a:xfrm>
            <a:off x="6163975" y="4020612"/>
            <a:ext cx="901700" cy="904856"/>
          </a:xfrm>
          <a:prstGeom prst="rect">
            <a:avLst/>
          </a:prstGeom>
        </p:spPr>
      </p:pic>
      <p:pic>
        <p:nvPicPr>
          <p:cNvPr id="16" name="Picture 15"/>
          <p:cNvPicPr>
            <a:picLocks noChangeAspect="1"/>
          </p:cNvPicPr>
          <p:nvPr/>
        </p:nvPicPr>
        <p:blipFill>
          <a:blip r:embed="rId4"/>
          <a:stretch>
            <a:fillRect/>
          </a:stretch>
        </p:blipFill>
        <p:spPr>
          <a:xfrm>
            <a:off x="7086575" y="4141370"/>
            <a:ext cx="1143000" cy="784098"/>
          </a:xfrm>
          <a:prstGeom prst="rect">
            <a:avLst/>
          </a:prstGeom>
        </p:spPr>
      </p:pic>
      <p:sp>
        <p:nvSpPr>
          <p:cNvPr id="6" name="TextBox 5"/>
          <p:cNvSpPr txBox="1"/>
          <p:nvPr/>
        </p:nvSpPr>
        <p:spPr>
          <a:xfrm>
            <a:off x="1763395" y="1390650"/>
            <a:ext cx="6466205" cy="2399665"/>
          </a:xfrm>
          <a:prstGeom prst="rect">
            <a:avLst/>
          </a:prstGeom>
          <a:noFill/>
        </p:spPr>
        <p:txBody>
          <a:bodyPr wrap="square">
            <a:spAutoFit/>
          </a:bodyPr>
          <a:p>
            <a:pPr marL="0" indent="0" algn="just">
              <a:lnSpc>
                <a:spcPct val="150000"/>
              </a:lnSpc>
              <a:buNone/>
            </a:pPr>
            <a:r>
              <a:rPr lang="en-US" sz="2000" b="1" i="1" dirty="0">
                <a:solidFill>
                  <a:srgbClr val="00B050"/>
                </a:solidFill>
                <a:latin typeface="Times New Roman" panose="02020603050405020304" charset="0"/>
                <a:cs typeface="Times New Roman" panose="02020603050405020304" charset="0"/>
              </a:rPr>
              <a:t>1/ Thế nào là quản lý tiền hiệu quả?</a:t>
            </a:r>
            <a:endParaRPr lang="en-US" sz="2000" b="1" i="1" dirty="0">
              <a:solidFill>
                <a:srgbClr val="00B050"/>
              </a:solidFill>
              <a:latin typeface="Times New Roman" panose="02020603050405020304" charset="0"/>
              <a:cs typeface="Times New Roman" panose="02020603050405020304" charset="0"/>
            </a:endParaRPr>
          </a:p>
          <a:p>
            <a:pPr marL="0" indent="0" algn="just">
              <a:lnSpc>
                <a:spcPct val="150000"/>
              </a:lnSpc>
              <a:buNone/>
            </a:pPr>
            <a:r>
              <a:rPr lang="en-US" sz="2000" dirty="0">
                <a:latin typeface="Times New Roman" panose="02020603050405020304" charset="0"/>
                <a:cs typeface="Times New Roman" panose="02020603050405020304" charset="0"/>
              </a:rPr>
              <a:t>-  Quản lý tiền hiệu quả là biết sử dụng tiền một cách hợp lí.</a:t>
            </a:r>
            <a:endParaRPr lang="en-US" sz="2000" dirty="0">
              <a:latin typeface="Times New Roman" panose="02020603050405020304" charset="0"/>
              <a:cs typeface="Times New Roman" panose="02020603050405020304" charset="0"/>
            </a:endParaRPr>
          </a:p>
          <a:p>
            <a:pPr marL="0" indent="0" algn="just">
              <a:lnSpc>
                <a:spcPct val="150000"/>
              </a:lnSpc>
              <a:buNone/>
            </a:pPr>
            <a:r>
              <a:rPr lang="en-US" sz="2000" dirty="0">
                <a:latin typeface="Times New Roman" panose="02020603050405020304" charset="0"/>
                <a:cs typeface="Times New Roman" panose="02020603050405020304" charset="0"/>
              </a:rPr>
              <a:t>2/ Ý nghĩa quản lý tiền hiệu quả:</a:t>
            </a:r>
            <a:endParaRPr lang="en-US" sz="2000" dirty="0">
              <a:latin typeface="Times New Roman" panose="02020603050405020304" charset="0"/>
              <a:cs typeface="Times New Roman" panose="02020603050405020304" charset="0"/>
            </a:endParaRPr>
          </a:p>
          <a:p>
            <a:pPr marL="0" indent="0" algn="just">
              <a:lnSpc>
                <a:spcPct val="150000"/>
              </a:lnSpc>
              <a:buNone/>
            </a:pPr>
            <a:r>
              <a:rPr lang="en-US" sz="2000" dirty="0">
                <a:latin typeface="Times New Roman" panose="02020603050405020304" charset="0"/>
                <a:cs typeface="Times New Roman" panose="02020603050405020304" charset="0"/>
              </a:rPr>
              <a:t>- Chủ động chi tiêu hợp lí, rèn luyện tiết kiệm, dự phòng cho trường hợp khó khăn và đầu tư cho tương lai.</a:t>
            </a:r>
            <a:endParaRPr lang="en-US" sz="2000" dirty="0">
              <a:latin typeface="Times New Roman" panose="02020603050405020304" charset="0"/>
              <a:cs typeface="Times New Roman" panose="02020603050405020304" charset="0"/>
            </a:endParaRPr>
          </a:p>
        </p:txBody>
      </p:sp>
      <p:sp>
        <p:nvSpPr>
          <p:cNvPr id="3" name="Text Box 2"/>
          <p:cNvSpPr txBox="1"/>
          <p:nvPr/>
        </p:nvSpPr>
        <p:spPr>
          <a:xfrm>
            <a:off x="1437005" y="512445"/>
            <a:ext cx="3714115" cy="737235"/>
          </a:xfrm>
          <a:prstGeom prst="rect">
            <a:avLst/>
          </a:prstGeom>
          <a:solidFill>
            <a:schemeClr val="bg1"/>
          </a:solidFill>
        </p:spPr>
        <p:txBody>
          <a:bodyPr wrap="square" rtlCol="0" anchor="t">
            <a:spAutoFit/>
          </a:bodyPr>
          <a:p>
            <a:pPr marL="0" indent="0" algn="just">
              <a:lnSpc>
                <a:spcPct val="150000"/>
              </a:lnSpc>
              <a:buNone/>
            </a:pPr>
            <a:r>
              <a:rPr lang="en-US" b="1" dirty="0">
                <a:solidFill>
                  <a:srgbClr val="FF0000"/>
                </a:solidFill>
                <a:latin typeface="Times New Roman" panose="02020603050405020304" charset="0"/>
                <a:cs typeface="Times New Roman" panose="02020603050405020304" charset="0"/>
                <a:sym typeface="+mn-ea"/>
              </a:rPr>
              <a:t>I/ THÔNG TIN</a:t>
            </a:r>
            <a:endParaRPr lang="en-US" b="1" dirty="0">
              <a:solidFill>
                <a:srgbClr val="FF0000"/>
              </a:solidFill>
              <a:latin typeface="Times New Roman" panose="02020603050405020304" charset="0"/>
              <a:cs typeface="Times New Roman" panose="02020603050405020304" charset="0"/>
            </a:endParaRPr>
          </a:p>
          <a:p>
            <a:pPr marL="0" indent="0" algn="just">
              <a:lnSpc>
                <a:spcPct val="150000"/>
              </a:lnSpc>
              <a:buNone/>
            </a:pPr>
            <a:r>
              <a:rPr lang="en-US" b="1" dirty="0">
                <a:solidFill>
                  <a:srgbClr val="FF0000"/>
                </a:solidFill>
                <a:latin typeface="Times New Roman" panose="02020603050405020304" charset="0"/>
                <a:cs typeface="Times New Roman" panose="02020603050405020304" charset="0"/>
                <a:sym typeface="+mn-ea"/>
              </a:rPr>
              <a:t>II/ NỘI DUNG BÀI HỌC</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p:cNvSpPr/>
          <p:nvPr/>
        </p:nvSpPr>
        <p:spPr>
          <a:xfrm>
            <a:off x="2699657" y="1973943"/>
            <a:ext cx="4826000" cy="1618343"/>
          </a:xfrm>
          <a:custGeom>
            <a:avLst/>
            <a:gdLst>
              <a:gd name="connsiteX0" fmla="*/ 182519 w 4826000"/>
              <a:gd name="connsiteY0" fmla="*/ 1515821 h 1618343"/>
              <a:gd name="connsiteX1" fmla="*/ 375028 w 4826000"/>
              <a:gd name="connsiteY1" fmla="*/ 1242426 h 1618343"/>
              <a:gd name="connsiteX2" fmla="*/ 2193003 w 4826000"/>
              <a:gd name="connsiteY2" fmla="*/ 3370 h 1618343"/>
              <a:gd name="connsiteX3" fmla="*/ 4119209 w 4826000"/>
              <a:gd name="connsiteY3" fmla="*/ 236988 h 1618343"/>
              <a:gd name="connsiteX4" fmla="*/ 2733896 w 4826000"/>
              <a:gd name="connsiteY4" fmla="*/ 1611157 h 1618343"/>
              <a:gd name="connsiteX5" fmla="*/ 1007413 w 4826000"/>
              <a:gd name="connsiteY5" fmla="*/ 1466889 h 1618343"/>
              <a:gd name="connsiteX6" fmla="*/ 578468 w 4826000"/>
              <a:gd name="connsiteY6" fmla="*/ 1492334 h 1618343"/>
              <a:gd name="connsiteX7" fmla="*/ 182519 w 4826000"/>
              <a:gd name="connsiteY7" fmla="*/ 1515821 h 161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6000" h="1618343" fill="none" extrusionOk="0">
                <a:moveTo>
                  <a:pt x="182519" y="1515821"/>
                </a:moveTo>
                <a:cubicBezTo>
                  <a:pt x="263596" y="1399418"/>
                  <a:pt x="330796" y="1327616"/>
                  <a:pt x="375028" y="1242426"/>
                </a:cubicBezTo>
                <a:cubicBezTo>
                  <a:pt x="-434564" y="615540"/>
                  <a:pt x="589885" y="28345"/>
                  <a:pt x="2193003" y="3370"/>
                </a:cubicBezTo>
                <a:cubicBezTo>
                  <a:pt x="2919006" y="53676"/>
                  <a:pt x="3651260" y="49713"/>
                  <a:pt x="4119209" y="236988"/>
                </a:cubicBezTo>
                <a:cubicBezTo>
                  <a:pt x="5531439" y="753724"/>
                  <a:pt x="4698867" y="1438685"/>
                  <a:pt x="2733896" y="1611157"/>
                </a:cubicBezTo>
                <a:cubicBezTo>
                  <a:pt x="2116876" y="1580707"/>
                  <a:pt x="1470062" y="1449123"/>
                  <a:pt x="1007413" y="1466889"/>
                </a:cubicBezTo>
                <a:cubicBezTo>
                  <a:pt x="825344" y="1511752"/>
                  <a:pt x="717575" y="1467956"/>
                  <a:pt x="578468" y="1492334"/>
                </a:cubicBezTo>
                <a:cubicBezTo>
                  <a:pt x="439361" y="1516711"/>
                  <a:pt x="336416" y="1504931"/>
                  <a:pt x="182519" y="1515821"/>
                </a:cubicBezTo>
                <a:close/>
              </a:path>
              <a:path w="4826000" h="1618343" stroke="0" extrusionOk="0">
                <a:moveTo>
                  <a:pt x="182519" y="1515821"/>
                </a:moveTo>
                <a:cubicBezTo>
                  <a:pt x="236108" y="1410731"/>
                  <a:pt x="339728" y="1328685"/>
                  <a:pt x="375028" y="1242426"/>
                </a:cubicBezTo>
                <a:cubicBezTo>
                  <a:pt x="-398017" y="952617"/>
                  <a:pt x="615814" y="-135276"/>
                  <a:pt x="2193003" y="3370"/>
                </a:cubicBezTo>
                <a:cubicBezTo>
                  <a:pt x="2870276" y="-101035"/>
                  <a:pt x="3471631" y="91509"/>
                  <a:pt x="4119209" y="236988"/>
                </a:cubicBezTo>
                <a:cubicBezTo>
                  <a:pt x="5464061" y="679971"/>
                  <a:pt x="4603935" y="1220310"/>
                  <a:pt x="2733896" y="1611157"/>
                </a:cubicBezTo>
                <a:cubicBezTo>
                  <a:pt x="2019177" y="1567383"/>
                  <a:pt x="1466206" y="1643229"/>
                  <a:pt x="1007413" y="1466889"/>
                </a:cubicBezTo>
                <a:cubicBezTo>
                  <a:pt x="905323" y="1523259"/>
                  <a:pt x="755033" y="1477409"/>
                  <a:pt x="586717" y="1491844"/>
                </a:cubicBezTo>
                <a:cubicBezTo>
                  <a:pt x="418401" y="1506280"/>
                  <a:pt x="265817" y="1498262"/>
                  <a:pt x="182519" y="1515821"/>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txBox="1"/>
          <p:nvPr/>
        </p:nvSpPr>
        <p:spPr>
          <a:xfrm>
            <a:off x="1222263" y="475560"/>
            <a:ext cx="6550213" cy="456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lgn="ctr">
              <a:buFont typeface="Dosis"/>
              <a:buNone/>
            </a:pPr>
            <a:r>
              <a:rPr lang="en-US" sz="1800" b="1" dirty="0" err="1">
                <a:latin typeface="Arial" panose="020B0604020202020204" pitchFamily="34" charset="0"/>
                <a:cs typeface="Arial" panose="020B0604020202020204" pitchFamily="34" charset="0"/>
              </a:rPr>
              <a:t>Em</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hãy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đọc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phương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án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quản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lí</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tiền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trong</a:t>
            </a:r>
            <a:r>
              <a:rPr lang="en-US" sz="1800" b="1" dirty="0">
                <a:latin typeface="Arial" panose="020B0604020202020204" pitchFamily="34" charset="0"/>
                <a:cs typeface="Arial" panose="020B0604020202020204" pitchFamily="34" charset="0"/>
              </a:rPr>
              <a:t> SGK tr. 49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trả</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lời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câu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hỏi</a:t>
            </a:r>
            <a:r>
              <a:rPr lang="en-US" sz="1800" b="1" dirty="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sp>
        <p:nvSpPr>
          <p:cNvPr id="10" name="TextBox 9"/>
          <p:cNvSpPr txBox="1"/>
          <p:nvPr/>
        </p:nvSpPr>
        <p:spPr>
          <a:xfrm>
            <a:off x="2980027" y="2598448"/>
            <a:ext cx="4619832" cy="369332"/>
          </a:xfrm>
          <a:prstGeom prst="rect">
            <a:avLst/>
          </a:prstGeom>
          <a:noFill/>
        </p:spPr>
        <p:txBody>
          <a:bodyPr wrap="square">
            <a:spAutoFit/>
          </a:bodyPr>
          <a:lstStyle/>
          <a:p>
            <a:pPr marL="0" indent="0">
              <a:buNone/>
            </a:pPr>
            <a:r>
              <a:rPr lang="en-US" sz="1800" b="1" dirty="0" err="1">
                <a:latin typeface="Arial" panose="020B0604020202020204" pitchFamily="34" charset="0"/>
                <a:cs typeface="Arial" panose="020B0604020202020204" pitchFamily="34" charset="0"/>
              </a:rPr>
              <a:t>Nếu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có</a:t>
            </a:r>
            <a:r>
              <a:rPr lang="en-US" sz="1800" b="1" dirty="0">
                <a:latin typeface="Arial" panose="020B0604020202020204" pitchFamily="34" charset="0"/>
                <a:cs typeface="Arial" panose="020B0604020202020204" pitchFamily="34" charset="0"/>
              </a:rPr>
              <a:t> một </a:t>
            </a:r>
            <a:r>
              <a:rPr lang="en-US" sz="1800" b="1" dirty="0" err="1">
                <a:latin typeface="Arial" panose="020B0604020202020204" pitchFamily="34" charset="0"/>
                <a:cs typeface="Arial" panose="020B0604020202020204" pitchFamily="34" charset="0"/>
              </a:rPr>
              <a:t>khoản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tiết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kiệm</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mình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sẽ</a:t>
            </a:r>
            <a:r>
              <a:rPr lang="en-US"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pic>
        <p:nvPicPr>
          <p:cNvPr id="11" name="Picture 2" descr="Illustration Of A Kid Boy Holding An Envelope Of Money Thinking Of Where To  Spend It Stock Photo, Picture And Royalty Free Image. Image 86271003."/>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aturation sat="3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9054" y="2235200"/>
            <a:ext cx="2200973" cy="2908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stretch>
            <a:fillRect/>
          </a:stretch>
        </p:blipFill>
        <p:spPr>
          <a:xfrm>
            <a:off x="6163975" y="4020612"/>
            <a:ext cx="901700" cy="904856"/>
          </a:xfrm>
          <a:prstGeom prst="rect">
            <a:avLst/>
          </a:prstGeom>
        </p:spPr>
      </p:pic>
      <p:pic>
        <p:nvPicPr>
          <p:cNvPr id="16" name="Picture 15"/>
          <p:cNvPicPr>
            <a:picLocks noChangeAspect="1"/>
          </p:cNvPicPr>
          <p:nvPr/>
        </p:nvPicPr>
        <p:blipFill>
          <a:blip r:embed="rId4"/>
          <a:stretch>
            <a:fillRect/>
          </a:stretch>
        </p:blipFill>
        <p:spPr>
          <a:xfrm>
            <a:off x="7086575" y="4141370"/>
            <a:ext cx="1143000" cy="7840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843915" y="1694815"/>
            <a:ext cx="450215" cy="527685"/>
          </a:xfrm>
        </p:spPr>
        <p:txBody>
          <a:bodyPr/>
          <a:lstStyle/>
          <a:p>
            <a:pPr algn="ctr"/>
            <a:r>
              <a:rPr lang="en-US" dirty="0">
                <a:latin typeface="Times New Roman" panose="02020603050405020304" charset="0"/>
                <a:cs typeface="Times New Roman" panose="02020603050405020304" charset="0"/>
              </a:rPr>
              <a:t>a</a:t>
            </a:r>
            <a:endParaRPr lang="en-US" dirty="0">
              <a:latin typeface="Times New Roman" panose="02020603050405020304" charset="0"/>
              <a:cs typeface="Times New Roman" panose="02020603050405020304" charset="0"/>
            </a:endParaRPr>
          </a:p>
        </p:txBody>
      </p:sp>
      <p:sp>
        <p:nvSpPr>
          <p:cNvPr id="6" name="Title 5"/>
          <p:cNvSpPr>
            <a:spLocks noGrp="1"/>
          </p:cNvSpPr>
          <p:nvPr>
            <p:ph type="title" idx="4"/>
          </p:nvPr>
        </p:nvSpPr>
        <p:spPr>
          <a:xfrm>
            <a:off x="843965" y="3271729"/>
            <a:ext cx="584400" cy="527700"/>
          </a:xfrm>
        </p:spPr>
        <p:txBody>
          <a:bodyPr/>
          <a:lstStyle/>
          <a:p>
            <a:pPr algn="ctr"/>
            <a:r>
              <a:rPr lang="en-US" dirty="0">
                <a:latin typeface="Times New Roman" panose="02020603050405020304" charset="0"/>
                <a:cs typeface="Times New Roman" panose="02020603050405020304" charset="0"/>
              </a:rPr>
              <a:t>c</a:t>
            </a:r>
            <a:endParaRPr lang="en-US" dirty="0">
              <a:latin typeface="Times New Roman" panose="02020603050405020304" charset="0"/>
              <a:cs typeface="Times New Roman" panose="02020603050405020304" charset="0"/>
            </a:endParaRPr>
          </a:p>
        </p:txBody>
      </p:sp>
      <p:sp>
        <p:nvSpPr>
          <p:cNvPr id="9" name="Title 8"/>
          <p:cNvSpPr>
            <a:spLocks noGrp="1"/>
          </p:cNvSpPr>
          <p:nvPr>
            <p:ph type="title" idx="7"/>
          </p:nvPr>
        </p:nvSpPr>
        <p:spPr>
          <a:xfrm>
            <a:off x="4752800" y="1664290"/>
            <a:ext cx="584400" cy="527700"/>
          </a:xfrm>
        </p:spPr>
        <p:txBody>
          <a:bodyPr/>
          <a:lstStyle/>
          <a:p>
            <a:pPr algn="ctr"/>
            <a:r>
              <a:rPr lang="en-US" dirty="0">
                <a:latin typeface="Times New Roman" panose="02020603050405020304" charset="0"/>
                <a:cs typeface="Times New Roman" panose="02020603050405020304" charset="0"/>
              </a:rPr>
              <a:t>b</a:t>
            </a:r>
            <a:endParaRPr lang="en-US" dirty="0">
              <a:latin typeface="Times New Roman" panose="02020603050405020304" charset="0"/>
              <a:cs typeface="Times New Roman" panose="02020603050405020304" charset="0"/>
            </a:endParaRPr>
          </a:p>
        </p:txBody>
      </p:sp>
      <p:sp>
        <p:nvSpPr>
          <p:cNvPr id="12" name="Title 11"/>
          <p:cNvSpPr>
            <a:spLocks noGrp="1"/>
          </p:cNvSpPr>
          <p:nvPr>
            <p:ph type="title" idx="13"/>
          </p:nvPr>
        </p:nvSpPr>
        <p:spPr>
          <a:xfrm flipH="1">
            <a:off x="4833620" y="3340100"/>
            <a:ext cx="422910" cy="527685"/>
          </a:xfrm>
        </p:spPr>
        <p:txBody>
          <a:bodyPr/>
          <a:lstStyle/>
          <a:p>
            <a:pPr algn="ctr"/>
            <a:r>
              <a:rPr lang="en-US" dirty="0">
                <a:latin typeface="Times New Roman" panose="02020603050405020304" charset="0"/>
                <a:cs typeface="Times New Roman" panose="02020603050405020304" charset="0"/>
              </a:rPr>
              <a:t>d</a:t>
            </a:r>
            <a:endParaRPr lang="en-US" dirty="0">
              <a:latin typeface="Times New Roman" panose="02020603050405020304" charset="0"/>
              <a:cs typeface="Times New Roman" panose="02020603050405020304" charset="0"/>
            </a:endParaRPr>
          </a:p>
        </p:txBody>
      </p:sp>
      <p:sp>
        <p:nvSpPr>
          <p:cNvPr id="18" name="TextBox 17"/>
          <p:cNvSpPr txBox="1"/>
          <p:nvPr/>
        </p:nvSpPr>
        <p:spPr>
          <a:xfrm>
            <a:off x="2038995" y="635065"/>
            <a:ext cx="6534628" cy="369332"/>
          </a:xfrm>
          <a:prstGeom prst="rect">
            <a:avLst/>
          </a:prstGeom>
          <a:noFill/>
        </p:spPr>
        <p:txBody>
          <a:bodyPr wrap="square">
            <a:spAutoFit/>
          </a:bodyPr>
          <a:lstStyle/>
          <a:p>
            <a:pPr algn="ctr"/>
            <a:r>
              <a:rPr lang="en-US" sz="1800" b="1" dirty="0" err="1">
                <a:solidFill>
                  <a:srgbClr val="002060"/>
                </a:solidFill>
                <a:latin typeface="Times New Roman" panose="02020603050405020304" charset="0"/>
                <a:cs typeface="Times New Roman" panose="02020603050405020304" charset="0"/>
              </a:rPr>
              <a:t>Em</a:t>
            </a:r>
            <a:r>
              <a:rPr lang="en-US" sz="1800" b="1" dirty="0">
                <a:solidFill>
                  <a:srgbClr val="002060"/>
                </a:solidFill>
                <a:latin typeface="Times New Roman" panose="02020603050405020304" charset="0"/>
                <a:cs typeface="Times New Roman" panose="02020603050405020304" charset="0"/>
              </a:rPr>
              <a:t> </a:t>
            </a:r>
            <a:r>
              <a:rPr lang="en-US" sz="1800" b="1" dirty="0" err="1">
                <a:solidFill>
                  <a:srgbClr val="002060"/>
                </a:solidFill>
                <a:latin typeface="Times New Roman" panose="02020603050405020304" charset="0"/>
                <a:cs typeface="Times New Roman" panose="02020603050405020304" charset="0"/>
              </a:rPr>
              <a:t>chọn</a:t>
            </a:r>
            <a:r>
              <a:rPr lang="en-US" sz="1800" b="1" dirty="0">
                <a:solidFill>
                  <a:srgbClr val="002060"/>
                </a:solidFill>
                <a:latin typeface="Times New Roman" panose="02020603050405020304" charset="0"/>
                <a:cs typeface="Times New Roman" panose="02020603050405020304" charset="0"/>
              </a:rPr>
              <a:t> </a:t>
            </a:r>
            <a:r>
              <a:rPr lang="en-US" sz="1800" b="1" dirty="0" err="1">
                <a:solidFill>
                  <a:srgbClr val="002060"/>
                </a:solidFill>
                <a:latin typeface="Times New Roman" panose="02020603050405020304" charset="0"/>
                <a:cs typeface="Times New Roman" panose="02020603050405020304" charset="0"/>
              </a:rPr>
              <a:t>phương</a:t>
            </a:r>
            <a:r>
              <a:rPr lang="en-US" sz="1800" b="1" dirty="0">
                <a:solidFill>
                  <a:srgbClr val="002060"/>
                </a:solidFill>
                <a:latin typeface="Times New Roman" panose="02020603050405020304" charset="0"/>
                <a:cs typeface="Times New Roman" panose="02020603050405020304" charset="0"/>
              </a:rPr>
              <a:t> </a:t>
            </a:r>
            <a:r>
              <a:rPr lang="en-US" sz="1800" b="1" dirty="0" err="1">
                <a:solidFill>
                  <a:srgbClr val="002060"/>
                </a:solidFill>
                <a:latin typeface="Times New Roman" panose="02020603050405020304" charset="0"/>
                <a:cs typeface="Times New Roman" panose="02020603050405020304" charset="0"/>
              </a:rPr>
              <a:t>án</a:t>
            </a:r>
            <a:r>
              <a:rPr lang="en-US" sz="1800" b="1" dirty="0">
                <a:solidFill>
                  <a:srgbClr val="002060"/>
                </a:solidFill>
                <a:latin typeface="Times New Roman" panose="02020603050405020304" charset="0"/>
                <a:cs typeface="Times New Roman" panose="02020603050405020304" charset="0"/>
              </a:rPr>
              <a:t> </a:t>
            </a:r>
            <a:r>
              <a:rPr lang="en-US" sz="1800" b="1" dirty="0" err="1">
                <a:solidFill>
                  <a:srgbClr val="002060"/>
                </a:solidFill>
                <a:latin typeface="Times New Roman" panose="02020603050405020304" charset="0"/>
                <a:cs typeface="Times New Roman" panose="02020603050405020304" charset="0"/>
              </a:rPr>
              <a:t>nào</a:t>
            </a:r>
            <a:r>
              <a:rPr lang="en-US" sz="1800" b="1" dirty="0">
                <a:solidFill>
                  <a:srgbClr val="002060"/>
                </a:solidFill>
                <a:latin typeface="Times New Roman" panose="02020603050405020304" charset="0"/>
                <a:cs typeface="Times New Roman" panose="02020603050405020304" charset="0"/>
              </a:rPr>
              <a:t> </a:t>
            </a:r>
            <a:r>
              <a:rPr lang="en-US" sz="1800" b="1" dirty="0" err="1">
                <a:solidFill>
                  <a:srgbClr val="002060"/>
                </a:solidFill>
                <a:latin typeface="Times New Roman" panose="02020603050405020304" charset="0"/>
                <a:cs typeface="Times New Roman" panose="02020603050405020304" charset="0"/>
              </a:rPr>
              <a:t>trong</a:t>
            </a:r>
            <a:r>
              <a:rPr lang="en-US" sz="1800" b="1" dirty="0">
                <a:solidFill>
                  <a:srgbClr val="002060"/>
                </a:solidFill>
                <a:latin typeface="Times New Roman" panose="02020603050405020304" charset="0"/>
                <a:cs typeface="Times New Roman" panose="02020603050405020304" charset="0"/>
              </a:rPr>
              <a:t> </a:t>
            </a:r>
            <a:r>
              <a:rPr lang="en-US" sz="1800" b="1" dirty="0" err="1">
                <a:solidFill>
                  <a:srgbClr val="002060"/>
                </a:solidFill>
                <a:latin typeface="Times New Roman" panose="02020603050405020304" charset="0"/>
                <a:cs typeface="Times New Roman" panose="02020603050405020304" charset="0"/>
              </a:rPr>
              <a:t>những</a:t>
            </a:r>
            <a:r>
              <a:rPr lang="en-US" sz="1800" b="1" dirty="0">
                <a:solidFill>
                  <a:srgbClr val="002060"/>
                </a:solidFill>
                <a:latin typeface="Times New Roman" panose="02020603050405020304" charset="0"/>
                <a:cs typeface="Times New Roman" panose="02020603050405020304" charset="0"/>
              </a:rPr>
              <a:t> </a:t>
            </a:r>
            <a:r>
              <a:rPr lang="en-US" sz="1800" b="1" dirty="0" err="1">
                <a:solidFill>
                  <a:srgbClr val="002060"/>
                </a:solidFill>
                <a:latin typeface="Times New Roman" panose="02020603050405020304" charset="0"/>
                <a:cs typeface="Times New Roman" panose="02020603050405020304" charset="0"/>
              </a:rPr>
              <a:t>gợi</a:t>
            </a:r>
            <a:r>
              <a:rPr lang="en-US" sz="1800" b="1" dirty="0">
                <a:solidFill>
                  <a:srgbClr val="002060"/>
                </a:solidFill>
                <a:latin typeface="Times New Roman" panose="02020603050405020304" charset="0"/>
                <a:cs typeface="Times New Roman" panose="02020603050405020304" charset="0"/>
              </a:rPr>
              <a:t> ý </a:t>
            </a:r>
            <a:r>
              <a:rPr lang="en-US" sz="1800" b="1" dirty="0" err="1">
                <a:solidFill>
                  <a:srgbClr val="002060"/>
                </a:solidFill>
                <a:latin typeface="Times New Roman" panose="02020603050405020304" charset="0"/>
                <a:cs typeface="Times New Roman" panose="02020603050405020304" charset="0"/>
              </a:rPr>
              <a:t>sau</a:t>
            </a:r>
            <a:r>
              <a:rPr lang="en-US" sz="1800" b="1" dirty="0">
                <a:solidFill>
                  <a:srgbClr val="002060"/>
                </a:solidFill>
                <a:latin typeface="Times New Roman" panose="02020603050405020304" charset="0"/>
                <a:cs typeface="Times New Roman" panose="02020603050405020304" charset="0"/>
              </a:rPr>
              <a:t>? Vì </a:t>
            </a:r>
            <a:r>
              <a:rPr lang="en-US" sz="1800" b="1" dirty="0" err="1">
                <a:solidFill>
                  <a:srgbClr val="002060"/>
                </a:solidFill>
                <a:latin typeface="Times New Roman" panose="02020603050405020304" charset="0"/>
                <a:cs typeface="Times New Roman" panose="02020603050405020304" charset="0"/>
              </a:rPr>
              <a:t>sao</a:t>
            </a:r>
            <a:r>
              <a:rPr lang="en-US" sz="1800" b="1" dirty="0">
                <a:solidFill>
                  <a:srgbClr val="002060"/>
                </a:solidFill>
                <a:latin typeface="Times New Roman" panose="02020603050405020304" charset="0"/>
                <a:cs typeface="Times New Roman" panose="02020603050405020304" charset="0"/>
              </a:rPr>
              <a:t>?</a:t>
            </a:r>
            <a:endParaRPr lang="en-US" sz="1800" b="1" dirty="0">
              <a:solidFill>
                <a:srgbClr val="002060"/>
              </a:solidFill>
              <a:latin typeface="Times New Roman" panose="02020603050405020304" charset="0"/>
              <a:cs typeface="Times New Roman" panose="02020603050405020304" charset="0"/>
            </a:endParaRPr>
          </a:p>
        </p:txBody>
      </p:sp>
      <p:sp>
        <p:nvSpPr>
          <p:cNvPr id="20" name="TextBox 19"/>
          <p:cNvSpPr txBox="1"/>
          <p:nvPr/>
        </p:nvSpPr>
        <p:spPr>
          <a:xfrm>
            <a:off x="1831364" y="1764582"/>
            <a:ext cx="2500322" cy="922020"/>
          </a:xfrm>
          <a:prstGeom prst="rect">
            <a:avLst/>
          </a:prstGeom>
          <a:noFill/>
        </p:spPr>
        <p:txBody>
          <a:bodyPr wrap="square">
            <a:spAutoFit/>
          </a:bodyPr>
          <a:lstStyle/>
          <a:p>
            <a:pPr algn="ctr">
              <a:lnSpc>
                <a:spcPct val="150000"/>
              </a:lnSpc>
            </a:pPr>
            <a:r>
              <a:rPr lang="en-US" sz="1800" b="1" dirty="0" err="1">
                <a:solidFill>
                  <a:srgbClr val="7030A0"/>
                </a:solidFill>
                <a:latin typeface="Times New Roman" panose="02020603050405020304" charset="0"/>
                <a:cs typeface="Times New Roman" panose="02020603050405020304" charset="0"/>
              </a:rPr>
              <a:t>Giữ</a:t>
            </a:r>
            <a:r>
              <a:rPr lang="en-US" sz="1800" b="1" dirty="0">
                <a:solidFill>
                  <a:srgbClr val="7030A0"/>
                </a:solidFill>
                <a:latin typeface="Times New Roman" panose="02020603050405020304" charset="0"/>
                <a:cs typeface="Times New Roman" panose="02020603050405020304" charset="0"/>
              </a:rPr>
              <a:t> </a:t>
            </a:r>
            <a:r>
              <a:rPr lang="en-US" sz="1800" b="1" dirty="0" err="1">
                <a:solidFill>
                  <a:srgbClr val="7030A0"/>
                </a:solidFill>
                <a:latin typeface="Times New Roman" panose="02020603050405020304" charset="0"/>
                <a:cs typeface="Times New Roman" panose="02020603050405020304" charset="0"/>
              </a:rPr>
              <a:t>thật</a:t>
            </a:r>
            <a:r>
              <a:rPr lang="en-US" sz="1800" b="1" dirty="0">
                <a:solidFill>
                  <a:srgbClr val="7030A0"/>
                </a:solidFill>
                <a:latin typeface="Times New Roman" panose="02020603050405020304" charset="0"/>
                <a:cs typeface="Times New Roman" panose="02020603050405020304" charset="0"/>
              </a:rPr>
              <a:t> </a:t>
            </a:r>
            <a:r>
              <a:rPr lang="en-US" sz="1800" b="1" dirty="0" err="1">
                <a:solidFill>
                  <a:srgbClr val="7030A0"/>
                </a:solidFill>
                <a:latin typeface="Times New Roman" panose="02020603050405020304" charset="0"/>
                <a:cs typeface="Times New Roman" panose="02020603050405020304" charset="0"/>
              </a:rPr>
              <a:t>kĩ</a:t>
            </a:r>
            <a:r>
              <a:rPr lang="en-US" sz="1800" b="1" dirty="0">
                <a:solidFill>
                  <a:srgbClr val="7030A0"/>
                </a:solidFill>
                <a:latin typeface="Times New Roman" panose="02020603050405020304" charset="0"/>
                <a:cs typeface="Times New Roman" panose="02020603050405020304" charset="0"/>
              </a:rPr>
              <a:t>, </a:t>
            </a:r>
            <a:r>
              <a:rPr lang="en-US" sz="1800" b="1" dirty="0" err="1">
                <a:solidFill>
                  <a:srgbClr val="7030A0"/>
                </a:solidFill>
                <a:latin typeface="Times New Roman" panose="02020603050405020304" charset="0"/>
                <a:cs typeface="Times New Roman" panose="02020603050405020304" charset="0"/>
              </a:rPr>
              <a:t>không</a:t>
            </a:r>
            <a:r>
              <a:rPr lang="en-US" sz="1800" b="1" dirty="0">
                <a:solidFill>
                  <a:srgbClr val="7030A0"/>
                </a:solidFill>
                <a:latin typeface="Times New Roman" panose="02020603050405020304" charset="0"/>
                <a:cs typeface="Times New Roman" panose="02020603050405020304" charset="0"/>
              </a:rPr>
              <a:t> để </a:t>
            </a:r>
            <a:r>
              <a:rPr lang="en-US" sz="1800" b="1" dirty="0" err="1">
                <a:solidFill>
                  <a:srgbClr val="7030A0"/>
                </a:solidFill>
                <a:latin typeface="Times New Roman" panose="02020603050405020304" charset="0"/>
                <a:cs typeface="Times New Roman" panose="02020603050405020304" charset="0"/>
              </a:rPr>
              <a:t>mất</a:t>
            </a:r>
            <a:r>
              <a:rPr lang="en-US" sz="1800" b="1" dirty="0">
                <a:solidFill>
                  <a:srgbClr val="7030A0"/>
                </a:solidFill>
                <a:latin typeface="Times New Roman" panose="02020603050405020304" charset="0"/>
                <a:cs typeface="Times New Roman" panose="02020603050405020304" charset="0"/>
              </a:rPr>
              <a:t> </a:t>
            </a:r>
            <a:r>
              <a:rPr lang="en-US" sz="1800" b="1" dirty="0" err="1">
                <a:solidFill>
                  <a:srgbClr val="7030A0"/>
                </a:solidFill>
                <a:latin typeface="Times New Roman" panose="02020603050405020304" charset="0"/>
                <a:cs typeface="Times New Roman" panose="02020603050405020304" charset="0"/>
              </a:rPr>
              <a:t>đi</a:t>
            </a:r>
            <a:r>
              <a:rPr lang="en-US" sz="1800" b="1" dirty="0">
                <a:solidFill>
                  <a:srgbClr val="7030A0"/>
                </a:solidFill>
                <a:latin typeface="Times New Roman" panose="02020603050405020304" charset="0"/>
                <a:cs typeface="Times New Roman" panose="02020603050405020304" charset="0"/>
              </a:rPr>
              <a:t> </a:t>
            </a:r>
            <a:r>
              <a:rPr lang="en-US" sz="1800" b="1" dirty="0" err="1">
                <a:solidFill>
                  <a:srgbClr val="7030A0"/>
                </a:solidFill>
                <a:latin typeface="Times New Roman" panose="02020603050405020304" charset="0"/>
                <a:cs typeface="Times New Roman" panose="02020603050405020304" charset="0"/>
              </a:rPr>
              <a:t>đồng</a:t>
            </a:r>
            <a:r>
              <a:rPr lang="en-US" sz="1800" b="1" dirty="0">
                <a:solidFill>
                  <a:srgbClr val="7030A0"/>
                </a:solidFill>
                <a:latin typeface="Times New Roman" panose="02020603050405020304" charset="0"/>
                <a:cs typeface="Times New Roman" panose="02020603050405020304" charset="0"/>
              </a:rPr>
              <a:t> </a:t>
            </a:r>
            <a:r>
              <a:rPr lang="en-US" sz="1800" b="1" dirty="0" err="1">
                <a:solidFill>
                  <a:srgbClr val="7030A0"/>
                </a:solidFill>
                <a:latin typeface="Times New Roman" panose="02020603050405020304" charset="0"/>
                <a:cs typeface="Times New Roman" panose="02020603050405020304" charset="0"/>
              </a:rPr>
              <a:t>nào</a:t>
            </a:r>
            <a:r>
              <a:rPr lang="en-US" sz="1800" b="1" dirty="0">
                <a:solidFill>
                  <a:srgbClr val="7030A0"/>
                </a:solidFill>
                <a:latin typeface="Times New Roman" panose="02020603050405020304" charset="0"/>
                <a:cs typeface="Times New Roman" panose="02020603050405020304" charset="0"/>
              </a:rPr>
              <a:t>.</a:t>
            </a:r>
            <a:endParaRPr lang="en-US" sz="1800" b="1" dirty="0">
              <a:solidFill>
                <a:srgbClr val="7030A0"/>
              </a:solidFill>
              <a:latin typeface="Times New Roman" panose="02020603050405020304" charset="0"/>
              <a:cs typeface="Times New Roman" panose="02020603050405020304" charset="0"/>
            </a:endParaRPr>
          </a:p>
        </p:txBody>
      </p:sp>
      <p:sp>
        <p:nvSpPr>
          <p:cNvPr id="22" name="TextBox 21"/>
          <p:cNvSpPr txBox="1"/>
          <p:nvPr/>
        </p:nvSpPr>
        <p:spPr>
          <a:xfrm>
            <a:off x="5874788" y="1502382"/>
            <a:ext cx="2325783" cy="1287532"/>
          </a:xfrm>
          <a:prstGeom prst="rect">
            <a:avLst/>
          </a:prstGeom>
          <a:noFill/>
        </p:spPr>
        <p:txBody>
          <a:bodyPr wrap="square">
            <a:spAutoFit/>
          </a:bodyPr>
          <a:lstStyle/>
          <a:p>
            <a:pPr algn="ctr">
              <a:lnSpc>
                <a:spcPct val="150000"/>
              </a:lnSpc>
            </a:pPr>
            <a:r>
              <a:rPr lang="en-US" sz="1800" b="1" dirty="0">
                <a:solidFill>
                  <a:srgbClr val="00B0F0"/>
                </a:solidFill>
                <a:latin typeface="Times New Roman" panose="02020603050405020304" charset="0"/>
                <a:cs typeface="Times New Roman" panose="02020603050405020304" charset="0"/>
              </a:rPr>
              <a:t>Mua </a:t>
            </a:r>
            <a:r>
              <a:rPr lang="en-US" sz="1800" b="1" dirty="0" err="1">
                <a:solidFill>
                  <a:srgbClr val="00B0F0"/>
                </a:solidFill>
                <a:latin typeface="Times New Roman" panose="02020603050405020304" charset="0"/>
                <a:cs typeface="Times New Roman" panose="02020603050405020304" charset="0"/>
              </a:rPr>
              <a:t>bất</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cứ</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thứ</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gì</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mình</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thích</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với</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số</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tiền</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có</a:t>
            </a:r>
            <a:r>
              <a:rPr lang="en-US" sz="1800" b="1" dirty="0">
                <a:solidFill>
                  <a:srgbClr val="00B0F0"/>
                </a:solidFill>
                <a:latin typeface="Times New Roman" panose="02020603050405020304" charset="0"/>
                <a:cs typeface="Times New Roman" panose="02020603050405020304" charset="0"/>
              </a:rPr>
              <a:t> </a:t>
            </a:r>
            <a:r>
              <a:rPr lang="en-US" sz="1800" b="1" dirty="0" err="1">
                <a:solidFill>
                  <a:srgbClr val="00B0F0"/>
                </a:solidFill>
                <a:latin typeface="Times New Roman" panose="02020603050405020304" charset="0"/>
                <a:cs typeface="Times New Roman" panose="02020603050405020304" charset="0"/>
              </a:rPr>
              <a:t>được</a:t>
            </a:r>
            <a:r>
              <a:rPr lang="en-US" sz="1800" b="1" dirty="0">
                <a:solidFill>
                  <a:srgbClr val="00B0F0"/>
                </a:solidFill>
                <a:latin typeface="Times New Roman" panose="02020603050405020304" charset="0"/>
                <a:cs typeface="Times New Roman" panose="02020603050405020304" charset="0"/>
              </a:rPr>
              <a:t>.</a:t>
            </a:r>
            <a:endParaRPr lang="en-US" sz="1800" b="1" dirty="0">
              <a:solidFill>
                <a:srgbClr val="00B0F0"/>
              </a:solidFill>
              <a:latin typeface="Times New Roman" panose="02020603050405020304" charset="0"/>
              <a:cs typeface="Times New Roman" panose="02020603050405020304" charset="0"/>
            </a:endParaRPr>
          </a:p>
        </p:txBody>
      </p:sp>
      <p:sp>
        <p:nvSpPr>
          <p:cNvPr id="24" name="TextBox 23"/>
          <p:cNvSpPr txBox="1"/>
          <p:nvPr/>
        </p:nvSpPr>
        <p:spPr>
          <a:xfrm>
            <a:off x="1831439" y="3171834"/>
            <a:ext cx="2500322" cy="1287532"/>
          </a:xfrm>
          <a:prstGeom prst="rect">
            <a:avLst/>
          </a:prstGeom>
          <a:noFill/>
        </p:spPr>
        <p:txBody>
          <a:bodyPr wrap="square">
            <a:spAutoFit/>
          </a:bodyPr>
          <a:lstStyle/>
          <a:p>
            <a:pPr algn="ctr">
              <a:lnSpc>
                <a:spcPct val="150000"/>
              </a:lnSpc>
            </a:pPr>
            <a:r>
              <a:rPr lang="en-US" sz="1800" b="1" dirty="0" err="1">
                <a:solidFill>
                  <a:srgbClr val="00B050"/>
                </a:solidFill>
                <a:latin typeface="Times New Roman" panose="02020603050405020304" charset="0"/>
                <a:cs typeface="Times New Roman" panose="02020603050405020304" charset="0"/>
              </a:rPr>
              <a:t>Phân</a:t>
            </a:r>
            <a:r>
              <a:rPr lang="en-US" sz="1800" b="1" dirty="0">
                <a:solidFill>
                  <a:srgbClr val="00B050"/>
                </a:solidFill>
                <a:latin typeface="Times New Roman" panose="02020603050405020304" charset="0"/>
                <a:cs typeface="Times New Roman" panose="02020603050405020304" charset="0"/>
              </a:rPr>
              <a:t> chia </a:t>
            </a:r>
            <a:r>
              <a:rPr lang="en-US" sz="1800" b="1" dirty="0" err="1">
                <a:solidFill>
                  <a:srgbClr val="00B050"/>
                </a:solidFill>
                <a:latin typeface="Times New Roman" panose="02020603050405020304" charset="0"/>
                <a:cs typeface="Times New Roman" panose="02020603050405020304" charset="0"/>
              </a:rPr>
              <a:t>thành</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các</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khoản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khác</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nhau</a:t>
            </a:r>
            <a:r>
              <a:rPr lang="en-US" sz="1800" b="1" dirty="0">
                <a:solidFill>
                  <a:srgbClr val="00B050"/>
                </a:solidFill>
                <a:latin typeface="Times New Roman" panose="02020603050405020304" charset="0"/>
                <a:cs typeface="Times New Roman" panose="02020603050405020304" charset="0"/>
              </a:rPr>
              <a:t> để </a:t>
            </a:r>
            <a:r>
              <a:rPr lang="en-US" sz="1800" b="1" dirty="0" err="1">
                <a:solidFill>
                  <a:srgbClr val="00B050"/>
                </a:solidFill>
                <a:latin typeface="Times New Roman" panose="02020603050405020304" charset="0"/>
                <a:cs typeface="Times New Roman" panose="02020603050405020304" charset="0"/>
              </a:rPr>
              <a:t>sử</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dụng</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hợp</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lí</a:t>
            </a:r>
            <a:r>
              <a:rPr lang="en-US" sz="1800" b="1" dirty="0">
                <a:solidFill>
                  <a:srgbClr val="00B050"/>
                </a:solidFill>
                <a:latin typeface="Times New Roman" panose="02020603050405020304" charset="0"/>
                <a:cs typeface="Times New Roman" panose="02020603050405020304" charset="0"/>
              </a:rPr>
              <a:t>.</a:t>
            </a:r>
            <a:endParaRPr lang="en-US" sz="1800" b="1" dirty="0">
              <a:solidFill>
                <a:srgbClr val="00B050"/>
              </a:solidFill>
              <a:latin typeface="Times New Roman" panose="02020603050405020304" charset="0"/>
              <a:cs typeface="Times New Roman" panose="02020603050405020304" charset="0"/>
            </a:endParaRPr>
          </a:p>
        </p:txBody>
      </p:sp>
      <p:sp>
        <p:nvSpPr>
          <p:cNvPr id="26" name="TextBox 25"/>
          <p:cNvSpPr txBox="1"/>
          <p:nvPr/>
        </p:nvSpPr>
        <p:spPr>
          <a:xfrm>
            <a:off x="5758239" y="3379583"/>
            <a:ext cx="2657428" cy="872034"/>
          </a:xfrm>
          <a:prstGeom prst="rect">
            <a:avLst/>
          </a:prstGeom>
          <a:noFill/>
        </p:spPr>
        <p:txBody>
          <a:bodyPr wrap="square">
            <a:spAutoFit/>
          </a:bodyPr>
          <a:lstStyle/>
          <a:p>
            <a:pPr algn="ctr">
              <a:lnSpc>
                <a:spcPct val="150000"/>
              </a:lnSpc>
            </a:pPr>
            <a:r>
              <a:rPr lang="en-US" sz="1800" b="1" dirty="0" err="1">
                <a:solidFill>
                  <a:srgbClr val="C00000"/>
                </a:solidFill>
                <a:latin typeface="Times New Roman" panose="02020603050405020304" charset="0"/>
                <a:cs typeface="Times New Roman" panose="02020603050405020304" charset="0"/>
              </a:rPr>
              <a:t>Luôn</a:t>
            </a:r>
            <a:r>
              <a:rPr lang="en-US" sz="1800" b="1" dirty="0">
                <a:solidFill>
                  <a:srgbClr val="C00000"/>
                </a:solidFill>
                <a:latin typeface="Times New Roman" panose="02020603050405020304" charset="0"/>
                <a:cs typeface="Times New Roman" panose="02020603050405020304" charset="0"/>
              </a:rPr>
              <a:t> </a:t>
            </a:r>
            <a:r>
              <a:rPr lang="en-US" sz="1800" b="1" dirty="0" err="1">
                <a:solidFill>
                  <a:srgbClr val="C00000"/>
                </a:solidFill>
                <a:latin typeface="Times New Roman" panose="02020603050405020304" charset="0"/>
                <a:cs typeface="Times New Roman" panose="02020603050405020304" charset="0"/>
              </a:rPr>
              <a:t>cân</a:t>
            </a:r>
            <a:r>
              <a:rPr lang="en-US" sz="1800" b="1" dirty="0">
                <a:solidFill>
                  <a:srgbClr val="C00000"/>
                </a:solidFill>
                <a:latin typeface="Times New Roman" panose="02020603050405020304" charset="0"/>
                <a:cs typeface="Times New Roman" panose="02020603050405020304" charset="0"/>
              </a:rPr>
              <a:t> </a:t>
            </a:r>
            <a:r>
              <a:rPr lang="en-US" sz="1800" b="1" dirty="0" err="1">
                <a:solidFill>
                  <a:srgbClr val="C00000"/>
                </a:solidFill>
                <a:latin typeface="Times New Roman" panose="02020603050405020304" charset="0"/>
                <a:cs typeface="Times New Roman" panose="02020603050405020304" charset="0"/>
              </a:rPr>
              <a:t>nhắc</a:t>
            </a:r>
            <a:r>
              <a:rPr lang="en-US" sz="1800" b="1" dirty="0">
                <a:solidFill>
                  <a:srgbClr val="C00000"/>
                </a:solidFill>
                <a:latin typeface="Times New Roman" panose="02020603050405020304" charset="0"/>
                <a:cs typeface="Times New Roman" panose="02020603050405020304" charset="0"/>
              </a:rPr>
              <a:t> </a:t>
            </a:r>
            <a:r>
              <a:rPr lang="en-US" sz="1800" b="1" dirty="0" err="1">
                <a:solidFill>
                  <a:srgbClr val="C00000"/>
                </a:solidFill>
                <a:latin typeface="Times New Roman" panose="02020603050405020304" charset="0"/>
                <a:cs typeface="Times New Roman" panose="02020603050405020304" charset="0"/>
              </a:rPr>
              <a:t>kĩ</a:t>
            </a:r>
            <a:r>
              <a:rPr lang="en-US" sz="1800" b="1" dirty="0">
                <a:solidFill>
                  <a:srgbClr val="C00000"/>
                </a:solidFill>
                <a:latin typeface="Times New Roman" panose="02020603050405020304" charset="0"/>
                <a:cs typeface="Times New Roman" panose="02020603050405020304" charset="0"/>
              </a:rPr>
              <a:t> </a:t>
            </a:r>
            <a:r>
              <a:rPr lang="en-US" sz="1800" b="1" dirty="0" err="1">
                <a:solidFill>
                  <a:srgbClr val="C00000"/>
                </a:solidFill>
                <a:latin typeface="Times New Roman" panose="02020603050405020304" charset="0"/>
                <a:cs typeface="Times New Roman" panose="02020603050405020304" charset="0"/>
              </a:rPr>
              <a:t>trước</a:t>
            </a:r>
            <a:r>
              <a:rPr lang="en-US" sz="1800" b="1" dirty="0">
                <a:solidFill>
                  <a:srgbClr val="C00000"/>
                </a:solidFill>
                <a:latin typeface="Times New Roman" panose="02020603050405020304" charset="0"/>
                <a:cs typeface="Times New Roman" panose="02020603050405020304" charset="0"/>
              </a:rPr>
              <a:t> </a:t>
            </a:r>
            <a:r>
              <a:rPr lang="en-US" sz="1800" b="1" dirty="0" err="1">
                <a:solidFill>
                  <a:srgbClr val="C00000"/>
                </a:solidFill>
                <a:latin typeface="Times New Roman" panose="02020603050405020304" charset="0"/>
                <a:cs typeface="Times New Roman" panose="02020603050405020304" charset="0"/>
              </a:rPr>
              <a:t>khi</a:t>
            </a:r>
            <a:r>
              <a:rPr lang="en-US" sz="1800" b="1" dirty="0">
                <a:solidFill>
                  <a:srgbClr val="C00000"/>
                </a:solidFill>
                <a:latin typeface="Times New Roman" panose="02020603050405020304" charset="0"/>
                <a:cs typeface="Times New Roman" panose="02020603050405020304" charset="0"/>
              </a:rPr>
              <a:t> </a:t>
            </a:r>
            <a:r>
              <a:rPr lang="en-US" sz="1800" b="1" dirty="0" err="1">
                <a:solidFill>
                  <a:srgbClr val="C00000"/>
                </a:solidFill>
                <a:latin typeface="Times New Roman" panose="02020603050405020304" charset="0"/>
                <a:cs typeface="Times New Roman" panose="02020603050405020304" charset="0"/>
              </a:rPr>
              <a:t>sử</a:t>
            </a:r>
            <a:r>
              <a:rPr lang="en-US" sz="1800" b="1" dirty="0">
                <a:solidFill>
                  <a:srgbClr val="C00000"/>
                </a:solidFill>
                <a:latin typeface="Times New Roman" panose="02020603050405020304" charset="0"/>
                <a:cs typeface="Times New Roman" panose="02020603050405020304" charset="0"/>
              </a:rPr>
              <a:t> </a:t>
            </a:r>
            <a:r>
              <a:rPr lang="en-US" sz="1800" b="1" dirty="0" err="1">
                <a:solidFill>
                  <a:srgbClr val="C00000"/>
                </a:solidFill>
                <a:latin typeface="Times New Roman" panose="02020603050405020304" charset="0"/>
                <a:cs typeface="Times New Roman" panose="02020603050405020304" charset="0"/>
              </a:rPr>
              <a:t>dụng</a:t>
            </a:r>
            <a:r>
              <a:rPr lang="en-US" sz="1800" b="1" dirty="0">
                <a:solidFill>
                  <a:srgbClr val="C00000"/>
                </a:solidFill>
                <a:latin typeface="Times New Roman" panose="02020603050405020304" charset="0"/>
                <a:cs typeface="Times New Roman" panose="02020603050405020304" charset="0"/>
              </a:rPr>
              <a:t>.</a:t>
            </a:r>
            <a:endParaRPr lang="en-US" sz="1800" b="1" dirty="0">
              <a:solidFill>
                <a:srgbClr val="C00000"/>
              </a:solidFill>
              <a:latin typeface="Times New Roman" panose="02020603050405020304" charset="0"/>
              <a:cs typeface="Times New Roman" panose="02020603050405020304" charset="0"/>
            </a:endParaRPr>
          </a:p>
        </p:txBody>
      </p:sp>
      <p:grpSp>
        <p:nvGrpSpPr>
          <p:cNvPr id="27" name="9Slide.vn 101"/>
          <p:cNvGrpSpPr/>
          <p:nvPr/>
        </p:nvGrpSpPr>
        <p:grpSpPr>
          <a:xfrm rot="16200000">
            <a:off x="-2369520" y="2488393"/>
            <a:ext cx="5059677" cy="216397"/>
            <a:chOff x="6007417" y="2177414"/>
            <a:chExt cx="1565910" cy="52387"/>
          </a:xfrm>
          <a:solidFill>
            <a:schemeClr val="tx2"/>
          </a:solidFill>
        </p:grpSpPr>
        <p:sp>
          <p:nvSpPr>
            <p:cNvPr id="28" name="9Slide.vn 102"/>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29" name="9Slide.vn 103"/>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0" name="9Slide.vn 104"/>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1" name="9Slide.vn 105"/>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2" name="9Slide.vn 106"/>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3" name="9Slide.vn 107"/>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4" name="9Slide.vn 108"/>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5" name="9Slide.vn 109"/>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6" name="9Slide.vn 110"/>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7" name="9Slide.vn 111"/>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8" name="9Slide.vn 112"/>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39" name="9Slide.vn 113"/>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Times New Roman" panose="02020603050405020304" charset="0"/>
                <a:cs typeface="Times New Roman" panose="02020603050405020304" charset="0"/>
              </a:endParaRPr>
            </a:p>
          </p:txBody>
        </p:sp>
        <p:sp>
          <p:nvSpPr>
            <p:cNvPr id="40" name="9Slide.vn 114"/>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41" name="9Slide.vn 115"/>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42" name="9Slide.vn 116"/>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43" name="9Slide.vn 117"/>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44" name="9Slide.vn 118"/>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45" name="9Slide.vn 119"/>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46" name="9Slide.vn 120"/>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grpSp>
      <p:grpSp>
        <p:nvGrpSpPr>
          <p:cNvPr id="67" name="9Slide.vn 101"/>
          <p:cNvGrpSpPr/>
          <p:nvPr/>
        </p:nvGrpSpPr>
        <p:grpSpPr>
          <a:xfrm rot="16200000">
            <a:off x="6453843" y="2488393"/>
            <a:ext cx="5059677" cy="216397"/>
            <a:chOff x="6007417" y="2177414"/>
            <a:chExt cx="1565910" cy="52387"/>
          </a:xfrm>
          <a:solidFill>
            <a:schemeClr val="tx2"/>
          </a:solidFill>
        </p:grpSpPr>
        <p:sp>
          <p:nvSpPr>
            <p:cNvPr id="68" name="9Slide.vn 102"/>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69" name="9Slide.vn 103"/>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0" name="9Slide.vn 104"/>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1" name="9Slide.vn 105"/>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2" name="9Slide.vn 106"/>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3" name="9Slide.vn 107"/>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4" name="9Slide.vn 108"/>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5" name="9Slide.vn 109"/>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6" name="9Slide.vn 110"/>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7" name="9Slide.vn 111"/>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8" name="9Slide.vn 112"/>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79" name="9Slide.vn 113"/>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Times New Roman" panose="02020603050405020304" charset="0"/>
                <a:cs typeface="Times New Roman" panose="02020603050405020304" charset="0"/>
              </a:endParaRPr>
            </a:p>
          </p:txBody>
        </p:sp>
        <p:sp>
          <p:nvSpPr>
            <p:cNvPr id="80" name="9Slide.vn 114"/>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81" name="9Slide.vn 115"/>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82" name="9Slide.vn 116"/>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83" name="9Slide.vn 117"/>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84" name="9Slide.vn 118"/>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85" name="9Slide.vn 119"/>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sp>
          <p:nvSpPr>
            <p:cNvPr id="86" name="9Slide.vn 120"/>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Times New Roman" panose="02020603050405020304" charset="0"/>
                <a:cs typeface="Times New Roman" panose="02020603050405020304" charset="0"/>
              </a:endParaRPr>
            </a:p>
          </p:txBody>
        </p:sp>
      </p:grpSp>
      <p:grpSp>
        <p:nvGrpSpPr>
          <p:cNvPr id="126" name="Google Shape;2704;p60"/>
          <p:cNvGrpSpPr/>
          <p:nvPr/>
        </p:nvGrpSpPr>
        <p:grpSpPr>
          <a:xfrm>
            <a:off x="605634" y="4412415"/>
            <a:ext cx="763044" cy="432400"/>
            <a:chOff x="4883744" y="4230000"/>
            <a:chExt cx="1523850" cy="628475"/>
          </a:xfrm>
        </p:grpSpPr>
        <p:sp>
          <p:nvSpPr>
            <p:cNvPr id="127" name="Google Shape;2705;p60"/>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grpSp>
          <p:nvGrpSpPr>
            <p:cNvPr id="128" name="Google Shape;2706;p60"/>
            <p:cNvGrpSpPr/>
            <p:nvPr/>
          </p:nvGrpSpPr>
          <p:grpSpPr>
            <a:xfrm>
              <a:off x="4883744" y="4230163"/>
              <a:ext cx="1523850" cy="628125"/>
              <a:chOff x="-1420300" y="3867063"/>
              <a:chExt cx="1523850" cy="628125"/>
            </a:xfrm>
          </p:grpSpPr>
          <p:sp>
            <p:nvSpPr>
              <p:cNvPr id="129" name="Google Shape;2707;p60"/>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0" name="Google Shape;2708;p60"/>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1" name="Google Shape;2709;p60"/>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2" name="Google Shape;2710;p60"/>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3" name="Google Shape;2711;p60"/>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4" name="Google Shape;2712;p60"/>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5" name="Google Shape;2713;p60"/>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6" name="Google Shape;2714;p60"/>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7" name="Google Shape;2715;p60"/>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8" name="Google Shape;2716;p60"/>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39" name="Google Shape;2717;p60"/>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0" name="Google Shape;2718;p60"/>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1" name="Google Shape;2719;p60"/>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2" name="Google Shape;2720;p60"/>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3" name="Google Shape;2721;p60"/>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4" name="Google Shape;2722;p60"/>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5" name="Google Shape;2723;p60"/>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6" name="Google Shape;2724;p60"/>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7" name="Google Shape;2725;p60"/>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8" name="Google Shape;2726;p60"/>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49" name="Google Shape;2727;p60"/>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50" name="Google Shape;2728;p60"/>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grpSp>
      </p:grpSp>
      <p:grpSp>
        <p:nvGrpSpPr>
          <p:cNvPr id="151" name="Google Shape;2735;p60"/>
          <p:cNvGrpSpPr/>
          <p:nvPr/>
        </p:nvGrpSpPr>
        <p:grpSpPr>
          <a:xfrm rot="13319425">
            <a:off x="8357000" y="998981"/>
            <a:ext cx="433246" cy="821773"/>
            <a:chOff x="6028525" y="1674538"/>
            <a:chExt cx="496625" cy="974950"/>
          </a:xfrm>
        </p:grpSpPr>
        <p:sp>
          <p:nvSpPr>
            <p:cNvPr id="152" name="Google Shape;2736;p60"/>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grpSp>
          <p:nvGrpSpPr>
            <p:cNvPr id="153" name="Google Shape;2737;p60"/>
            <p:cNvGrpSpPr/>
            <p:nvPr/>
          </p:nvGrpSpPr>
          <p:grpSpPr>
            <a:xfrm>
              <a:off x="6035150" y="1674538"/>
              <a:ext cx="490000" cy="974950"/>
              <a:chOff x="6035150" y="1674538"/>
              <a:chExt cx="490000" cy="974950"/>
            </a:xfrm>
          </p:grpSpPr>
          <p:sp>
            <p:nvSpPr>
              <p:cNvPr id="154" name="Google Shape;2738;p60"/>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55" name="Google Shape;2739;p60"/>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56" name="Google Shape;2740;p60"/>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57" name="Google Shape;2741;p60"/>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58" name="Google Shape;2742;p60"/>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59" name="Google Shape;2743;p60"/>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0" name="Google Shape;2744;p60"/>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1" name="Google Shape;2745;p60"/>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2" name="Google Shape;2746;p60"/>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3" name="Google Shape;2747;p60"/>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4" name="Google Shape;2748;p60"/>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5" name="Google Shape;2749;p60"/>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6" name="Google Shape;2750;p60"/>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7" name="Google Shape;2751;p60"/>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8" name="Google Shape;2752;p60"/>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69" name="Google Shape;2753;p60"/>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0" name="Google Shape;2754;p60"/>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1" name="Google Shape;2755;p60"/>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2" name="Google Shape;2756;p60"/>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3" name="Google Shape;2757;p60"/>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4" name="Google Shape;2758;p60"/>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5" name="Google Shape;2759;p60"/>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6" name="Google Shape;2760;p60"/>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7" name="Google Shape;2761;p60"/>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8" name="Google Shape;2762;p60"/>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79" name="Google Shape;2763;p60"/>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80" name="Google Shape;2764;p60"/>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81" name="Google Shape;2765;p60"/>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82" name="Google Shape;2766;p60"/>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sp>
            <p:nvSpPr>
              <p:cNvPr id="183" name="Google Shape;2767;p60"/>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charset="0"/>
                  <a:cs typeface="Times New Roman" panose="02020603050405020304" charset="0"/>
                </a:endParaRPr>
              </a:p>
            </p:txBody>
          </p:sp>
        </p:grpSp>
      </p:grpSp>
      <p:sp>
        <p:nvSpPr>
          <p:cNvPr id="4" name="Rectangles 3"/>
          <p:cNvSpPr/>
          <p:nvPr/>
        </p:nvSpPr>
        <p:spPr>
          <a:xfrm>
            <a:off x="52070" y="-71755"/>
            <a:ext cx="6878955" cy="706755"/>
          </a:xfrm>
          <a:prstGeom prst="rect">
            <a:avLst/>
          </a:prstGeom>
          <a:solidFill>
            <a:schemeClr val="tx1"/>
          </a:solidFill>
          <a:ln>
            <a:noFill/>
          </a:ln>
        </p:spPr>
        <p:txBody>
          <a:bodyPr wrap="square" rtlCol="0" anchor="t">
            <a:spAutoFit/>
          </a:bodyPr>
          <a:p>
            <a:pPr algn="ctr"/>
            <a:r>
              <a:rPr lang="en-US" altLang="zh-CN" sz="4000" b="1">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rPr>
              <a:t>TRAO ĐỔI CÙNG BÀN</a:t>
            </a:r>
            <a:endParaRPr lang="en-US" altLang="zh-CN" sz="4000" b="1">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b="5891"/>
          <a:stretch>
            <a:fillRect/>
          </a:stretch>
        </p:blipFill>
        <p:spPr bwMode="auto">
          <a:xfrm>
            <a:off x="0" y="0"/>
            <a:ext cx="9281886"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30561" y="1346259"/>
            <a:ext cx="6416009" cy="460375"/>
          </a:xfrm>
          <a:custGeom>
            <a:avLst/>
            <a:gdLst>
              <a:gd name="connsiteX0" fmla="*/ 0 w 6416009"/>
              <a:gd name="connsiteY0" fmla="*/ 0 h 400110"/>
              <a:gd name="connsiteX1" fmla="*/ 705761 w 6416009"/>
              <a:gd name="connsiteY1" fmla="*/ 0 h 400110"/>
              <a:gd name="connsiteX2" fmla="*/ 1411522 w 6416009"/>
              <a:gd name="connsiteY2" fmla="*/ 0 h 400110"/>
              <a:gd name="connsiteX3" fmla="*/ 2181443 w 6416009"/>
              <a:gd name="connsiteY3" fmla="*/ 0 h 400110"/>
              <a:gd name="connsiteX4" fmla="*/ 2951364 w 6416009"/>
              <a:gd name="connsiteY4" fmla="*/ 0 h 400110"/>
              <a:gd name="connsiteX5" fmla="*/ 3528805 w 6416009"/>
              <a:gd name="connsiteY5" fmla="*/ 0 h 400110"/>
              <a:gd name="connsiteX6" fmla="*/ 3977926 w 6416009"/>
              <a:gd name="connsiteY6" fmla="*/ 0 h 400110"/>
              <a:gd name="connsiteX7" fmla="*/ 4427046 w 6416009"/>
              <a:gd name="connsiteY7" fmla="*/ 0 h 400110"/>
              <a:gd name="connsiteX8" fmla="*/ 5132807 w 6416009"/>
              <a:gd name="connsiteY8" fmla="*/ 0 h 400110"/>
              <a:gd name="connsiteX9" fmla="*/ 5581928 w 6416009"/>
              <a:gd name="connsiteY9" fmla="*/ 0 h 400110"/>
              <a:gd name="connsiteX10" fmla="*/ 6416009 w 6416009"/>
              <a:gd name="connsiteY10" fmla="*/ 0 h 400110"/>
              <a:gd name="connsiteX11" fmla="*/ 6416009 w 6416009"/>
              <a:gd name="connsiteY11" fmla="*/ 400110 h 400110"/>
              <a:gd name="connsiteX12" fmla="*/ 5774408 w 6416009"/>
              <a:gd name="connsiteY12" fmla="*/ 400110 h 400110"/>
              <a:gd name="connsiteX13" fmla="*/ 5068647 w 6416009"/>
              <a:gd name="connsiteY13" fmla="*/ 400110 h 400110"/>
              <a:gd name="connsiteX14" fmla="*/ 4491206 w 6416009"/>
              <a:gd name="connsiteY14" fmla="*/ 400110 h 400110"/>
              <a:gd name="connsiteX15" fmla="*/ 3913765 w 6416009"/>
              <a:gd name="connsiteY15" fmla="*/ 400110 h 400110"/>
              <a:gd name="connsiteX16" fmla="*/ 3336325 w 6416009"/>
              <a:gd name="connsiteY16" fmla="*/ 400110 h 400110"/>
              <a:gd name="connsiteX17" fmla="*/ 2887204 w 6416009"/>
              <a:gd name="connsiteY17" fmla="*/ 400110 h 400110"/>
              <a:gd name="connsiteX18" fmla="*/ 2438083 w 6416009"/>
              <a:gd name="connsiteY18" fmla="*/ 400110 h 400110"/>
              <a:gd name="connsiteX19" fmla="*/ 1732322 w 6416009"/>
              <a:gd name="connsiteY19" fmla="*/ 400110 h 400110"/>
              <a:gd name="connsiteX20" fmla="*/ 1219042 w 6416009"/>
              <a:gd name="connsiteY20" fmla="*/ 400110 h 400110"/>
              <a:gd name="connsiteX21" fmla="*/ 769921 w 6416009"/>
              <a:gd name="connsiteY21" fmla="*/ 400110 h 400110"/>
              <a:gd name="connsiteX22" fmla="*/ 0 w 6416009"/>
              <a:gd name="connsiteY22" fmla="*/ 400110 h 400110"/>
              <a:gd name="connsiteX23" fmla="*/ 0 w 6416009"/>
              <a:gd name="connsiteY23"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16009" h="400110" fill="none" extrusionOk="0">
                <a:moveTo>
                  <a:pt x="0" y="0"/>
                </a:moveTo>
                <a:cubicBezTo>
                  <a:pt x="228100" y="520"/>
                  <a:pt x="431430" y="25904"/>
                  <a:pt x="705761" y="0"/>
                </a:cubicBezTo>
                <a:cubicBezTo>
                  <a:pt x="980092" y="-25904"/>
                  <a:pt x="1242458" y="-13386"/>
                  <a:pt x="1411522" y="0"/>
                </a:cubicBezTo>
                <a:cubicBezTo>
                  <a:pt x="1580586" y="13386"/>
                  <a:pt x="2009019" y="-25686"/>
                  <a:pt x="2181443" y="0"/>
                </a:cubicBezTo>
                <a:cubicBezTo>
                  <a:pt x="2353867" y="25686"/>
                  <a:pt x="2625388" y="-18789"/>
                  <a:pt x="2951364" y="0"/>
                </a:cubicBezTo>
                <a:cubicBezTo>
                  <a:pt x="3277340" y="18789"/>
                  <a:pt x="3327576" y="17858"/>
                  <a:pt x="3528805" y="0"/>
                </a:cubicBezTo>
                <a:cubicBezTo>
                  <a:pt x="3730034" y="-17858"/>
                  <a:pt x="3761316" y="6042"/>
                  <a:pt x="3977926" y="0"/>
                </a:cubicBezTo>
                <a:cubicBezTo>
                  <a:pt x="4194536" y="-6042"/>
                  <a:pt x="4224043" y="19186"/>
                  <a:pt x="4427046" y="0"/>
                </a:cubicBezTo>
                <a:cubicBezTo>
                  <a:pt x="4630049" y="-19186"/>
                  <a:pt x="4982824" y="22301"/>
                  <a:pt x="5132807" y="0"/>
                </a:cubicBezTo>
                <a:cubicBezTo>
                  <a:pt x="5282790" y="-22301"/>
                  <a:pt x="5404454" y="21602"/>
                  <a:pt x="5581928" y="0"/>
                </a:cubicBezTo>
                <a:cubicBezTo>
                  <a:pt x="5759402" y="-21602"/>
                  <a:pt x="6234843" y="-37934"/>
                  <a:pt x="6416009" y="0"/>
                </a:cubicBezTo>
                <a:cubicBezTo>
                  <a:pt x="6425097" y="102650"/>
                  <a:pt x="6425813" y="204880"/>
                  <a:pt x="6416009" y="400110"/>
                </a:cubicBezTo>
                <a:cubicBezTo>
                  <a:pt x="6215979" y="417781"/>
                  <a:pt x="6041532" y="375229"/>
                  <a:pt x="5774408" y="400110"/>
                </a:cubicBezTo>
                <a:cubicBezTo>
                  <a:pt x="5507284" y="424991"/>
                  <a:pt x="5404185" y="387423"/>
                  <a:pt x="5068647" y="400110"/>
                </a:cubicBezTo>
                <a:cubicBezTo>
                  <a:pt x="4733109" y="412797"/>
                  <a:pt x="4643917" y="396409"/>
                  <a:pt x="4491206" y="400110"/>
                </a:cubicBezTo>
                <a:cubicBezTo>
                  <a:pt x="4338495" y="403811"/>
                  <a:pt x="4034286" y="407649"/>
                  <a:pt x="3913765" y="400110"/>
                </a:cubicBezTo>
                <a:cubicBezTo>
                  <a:pt x="3793244" y="392571"/>
                  <a:pt x="3597831" y="396294"/>
                  <a:pt x="3336325" y="400110"/>
                </a:cubicBezTo>
                <a:cubicBezTo>
                  <a:pt x="3074819" y="403926"/>
                  <a:pt x="3001456" y="401699"/>
                  <a:pt x="2887204" y="400110"/>
                </a:cubicBezTo>
                <a:cubicBezTo>
                  <a:pt x="2772952" y="398521"/>
                  <a:pt x="2563290" y="378300"/>
                  <a:pt x="2438083" y="400110"/>
                </a:cubicBezTo>
                <a:cubicBezTo>
                  <a:pt x="2312876" y="421920"/>
                  <a:pt x="2066878" y="398163"/>
                  <a:pt x="1732322" y="400110"/>
                </a:cubicBezTo>
                <a:cubicBezTo>
                  <a:pt x="1397766" y="402057"/>
                  <a:pt x="1373924" y="415070"/>
                  <a:pt x="1219042" y="400110"/>
                </a:cubicBezTo>
                <a:cubicBezTo>
                  <a:pt x="1064160" y="385150"/>
                  <a:pt x="953818" y="416591"/>
                  <a:pt x="769921" y="400110"/>
                </a:cubicBezTo>
                <a:cubicBezTo>
                  <a:pt x="586024" y="383629"/>
                  <a:pt x="194203" y="433105"/>
                  <a:pt x="0" y="400110"/>
                </a:cubicBezTo>
                <a:cubicBezTo>
                  <a:pt x="-6538" y="317785"/>
                  <a:pt x="-2559" y="86992"/>
                  <a:pt x="0" y="0"/>
                </a:cubicBezTo>
                <a:close/>
              </a:path>
              <a:path w="6416009" h="400110" stroke="0" extrusionOk="0">
                <a:moveTo>
                  <a:pt x="0" y="0"/>
                </a:moveTo>
                <a:cubicBezTo>
                  <a:pt x="160147" y="-4413"/>
                  <a:pt x="302112" y="-21658"/>
                  <a:pt x="449121" y="0"/>
                </a:cubicBezTo>
                <a:cubicBezTo>
                  <a:pt x="596130" y="21658"/>
                  <a:pt x="906668" y="6285"/>
                  <a:pt x="1026561" y="0"/>
                </a:cubicBezTo>
                <a:cubicBezTo>
                  <a:pt x="1146454" y="-6285"/>
                  <a:pt x="1434003" y="9935"/>
                  <a:pt x="1539842" y="0"/>
                </a:cubicBezTo>
                <a:cubicBezTo>
                  <a:pt x="1645681" y="-9935"/>
                  <a:pt x="1950260" y="-25245"/>
                  <a:pt x="2117283" y="0"/>
                </a:cubicBezTo>
                <a:cubicBezTo>
                  <a:pt x="2284306" y="25245"/>
                  <a:pt x="2485677" y="-20723"/>
                  <a:pt x="2823044" y="0"/>
                </a:cubicBezTo>
                <a:cubicBezTo>
                  <a:pt x="3160411" y="20723"/>
                  <a:pt x="3100067" y="21224"/>
                  <a:pt x="3336325" y="0"/>
                </a:cubicBezTo>
                <a:cubicBezTo>
                  <a:pt x="3572583" y="-21224"/>
                  <a:pt x="3852531" y="-9251"/>
                  <a:pt x="4106246" y="0"/>
                </a:cubicBezTo>
                <a:cubicBezTo>
                  <a:pt x="4359961" y="9251"/>
                  <a:pt x="4656533" y="-1867"/>
                  <a:pt x="4812007" y="0"/>
                </a:cubicBezTo>
                <a:cubicBezTo>
                  <a:pt x="4967481" y="1867"/>
                  <a:pt x="5306849" y="23752"/>
                  <a:pt x="5517768" y="0"/>
                </a:cubicBezTo>
                <a:cubicBezTo>
                  <a:pt x="5728687" y="-23752"/>
                  <a:pt x="6148950" y="3762"/>
                  <a:pt x="6416009" y="0"/>
                </a:cubicBezTo>
                <a:cubicBezTo>
                  <a:pt x="6405473" y="194149"/>
                  <a:pt x="6434770" y="206769"/>
                  <a:pt x="6416009" y="400110"/>
                </a:cubicBezTo>
                <a:cubicBezTo>
                  <a:pt x="6074237" y="378845"/>
                  <a:pt x="5970204" y="429074"/>
                  <a:pt x="5646088" y="400110"/>
                </a:cubicBezTo>
                <a:cubicBezTo>
                  <a:pt x="5321972" y="371146"/>
                  <a:pt x="5288187" y="366922"/>
                  <a:pt x="4940327" y="400110"/>
                </a:cubicBezTo>
                <a:cubicBezTo>
                  <a:pt x="4592467" y="433298"/>
                  <a:pt x="4596510" y="386697"/>
                  <a:pt x="4362886" y="400110"/>
                </a:cubicBezTo>
                <a:cubicBezTo>
                  <a:pt x="4129262" y="413523"/>
                  <a:pt x="4004639" y="411489"/>
                  <a:pt x="3849605" y="400110"/>
                </a:cubicBezTo>
                <a:cubicBezTo>
                  <a:pt x="3694571" y="388731"/>
                  <a:pt x="3481540" y="426423"/>
                  <a:pt x="3208005" y="400110"/>
                </a:cubicBezTo>
                <a:cubicBezTo>
                  <a:pt x="2934470" y="373797"/>
                  <a:pt x="2830210" y="419472"/>
                  <a:pt x="2502244" y="400110"/>
                </a:cubicBezTo>
                <a:cubicBezTo>
                  <a:pt x="2174278" y="380748"/>
                  <a:pt x="2045793" y="397153"/>
                  <a:pt x="1860643" y="400110"/>
                </a:cubicBezTo>
                <a:cubicBezTo>
                  <a:pt x="1675493" y="403067"/>
                  <a:pt x="1564623" y="418716"/>
                  <a:pt x="1347362" y="400110"/>
                </a:cubicBezTo>
                <a:cubicBezTo>
                  <a:pt x="1130101" y="381504"/>
                  <a:pt x="1047705" y="408790"/>
                  <a:pt x="898241" y="400110"/>
                </a:cubicBezTo>
                <a:cubicBezTo>
                  <a:pt x="748777" y="391430"/>
                  <a:pt x="361691" y="433540"/>
                  <a:pt x="0" y="400110"/>
                </a:cubicBezTo>
                <a:cubicBezTo>
                  <a:pt x="7673" y="313076"/>
                  <a:pt x="-12170" y="125524"/>
                  <a:pt x="0" y="0"/>
                </a:cubicBezTo>
                <a:close/>
              </a:path>
            </a:pathLst>
          </a:custGeom>
          <a:solidFill>
            <a:schemeClr val="accent2"/>
          </a:solidFill>
          <a:ln w="28575">
            <a:solidFill>
              <a:srgbClr val="00B0F0"/>
            </a:solidFill>
            <a:prstDash val="sysDash"/>
          </a:ln>
        </p:spPr>
        <p:txBody>
          <a:bodyPr wrap="square">
            <a:spAutoFit/>
          </a:bodyPr>
          <a:lstStyle/>
          <a:p>
            <a:pPr algn="ctr"/>
            <a:r>
              <a:rPr lang="en-US" sz="2400" b="1" dirty="0" err="1">
                <a:solidFill>
                  <a:srgbClr val="7030A0"/>
                </a:solidFill>
                <a:latin typeface="Times New Roman" panose="02020603050405020304" charset="0"/>
                <a:cs typeface="Times New Roman" panose="02020603050405020304" charset="0"/>
              </a:rPr>
              <a:t>Em</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có</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suy</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nghĩ</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gì</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về</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việc</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quản</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lí</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tiền</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hiệu</a:t>
            </a:r>
            <a:r>
              <a:rPr lang="en-US" sz="2400" b="1" dirty="0">
                <a:solidFill>
                  <a:srgbClr val="7030A0"/>
                </a:solidFill>
                <a:latin typeface="Times New Roman" panose="02020603050405020304" charset="0"/>
                <a:cs typeface="Times New Roman" panose="02020603050405020304" charset="0"/>
              </a:rPr>
              <a:t> </a:t>
            </a:r>
            <a:r>
              <a:rPr lang="en-US" sz="2400" b="1" dirty="0" err="1">
                <a:solidFill>
                  <a:srgbClr val="7030A0"/>
                </a:solidFill>
                <a:latin typeface="Times New Roman" panose="02020603050405020304" charset="0"/>
                <a:cs typeface="Times New Roman" panose="02020603050405020304" charset="0"/>
              </a:rPr>
              <a:t>quả</a:t>
            </a:r>
            <a:r>
              <a:rPr lang="en-US" sz="2400" b="1" dirty="0">
                <a:solidFill>
                  <a:srgbClr val="7030A0"/>
                </a:solidFill>
                <a:latin typeface="Times New Roman" panose="02020603050405020304" charset="0"/>
                <a:cs typeface="Times New Roman" panose="02020603050405020304" charset="0"/>
              </a:rPr>
              <a:t>?</a:t>
            </a:r>
            <a:endParaRPr lang="en-US" sz="2400" b="1" dirty="0">
              <a:solidFill>
                <a:srgbClr val="7030A0"/>
              </a:solidFill>
              <a:latin typeface="Times New Roman" panose="02020603050405020304" charset="0"/>
              <a:cs typeface="Times New Roman" panose="02020603050405020304"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915768" y="2126280"/>
            <a:ext cx="3209261" cy="2571994"/>
          </a:xfrm>
          <a:prstGeom prst="round2DiagRect">
            <a:avLst>
              <a:gd name="adj1" fmla="val 16667"/>
              <a:gd name="adj2" fmla="val 0"/>
            </a:avLst>
          </a:prstGeom>
          <a:ln w="88900" cap="sq">
            <a:solidFill>
              <a:schemeClr val="accent2">
                <a:lumMod val="75000"/>
              </a:schemeClr>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6660" y="508000"/>
            <a:ext cx="6746875" cy="706755"/>
          </a:xfrm>
          <a:prstGeom prst="rect">
            <a:avLst/>
          </a:prstGeom>
          <a:noFill/>
        </p:spPr>
        <p:txBody>
          <a:bodyPr wrap="square">
            <a:spAutoFit/>
          </a:bodyPr>
          <a:lstStyle/>
          <a:p>
            <a:pPr marL="0" indent="0" algn="ctr">
              <a:buNone/>
            </a:pPr>
            <a:r>
              <a:rPr lang="en-US" sz="2000" b="1" dirty="0" err="1">
                <a:latin typeface="Times New Roman" panose="02020603050405020304" charset="0"/>
                <a:cs typeface="Times New Roman" panose="02020603050405020304" charset="0"/>
              </a:rPr>
              <a:t>Em</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hãy</a:t>
            </a:r>
            <a:r>
              <a:rPr lang="en-US" sz="2000" b="1" dirty="0">
                <a:latin typeface="Times New Roman" panose="02020603050405020304" charset="0"/>
                <a:cs typeface="Times New Roman" panose="02020603050405020304" charset="0"/>
              </a:rPr>
              <a:t> thảo luận với các bạn </a:t>
            </a:r>
            <a:r>
              <a:rPr lang="en-US" sz="2000" b="1" dirty="0" err="1">
                <a:latin typeface="Times New Roman" panose="02020603050405020304" charset="0"/>
                <a:cs typeface="Times New Roman" panose="02020603050405020304" charset="0"/>
              </a:rPr>
              <a:t>nguyên</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tắc</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quản</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lí</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tiền</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hiệu</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quả</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theo</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gợi</a:t>
            </a:r>
            <a:r>
              <a:rPr lang="en-US" sz="2000" b="1" dirty="0">
                <a:latin typeface="Times New Roman" panose="02020603050405020304" charset="0"/>
                <a:cs typeface="Times New Roman" panose="02020603050405020304" charset="0"/>
              </a:rPr>
              <a:t> ý </a:t>
            </a:r>
            <a:r>
              <a:rPr lang="en-US" sz="2000" b="1" dirty="0" err="1">
                <a:latin typeface="Times New Roman" panose="02020603050405020304" charset="0"/>
                <a:cs typeface="Times New Roman" panose="02020603050405020304" charset="0"/>
              </a:rPr>
              <a:t>dưới</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đây</a:t>
            </a:r>
            <a:r>
              <a:rPr lang="en-US" sz="2000" b="1" dirty="0">
                <a:latin typeface="Times New Roman" panose="02020603050405020304" charset="0"/>
                <a:cs typeface="Times New Roman" panose="02020603050405020304" charset="0"/>
              </a:rPr>
              <a:t>.</a:t>
            </a:r>
            <a:endParaRPr lang="en-US" sz="2000" b="1" dirty="0">
              <a:latin typeface="Times New Roman" panose="02020603050405020304" charset="0"/>
              <a:cs typeface="Times New Roman" panose="02020603050405020304" charset="0"/>
            </a:endParaRPr>
          </a:p>
        </p:txBody>
      </p:sp>
      <p:sp>
        <p:nvSpPr>
          <p:cNvPr id="6" name="Content Placeholder 2"/>
          <p:cNvSpPr txBox="1"/>
          <p:nvPr/>
        </p:nvSpPr>
        <p:spPr>
          <a:xfrm>
            <a:off x="145143" y="1567542"/>
            <a:ext cx="4659085" cy="3149599"/>
          </a:xfrm>
          <a:prstGeom prst="flowChartAlternateProcess">
            <a:avLst/>
          </a:prstGeom>
          <a:ln w="7620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BE00"/>
              </a:buClr>
              <a:buSzPts val="1200"/>
              <a:buFont typeface="Dosis"/>
              <a:buChar char="●"/>
              <a:defRPr sz="1400" b="0" i="0" u="none" strike="noStrike" cap="none">
                <a:solidFill>
                  <a:schemeClr val="dk1"/>
                </a:solidFill>
                <a:latin typeface="Dosis"/>
                <a:ea typeface="Dosis"/>
                <a:cs typeface="Dosis"/>
                <a:sym typeface="Dosis"/>
              </a:defRPr>
            </a:lvl1pPr>
            <a:lvl2pPr marL="914400" marR="0" lvl="1"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2pPr>
            <a:lvl3pPr marL="1371600" marR="0" lvl="2"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3pPr>
            <a:lvl4pPr marL="1828800" marR="0" lvl="3"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4pPr>
            <a:lvl5pPr marL="2286000" marR="0" lvl="4"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5pPr>
            <a:lvl6pPr marL="2743200" marR="0" lvl="5"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6pPr>
            <a:lvl7pPr marL="3200400" marR="0" lvl="6"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7pPr>
            <a:lvl8pPr marL="3657600" marR="0" lvl="7"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8pPr>
            <a:lvl9pPr marL="4114800" marR="0" lvl="8" indent="-304800" algn="l" rtl="0">
              <a:lnSpc>
                <a:spcPct val="115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9pPr>
          </a:lstStyle>
          <a:p>
            <a:pPr marL="0" indent="0">
              <a:lnSpc>
                <a:spcPct val="250000"/>
              </a:lnSpc>
              <a:buFont typeface="Dosis"/>
              <a:buNone/>
            </a:pPr>
            <a:r>
              <a:rPr lang="en-US" sz="2000" b="1" dirty="0" err="1">
                <a:solidFill>
                  <a:srgbClr val="FF6B65"/>
                </a:solidFill>
                <a:latin typeface="Times New Roman" panose="02020603050405020304" charset="0"/>
                <a:cs typeface="Times New Roman" panose="02020603050405020304" charset="0"/>
              </a:rPr>
              <a:t>Nguyên</a:t>
            </a:r>
            <a:r>
              <a:rPr lang="en-US" sz="2000" b="1" dirty="0">
                <a:solidFill>
                  <a:srgbClr val="FF6B65"/>
                </a:solidFill>
                <a:latin typeface="Times New Roman" panose="02020603050405020304" charset="0"/>
                <a:cs typeface="Times New Roman" panose="02020603050405020304" charset="0"/>
              </a:rPr>
              <a:t> </a:t>
            </a:r>
            <a:r>
              <a:rPr lang="en-US" sz="2000" b="1" dirty="0" err="1">
                <a:solidFill>
                  <a:srgbClr val="FF6B65"/>
                </a:solidFill>
                <a:latin typeface="Times New Roman" panose="02020603050405020304" charset="0"/>
                <a:cs typeface="Times New Roman" panose="02020603050405020304" charset="0"/>
              </a:rPr>
              <a:t>tắc</a:t>
            </a:r>
            <a:r>
              <a:rPr lang="en-US" sz="2000" b="1" dirty="0">
                <a:solidFill>
                  <a:srgbClr val="FF6B65"/>
                </a:solidFill>
                <a:latin typeface="Times New Roman" panose="02020603050405020304" charset="0"/>
                <a:cs typeface="Times New Roman" panose="02020603050405020304" charset="0"/>
              </a:rPr>
              <a:t> 1: Chi </a:t>
            </a:r>
            <a:r>
              <a:rPr lang="en-US" sz="2000" b="1" dirty="0" err="1">
                <a:solidFill>
                  <a:srgbClr val="FF6B65"/>
                </a:solidFill>
                <a:latin typeface="Times New Roman" panose="02020603050405020304" charset="0"/>
                <a:cs typeface="Times New Roman" panose="02020603050405020304" charset="0"/>
              </a:rPr>
              <a:t>tiêu</a:t>
            </a:r>
            <a:r>
              <a:rPr lang="en-US" sz="2000" b="1" dirty="0">
                <a:solidFill>
                  <a:srgbClr val="FF6B65"/>
                </a:solidFill>
                <a:latin typeface="Times New Roman" panose="02020603050405020304" charset="0"/>
                <a:cs typeface="Times New Roman" panose="02020603050405020304" charset="0"/>
              </a:rPr>
              <a:t> </a:t>
            </a:r>
            <a:r>
              <a:rPr lang="en-US" sz="2000" b="1" dirty="0" err="1">
                <a:solidFill>
                  <a:srgbClr val="FF6B65"/>
                </a:solidFill>
                <a:latin typeface="Times New Roman" panose="02020603050405020304" charset="0"/>
                <a:cs typeface="Times New Roman" panose="02020603050405020304" charset="0"/>
              </a:rPr>
              <a:t>hợp</a:t>
            </a:r>
            <a:r>
              <a:rPr lang="en-US" sz="2000" b="1" dirty="0">
                <a:solidFill>
                  <a:srgbClr val="FF6B65"/>
                </a:solidFill>
                <a:latin typeface="Times New Roman" panose="02020603050405020304" charset="0"/>
                <a:cs typeface="Times New Roman" panose="02020603050405020304" charset="0"/>
              </a:rPr>
              <a:t> </a:t>
            </a:r>
            <a:r>
              <a:rPr lang="en-US" sz="2000" b="1" dirty="0" err="1">
                <a:solidFill>
                  <a:srgbClr val="FF6B65"/>
                </a:solidFill>
                <a:latin typeface="Times New Roman" panose="02020603050405020304" charset="0"/>
                <a:cs typeface="Times New Roman" panose="02020603050405020304" charset="0"/>
              </a:rPr>
              <a:t>lí</a:t>
            </a:r>
            <a:endParaRPr lang="en-US" sz="2000" b="1" dirty="0">
              <a:solidFill>
                <a:srgbClr val="FF6B65"/>
              </a:solidFill>
              <a:latin typeface="Times New Roman" panose="02020603050405020304" charset="0"/>
              <a:cs typeface="Times New Roman" panose="02020603050405020304" charset="0"/>
            </a:endParaRPr>
          </a:p>
          <a:p>
            <a:pPr marL="0" indent="0">
              <a:lnSpc>
                <a:spcPct val="250000"/>
              </a:lnSpc>
              <a:buFont typeface="Dosis"/>
              <a:buNone/>
            </a:pPr>
            <a:r>
              <a:rPr lang="en-US" sz="2000" b="1" dirty="0" err="1">
                <a:solidFill>
                  <a:schemeClr val="accent5">
                    <a:lumMod val="75000"/>
                  </a:schemeClr>
                </a:solidFill>
                <a:latin typeface="Times New Roman" panose="02020603050405020304" charset="0"/>
                <a:cs typeface="Times New Roman" panose="02020603050405020304" charset="0"/>
              </a:rPr>
              <a:t>Nguyên</a:t>
            </a:r>
            <a:r>
              <a:rPr lang="en-US" sz="2000" b="1" dirty="0">
                <a:solidFill>
                  <a:schemeClr val="accent5">
                    <a:lumMod val="75000"/>
                  </a:schemeClr>
                </a:solidFill>
                <a:latin typeface="Times New Roman" panose="02020603050405020304" charset="0"/>
                <a:cs typeface="Times New Roman" panose="02020603050405020304" charset="0"/>
              </a:rPr>
              <a:t> </a:t>
            </a:r>
            <a:r>
              <a:rPr lang="en-US" sz="2000" b="1" dirty="0" err="1">
                <a:solidFill>
                  <a:schemeClr val="accent5">
                    <a:lumMod val="75000"/>
                  </a:schemeClr>
                </a:solidFill>
                <a:latin typeface="Times New Roman" panose="02020603050405020304" charset="0"/>
                <a:cs typeface="Times New Roman" panose="02020603050405020304" charset="0"/>
              </a:rPr>
              <a:t>tắc</a:t>
            </a:r>
            <a:r>
              <a:rPr lang="en-US" sz="2000" b="1" dirty="0">
                <a:solidFill>
                  <a:schemeClr val="accent5">
                    <a:lumMod val="75000"/>
                  </a:schemeClr>
                </a:solidFill>
                <a:latin typeface="Times New Roman" panose="02020603050405020304" charset="0"/>
                <a:cs typeface="Times New Roman" panose="02020603050405020304" charset="0"/>
              </a:rPr>
              <a:t> 2: </a:t>
            </a:r>
            <a:r>
              <a:rPr lang="en-US" sz="2000" b="1" dirty="0" err="1">
                <a:solidFill>
                  <a:schemeClr val="accent5">
                    <a:lumMod val="75000"/>
                  </a:schemeClr>
                </a:solidFill>
                <a:latin typeface="Times New Roman" panose="02020603050405020304" charset="0"/>
                <a:cs typeface="Times New Roman" panose="02020603050405020304" charset="0"/>
              </a:rPr>
              <a:t>Tiết</a:t>
            </a:r>
            <a:r>
              <a:rPr lang="en-US" sz="2000" b="1" dirty="0">
                <a:solidFill>
                  <a:schemeClr val="accent5">
                    <a:lumMod val="75000"/>
                  </a:schemeClr>
                </a:solidFill>
                <a:latin typeface="Times New Roman" panose="02020603050405020304" charset="0"/>
                <a:cs typeface="Times New Roman" panose="02020603050405020304" charset="0"/>
              </a:rPr>
              <a:t> </a:t>
            </a:r>
            <a:r>
              <a:rPr lang="en-US" sz="2000" b="1" dirty="0" err="1">
                <a:solidFill>
                  <a:schemeClr val="accent5">
                    <a:lumMod val="75000"/>
                  </a:schemeClr>
                </a:solidFill>
                <a:latin typeface="Times New Roman" panose="02020603050405020304" charset="0"/>
                <a:cs typeface="Times New Roman" panose="02020603050405020304" charset="0"/>
              </a:rPr>
              <a:t>kiệm</a:t>
            </a:r>
            <a:r>
              <a:rPr lang="en-US" sz="2000" b="1" dirty="0">
                <a:solidFill>
                  <a:schemeClr val="accent5">
                    <a:lumMod val="75000"/>
                  </a:schemeClr>
                </a:solidFill>
                <a:latin typeface="Times New Roman" panose="02020603050405020304" charset="0"/>
                <a:cs typeface="Times New Roman" panose="02020603050405020304" charset="0"/>
              </a:rPr>
              <a:t> </a:t>
            </a:r>
            <a:r>
              <a:rPr lang="en-US" sz="2000" b="1" dirty="0" err="1">
                <a:solidFill>
                  <a:schemeClr val="accent5">
                    <a:lumMod val="75000"/>
                  </a:schemeClr>
                </a:solidFill>
                <a:latin typeface="Times New Roman" panose="02020603050405020304" charset="0"/>
                <a:cs typeface="Times New Roman" panose="02020603050405020304" charset="0"/>
              </a:rPr>
              <a:t>thường</a:t>
            </a:r>
            <a:r>
              <a:rPr lang="en-US" sz="2000" b="1" dirty="0">
                <a:solidFill>
                  <a:schemeClr val="accent5">
                    <a:lumMod val="75000"/>
                  </a:schemeClr>
                </a:solidFill>
                <a:latin typeface="Times New Roman" panose="02020603050405020304" charset="0"/>
                <a:cs typeface="Times New Roman" panose="02020603050405020304" charset="0"/>
              </a:rPr>
              <a:t> </a:t>
            </a:r>
            <a:r>
              <a:rPr lang="en-US" sz="2000" b="1" dirty="0" err="1">
                <a:solidFill>
                  <a:schemeClr val="accent5">
                    <a:lumMod val="75000"/>
                  </a:schemeClr>
                </a:solidFill>
                <a:latin typeface="Times New Roman" panose="02020603050405020304" charset="0"/>
                <a:cs typeface="Times New Roman" panose="02020603050405020304" charset="0"/>
              </a:rPr>
              <a:t>xuyên</a:t>
            </a:r>
            <a:endParaRPr lang="en-US" sz="2000" b="1" dirty="0">
              <a:solidFill>
                <a:schemeClr val="accent5">
                  <a:lumMod val="75000"/>
                </a:schemeClr>
              </a:solidFill>
              <a:latin typeface="Times New Roman" panose="02020603050405020304" charset="0"/>
              <a:cs typeface="Times New Roman" panose="02020603050405020304" charset="0"/>
            </a:endParaRPr>
          </a:p>
          <a:p>
            <a:pPr marL="0" indent="0">
              <a:lnSpc>
                <a:spcPct val="250000"/>
              </a:lnSpc>
              <a:buFont typeface="Dosis"/>
              <a:buNone/>
            </a:pPr>
            <a:r>
              <a:rPr lang="en-US" sz="2000" b="1" dirty="0" err="1">
                <a:solidFill>
                  <a:srgbClr val="00B050"/>
                </a:solidFill>
                <a:latin typeface="Times New Roman" panose="02020603050405020304" charset="0"/>
                <a:cs typeface="Times New Roman" panose="02020603050405020304" charset="0"/>
              </a:rPr>
              <a:t>Nguyên</a:t>
            </a:r>
            <a:r>
              <a:rPr lang="en-US" sz="2000" b="1" dirty="0">
                <a:solidFill>
                  <a:srgbClr val="00B050"/>
                </a:solidFill>
                <a:latin typeface="Times New Roman" panose="02020603050405020304" charset="0"/>
                <a:cs typeface="Times New Roman" panose="02020603050405020304" charset="0"/>
              </a:rPr>
              <a:t> </a:t>
            </a:r>
            <a:r>
              <a:rPr lang="en-US" sz="2000" b="1" dirty="0" err="1">
                <a:solidFill>
                  <a:srgbClr val="00B050"/>
                </a:solidFill>
                <a:latin typeface="Times New Roman" panose="02020603050405020304" charset="0"/>
                <a:cs typeface="Times New Roman" panose="02020603050405020304" charset="0"/>
              </a:rPr>
              <a:t>tắc</a:t>
            </a:r>
            <a:r>
              <a:rPr lang="en-US" sz="2000" b="1" dirty="0">
                <a:solidFill>
                  <a:srgbClr val="00B050"/>
                </a:solidFill>
                <a:latin typeface="Times New Roman" panose="02020603050405020304" charset="0"/>
                <a:cs typeface="Times New Roman" panose="02020603050405020304" charset="0"/>
              </a:rPr>
              <a:t> 3: </a:t>
            </a:r>
            <a:r>
              <a:rPr lang="en-US" sz="2000" b="1" dirty="0" err="1">
                <a:solidFill>
                  <a:srgbClr val="00B050"/>
                </a:solidFill>
                <a:latin typeface="Times New Roman" panose="02020603050405020304" charset="0"/>
                <a:cs typeface="Times New Roman" panose="02020603050405020304" charset="0"/>
              </a:rPr>
              <a:t>Tăng</a:t>
            </a:r>
            <a:r>
              <a:rPr lang="en-US" sz="2000" b="1" dirty="0">
                <a:solidFill>
                  <a:srgbClr val="00B050"/>
                </a:solidFill>
                <a:latin typeface="Times New Roman" panose="02020603050405020304" charset="0"/>
                <a:cs typeface="Times New Roman" panose="02020603050405020304" charset="0"/>
              </a:rPr>
              <a:t> </a:t>
            </a:r>
            <a:r>
              <a:rPr lang="en-US" sz="2000" b="1" dirty="0" err="1">
                <a:solidFill>
                  <a:srgbClr val="00B050"/>
                </a:solidFill>
                <a:latin typeface="Times New Roman" panose="02020603050405020304" charset="0"/>
                <a:cs typeface="Times New Roman" panose="02020603050405020304" charset="0"/>
              </a:rPr>
              <a:t>nguồn</a:t>
            </a:r>
            <a:r>
              <a:rPr lang="en-US" sz="2000" b="1" dirty="0">
                <a:solidFill>
                  <a:srgbClr val="00B050"/>
                </a:solidFill>
                <a:latin typeface="Times New Roman" panose="02020603050405020304" charset="0"/>
                <a:cs typeface="Times New Roman" panose="02020603050405020304" charset="0"/>
              </a:rPr>
              <a:t> </a:t>
            </a:r>
            <a:r>
              <a:rPr lang="en-US" sz="2000" b="1" dirty="0" err="1">
                <a:solidFill>
                  <a:srgbClr val="00B050"/>
                </a:solidFill>
                <a:latin typeface="Times New Roman" panose="02020603050405020304" charset="0"/>
                <a:cs typeface="Times New Roman" panose="02020603050405020304" charset="0"/>
              </a:rPr>
              <a:t>thu</a:t>
            </a:r>
            <a:endParaRPr lang="en-US" sz="2000" b="1" dirty="0">
              <a:solidFill>
                <a:srgbClr val="00B05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8" y="0"/>
            <a:ext cx="9144479" cy="5143500"/>
          </a:xfrm>
          <a:prstGeom prst="rect">
            <a:avLst/>
          </a:prstGeom>
        </p:spPr>
      </p:pic>
      <p:sp>
        <p:nvSpPr>
          <p:cNvPr id="2" name="Hình chữ nhật 1"/>
          <p:cNvSpPr/>
          <p:nvPr/>
        </p:nvSpPr>
        <p:spPr>
          <a:xfrm>
            <a:off x="290420" y="1998236"/>
            <a:ext cx="8562681" cy="991870"/>
          </a:xfrm>
          <a:prstGeom prst="rect">
            <a:avLst/>
          </a:prstGeom>
          <a:noFill/>
        </p:spPr>
        <p:txBody>
          <a:bodyPr wrap="square" lIns="68580" tIns="34290" rIns="68580" bIns="34290">
            <a:spAutoFit/>
          </a:bodyPr>
          <a:lstStyle/>
          <a:p>
            <a:pPr algn="ctr"/>
            <a:r>
              <a:rPr lang="en-US" sz="3000" b="0" cap="none" spc="0" dirty="0">
                <a:ln w="0"/>
                <a:solidFill>
                  <a:srgbClr val="00B0F0"/>
                </a:solidFill>
                <a:effectLst>
                  <a:reflection blurRad="6350" stA="53000" endA="300" endPos="35500" dir="5400000" sy="-90000" algn="bl" rotWithShape="0"/>
                </a:effectLst>
                <a:latin typeface="Times New Roman" panose="02020603050405020304" charset="0"/>
                <a:cs typeface="Times New Roman" panose="02020603050405020304" charset="0"/>
              </a:rPr>
              <a:t>CẢM </a:t>
            </a:r>
            <a:r>
              <a:rPr lang="vi-VN" sz="3000" b="0" cap="none" spc="0" dirty="0">
                <a:ln w="0"/>
                <a:solidFill>
                  <a:srgbClr val="00B0F0"/>
                </a:solidFill>
                <a:effectLst>
                  <a:reflection blurRad="6350" stA="53000" endA="300" endPos="35500" dir="5400000" sy="-90000" algn="bl" rotWithShape="0"/>
                </a:effectLst>
                <a:latin typeface="Times New Roman" panose="02020603050405020304" charset="0"/>
                <a:cs typeface="Times New Roman" panose="02020603050405020304" charset="0"/>
              </a:rPr>
              <a:t>Ơ</a:t>
            </a:r>
            <a:r>
              <a:rPr lang="en-US" sz="3000" b="0" cap="none" spc="0" dirty="0">
                <a:ln w="0"/>
                <a:solidFill>
                  <a:srgbClr val="00B0F0"/>
                </a:solidFill>
                <a:effectLst>
                  <a:reflection blurRad="6350" stA="53000" endA="300" endPos="35500" dir="5400000" sy="-90000" algn="bl" rotWithShape="0"/>
                </a:effectLst>
                <a:latin typeface="Times New Roman" panose="02020603050405020304" charset="0"/>
                <a:cs typeface="Times New Roman" panose="02020603050405020304" charset="0"/>
              </a:rPr>
              <a:t>N QUÝ THẦY CÔ VÀ CÁC BẠN ĐÃ</a:t>
            </a:r>
            <a:endParaRPr lang="en-US" sz="3000" b="0" cap="none" spc="0" dirty="0">
              <a:ln w="0"/>
              <a:solidFill>
                <a:srgbClr val="00B0F0"/>
              </a:solidFill>
              <a:effectLst>
                <a:reflection blurRad="6350" stA="53000" endA="300" endPos="35500" dir="5400000" sy="-90000" algn="bl" rotWithShape="0"/>
              </a:effectLst>
              <a:latin typeface="Times New Roman" panose="02020603050405020304" charset="0"/>
              <a:cs typeface="Times New Roman" panose="02020603050405020304" charset="0"/>
            </a:endParaRPr>
          </a:p>
          <a:p>
            <a:pPr algn="ctr"/>
            <a:r>
              <a:rPr lang="en-US" sz="3000" dirty="0">
                <a:ln w="0"/>
                <a:solidFill>
                  <a:srgbClr val="00B0F0"/>
                </a:solidFill>
                <a:effectLst>
                  <a:reflection blurRad="6350" stA="53000" endA="300" endPos="35500" dir="5400000" sy="-90000" algn="bl" rotWithShape="0"/>
                </a:effectLst>
                <a:latin typeface="Times New Roman" panose="02020603050405020304" charset="0"/>
                <a:cs typeface="Times New Roman" panose="02020603050405020304" charset="0"/>
              </a:rPr>
              <a:t>THAM GIA TIẾT HỌC</a:t>
            </a:r>
            <a:endParaRPr lang="en-US" sz="3000" b="0" cap="none" spc="0" dirty="0">
              <a:ln w="0"/>
              <a:solidFill>
                <a:srgbClr val="00B0F0"/>
              </a:solidFill>
              <a:effectLst>
                <a:reflection blurRad="6350" stA="53000" endA="300" endPos="35500" dir="5400000" sy="-90000" algn="bl" rotWithShape="0"/>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oogle Shape;2471;p52"/>
          <p:cNvGrpSpPr/>
          <p:nvPr/>
        </p:nvGrpSpPr>
        <p:grpSpPr>
          <a:xfrm>
            <a:off x="458768" y="1237665"/>
            <a:ext cx="701334" cy="701758"/>
            <a:chOff x="1300400" y="1688700"/>
            <a:chExt cx="481950" cy="482275"/>
          </a:xfrm>
        </p:grpSpPr>
        <p:sp>
          <p:nvSpPr>
            <p:cNvPr id="21" name="Google Shape;2472;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22" name="Google Shape;2473;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grpSp>
        <p:nvGrpSpPr>
          <p:cNvPr id="14" name="Google Shape;2457;p52"/>
          <p:cNvGrpSpPr/>
          <p:nvPr/>
        </p:nvGrpSpPr>
        <p:grpSpPr>
          <a:xfrm>
            <a:off x="3487379" y="3626786"/>
            <a:ext cx="630680" cy="631105"/>
            <a:chOff x="1300400" y="1688700"/>
            <a:chExt cx="481950" cy="482275"/>
          </a:xfrm>
        </p:grpSpPr>
        <p:sp>
          <p:nvSpPr>
            <p:cNvPr id="15" name="Google Shape;2458;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6" name="Google Shape;2459;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1" name="Google Shape;2451;p52"/>
          <p:cNvGrpSpPr/>
          <p:nvPr/>
        </p:nvGrpSpPr>
        <p:grpSpPr>
          <a:xfrm>
            <a:off x="7881763" y="1790116"/>
            <a:ext cx="630680" cy="631105"/>
            <a:chOff x="1300400" y="1688700"/>
            <a:chExt cx="481950" cy="482275"/>
          </a:xfrm>
        </p:grpSpPr>
        <p:sp>
          <p:nvSpPr>
            <p:cNvPr id="12" name="Google Shape;2452;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3" name="Google Shape;2453;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7" name="Google Shape;2467;p52"/>
          <p:cNvGrpSpPr/>
          <p:nvPr/>
        </p:nvGrpSpPr>
        <p:grpSpPr>
          <a:xfrm>
            <a:off x="5776548" y="974995"/>
            <a:ext cx="701334" cy="701758"/>
            <a:chOff x="1300400" y="1688700"/>
            <a:chExt cx="481950" cy="482275"/>
          </a:xfrm>
        </p:grpSpPr>
        <p:sp>
          <p:nvSpPr>
            <p:cNvPr id="18" name="Google Shape;2468;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9" name="Google Shape;2469;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sp>
        <p:nvSpPr>
          <p:cNvPr id="3" name="Google Shape;2234;p38"/>
          <p:cNvSpPr/>
          <p:nvPr/>
        </p:nvSpPr>
        <p:spPr>
          <a:xfrm>
            <a:off x="878114" y="1261299"/>
            <a:ext cx="7387772" cy="2604477"/>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solidFill>
                <a:srgbClr val="2F3C72"/>
              </a:solidFill>
              <a:latin typeface="SVN-Internation" panose="02040603050506020204" pitchFamily="18" charset="0"/>
              <a:ea typeface="Fredoka One" panose="02000000000000000000"/>
              <a:cs typeface="Fredoka One" panose="02000000000000000000"/>
              <a:sym typeface="Fredoka One" panose="02000000000000000000"/>
            </a:endParaRPr>
          </a:p>
        </p:txBody>
      </p:sp>
      <p:sp>
        <p:nvSpPr>
          <p:cNvPr id="2" name="Google Shape;2232;p38"/>
          <p:cNvSpPr txBox="1"/>
          <p:nvPr/>
        </p:nvSpPr>
        <p:spPr>
          <a:xfrm>
            <a:off x="1528417" y="1743004"/>
            <a:ext cx="5878286" cy="1904896"/>
          </a:xfrm>
          <a:prstGeom prst="rect">
            <a:avLst/>
          </a:prstGeom>
        </p:spPr>
        <p:txBody>
          <a:bodyPr spcFirstLastPara="1" wrap="square" lIns="91425" tIns="91425" rIns="91425" bIns="91425" anchor="ctr" anchorCtr="0">
            <a:prstTxWarp prst="textWave1">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buClr>
                <a:schemeClr val="dk1"/>
              </a:buClr>
              <a:buSzPts val="1100"/>
            </a:pPr>
            <a:r>
              <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20B0704020202020204" pitchFamily="2" charset="0"/>
              </a:rPr>
              <a:t>QUẢN LÍ TIỀN</a:t>
            </a:r>
            <a:endPar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20B0704020202020204" pitchFamily="2" charset="0"/>
            </a:endParaRPr>
          </a:p>
        </p:txBody>
      </p:sp>
      <p:pic>
        <p:nvPicPr>
          <p:cNvPr id="1026" name="Picture 2" descr="Premium Vector | Cute wallet money cartoon icon illustration. business and  finance icon concept isolated . flat cartoon style"/>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197" y="2220179"/>
            <a:ext cx="3444318" cy="3444318"/>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15"/>
          <p:cNvSpPr txBox="1"/>
          <p:nvPr/>
        </p:nvSpPr>
        <p:spPr>
          <a:xfrm>
            <a:off x="3973911" y="1261337"/>
            <a:ext cx="1486535" cy="829945"/>
          </a:xfrm>
          <a:prstGeom prst="rect">
            <a:avLst/>
          </a:prstGeom>
          <a:noFill/>
          <a:effectLst>
            <a:softEdge rad="381000"/>
          </a:effectLst>
        </p:spPr>
        <p:txBody>
          <a:bodyPr wrap="none" rtlCol="0">
            <a:spAutoFit/>
          </a:bodyPr>
          <a:lstStyle/>
          <a:p>
            <a:r>
              <a:rPr lang="en-US" altLang="zh-CN" sz="4800" dirty="0" err="1">
                <a:solidFill>
                  <a:srgbClr val="0070C0"/>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rPr>
              <a:t>Bài</a:t>
            </a:r>
            <a:r>
              <a:rPr lang="en-US" altLang="zh-CN" sz="4800" dirty="0">
                <a:solidFill>
                  <a:srgbClr val="0070C0"/>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rPr>
              <a:t> 9</a:t>
            </a:r>
            <a:endParaRPr lang="en-US" altLang="zh-CN" sz="4800" dirty="0">
              <a:solidFill>
                <a:srgbClr val="0070C0"/>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endParaRPr>
          </a:p>
        </p:txBody>
      </p:sp>
      <p:pic>
        <p:nvPicPr>
          <p:cNvPr id="10" name="图片 4"/>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505850" y="3096642"/>
            <a:ext cx="1878021" cy="2713790"/>
          </a:xfrm>
          <a:prstGeom prst="rect">
            <a:avLst/>
          </a:prstGeom>
        </p:spPr>
      </p:pic>
      <p:grpSp>
        <p:nvGrpSpPr>
          <p:cNvPr id="23" name="Google Shape;2865;p62"/>
          <p:cNvGrpSpPr/>
          <p:nvPr/>
        </p:nvGrpSpPr>
        <p:grpSpPr>
          <a:xfrm>
            <a:off x="6226501" y="4073781"/>
            <a:ext cx="886878" cy="939365"/>
            <a:chOff x="7865863" y="758213"/>
            <a:chExt cx="1330650" cy="1409400"/>
          </a:xfrm>
        </p:grpSpPr>
        <p:sp>
          <p:nvSpPr>
            <p:cNvPr id="24" name="Google Shape;2866;p62"/>
            <p:cNvSpPr/>
            <p:nvPr/>
          </p:nvSpPr>
          <p:spPr>
            <a:xfrm>
              <a:off x="7880775" y="758288"/>
              <a:ext cx="1300825" cy="1409250"/>
            </a:xfrm>
            <a:custGeom>
              <a:avLst/>
              <a:gdLst/>
              <a:ahLst/>
              <a:cxnLst/>
              <a:rect l="l" t="t" r="r" b="b"/>
              <a:pathLst>
                <a:path w="52033" h="56370" extrusionOk="0">
                  <a:moveTo>
                    <a:pt x="14018" y="1"/>
                  </a:moveTo>
                  <a:cubicBezTo>
                    <a:pt x="12573" y="1"/>
                    <a:pt x="11109" y="937"/>
                    <a:pt x="9751" y="2294"/>
                  </a:cubicBezTo>
                  <a:cubicBezTo>
                    <a:pt x="7526" y="4519"/>
                    <a:pt x="6434" y="7007"/>
                    <a:pt x="8659" y="9212"/>
                  </a:cubicBezTo>
                  <a:cubicBezTo>
                    <a:pt x="9756" y="10310"/>
                    <a:pt x="11183" y="10876"/>
                    <a:pt x="12626" y="10876"/>
                  </a:cubicBezTo>
                  <a:cubicBezTo>
                    <a:pt x="12700" y="10876"/>
                    <a:pt x="12773" y="10874"/>
                    <a:pt x="12847" y="10871"/>
                  </a:cubicBezTo>
                  <a:lnTo>
                    <a:pt x="12847" y="10871"/>
                  </a:lnTo>
                  <a:cubicBezTo>
                    <a:pt x="12017" y="12652"/>
                    <a:pt x="11532" y="14634"/>
                    <a:pt x="11491" y="16738"/>
                  </a:cubicBezTo>
                  <a:cubicBezTo>
                    <a:pt x="11491" y="16819"/>
                    <a:pt x="11491" y="16920"/>
                    <a:pt x="11491" y="17021"/>
                  </a:cubicBezTo>
                  <a:cubicBezTo>
                    <a:pt x="11491" y="20400"/>
                    <a:pt x="12644" y="23090"/>
                    <a:pt x="14586" y="25093"/>
                  </a:cubicBezTo>
                  <a:cubicBezTo>
                    <a:pt x="14243" y="25275"/>
                    <a:pt x="13959" y="25538"/>
                    <a:pt x="13737" y="25862"/>
                  </a:cubicBezTo>
                  <a:cubicBezTo>
                    <a:pt x="13696" y="25922"/>
                    <a:pt x="13676" y="25983"/>
                    <a:pt x="13636" y="26044"/>
                  </a:cubicBezTo>
                  <a:cubicBezTo>
                    <a:pt x="3318" y="27885"/>
                    <a:pt x="810" y="35471"/>
                    <a:pt x="2287" y="39497"/>
                  </a:cubicBezTo>
                  <a:cubicBezTo>
                    <a:pt x="2388" y="39780"/>
                    <a:pt x="2509" y="40043"/>
                    <a:pt x="2651" y="40266"/>
                  </a:cubicBezTo>
                  <a:cubicBezTo>
                    <a:pt x="2691" y="40346"/>
                    <a:pt x="2752" y="40427"/>
                    <a:pt x="2792" y="40508"/>
                  </a:cubicBezTo>
                  <a:cubicBezTo>
                    <a:pt x="2853" y="40589"/>
                    <a:pt x="2893" y="40670"/>
                    <a:pt x="2954" y="40751"/>
                  </a:cubicBezTo>
                  <a:cubicBezTo>
                    <a:pt x="3015" y="40812"/>
                    <a:pt x="3055" y="40872"/>
                    <a:pt x="3116" y="40933"/>
                  </a:cubicBezTo>
                  <a:cubicBezTo>
                    <a:pt x="3237" y="41075"/>
                    <a:pt x="3359" y="41196"/>
                    <a:pt x="3480" y="41297"/>
                  </a:cubicBezTo>
                  <a:cubicBezTo>
                    <a:pt x="3541" y="41358"/>
                    <a:pt x="3622" y="41419"/>
                    <a:pt x="3682" y="41459"/>
                  </a:cubicBezTo>
                  <a:cubicBezTo>
                    <a:pt x="3743" y="41500"/>
                    <a:pt x="3824" y="41560"/>
                    <a:pt x="3885" y="41601"/>
                  </a:cubicBezTo>
                  <a:cubicBezTo>
                    <a:pt x="3986" y="41661"/>
                    <a:pt x="4067" y="41702"/>
                    <a:pt x="4168" y="41742"/>
                  </a:cubicBezTo>
                  <a:cubicBezTo>
                    <a:pt x="4208" y="41763"/>
                    <a:pt x="4229" y="41783"/>
                    <a:pt x="4249" y="41783"/>
                  </a:cubicBezTo>
                  <a:cubicBezTo>
                    <a:pt x="2145" y="41985"/>
                    <a:pt x="243" y="43361"/>
                    <a:pt x="41" y="46294"/>
                  </a:cubicBezTo>
                  <a:cubicBezTo>
                    <a:pt x="41" y="46294"/>
                    <a:pt x="1" y="47022"/>
                    <a:pt x="142" y="48074"/>
                  </a:cubicBezTo>
                  <a:cubicBezTo>
                    <a:pt x="122" y="49409"/>
                    <a:pt x="486" y="50886"/>
                    <a:pt x="1275" y="52242"/>
                  </a:cubicBezTo>
                  <a:cubicBezTo>
                    <a:pt x="2347" y="54103"/>
                    <a:pt x="3945" y="55357"/>
                    <a:pt x="5604" y="55843"/>
                  </a:cubicBezTo>
                  <a:cubicBezTo>
                    <a:pt x="5928" y="55964"/>
                    <a:pt x="6252" y="56065"/>
                    <a:pt x="6616" y="56166"/>
                  </a:cubicBezTo>
                  <a:cubicBezTo>
                    <a:pt x="7175" y="56306"/>
                    <a:pt x="7773" y="56369"/>
                    <a:pt x="8397" y="56369"/>
                  </a:cubicBezTo>
                  <a:cubicBezTo>
                    <a:pt x="11292" y="56369"/>
                    <a:pt x="14739" y="55013"/>
                    <a:pt x="17419" y="53698"/>
                  </a:cubicBezTo>
                  <a:cubicBezTo>
                    <a:pt x="18167" y="53314"/>
                    <a:pt x="18875" y="52950"/>
                    <a:pt x="19462" y="52606"/>
                  </a:cubicBezTo>
                  <a:cubicBezTo>
                    <a:pt x="19563" y="52565"/>
                    <a:pt x="19664" y="52505"/>
                    <a:pt x="19765" y="52444"/>
                  </a:cubicBezTo>
                  <a:cubicBezTo>
                    <a:pt x="20049" y="52282"/>
                    <a:pt x="20332" y="52120"/>
                    <a:pt x="20575" y="51979"/>
                  </a:cubicBezTo>
                  <a:cubicBezTo>
                    <a:pt x="20655" y="51918"/>
                    <a:pt x="20736" y="51878"/>
                    <a:pt x="20817" y="51837"/>
                  </a:cubicBezTo>
                  <a:cubicBezTo>
                    <a:pt x="20878" y="51797"/>
                    <a:pt x="20918" y="51756"/>
                    <a:pt x="20979" y="51736"/>
                  </a:cubicBezTo>
                  <a:cubicBezTo>
                    <a:pt x="21020" y="51695"/>
                    <a:pt x="21060" y="51675"/>
                    <a:pt x="21101" y="51655"/>
                  </a:cubicBezTo>
                  <a:cubicBezTo>
                    <a:pt x="21262" y="51554"/>
                    <a:pt x="21404" y="51473"/>
                    <a:pt x="21525" y="51392"/>
                  </a:cubicBezTo>
                  <a:cubicBezTo>
                    <a:pt x="22921" y="51574"/>
                    <a:pt x="24418" y="51655"/>
                    <a:pt x="25956" y="51655"/>
                  </a:cubicBezTo>
                  <a:cubicBezTo>
                    <a:pt x="27534" y="51655"/>
                    <a:pt x="29051" y="51574"/>
                    <a:pt x="30487" y="51372"/>
                  </a:cubicBezTo>
                  <a:cubicBezTo>
                    <a:pt x="30609" y="51453"/>
                    <a:pt x="30750" y="51554"/>
                    <a:pt x="30932" y="51655"/>
                  </a:cubicBezTo>
                  <a:cubicBezTo>
                    <a:pt x="30973" y="51675"/>
                    <a:pt x="31013" y="51695"/>
                    <a:pt x="31054" y="51736"/>
                  </a:cubicBezTo>
                  <a:cubicBezTo>
                    <a:pt x="31114" y="51756"/>
                    <a:pt x="31155" y="51797"/>
                    <a:pt x="31216" y="51837"/>
                  </a:cubicBezTo>
                  <a:cubicBezTo>
                    <a:pt x="31297" y="51878"/>
                    <a:pt x="31377" y="51918"/>
                    <a:pt x="31458" y="51979"/>
                  </a:cubicBezTo>
                  <a:cubicBezTo>
                    <a:pt x="31721" y="52141"/>
                    <a:pt x="32025" y="52302"/>
                    <a:pt x="32369" y="52505"/>
                  </a:cubicBezTo>
                  <a:cubicBezTo>
                    <a:pt x="32429" y="52545"/>
                    <a:pt x="32490" y="52565"/>
                    <a:pt x="32571" y="52606"/>
                  </a:cubicBezTo>
                  <a:cubicBezTo>
                    <a:pt x="33158" y="52950"/>
                    <a:pt x="33866" y="53314"/>
                    <a:pt x="34614" y="53698"/>
                  </a:cubicBezTo>
                  <a:cubicBezTo>
                    <a:pt x="37294" y="55013"/>
                    <a:pt x="40741" y="56369"/>
                    <a:pt x="43636" y="56369"/>
                  </a:cubicBezTo>
                  <a:cubicBezTo>
                    <a:pt x="44260" y="56369"/>
                    <a:pt x="44858" y="56306"/>
                    <a:pt x="45417" y="56166"/>
                  </a:cubicBezTo>
                  <a:cubicBezTo>
                    <a:pt x="45781" y="56065"/>
                    <a:pt x="46105" y="55964"/>
                    <a:pt x="46429" y="55843"/>
                  </a:cubicBezTo>
                  <a:cubicBezTo>
                    <a:pt x="48087" y="55357"/>
                    <a:pt x="49686" y="54103"/>
                    <a:pt x="50758" y="52242"/>
                  </a:cubicBezTo>
                  <a:cubicBezTo>
                    <a:pt x="51547" y="50886"/>
                    <a:pt x="51911" y="49430"/>
                    <a:pt x="51891" y="48074"/>
                  </a:cubicBezTo>
                  <a:cubicBezTo>
                    <a:pt x="52032" y="47022"/>
                    <a:pt x="51992" y="46294"/>
                    <a:pt x="51992" y="46294"/>
                  </a:cubicBezTo>
                  <a:cubicBezTo>
                    <a:pt x="51810" y="43361"/>
                    <a:pt x="49888" y="41985"/>
                    <a:pt x="47784" y="41783"/>
                  </a:cubicBezTo>
                  <a:cubicBezTo>
                    <a:pt x="47824" y="41763"/>
                    <a:pt x="47845" y="41763"/>
                    <a:pt x="47885" y="41742"/>
                  </a:cubicBezTo>
                  <a:cubicBezTo>
                    <a:pt x="47905" y="41722"/>
                    <a:pt x="47926" y="41722"/>
                    <a:pt x="47946" y="41702"/>
                  </a:cubicBezTo>
                  <a:cubicBezTo>
                    <a:pt x="48007" y="41682"/>
                    <a:pt x="48067" y="41641"/>
                    <a:pt x="48128" y="41601"/>
                  </a:cubicBezTo>
                  <a:cubicBezTo>
                    <a:pt x="48209" y="41560"/>
                    <a:pt x="48270" y="41520"/>
                    <a:pt x="48350" y="41459"/>
                  </a:cubicBezTo>
                  <a:cubicBezTo>
                    <a:pt x="48411" y="41419"/>
                    <a:pt x="48492" y="41358"/>
                    <a:pt x="48553" y="41297"/>
                  </a:cubicBezTo>
                  <a:cubicBezTo>
                    <a:pt x="48674" y="41196"/>
                    <a:pt x="48796" y="41075"/>
                    <a:pt x="48917" y="40933"/>
                  </a:cubicBezTo>
                  <a:cubicBezTo>
                    <a:pt x="48978" y="40872"/>
                    <a:pt x="49018" y="40812"/>
                    <a:pt x="49079" y="40751"/>
                  </a:cubicBezTo>
                  <a:cubicBezTo>
                    <a:pt x="49079" y="40731"/>
                    <a:pt x="49079" y="40731"/>
                    <a:pt x="49079" y="40731"/>
                  </a:cubicBezTo>
                  <a:cubicBezTo>
                    <a:pt x="49139" y="40670"/>
                    <a:pt x="49180" y="40589"/>
                    <a:pt x="49241" y="40529"/>
                  </a:cubicBezTo>
                  <a:cubicBezTo>
                    <a:pt x="49301" y="40427"/>
                    <a:pt x="49342" y="40346"/>
                    <a:pt x="49402" y="40245"/>
                  </a:cubicBezTo>
                  <a:cubicBezTo>
                    <a:pt x="49443" y="40164"/>
                    <a:pt x="49483" y="40104"/>
                    <a:pt x="49524" y="40023"/>
                  </a:cubicBezTo>
                  <a:cubicBezTo>
                    <a:pt x="49564" y="39942"/>
                    <a:pt x="49605" y="39861"/>
                    <a:pt x="49645" y="39760"/>
                  </a:cubicBezTo>
                  <a:cubicBezTo>
                    <a:pt x="49686" y="39679"/>
                    <a:pt x="49706" y="39578"/>
                    <a:pt x="49746" y="39497"/>
                  </a:cubicBezTo>
                  <a:cubicBezTo>
                    <a:pt x="51223" y="35451"/>
                    <a:pt x="48694" y="27804"/>
                    <a:pt x="38215" y="26003"/>
                  </a:cubicBezTo>
                  <a:cubicBezTo>
                    <a:pt x="38195" y="26003"/>
                    <a:pt x="38195" y="25983"/>
                    <a:pt x="38195" y="25963"/>
                  </a:cubicBezTo>
                  <a:cubicBezTo>
                    <a:pt x="37972" y="25599"/>
                    <a:pt x="37669" y="25316"/>
                    <a:pt x="37305" y="25113"/>
                  </a:cubicBezTo>
                  <a:cubicBezTo>
                    <a:pt x="37366" y="25053"/>
                    <a:pt x="37406" y="25012"/>
                    <a:pt x="37467" y="24951"/>
                  </a:cubicBezTo>
                  <a:cubicBezTo>
                    <a:pt x="37588" y="24810"/>
                    <a:pt x="37730" y="24668"/>
                    <a:pt x="37851" y="24506"/>
                  </a:cubicBezTo>
                  <a:lnTo>
                    <a:pt x="38033" y="24284"/>
                  </a:lnTo>
                  <a:cubicBezTo>
                    <a:pt x="38094" y="24223"/>
                    <a:pt x="38155" y="24142"/>
                    <a:pt x="38215" y="24061"/>
                  </a:cubicBezTo>
                  <a:cubicBezTo>
                    <a:pt x="38438" y="23758"/>
                    <a:pt x="38660" y="23434"/>
                    <a:pt x="38863" y="23090"/>
                  </a:cubicBezTo>
                  <a:cubicBezTo>
                    <a:pt x="39105" y="22665"/>
                    <a:pt x="39328" y="22220"/>
                    <a:pt x="39510" y="21755"/>
                  </a:cubicBezTo>
                  <a:cubicBezTo>
                    <a:pt x="39550" y="21674"/>
                    <a:pt x="39591" y="21573"/>
                    <a:pt x="39631" y="21472"/>
                  </a:cubicBezTo>
                  <a:cubicBezTo>
                    <a:pt x="39773" y="21108"/>
                    <a:pt x="39894" y="20723"/>
                    <a:pt x="40016" y="20319"/>
                  </a:cubicBezTo>
                  <a:cubicBezTo>
                    <a:pt x="40056" y="20116"/>
                    <a:pt x="40117" y="19894"/>
                    <a:pt x="40157" y="19692"/>
                  </a:cubicBezTo>
                  <a:cubicBezTo>
                    <a:pt x="40178" y="19590"/>
                    <a:pt x="40198" y="19489"/>
                    <a:pt x="40218" y="19388"/>
                  </a:cubicBezTo>
                  <a:cubicBezTo>
                    <a:pt x="40238" y="19267"/>
                    <a:pt x="40258" y="19166"/>
                    <a:pt x="40258" y="19064"/>
                  </a:cubicBezTo>
                  <a:cubicBezTo>
                    <a:pt x="40279" y="18943"/>
                    <a:pt x="40299" y="18842"/>
                    <a:pt x="40319" y="18741"/>
                  </a:cubicBezTo>
                  <a:cubicBezTo>
                    <a:pt x="40319" y="18619"/>
                    <a:pt x="40339" y="18518"/>
                    <a:pt x="40339" y="18397"/>
                  </a:cubicBezTo>
                  <a:cubicBezTo>
                    <a:pt x="40339" y="18417"/>
                    <a:pt x="40339" y="18417"/>
                    <a:pt x="40339" y="18417"/>
                  </a:cubicBezTo>
                  <a:cubicBezTo>
                    <a:pt x="40380" y="17952"/>
                    <a:pt x="40420" y="17487"/>
                    <a:pt x="40420" y="17021"/>
                  </a:cubicBezTo>
                  <a:cubicBezTo>
                    <a:pt x="40420" y="14816"/>
                    <a:pt x="39935" y="12733"/>
                    <a:pt x="39045" y="10871"/>
                  </a:cubicBezTo>
                  <a:lnTo>
                    <a:pt x="39045" y="10871"/>
                  </a:lnTo>
                  <a:cubicBezTo>
                    <a:pt x="39118" y="10874"/>
                    <a:pt x="39192" y="10876"/>
                    <a:pt x="39265" y="10876"/>
                  </a:cubicBezTo>
                  <a:cubicBezTo>
                    <a:pt x="40710" y="10876"/>
                    <a:pt x="42155" y="10310"/>
                    <a:pt x="43252" y="9212"/>
                  </a:cubicBezTo>
                  <a:cubicBezTo>
                    <a:pt x="45458" y="7007"/>
                    <a:pt x="44365" y="4519"/>
                    <a:pt x="42160" y="2294"/>
                  </a:cubicBezTo>
                  <a:cubicBezTo>
                    <a:pt x="40790" y="937"/>
                    <a:pt x="39321" y="1"/>
                    <a:pt x="37879" y="1"/>
                  </a:cubicBezTo>
                  <a:cubicBezTo>
                    <a:pt x="36979" y="1"/>
                    <a:pt x="36089" y="366"/>
                    <a:pt x="35241" y="1222"/>
                  </a:cubicBezTo>
                  <a:cubicBezTo>
                    <a:pt x="34250" y="2193"/>
                    <a:pt x="33704" y="3447"/>
                    <a:pt x="33603" y="4742"/>
                  </a:cubicBezTo>
                  <a:cubicBezTo>
                    <a:pt x="31377" y="3346"/>
                    <a:pt x="28768" y="2557"/>
                    <a:pt x="25956" y="2557"/>
                  </a:cubicBezTo>
                  <a:cubicBezTo>
                    <a:pt x="23144" y="2557"/>
                    <a:pt x="20514" y="3346"/>
                    <a:pt x="18289" y="4742"/>
                  </a:cubicBezTo>
                  <a:cubicBezTo>
                    <a:pt x="18187" y="3447"/>
                    <a:pt x="17641" y="2193"/>
                    <a:pt x="16670" y="1222"/>
                  </a:cubicBezTo>
                  <a:cubicBezTo>
                    <a:pt x="15815" y="366"/>
                    <a:pt x="14920" y="1"/>
                    <a:pt x="140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 name="Google Shape;2867;p62"/>
            <p:cNvGrpSpPr/>
            <p:nvPr/>
          </p:nvGrpSpPr>
          <p:grpSpPr>
            <a:xfrm>
              <a:off x="7865863" y="758213"/>
              <a:ext cx="1330650" cy="1409400"/>
              <a:chOff x="2386550" y="3089575"/>
              <a:chExt cx="1330650" cy="1409400"/>
            </a:xfrm>
          </p:grpSpPr>
          <p:sp>
            <p:nvSpPr>
              <p:cNvPr id="26" name="Google Shape;2868;p62"/>
              <p:cNvSpPr/>
              <p:nvPr/>
            </p:nvSpPr>
            <p:spPr>
              <a:xfrm>
                <a:off x="2388075" y="3739250"/>
                <a:ext cx="407150" cy="401150"/>
              </a:xfrm>
              <a:custGeom>
                <a:avLst/>
                <a:gdLst/>
                <a:ahLst/>
                <a:cxnLst/>
                <a:rect l="l" t="t" r="r" b="b"/>
                <a:pathLst>
                  <a:path w="16286" h="16046" extrusionOk="0">
                    <a:moveTo>
                      <a:pt x="14525" y="1"/>
                    </a:moveTo>
                    <a:cubicBezTo>
                      <a:pt x="0" y="2367"/>
                      <a:pt x="546" y="15881"/>
                      <a:pt x="5887" y="16043"/>
                    </a:cubicBezTo>
                    <a:cubicBezTo>
                      <a:pt x="5934" y="16044"/>
                      <a:pt x="5981" y="16045"/>
                      <a:pt x="6027" y="16045"/>
                    </a:cubicBezTo>
                    <a:cubicBezTo>
                      <a:pt x="11174" y="16045"/>
                      <a:pt x="8245" y="7143"/>
                      <a:pt x="16285" y="2752"/>
                    </a:cubicBezTo>
                    <a:lnTo>
                      <a:pt x="14525" y="1"/>
                    </a:ln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869;p62"/>
              <p:cNvSpPr/>
              <p:nvPr/>
            </p:nvSpPr>
            <p:spPr>
              <a:xfrm>
                <a:off x="2458375" y="3768575"/>
                <a:ext cx="336850" cy="371825"/>
              </a:xfrm>
              <a:custGeom>
                <a:avLst/>
                <a:gdLst/>
                <a:ahLst/>
                <a:cxnLst/>
                <a:rect l="l" t="t" r="r" b="b"/>
                <a:pathLst>
                  <a:path w="13474" h="14873" extrusionOk="0">
                    <a:moveTo>
                      <a:pt x="12462" y="1"/>
                    </a:moveTo>
                    <a:cubicBezTo>
                      <a:pt x="10297" y="729"/>
                      <a:pt x="8537" y="2327"/>
                      <a:pt x="7586" y="4553"/>
                    </a:cubicBezTo>
                    <a:cubicBezTo>
                      <a:pt x="6147" y="7940"/>
                      <a:pt x="4976" y="12959"/>
                      <a:pt x="1974" y="12959"/>
                    </a:cubicBezTo>
                    <a:cubicBezTo>
                      <a:pt x="1390" y="12959"/>
                      <a:pt x="738" y="12769"/>
                      <a:pt x="0" y="12341"/>
                    </a:cubicBezTo>
                    <a:lnTo>
                      <a:pt x="0" y="12341"/>
                    </a:lnTo>
                    <a:cubicBezTo>
                      <a:pt x="546" y="13818"/>
                      <a:pt x="1639" y="14829"/>
                      <a:pt x="3075" y="14870"/>
                    </a:cubicBezTo>
                    <a:cubicBezTo>
                      <a:pt x="3122" y="14871"/>
                      <a:pt x="3169" y="14872"/>
                      <a:pt x="3215" y="14872"/>
                    </a:cubicBezTo>
                    <a:cubicBezTo>
                      <a:pt x="8362" y="14872"/>
                      <a:pt x="5433" y="5970"/>
                      <a:pt x="13473" y="1579"/>
                    </a:cubicBezTo>
                    <a:lnTo>
                      <a:pt x="12462" y="1"/>
                    </a:ln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70;p62"/>
              <p:cNvSpPr/>
              <p:nvPr/>
            </p:nvSpPr>
            <p:spPr>
              <a:xfrm>
                <a:off x="2393125" y="4006150"/>
                <a:ext cx="644425" cy="492825"/>
              </a:xfrm>
              <a:custGeom>
                <a:avLst/>
                <a:gdLst/>
                <a:ahLst/>
                <a:cxnLst/>
                <a:rect l="l" t="t" r="r" b="b"/>
                <a:pathLst>
                  <a:path w="25777" h="19713" extrusionOk="0">
                    <a:moveTo>
                      <a:pt x="13321" y="1"/>
                    </a:moveTo>
                    <a:cubicBezTo>
                      <a:pt x="13083" y="1"/>
                      <a:pt x="12857" y="22"/>
                      <a:pt x="12644" y="67"/>
                    </a:cubicBezTo>
                    <a:cubicBezTo>
                      <a:pt x="8558" y="896"/>
                      <a:pt x="8254" y="5974"/>
                      <a:pt x="8254" y="5974"/>
                    </a:cubicBezTo>
                    <a:cubicBezTo>
                      <a:pt x="7337" y="5404"/>
                      <a:pt x="6220" y="5093"/>
                      <a:pt x="5118" y="5093"/>
                    </a:cubicBezTo>
                    <a:cubicBezTo>
                      <a:pt x="2818" y="5093"/>
                      <a:pt x="583" y="6448"/>
                      <a:pt x="365" y="9635"/>
                    </a:cubicBezTo>
                    <a:cubicBezTo>
                      <a:pt x="365" y="9635"/>
                      <a:pt x="0" y="17748"/>
                      <a:pt x="6939" y="19508"/>
                    </a:cubicBezTo>
                    <a:cubicBezTo>
                      <a:pt x="7500" y="19649"/>
                      <a:pt x="8100" y="19712"/>
                      <a:pt x="8727" y="19712"/>
                    </a:cubicBezTo>
                    <a:cubicBezTo>
                      <a:pt x="14380" y="19712"/>
                      <a:pt x="22152" y="14531"/>
                      <a:pt x="22152" y="14531"/>
                    </a:cubicBezTo>
                    <a:cubicBezTo>
                      <a:pt x="25777" y="7148"/>
                      <a:pt x="17657" y="1"/>
                      <a:pt x="1332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871;p62"/>
              <p:cNvSpPr/>
              <p:nvPr/>
            </p:nvSpPr>
            <p:spPr>
              <a:xfrm>
                <a:off x="2630325" y="4006150"/>
                <a:ext cx="407225" cy="426000"/>
              </a:xfrm>
              <a:custGeom>
                <a:avLst/>
                <a:gdLst/>
                <a:ahLst/>
                <a:cxnLst/>
                <a:rect l="l" t="t" r="r" b="b"/>
                <a:pathLst>
                  <a:path w="16289" h="17040" extrusionOk="0">
                    <a:moveTo>
                      <a:pt x="3833" y="1"/>
                    </a:moveTo>
                    <a:cubicBezTo>
                      <a:pt x="3595" y="1"/>
                      <a:pt x="3369" y="22"/>
                      <a:pt x="3156" y="67"/>
                    </a:cubicBezTo>
                    <a:cubicBezTo>
                      <a:pt x="3015" y="87"/>
                      <a:pt x="2893" y="107"/>
                      <a:pt x="2772" y="148"/>
                    </a:cubicBezTo>
                    <a:cubicBezTo>
                      <a:pt x="2752" y="148"/>
                      <a:pt x="2752" y="168"/>
                      <a:pt x="2731" y="168"/>
                    </a:cubicBezTo>
                    <a:lnTo>
                      <a:pt x="2711" y="168"/>
                    </a:lnTo>
                    <a:cubicBezTo>
                      <a:pt x="2610" y="208"/>
                      <a:pt x="2489" y="228"/>
                      <a:pt x="2387" y="269"/>
                    </a:cubicBezTo>
                    <a:cubicBezTo>
                      <a:pt x="2387" y="269"/>
                      <a:pt x="2387" y="289"/>
                      <a:pt x="2367" y="289"/>
                    </a:cubicBezTo>
                    <a:cubicBezTo>
                      <a:pt x="2266" y="330"/>
                      <a:pt x="2145" y="370"/>
                      <a:pt x="2044" y="431"/>
                    </a:cubicBezTo>
                    <a:cubicBezTo>
                      <a:pt x="1942" y="471"/>
                      <a:pt x="1821" y="532"/>
                      <a:pt x="1720" y="593"/>
                    </a:cubicBezTo>
                    <a:cubicBezTo>
                      <a:pt x="0" y="5994"/>
                      <a:pt x="2691" y="14248"/>
                      <a:pt x="8254" y="17040"/>
                    </a:cubicBezTo>
                    <a:cubicBezTo>
                      <a:pt x="10823" y="15765"/>
                      <a:pt x="12664" y="14531"/>
                      <a:pt x="12664" y="14531"/>
                    </a:cubicBezTo>
                    <a:cubicBezTo>
                      <a:pt x="16289" y="7148"/>
                      <a:pt x="8169" y="1"/>
                      <a:pt x="3833"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872;p62"/>
              <p:cNvSpPr/>
              <p:nvPr/>
            </p:nvSpPr>
            <p:spPr>
              <a:xfrm>
                <a:off x="2386550" y="4170775"/>
                <a:ext cx="318150" cy="320225"/>
              </a:xfrm>
              <a:custGeom>
                <a:avLst/>
                <a:gdLst/>
                <a:ahLst/>
                <a:cxnLst/>
                <a:rect l="l" t="t" r="r" b="b"/>
                <a:pathLst>
                  <a:path w="12726" h="12809" extrusionOk="0">
                    <a:moveTo>
                      <a:pt x="5085" y="0"/>
                    </a:moveTo>
                    <a:cubicBezTo>
                      <a:pt x="4348" y="0"/>
                      <a:pt x="3635" y="174"/>
                      <a:pt x="2994" y="542"/>
                    </a:cubicBezTo>
                    <a:cubicBezTo>
                      <a:pt x="506" y="1978"/>
                      <a:pt x="0" y="5761"/>
                      <a:pt x="1862" y="8998"/>
                    </a:cubicBezTo>
                    <a:cubicBezTo>
                      <a:pt x="3236" y="11389"/>
                      <a:pt x="5527" y="12808"/>
                      <a:pt x="7633" y="12808"/>
                    </a:cubicBezTo>
                    <a:cubicBezTo>
                      <a:pt x="8379" y="12808"/>
                      <a:pt x="9101" y="12631"/>
                      <a:pt x="9751" y="12255"/>
                    </a:cubicBezTo>
                    <a:cubicBezTo>
                      <a:pt x="12219" y="10819"/>
                      <a:pt x="12725" y="7036"/>
                      <a:pt x="10864" y="3799"/>
                    </a:cubicBezTo>
                    <a:cubicBezTo>
                      <a:pt x="9486" y="1417"/>
                      <a:pt x="7187" y="0"/>
                      <a:pt x="5085"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873;p62"/>
              <p:cNvSpPr/>
              <p:nvPr/>
            </p:nvSpPr>
            <p:spPr>
              <a:xfrm>
                <a:off x="2431550" y="4235775"/>
                <a:ext cx="204875" cy="206400"/>
              </a:xfrm>
              <a:custGeom>
                <a:avLst/>
                <a:gdLst/>
                <a:ahLst/>
                <a:cxnLst/>
                <a:rect l="l" t="t" r="r" b="b"/>
                <a:pathLst>
                  <a:path w="8195" h="8256" extrusionOk="0">
                    <a:moveTo>
                      <a:pt x="3274" y="0"/>
                    </a:moveTo>
                    <a:cubicBezTo>
                      <a:pt x="2798" y="0"/>
                      <a:pt x="2338" y="113"/>
                      <a:pt x="1923" y="349"/>
                    </a:cubicBezTo>
                    <a:cubicBezTo>
                      <a:pt x="325" y="1280"/>
                      <a:pt x="1" y="3728"/>
                      <a:pt x="1194" y="5811"/>
                    </a:cubicBezTo>
                    <a:cubicBezTo>
                      <a:pt x="2089" y="7347"/>
                      <a:pt x="3554" y="8256"/>
                      <a:pt x="4903" y="8256"/>
                    </a:cubicBezTo>
                    <a:cubicBezTo>
                      <a:pt x="5385" y="8256"/>
                      <a:pt x="5852" y="8140"/>
                      <a:pt x="6272" y="7895"/>
                    </a:cubicBezTo>
                    <a:cubicBezTo>
                      <a:pt x="7870" y="6985"/>
                      <a:pt x="8194" y="4537"/>
                      <a:pt x="7001" y="2453"/>
                    </a:cubicBezTo>
                    <a:cubicBezTo>
                      <a:pt x="6102" y="911"/>
                      <a:pt x="4627" y="0"/>
                      <a:pt x="3274"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874;p62"/>
              <p:cNvSpPr/>
              <p:nvPr/>
            </p:nvSpPr>
            <p:spPr>
              <a:xfrm>
                <a:off x="3308525" y="3739250"/>
                <a:ext cx="407175" cy="401150"/>
              </a:xfrm>
              <a:custGeom>
                <a:avLst/>
                <a:gdLst/>
                <a:ahLst/>
                <a:cxnLst/>
                <a:rect l="l" t="t" r="r" b="b"/>
                <a:pathLst>
                  <a:path w="16287" h="16046" extrusionOk="0">
                    <a:moveTo>
                      <a:pt x="1761" y="1"/>
                    </a:moveTo>
                    <a:lnTo>
                      <a:pt x="1" y="2752"/>
                    </a:lnTo>
                    <a:cubicBezTo>
                      <a:pt x="8041" y="7143"/>
                      <a:pt x="5092" y="16045"/>
                      <a:pt x="10258" y="16045"/>
                    </a:cubicBezTo>
                    <a:cubicBezTo>
                      <a:pt x="10305" y="16045"/>
                      <a:pt x="10352" y="16044"/>
                      <a:pt x="10399" y="16043"/>
                    </a:cubicBezTo>
                    <a:cubicBezTo>
                      <a:pt x="15740" y="15881"/>
                      <a:pt x="16286" y="2367"/>
                      <a:pt x="176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875;p62"/>
              <p:cNvSpPr/>
              <p:nvPr/>
            </p:nvSpPr>
            <p:spPr>
              <a:xfrm>
                <a:off x="3308525" y="3768575"/>
                <a:ext cx="336350" cy="371825"/>
              </a:xfrm>
              <a:custGeom>
                <a:avLst/>
                <a:gdLst/>
                <a:ahLst/>
                <a:cxnLst/>
                <a:rect l="l" t="t" r="r" b="b"/>
                <a:pathLst>
                  <a:path w="13454" h="14873" extrusionOk="0">
                    <a:moveTo>
                      <a:pt x="1012" y="1"/>
                    </a:moveTo>
                    <a:lnTo>
                      <a:pt x="1" y="1579"/>
                    </a:lnTo>
                    <a:cubicBezTo>
                      <a:pt x="8041" y="5970"/>
                      <a:pt x="5092" y="14872"/>
                      <a:pt x="10258" y="14872"/>
                    </a:cubicBezTo>
                    <a:cubicBezTo>
                      <a:pt x="10305" y="14872"/>
                      <a:pt x="10352" y="14871"/>
                      <a:pt x="10399" y="14870"/>
                    </a:cubicBezTo>
                    <a:cubicBezTo>
                      <a:pt x="11835" y="14829"/>
                      <a:pt x="12928" y="13818"/>
                      <a:pt x="13454" y="12341"/>
                    </a:cubicBezTo>
                    <a:lnTo>
                      <a:pt x="13454" y="12341"/>
                    </a:lnTo>
                    <a:cubicBezTo>
                      <a:pt x="12716" y="12769"/>
                      <a:pt x="12064" y="12959"/>
                      <a:pt x="11482" y="12959"/>
                    </a:cubicBezTo>
                    <a:cubicBezTo>
                      <a:pt x="8484" y="12959"/>
                      <a:pt x="7328" y="7940"/>
                      <a:pt x="5888" y="4553"/>
                    </a:cubicBezTo>
                    <a:cubicBezTo>
                      <a:pt x="4937" y="2327"/>
                      <a:pt x="3177" y="729"/>
                      <a:pt x="1012"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876;p62"/>
              <p:cNvSpPr/>
              <p:nvPr/>
            </p:nvSpPr>
            <p:spPr>
              <a:xfrm>
                <a:off x="3066200" y="4006150"/>
                <a:ext cx="644425" cy="492825"/>
              </a:xfrm>
              <a:custGeom>
                <a:avLst/>
                <a:gdLst/>
                <a:ahLst/>
                <a:cxnLst/>
                <a:rect l="l" t="t" r="r" b="b"/>
                <a:pathLst>
                  <a:path w="25777" h="19713" extrusionOk="0">
                    <a:moveTo>
                      <a:pt x="12456" y="1"/>
                    </a:moveTo>
                    <a:cubicBezTo>
                      <a:pt x="8120" y="1"/>
                      <a:pt x="0" y="7148"/>
                      <a:pt x="3625" y="14531"/>
                    </a:cubicBezTo>
                    <a:cubicBezTo>
                      <a:pt x="3625" y="14531"/>
                      <a:pt x="11381" y="19712"/>
                      <a:pt x="17046" y="19712"/>
                    </a:cubicBezTo>
                    <a:cubicBezTo>
                      <a:pt x="17673" y="19712"/>
                      <a:pt x="18275" y="19649"/>
                      <a:pt x="18838" y="19508"/>
                    </a:cubicBezTo>
                    <a:cubicBezTo>
                      <a:pt x="25777" y="17748"/>
                      <a:pt x="25392" y="9635"/>
                      <a:pt x="25392" y="9635"/>
                    </a:cubicBezTo>
                    <a:cubicBezTo>
                      <a:pt x="25187" y="6448"/>
                      <a:pt x="22957" y="5093"/>
                      <a:pt x="20658" y="5093"/>
                    </a:cubicBezTo>
                    <a:cubicBezTo>
                      <a:pt x="19557" y="5093"/>
                      <a:pt x="18440" y="5404"/>
                      <a:pt x="17523" y="5974"/>
                    </a:cubicBezTo>
                    <a:cubicBezTo>
                      <a:pt x="17523" y="5974"/>
                      <a:pt x="17219" y="896"/>
                      <a:pt x="13133" y="67"/>
                    </a:cubicBezTo>
                    <a:cubicBezTo>
                      <a:pt x="12920" y="22"/>
                      <a:pt x="12694" y="1"/>
                      <a:pt x="12456"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877;p62"/>
              <p:cNvSpPr/>
              <p:nvPr/>
            </p:nvSpPr>
            <p:spPr>
              <a:xfrm>
                <a:off x="3066200" y="4006150"/>
                <a:ext cx="407225" cy="426000"/>
              </a:xfrm>
              <a:custGeom>
                <a:avLst/>
                <a:gdLst/>
                <a:ahLst/>
                <a:cxnLst/>
                <a:rect l="l" t="t" r="r" b="b"/>
                <a:pathLst>
                  <a:path w="16289" h="17040" extrusionOk="0">
                    <a:moveTo>
                      <a:pt x="12456" y="1"/>
                    </a:moveTo>
                    <a:cubicBezTo>
                      <a:pt x="8120" y="1"/>
                      <a:pt x="0" y="7148"/>
                      <a:pt x="3625" y="14531"/>
                    </a:cubicBezTo>
                    <a:cubicBezTo>
                      <a:pt x="3625" y="14531"/>
                      <a:pt x="5466" y="15765"/>
                      <a:pt x="8015" y="17040"/>
                    </a:cubicBezTo>
                    <a:cubicBezTo>
                      <a:pt x="13598" y="14248"/>
                      <a:pt x="16289" y="5994"/>
                      <a:pt x="14569" y="593"/>
                    </a:cubicBezTo>
                    <a:cubicBezTo>
                      <a:pt x="14448" y="532"/>
                      <a:pt x="14347" y="471"/>
                      <a:pt x="14246" y="431"/>
                    </a:cubicBezTo>
                    <a:cubicBezTo>
                      <a:pt x="14124" y="370"/>
                      <a:pt x="14023" y="330"/>
                      <a:pt x="13922" y="289"/>
                    </a:cubicBezTo>
                    <a:cubicBezTo>
                      <a:pt x="13902" y="289"/>
                      <a:pt x="13902" y="269"/>
                      <a:pt x="13882" y="269"/>
                    </a:cubicBezTo>
                    <a:cubicBezTo>
                      <a:pt x="13780" y="228"/>
                      <a:pt x="13679" y="208"/>
                      <a:pt x="13578" y="168"/>
                    </a:cubicBezTo>
                    <a:lnTo>
                      <a:pt x="13558" y="168"/>
                    </a:lnTo>
                    <a:cubicBezTo>
                      <a:pt x="13538" y="168"/>
                      <a:pt x="13538" y="148"/>
                      <a:pt x="13517" y="148"/>
                    </a:cubicBezTo>
                    <a:cubicBezTo>
                      <a:pt x="13396" y="107"/>
                      <a:pt x="13275" y="87"/>
                      <a:pt x="13133" y="67"/>
                    </a:cubicBezTo>
                    <a:cubicBezTo>
                      <a:pt x="12920" y="22"/>
                      <a:pt x="12694" y="1"/>
                      <a:pt x="12456"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878;p62"/>
              <p:cNvSpPr/>
              <p:nvPr/>
            </p:nvSpPr>
            <p:spPr>
              <a:xfrm>
                <a:off x="3399075" y="4170775"/>
                <a:ext cx="318125" cy="320225"/>
              </a:xfrm>
              <a:custGeom>
                <a:avLst/>
                <a:gdLst/>
                <a:ahLst/>
                <a:cxnLst/>
                <a:rect l="l" t="t" r="r" b="b"/>
                <a:pathLst>
                  <a:path w="12725" h="12809" extrusionOk="0">
                    <a:moveTo>
                      <a:pt x="7641" y="0"/>
                    </a:moveTo>
                    <a:cubicBezTo>
                      <a:pt x="5538" y="0"/>
                      <a:pt x="3239" y="1417"/>
                      <a:pt x="1861" y="3799"/>
                    </a:cubicBezTo>
                    <a:cubicBezTo>
                      <a:pt x="0" y="7036"/>
                      <a:pt x="486" y="10819"/>
                      <a:pt x="2974" y="12255"/>
                    </a:cubicBezTo>
                    <a:cubicBezTo>
                      <a:pt x="3624" y="12631"/>
                      <a:pt x="4345" y="12808"/>
                      <a:pt x="5089" y="12808"/>
                    </a:cubicBezTo>
                    <a:cubicBezTo>
                      <a:pt x="7190" y="12808"/>
                      <a:pt x="9474" y="11389"/>
                      <a:pt x="10864" y="8998"/>
                    </a:cubicBezTo>
                    <a:cubicBezTo>
                      <a:pt x="12725" y="5761"/>
                      <a:pt x="12219" y="1978"/>
                      <a:pt x="9731" y="542"/>
                    </a:cubicBezTo>
                    <a:cubicBezTo>
                      <a:pt x="9090" y="174"/>
                      <a:pt x="8377" y="0"/>
                      <a:pt x="7641"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879;p62"/>
              <p:cNvSpPr/>
              <p:nvPr/>
            </p:nvSpPr>
            <p:spPr>
              <a:xfrm>
                <a:off x="3467350" y="4235775"/>
                <a:ext cx="204850" cy="206400"/>
              </a:xfrm>
              <a:custGeom>
                <a:avLst/>
                <a:gdLst/>
                <a:ahLst/>
                <a:cxnLst/>
                <a:rect l="l" t="t" r="r" b="b"/>
                <a:pathLst>
                  <a:path w="8194" h="8256" extrusionOk="0">
                    <a:moveTo>
                      <a:pt x="4920" y="0"/>
                    </a:moveTo>
                    <a:cubicBezTo>
                      <a:pt x="3567" y="0"/>
                      <a:pt x="2092" y="911"/>
                      <a:pt x="1194" y="2453"/>
                    </a:cubicBezTo>
                    <a:cubicBezTo>
                      <a:pt x="0" y="4537"/>
                      <a:pt x="324" y="6985"/>
                      <a:pt x="1922" y="7895"/>
                    </a:cubicBezTo>
                    <a:cubicBezTo>
                      <a:pt x="2343" y="8140"/>
                      <a:pt x="2809" y="8256"/>
                      <a:pt x="3291" y="8256"/>
                    </a:cubicBezTo>
                    <a:cubicBezTo>
                      <a:pt x="4640" y="8256"/>
                      <a:pt x="6105" y="7347"/>
                      <a:pt x="7000" y="5811"/>
                    </a:cubicBezTo>
                    <a:cubicBezTo>
                      <a:pt x="8193" y="3728"/>
                      <a:pt x="7870" y="1280"/>
                      <a:pt x="6271" y="349"/>
                    </a:cubicBezTo>
                    <a:cubicBezTo>
                      <a:pt x="5856" y="113"/>
                      <a:pt x="5396" y="0"/>
                      <a:pt x="4920"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880;p62"/>
              <p:cNvSpPr/>
              <p:nvPr/>
            </p:nvSpPr>
            <p:spPr>
              <a:xfrm>
                <a:off x="2666225" y="3637100"/>
                <a:ext cx="767750" cy="743975"/>
              </a:xfrm>
              <a:custGeom>
                <a:avLst/>
                <a:gdLst/>
                <a:ahLst/>
                <a:cxnLst/>
                <a:rect l="l" t="t" r="r" b="b"/>
                <a:pathLst>
                  <a:path w="30710" h="29759" extrusionOk="0">
                    <a:moveTo>
                      <a:pt x="15355" y="0"/>
                    </a:moveTo>
                    <a:cubicBezTo>
                      <a:pt x="6879" y="0"/>
                      <a:pt x="1" y="7910"/>
                      <a:pt x="1" y="17681"/>
                    </a:cubicBezTo>
                    <a:cubicBezTo>
                      <a:pt x="1" y="27432"/>
                      <a:pt x="6879" y="29758"/>
                      <a:pt x="15355" y="29758"/>
                    </a:cubicBezTo>
                    <a:cubicBezTo>
                      <a:pt x="23832" y="29758"/>
                      <a:pt x="30710" y="27432"/>
                      <a:pt x="30710" y="17681"/>
                    </a:cubicBezTo>
                    <a:cubicBezTo>
                      <a:pt x="30710" y="7910"/>
                      <a:pt x="23832" y="0"/>
                      <a:pt x="1535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881;p62"/>
              <p:cNvSpPr/>
              <p:nvPr/>
            </p:nvSpPr>
            <p:spPr>
              <a:xfrm>
                <a:off x="2724900" y="3637100"/>
                <a:ext cx="644350" cy="337925"/>
              </a:xfrm>
              <a:custGeom>
                <a:avLst/>
                <a:gdLst/>
                <a:ahLst/>
                <a:cxnLst/>
                <a:rect l="l" t="t" r="r" b="b"/>
                <a:pathLst>
                  <a:path w="25774" h="13517" extrusionOk="0">
                    <a:moveTo>
                      <a:pt x="13008" y="0"/>
                    </a:moveTo>
                    <a:cubicBezTo>
                      <a:pt x="7526" y="0"/>
                      <a:pt x="2731" y="3318"/>
                      <a:pt x="0" y="8294"/>
                    </a:cubicBezTo>
                    <a:cubicBezTo>
                      <a:pt x="147" y="8279"/>
                      <a:pt x="296" y="8272"/>
                      <a:pt x="450" y="8272"/>
                    </a:cubicBezTo>
                    <a:cubicBezTo>
                      <a:pt x="4581" y="8272"/>
                      <a:pt x="11194" y="13517"/>
                      <a:pt x="17247" y="13517"/>
                    </a:cubicBezTo>
                    <a:cubicBezTo>
                      <a:pt x="20380" y="13517"/>
                      <a:pt x="23363" y="12112"/>
                      <a:pt x="25773" y="7849"/>
                    </a:cubicBezTo>
                    <a:cubicBezTo>
                      <a:pt x="23002" y="3115"/>
                      <a:pt x="18329" y="0"/>
                      <a:pt x="13008" y="0"/>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882;p62"/>
              <p:cNvSpPr/>
              <p:nvPr/>
            </p:nvSpPr>
            <p:spPr>
              <a:xfrm>
                <a:off x="2812900" y="3798425"/>
                <a:ext cx="474425" cy="459750"/>
              </a:xfrm>
              <a:custGeom>
                <a:avLst/>
                <a:gdLst/>
                <a:ahLst/>
                <a:cxnLst/>
                <a:rect l="l" t="t" r="r" b="b"/>
                <a:pathLst>
                  <a:path w="18977" h="18390" extrusionOk="0">
                    <a:moveTo>
                      <a:pt x="9488" y="0"/>
                    </a:moveTo>
                    <a:cubicBezTo>
                      <a:pt x="4249" y="0"/>
                      <a:pt x="0" y="4896"/>
                      <a:pt x="0" y="10925"/>
                    </a:cubicBezTo>
                    <a:cubicBezTo>
                      <a:pt x="0" y="16953"/>
                      <a:pt x="4249" y="18389"/>
                      <a:pt x="9488" y="18389"/>
                    </a:cubicBezTo>
                    <a:cubicBezTo>
                      <a:pt x="14728" y="18389"/>
                      <a:pt x="18976" y="16953"/>
                      <a:pt x="18976" y="10925"/>
                    </a:cubicBezTo>
                    <a:cubicBezTo>
                      <a:pt x="18976" y="4896"/>
                      <a:pt x="14728" y="0"/>
                      <a:pt x="948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883;p62"/>
              <p:cNvSpPr/>
              <p:nvPr/>
            </p:nvSpPr>
            <p:spPr>
              <a:xfrm>
                <a:off x="2876125" y="3798425"/>
                <a:ext cx="385900" cy="176325"/>
              </a:xfrm>
              <a:custGeom>
                <a:avLst/>
                <a:gdLst/>
                <a:ahLst/>
                <a:cxnLst/>
                <a:rect l="l" t="t" r="r" b="b"/>
                <a:pathLst>
                  <a:path w="15436" h="7053" extrusionOk="0">
                    <a:moveTo>
                      <a:pt x="6959" y="0"/>
                    </a:moveTo>
                    <a:cubicBezTo>
                      <a:pt x="4208" y="0"/>
                      <a:pt x="1740" y="1356"/>
                      <a:pt x="0" y="3500"/>
                    </a:cubicBezTo>
                    <a:cubicBezTo>
                      <a:pt x="3453" y="5030"/>
                      <a:pt x="7430" y="7053"/>
                      <a:pt x="11192" y="7053"/>
                    </a:cubicBezTo>
                    <a:cubicBezTo>
                      <a:pt x="12653" y="7053"/>
                      <a:pt x="14083" y="6747"/>
                      <a:pt x="15436" y="5988"/>
                    </a:cubicBezTo>
                    <a:cubicBezTo>
                      <a:pt x="13858" y="2448"/>
                      <a:pt x="10661" y="0"/>
                      <a:pt x="6959"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884;p62"/>
              <p:cNvSpPr/>
              <p:nvPr/>
            </p:nvSpPr>
            <p:spPr>
              <a:xfrm>
                <a:off x="2726425" y="3709450"/>
                <a:ext cx="646875" cy="192175"/>
              </a:xfrm>
              <a:custGeom>
                <a:avLst/>
                <a:gdLst/>
                <a:ahLst/>
                <a:cxnLst/>
                <a:rect l="l" t="t" r="r" b="b"/>
                <a:pathLst>
                  <a:path w="25875" h="7687" extrusionOk="0">
                    <a:moveTo>
                      <a:pt x="23112" y="0"/>
                    </a:moveTo>
                    <a:cubicBezTo>
                      <a:pt x="22694" y="0"/>
                      <a:pt x="22272" y="110"/>
                      <a:pt x="21889" y="343"/>
                    </a:cubicBezTo>
                    <a:cubicBezTo>
                      <a:pt x="18721" y="2235"/>
                      <a:pt x="15674" y="2864"/>
                      <a:pt x="13023" y="2864"/>
                    </a:cubicBezTo>
                    <a:cubicBezTo>
                      <a:pt x="7937" y="2864"/>
                      <a:pt x="4306" y="550"/>
                      <a:pt x="4066" y="404"/>
                    </a:cubicBezTo>
                    <a:cubicBezTo>
                      <a:pt x="3663" y="135"/>
                      <a:pt x="3205" y="7"/>
                      <a:pt x="2751" y="7"/>
                    </a:cubicBezTo>
                    <a:cubicBezTo>
                      <a:pt x="1974" y="7"/>
                      <a:pt x="1208" y="382"/>
                      <a:pt x="749" y="1071"/>
                    </a:cubicBezTo>
                    <a:cubicBezTo>
                      <a:pt x="0" y="2184"/>
                      <a:pt x="303" y="3681"/>
                      <a:pt x="1416" y="4409"/>
                    </a:cubicBezTo>
                    <a:cubicBezTo>
                      <a:pt x="1699" y="4611"/>
                      <a:pt x="6433" y="7686"/>
                      <a:pt x="13069" y="7686"/>
                    </a:cubicBezTo>
                    <a:cubicBezTo>
                      <a:pt x="16447" y="7686"/>
                      <a:pt x="20331" y="6877"/>
                      <a:pt x="24357" y="4470"/>
                    </a:cubicBezTo>
                    <a:cubicBezTo>
                      <a:pt x="25490" y="3802"/>
                      <a:pt x="25874" y="2325"/>
                      <a:pt x="25187" y="1172"/>
                    </a:cubicBezTo>
                    <a:cubicBezTo>
                      <a:pt x="24731" y="422"/>
                      <a:pt x="23930" y="0"/>
                      <a:pt x="23112" y="0"/>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885;p62"/>
              <p:cNvSpPr/>
              <p:nvPr/>
            </p:nvSpPr>
            <p:spPr>
              <a:xfrm>
                <a:off x="2728425" y="3744825"/>
                <a:ext cx="643350" cy="156800"/>
              </a:xfrm>
              <a:custGeom>
                <a:avLst/>
                <a:gdLst/>
                <a:ahLst/>
                <a:cxnLst/>
                <a:rect l="l" t="t" r="r" b="b"/>
                <a:pathLst>
                  <a:path w="25734" h="6272" extrusionOk="0">
                    <a:moveTo>
                      <a:pt x="486" y="0"/>
                    </a:moveTo>
                    <a:lnTo>
                      <a:pt x="486" y="0"/>
                    </a:lnTo>
                    <a:cubicBezTo>
                      <a:pt x="1" y="1052"/>
                      <a:pt x="325" y="2326"/>
                      <a:pt x="1336" y="2994"/>
                    </a:cubicBezTo>
                    <a:cubicBezTo>
                      <a:pt x="1619" y="3196"/>
                      <a:pt x="6353" y="6271"/>
                      <a:pt x="12989" y="6271"/>
                    </a:cubicBezTo>
                    <a:cubicBezTo>
                      <a:pt x="16367" y="6271"/>
                      <a:pt x="20251" y="5462"/>
                      <a:pt x="24277" y="3055"/>
                    </a:cubicBezTo>
                    <a:cubicBezTo>
                      <a:pt x="25349" y="2428"/>
                      <a:pt x="25734" y="1092"/>
                      <a:pt x="25228" y="0"/>
                    </a:cubicBezTo>
                    <a:lnTo>
                      <a:pt x="25228" y="0"/>
                    </a:lnTo>
                    <a:cubicBezTo>
                      <a:pt x="25066" y="182"/>
                      <a:pt x="24884" y="364"/>
                      <a:pt x="24682" y="506"/>
                    </a:cubicBezTo>
                    <a:cubicBezTo>
                      <a:pt x="20514" y="3298"/>
                      <a:pt x="16488" y="4228"/>
                      <a:pt x="12989" y="4228"/>
                    </a:cubicBezTo>
                    <a:cubicBezTo>
                      <a:pt x="6131" y="4228"/>
                      <a:pt x="1235" y="647"/>
                      <a:pt x="932" y="425"/>
                    </a:cubicBezTo>
                    <a:cubicBezTo>
                      <a:pt x="749" y="303"/>
                      <a:pt x="608" y="162"/>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886;p62"/>
              <p:cNvSpPr/>
              <p:nvPr/>
            </p:nvSpPr>
            <p:spPr>
              <a:xfrm>
                <a:off x="3191700" y="3754425"/>
                <a:ext cx="243800" cy="341325"/>
              </a:xfrm>
              <a:custGeom>
                <a:avLst/>
                <a:gdLst/>
                <a:ahLst/>
                <a:cxnLst/>
                <a:rect l="l" t="t" r="r" b="b"/>
                <a:pathLst>
                  <a:path w="9752" h="13653" extrusionOk="0">
                    <a:moveTo>
                      <a:pt x="3905" y="0"/>
                    </a:moveTo>
                    <a:lnTo>
                      <a:pt x="1" y="1558"/>
                    </a:lnTo>
                    <a:cubicBezTo>
                      <a:pt x="5362" y="2084"/>
                      <a:pt x="1154" y="13332"/>
                      <a:pt x="1154" y="13332"/>
                    </a:cubicBezTo>
                    <a:cubicBezTo>
                      <a:pt x="1154" y="13332"/>
                      <a:pt x="2176" y="13653"/>
                      <a:pt x="3515" y="13653"/>
                    </a:cubicBezTo>
                    <a:cubicBezTo>
                      <a:pt x="5367" y="13653"/>
                      <a:pt x="7826" y="13039"/>
                      <a:pt x="9023" y="10115"/>
                    </a:cubicBezTo>
                    <a:cubicBezTo>
                      <a:pt x="9023" y="10115"/>
                      <a:pt x="9752" y="2752"/>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887;p62"/>
              <p:cNvSpPr/>
              <p:nvPr/>
            </p:nvSpPr>
            <p:spPr>
              <a:xfrm>
                <a:off x="2688475" y="3153075"/>
                <a:ext cx="723250" cy="667625"/>
              </a:xfrm>
              <a:custGeom>
                <a:avLst/>
                <a:gdLst/>
                <a:ahLst/>
                <a:cxnLst/>
                <a:rect l="l" t="t" r="r" b="b"/>
                <a:pathLst>
                  <a:path w="28930" h="26705" extrusionOk="0">
                    <a:moveTo>
                      <a:pt x="14465" y="1"/>
                    </a:moveTo>
                    <a:cubicBezTo>
                      <a:pt x="6474" y="1"/>
                      <a:pt x="1" y="6495"/>
                      <a:pt x="1" y="14486"/>
                    </a:cubicBezTo>
                    <a:cubicBezTo>
                      <a:pt x="1" y="22476"/>
                      <a:pt x="6474" y="26705"/>
                      <a:pt x="14465" y="26705"/>
                    </a:cubicBezTo>
                    <a:cubicBezTo>
                      <a:pt x="22456" y="26705"/>
                      <a:pt x="28930" y="22476"/>
                      <a:pt x="28930" y="14486"/>
                    </a:cubicBezTo>
                    <a:cubicBezTo>
                      <a:pt x="28930" y="6495"/>
                      <a:pt x="22456" y="1"/>
                      <a:pt x="14465"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888;p62"/>
              <p:cNvSpPr/>
              <p:nvPr/>
            </p:nvSpPr>
            <p:spPr>
              <a:xfrm>
                <a:off x="2688475" y="3498875"/>
                <a:ext cx="721750" cy="321825"/>
              </a:xfrm>
              <a:custGeom>
                <a:avLst/>
                <a:gdLst/>
                <a:ahLst/>
                <a:cxnLst/>
                <a:rect l="l" t="t" r="r" b="b"/>
                <a:pathLst>
                  <a:path w="28870" h="12873" extrusionOk="0">
                    <a:moveTo>
                      <a:pt x="2237" y="1"/>
                    </a:moveTo>
                    <a:cubicBezTo>
                      <a:pt x="1451" y="1"/>
                      <a:pt x="703" y="107"/>
                      <a:pt x="1" y="350"/>
                    </a:cubicBezTo>
                    <a:cubicBezTo>
                      <a:pt x="1" y="451"/>
                      <a:pt x="1" y="552"/>
                      <a:pt x="1" y="654"/>
                    </a:cubicBezTo>
                    <a:cubicBezTo>
                      <a:pt x="1" y="8644"/>
                      <a:pt x="6474" y="12873"/>
                      <a:pt x="14465" y="12873"/>
                    </a:cubicBezTo>
                    <a:cubicBezTo>
                      <a:pt x="21971" y="12873"/>
                      <a:pt x="28161" y="9130"/>
                      <a:pt x="28869" y="2029"/>
                    </a:cubicBezTo>
                    <a:lnTo>
                      <a:pt x="28869" y="2029"/>
                    </a:lnTo>
                    <a:cubicBezTo>
                      <a:pt x="26437" y="4031"/>
                      <a:pt x="23851" y="4751"/>
                      <a:pt x="21227" y="4751"/>
                    </a:cubicBezTo>
                    <a:cubicBezTo>
                      <a:pt x="14489" y="4751"/>
                      <a:pt x="7502" y="1"/>
                      <a:pt x="2237"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889;p62"/>
              <p:cNvSpPr/>
              <p:nvPr/>
            </p:nvSpPr>
            <p:spPr>
              <a:xfrm>
                <a:off x="2841725" y="3389775"/>
                <a:ext cx="95600" cy="95100"/>
              </a:xfrm>
              <a:custGeom>
                <a:avLst/>
                <a:gdLst/>
                <a:ahLst/>
                <a:cxnLst/>
                <a:rect l="l" t="t" r="r" b="b"/>
                <a:pathLst>
                  <a:path w="3824" h="3804" extrusionOk="0">
                    <a:moveTo>
                      <a:pt x="1922" y="1"/>
                    </a:moveTo>
                    <a:cubicBezTo>
                      <a:pt x="870" y="1"/>
                      <a:pt x="0" y="850"/>
                      <a:pt x="0" y="1902"/>
                    </a:cubicBezTo>
                    <a:cubicBezTo>
                      <a:pt x="0" y="2954"/>
                      <a:pt x="870" y="3804"/>
                      <a:pt x="1922" y="3804"/>
                    </a:cubicBezTo>
                    <a:cubicBezTo>
                      <a:pt x="2974" y="3804"/>
                      <a:pt x="3824" y="2954"/>
                      <a:pt x="3824" y="1902"/>
                    </a:cubicBezTo>
                    <a:cubicBezTo>
                      <a:pt x="3824" y="850"/>
                      <a:pt x="2974" y="1"/>
                      <a:pt x="192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890;p62"/>
              <p:cNvSpPr/>
              <p:nvPr/>
            </p:nvSpPr>
            <p:spPr>
              <a:xfrm>
                <a:off x="2887250" y="3402075"/>
                <a:ext cx="37450" cy="31350"/>
              </a:xfrm>
              <a:custGeom>
                <a:avLst/>
                <a:gdLst/>
                <a:ahLst/>
                <a:cxnLst/>
                <a:rect l="l" t="t" r="r" b="b"/>
                <a:pathLst>
                  <a:path w="1498" h="1254" extrusionOk="0">
                    <a:moveTo>
                      <a:pt x="497" y="1"/>
                    </a:moveTo>
                    <a:cubicBezTo>
                      <a:pt x="370" y="1"/>
                      <a:pt x="257" y="44"/>
                      <a:pt x="182" y="136"/>
                    </a:cubicBezTo>
                    <a:cubicBezTo>
                      <a:pt x="0" y="338"/>
                      <a:pt x="101" y="722"/>
                      <a:pt x="425" y="1006"/>
                    </a:cubicBezTo>
                    <a:cubicBezTo>
                      <a:pt x="602" y="1171"/>
                      <a:pt x="813" y="1253"/>
                      <a:pt x="995" y="1253"/>
                    </a:cubicBezTo>
                    <a:cubicBezTo>
                      <a:pt x="1125" y="1253"/>
                      <a:pt x="1239" y="1211"/>
                      <a:pt x="1315" y="1127"/>
                    </a:cubicBezTo>
                    <a:cubicBezTo>
                      <a:pt x="1497" y="925"/>
                      <a:pt x="1396" y="540"/>
                      <a:pt x="1072"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891;p62"/>
              <p:cNvSpPr/>
              <p:nvPr/>
            </p:nvSpPr>
            <p:spPr>
              <a:xfrm>
                <a:off x="3162875" y="3389775"/>
                <a:ext cx="95625" cy="95100"/>
              </a:xfrm>
              <a:custGeom>
                <a:avLst/>
                <a:gdLst/>
                <a:ahLst/>
                <a:cxnLst/>
                <a:rect l="l" t="t" r="r" b="b"/>
                <a:pathLst>
                  <a:path w="3825" h="3804" extrusionOk="0">
                    <a:moveTo>
                      <a:pt x="1902" y="1"/>
                    </a:moveTo>
                    <a:cubicBezTo>
                      <a:pt x="850" y="1"/>
                      <a:pt x="1" y="850"/>
                      <a:pt x="1" y="1902"/>
                    </a:cubicBezTo>
                    <a:cubicBezTo>
                      <a:pt x="1" y="2954"/>
                      <a:pt x="850" y="3804"/>
                      <a:pt x="1902" y="3804"/>
                    </a:cubicBezTo>
                    <a:cubicBezTo>
                      <a:pt x="2974" y="3804"/>
                      <a:pt x="3824" y="2954"/>
                      <a:pt x="3824" y="1902"/>
                    </a:cubicBezTo>
                    <a:cubicBezTo>
                      <a:pt x="3824" y="850"/>
                      <a:pt x="2974" y="1"/>
                      <a:pt x="190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892;p62"/>
              <p:cNvSpPr/>
              <p:nvPr/>
            </p:nvSpPr>
            <p:spPr>
              <a:xfrm>
                <a:off x="3208400" y="3402075"/>
                <a:ext cx="36950" cy="31350"/>
              </a:xfrm>
              <a:custGeom>
                <a:avLst/>
                <a:gdLst/>
                <a:ahLst/>
                <a:cxnLst/>
                <a:rect l="l" t="t" r="r" b="b"/>
                <a:pathLst>
                  <a:path w="1478" h="1254" extrusionOk="0">
                    <a:moveTo>
                      <a:pt x="497" y="1"/>
                    </a:moveTo>
                    <a:cubicBezTo>
                      <a:pt x="370" y="1"/>
                      <a:pt x="257" y="44"/>
                      <a:pt x="182" y="136"/>
                    </a:cubicBezTo>
                    <a:cubicBezTo>
                      <a:pt x="0" y="338"/>
                      <a:pt x="101" y="722"/>
                      <a:pt x="405" y="1006"/>
                    </a:cubicBezTo>
                    <a:cubicBezTo>
                      <a:pt x="594" y="1171"/>
                      <a:pt x="803" y="1253"/>
                      <a:pt x="981" y="1253"/>
                    </a:cubicBezTo>
                    <a:cubicBezTo>
                      <a:pt x="1108" y="1253"/>
                      <a:pt x="1219" y="1211"/>
                      <a:pt x="1295" y="1127"/>
                    </a:cubicBezTo>
                    <a:cubicBezTo>
                      <a:pt x="1477" y="925"/>
                      <a:pt x="1376" y="540"/>
                      <a:pt x="1073"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893;p62"/>
              <p:cNvSpPr/>
              <p:nvPr/>
            </p:nvSpPr>
            <p:spPr>
              <a:xfrm>
                <a:off x="2562550" y="3089575"/>
                <a:ext cx="310550" cy="272150"/>
              </a:xfrm>
              <a:custGeom>
                <a:avLst/>
                <a:gdLst/>
                <a:ahLst/>
                <a:cxnLst/>
                <a:rect l="l" t="t" r="r" b="b"/>
                <a:pathLst>
                  <a:path w="12422" h="10886" extrusionOk="0">
                    <a:moveTo>
                      <a:pt x="7584" y="0"/>
                    </a:moveTo>
                    <a:cubicBezTo>
                      <a:pt x="6135" y="0"/>
                      <a:pt x="4659" y="938"/>
                      <a:pt x="3298" y="2298"/>
                    </a:cubicBezTo>
                    <a:cubicBezTo>
                      <a:pt x="1093" y="4523"/>
                      <a:pt x="0" y="7012"/>
                      <a:pt x="2206" y="9217"/>
                    </a:cubicBezTo>
                    <a:cubicBezTo>
                      <a:pt x="3308" y="10329"/>
                      <a:pt x="4760" y="10886"/>
                      <a:pt x="6211" y="10886"/>
                    </a:cubicBezTo>
                    <a:cubicBezTo>
                      <a:pt x="7663" y="10886"/>
                      <a:pt x="9114" y="10329"/>
                      <a:pt x="10217" y="9217"/>
                    </a:cubicBezTo>
                    <a:cubicBezTo>
                      <a:pt x="12422" y="7012"/>
                      <a:pt x="12422" y="3431"/>
                      <a:pt x="10217" y="1206"/>
                    </a:cubicBezTo>
                    <a:cubicBezTo>
                      <a:pt x="9372" y="361"/>
                      <a:pt x="8483" y="0"/>
                      <a:pt x="7584"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894;p62"/>
              <p:cNvSpPr/>
              <p:nvPr/>
            </p:nvSpPr>
            <p:spPr>
              <a:xfrm>
                <a:off x="2625275" y="3143075"/>
                <a:ext cx="195750" cy="171250"/>
              </a:xfrm>
              <a:custGeom>
                <a:avLst/>
                <a:gdLst/>
                <a:ahLst/>
                <a:cxnLst/>
                <a:rect l="l" t="t" r="r" b="b"/>
                <a:pathLst>
                  <a:path w="7830" h="6850" extrusionOk="0">
                    <a:moveTo>
                      <a:pt x="4767" y="1"/>
                    </a:moveTo>
                    <a:cubicBezTo>
                      <a:pt x="3854" y="1"/>
                      <a:pt x="2924" y="592"/>
                      <a:pt x="2063" y="1453"/>
                    </a:cubicBezTo>
                    <a:cubicBezTo>
                      <a:pt x="668" y="2829"/>
                      <a:pt x="0" y="4406"/>
                      <a:pt x="1376" y="5802"/>
                    </a:cubicBezTo>
                    <a:cubicBezTo>
                      <a:pt x="2074" y="6500"/>
                      <a:pt x="2989" y="6849"/>
                      <a:pt x="3904" y="6849"/>
                    </a:cubicBezTo>
                    <a:cubicBezTo>
                      <a:pt x="4820" y="6849"/>
                      <a:pt x="5735" y="6500"/>
                      <a:pt x="6433" y="5802"/>
                    </a:cubicBezTo>
                    <a:cubicBezTo>
                      <a:pt x="7829" y="4406"/>
                      <a:pt x="7829" y="2161"/>
                      <a:pt x="6433" y="765"/>
                    </a:cubicBezTo>
                    <a:cubicBezTo>
                      <a:pt x="5898" y="230"/>
                      <a:pt x="5336" y="1"/>
                      <a:pt x="4767"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895;p62"/>
              <p:cNvSpPr/>
              <p:nvPr/>
            </p:nvSpPr>
            <p:spPr>
              <a:xfrm>
                <a:off x="3227100" y="3089575"/>
                <a:ext cx="310575" cy="272150"/>
              </a:xfrm>
              <a:custGeom>
                <a:avLst/>
                <a:gdLst/>
                <a:ahLst/>
                <a:cxnLst/>
                <a:rect l="l" t="t" r="r" b="b"/>
                <a:pathLst>
                  <a:path w="12423" h="10886" extrusionOk="0">
                    <a:moveTo>
                      <a:pt x="4839" y="0"/>
                    </a:moveTo>
                    <a:cubicBezTo>
                      <a:pt x="3939" y="0"/>
                      <a:pt x="3050" y="361"/>
                      <a:pt x="2206" y="1206"/>
                    </a:cubicBezTo>
                    <a:cubicBezTo>
                      <a:pt x="1" y="3431"/>
                      <a:pt x="1" y="7012"/>
                      <a:pt x="2206" y="9217"/>
                    </a:cubicBezTo>
                    <a:cubicBezTo>
                      <a:pt x="3308" y="10329"/>
                      <a:pt x="4760" y="10886"/>
                      <a:pt x="6211" y="10886"/>
                    </a:cubicBezTo>
                    <a:cubicBezTo>
                      <a:pt x="7663" y="10886"/>
                      <a:pt x="9114" y="10329"/>
                      <a:pt x="10217" y="9217"/>
                    </a:cubicBezTo>
                    <a:cubicBezTo>
                      <a:pt x="12422" y="7012"/>
                      <a:pt x="11350" y="4523"/>
                      <a:pt x="9125" y="2298"/>
                    </a:cubicBezTo>
                    <a:cubicBezTo>
                      <a:pt x="7764" y="938"/>
                      <a:pt x="6288" y="0"/>
                      <a:pt x="4839"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896;p62"/>
              <p:cNvSpPr/>
              <p:nvPr/>
            </p:nvSpPr>
            <p:spPr>
              <a:xfrm>
                <a:off x="3279700" y="3143075"/>
                <a:ext cx="195750" cy="171250"/>
              </a:xfrm>
              <a:custGeom>
                <a:avLst/>
                <a:gdLst/>
                <a:ahLst/>
                <a:cxnLst/>
                <a:rect l="l" t="t" r="r" b="b"/>
                <a:pathLst>
                  <a:path w="7830" h="6850" extrusionOk="0">
                    <a:moveTo>
                      <a:pt x="3042" y="1"/>
                    </a:moveTo>
                    <a:cubicBezTo>
                      <a:pt x="2474" y="1"/>
                      <a:pt x="1912" y="230"/>
                      <a:pt x="1376" y="765"/>
                    </a:cubicBezTo>
                    <a:cubicBezTo>
                      <a:pt x="1" y="2161"/>
                      <a:pt x="1" y="4406"/>
                      <a:pt x="1376" y="5802"/>
                    </a:cubicBezTo>
                    <a:cubicBezTo>
                      <a:pt x="2074" y="6500"/>
                      <a:pt x="2990" y="6849"/>
                      <a:pt x="3905" y="6849"/>
                    </a:cubicBezTo>
                    <a:cubicBezTo>
                      <a:pt x="4821" y="6849"/>
                      <a:pt x="5736" y="6500"/>
                      <a:pt x="6434" y="5802"/>
                    </a:cubicBezTo>
                    <a:cubicBezTo>
                      <a:pt x="7830" y="4406"/>
                      <a:pt x="7142" y="2829"/>
                      <a:pt x="5746" y="1453"/>
                    </a:cubicBezTo>
                    <a:cubicBezTo>
                      <a:pt x="4886" y="592"/>
                      <a:pt x="3956" y="1"/>
                      <a:pt x="3042"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897;p62"/>
              <p:cNvSpPr/>
              <p:nvPr/>
            </p:nvSpPr>
            <p:spPr>
              <a:xfrm>
                <a:off x="2879650" y="3448950"/>
                <a:ext cx="341425" cy="256950"/>
              </a:xfrm>
              <a:custGeom>
                <a:avLst/>
                <a:gdLst/>
                <a:ahLst/>
                <a:cxnLst/>
                <a:rect l="l" t="t" r="r" b="b"/>
                <a:pathLst>
                  <a:path w="13657" h="10278" extrusionOk="0">
                    <a:moveTo>
                      <a:pt x="6818" y="0"/>
                    </a:moveTo>
                    <a:cubicBezTo>
                      <a:pt x="3055" y="0"/>
                      <a:pt x="1" y="2489"/>
                      <a:pt x="1" y="5564"/>
                    </a:cubicBezTo>
                    <a:cubicBezTo>
                      <a:pt x="1" y="8659"/>
                      <a:pt x="3055" y="10277"/>
                      <a:pt x="6818" y="10277"/>
                    </a:cubicBezTo>
                    <a:cubicBezTo>
                      <a:pt x="10581" y="10277"/>
                      <a:pt x="13656" y="8659"/>
                      <a:pt x="13656" y="5564"/>
                    </a:cubicBezTo>
                    <a:cubicBezTo>
                      <a:pt x="13656" y="2489"/>
                      <a:pt x="10581" y="0"/>
                      <a:pt x="681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898;p62"/>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899;p62"/>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900;p62"/>
              <p:cNvSpPr/>
              <p:nvPr/>
            </p:nvSpPr>
            <p:spPr>
              <a:xfrm>
                <a:off x="2995975" y="3474225"/>
                <a:ext cx="108775" cy="52125"/>
              </a:xfrm>
              <a:custGeom>
                <a:avLst/>
                <a:gdLst/>
                <a:ahLst/>
                <a:cxnLst/>
                <a:rect l="l" t="t" r="r" b="b"/>
                <a:pathLst>
                  <a:path w="4351" h="2085" extrusionOk="0">
                    <a:moveTo>
                      <a:pt x="2165" y="1"/>
                    </a:moveTo>
                    <a:cubicBezTo>
                      <a:pt x="972" y="1"/>
                      <a:pt x="1" y="507"/>
                      <a:pt x="1" y="1134"/>
                    </a:cubicBezTo>
                    <a:cubicBezTo>
                      <a:pt x="1" y="1761"/>
                      <a:pt x="972" y="2085"/>
                      <a:pt x="2165" y="2085"/>
                    </a:cubicBezTo>
                    <a:cubicBezTo>
                      <a:pt x="3359" y="2085"/>
                      <a:pt x="4350" y="1761"/>
                      <a:pt x="4350" y="1134"/>
                    </a:cubicBezTo>
                    <a:cubicBezTo>
                      <a:pt x="4350" y="507"/>
                      <a:pt x="3359" y="1"/>
                      <a:pt x="2165"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901;p62"/>
              <p:cNvSpPr/>
              <p:nvPr/>
            </p:nvSpPr>
            <p:spPr>
              <a:xfrm>
                <a:off x="3050100" y="3534925"/>
                <a:ext cx="25" cy="64775"/>
              </a:xfrm>
              <a:custGeom>
                <a:avLst/>
                <a:gdLst/>
                <a:ahLst/>
                <a:cxnLst/>
                <a:rect l="l" t="t" r="r" b="b"/>
                <a:pathLst>
                  <a:path w="1" h="2591" fill="none" extrusionOk="0">
                    <a:moveTo>
                      <a:pt x="0" y="1"/>
                    </a:moveTo>
                    <a:lnTo>
                      <a:pt x="0" y="2590"/>
                    </a:ln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902;p62"/>
              <p:cNvSpPr/>
              <p:nvPr/>
            </p:nvSpPr>
            <p:spPr>
              <a:xfrm>
                <a:off x="2970700" y="3596625"/>
                <a:ext cx="79425" cy="51100"/>
              </a:xfrm>
              <a:custGeom>
                <a:avLst/>
                <a:gdLst/>
                <a:ahLst/>
                <a:cxnLst/>
                <a:rect l="l" t="t" r="r" b="b"/>
                <a:pathLst>
                  <a:path w="3177" h="2044" fill="none" extrusionOk="0">
                    <a:moveTo>
                      <a:pt x="0" y="1"/>
                    </a:moveTo>
                    <a:cubicBezTo>
                      <a:pt x="1113" y="2044"/>
                      <a:pt x="3095" y="972"/>
                      <a:pt x="3176"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903;p62"/>
              <p:cNvSpPr/>
              <p:nvPr/>
            </p:nvSpPr>
            <p:spPr>
              <a:xfrm>
                <a:off x="3050600" y="3596625"/>
                <a:ext cx="78925" cy="51100"/>
              </a:xfrm>
              <a:custGeom>
                <a:avLst/>
                <a:gdLst/>
                <a:ahLst/>
                <a:cxnLst/>
                <a:rect l="l" t="t" r="r" b="b"/>
                <a:pathLst>
                  <a:path w="3157" h="2044" fill="none" extrusionOk="0">
                    <a:moveTo>
                      <a:pt x="3156" y="1"/>
                    </a:moveTo>
                    <a:cubicBezTo>
                      <a:pt x="2064" y="2044"/>
                      <a:pt x="61" y="972"/>
                      <a:pt x="1"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 name="Rectangles 3"/>
          <p:cNvSpPr/>
          <p:nvPr/>
        </p:nvSpPr>
        <p:spPr>
          <a:xfrm>
            <a:off x="2566988" y="4337050"/>
            <a:ext cx="1937385" cy="768350"/>
          </a:xfrm>
          <a:prstGeom prst="rect">
            <a:avLst/>
          </a:prstGeom>
          <a:noFill/>
          <a:ln>
            <a:noFill/>
          </a:ln>
        </p:spPr>
        <p:txBody>
          <a:bodyPr wrap="none" rtlCol="0" anchor="t">
            <a:spAutoFit/>
          </a:bodyPr>
          <a:p>
            <a:pPr algn="ctr"/>
            <a:r>
              <a:rPr lang="en-US" altLang="zh-CN" sz="44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TIẾT 1</a:t>
            </a:r>
            <a:endParaRPr lang="en-US" altLang="zh-CN" sz="44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66667E-6 -4.07407E-6 L -1.666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ppt_w</p:attrName>
                                        </p:attrNameLst>
                                      </p:cBhvr>
                                      <p:tavLst>
                                        <p:tav tm="0" fmla="#ppt_w*sin(2.5*pi*$)">
                                          <p:val>
                                            <p:fltVal val="0"/>
                                          </p:val>
                                        </p:tav>
                                        <p:tav tm="100000">
                                          <p:val>
                                            <p:fltVal val="1"/>
                                          </p:val>
                                        </p:tav>
                                      </p:tavLst>
                                    </p:anim>
                                    <p:anim calcmode="lin" valueType="num">
                                      <p:cBhvr>
                                        <p:cTn id="17" dur="2000" fill="hold"/>
                                        <p:tgtEl>
                                          <p:spTgt spid="20"/>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ppt_w</p:attrName>
                                        </p:attrNameLst>
                                      </p:cBhvr>
                                      <p:tavLst>
                                        <p:tav tm="0" fmla="#ppt_w*sin(2.5*pi*$)">
                                          <p:val>
                                            <p:fltVal val="0"/>
                                          </p:val>
                                        </p:tav>
                                        <p:tav tm="100000">
                                          <p:val>
                                            <p:fltVal val="1"/>
                                          </p:val>
                                        </p:tav>
                                      </p:tavLst>
                                    </p:anim>
                                    <p:anim calcmode="lin" valueType="num">
                                      <p:cBhvr>
                                        <p:cTn id="22" dur="2000" fill="hold"/>
                                        <p:tgtEl>
                                          <p:spTgt spid="17"/>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par>
                                <p:cTn id="33" presetID="3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250" fill="hold"/>
                                        <p:tgtEl>
                                          <p:spTgt spid="1026"/>
                                        </p:tgtEl>
                                        <p:attrNameLst>
                                          <p:attrName>ppt_w</p:attrName>
                                        </p:attrNameLst>
                                      </p:cBhvr>
                                      <p:tavLst>
                                        <p:tav tm="0">
                                          <p:val>
                                            <p:fltVal val="0"/>
                                          </p:val>
                                        </p:tav>
                                        <p:tav tm="100000">
                                          <p:val>
                                            <p:strVal val="#ppt_w"/>
                                          </p:val>
                                        </p:tav>
                                      </p:tavLst>
                                    </p:anim>
                                    <p:anim calcmode="lin" valueType="num">
                                      <p:cBhvr>
                                        <p:cTn id="36" dur="250" fill="hold"/>
                                        <p:tgtEl>
                                          <p:spTgt spid="1026"/>
                                        </p:tgtEl>
                                        <p:attrNameLst>
                                          <p:attrName>ppt_h</p:attrName>
                                        </p:attrNameLst>
                                      </p:cBhvr>
                                      <p:tavLst>
                                        <p:tav tm="0">
                                          <p:val>
                                            <p:fltVal val="0"/>
                                          </p:val>
                                        </p:tav>
                                        <p:tav tm="100000">
                                          <p:val>
                                            <p:strVal val="#ppt_h"/>
                                          </p:val>
                                        </p:tav>
                                      </p:tavLst>
                                    </p:anim>
                                    <p:anim calcmode="lin" valueType="num">
                                      <p:cBhvr>
                                        <p:cTn id="37" dur="250" fill="hold"/>
                                        <p:tgtEl>
                                          <p:spTgt spid="1026"/>
                                        </p:tgtEl>
                                        <p:attrNameLst>
                                          <p:attrName>style.rotation</p:attrName>
                                        </p:attrNameLst>
                                      </p:cBhvr>
                                      <p:tavLst>
                                        <p:tav tm="0">
                                          <p:val>
                                            <p:fltVal val="90"/>
                                          </p:val>
                                        </p:tav>
                                        <p:tav tm="100000">
                                          <p:val>
                                            <p:fltVal val="0"/>
                                          </p:val>
                                        </p:tav>
                                      </p:tavLst>
                                    </p:anim>
                                    <p:animEffect transition="in" filter="fade">
                                      <p:cBhvr>
                                        <p:cTn id="38"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sp>
        <p:nvSpPr>
          <p:cNvPr id="52" name="Title 1"/>
          <p:cNvSpPr>
            <a:spLocks noGrp="1"/>
          </p:cNvSpPr>
          <p:nvPr>
            <p:ph type="title"/>
          </p:nvPr>
        </p:nvSpPr>
        <p:spPr>
          <a:xfrm>
            <a:off x="2703188" y="402635"/>
            <a:ext cx="3973659" cy="904804"/>
          </a:xfrm>
        </p:spPr>
        <p:txBody>
          <a:bodyPr/>
          <a:lstStyle/>
          <a:p>
            <a:pPr algn="ctr"/>
            <a:r>
              <a:rPr lang="en-US" sz="3600" dirty="0" err="1">
                <a:solidFill>
                  <a:srgbClr val="002060"/>
                </a:solidFill>
                <a:latin typeface="Times New Roman" panose="02020603050405020304" charset="0"/>
                <a:cs typeface="Times New Roman" panose="02020603050405020304" charset="0"/>
              </a:rPr>
              <a:t>Mục</a:t>
            </a:r>
            <a:r>
              <a:rPr lang="en-US" sz="3600" dirty="0">
                <a:solidFill>
                  <a:srgbClr val="002060"/>
                </a:solidFill>
                <a:latin typeface="Times New Roman" panose="02020603050405020304" charset="0"/>
                <a:cs typeface="Times New Roman" panose="02020603050405020304" charset="0"/>
              </a:rPr>
              <a:t> </a:t>
            </a:r>
            <a:r>
              <a:rPr lang="en-US" sz="3600" dirty="0" err="1">
                <a:solidFill>
                  <a:srgbClr val="002060"/>
                </a:solidFill>
                <a:latin typeface="Times New Roman" panose="02020603050405020304" charset="0"/>
                <a:cs typeface="Times New Roman" panose="02020603050405020304" charset="0"/>
              </a:rPr>
              <a:t>tiêu</a:t>
            </a:r>
            <a:r>
              <a:rPr lang="en-US" sz="3600" dirty="0">
                <a:solidFill>
                  <a:srgbClr val="002060"/>
                </a:solidFill>
                <a:latin typeface="Times New Roman" panose="02020603050405020304" charset="0"/>
                <a:cs typeface="Times New Roman" panose="02020603050405020304" charset="0"/>
              </a:rPr>
              <a:t> </a:t>
            </a:r>
            <a:r>
              <a:rPr lang="en-US" sz="3600" dirty="0" err="1">
                <a:solidFill>
                  <a:srgbClr val="002060"/>
                </a:solidFill>
                <a:latin typeface="Times New Roman" panose="02020603050405020304" charset="0"/>
                <a:cs typeface="Times New Roman" panose="02020603050405020304" charset="0"/>
              </a:rPr>
              <a:t>bài</a:t>
            </a:r>
            <a:r>
              <a:rPr lang="en-US" sz="3600" dirty="0">
                <a:solidFill>
                  <a:srgbClr val="002060"/>
                </a:solidFill>
                <a:latin typeface="Times New Roman" panose="02020603050405020304" charset="0"/>
                <a:cs typeface="Times New Roman" panose="02020603050405020304" charset="0"/>
              </a:rPr>
              <a:t> </a:t>
            </a:r>
            <a:r>
              <a:rPr lang="en-US" sz="3600" dirty="0" err="1">
                <a:solidFill>
                  <a:srgbClr val="002060"/>
                </a:solidFill>
                <a:latin typeface="Times New Roman" panose="02020603050405020304" charset="0"/>
                <a:cs typeface="Times New Roman" panose="02020603050405020304" charset="0"/>
              </a:rPr>
              <a:t>học</a:t>
            </a:r>
            <a:endParaRPr lang="en-US" sz="3600" dirty="0">
              <a:solidFill>
                <a:srgbClr val="002060"/>
              </a:solidFill>
              <a:latin typeface="Times New Roman" panose="02020603050405020304" charset="0"/>
              <a:cs typeface="Times New Roman" panose="02020603050405020304" charset="0"/>
            </a:endParaRPr>
          </a:p>
        </p:txBody>
      </p:sp>
      <p:sp>
        <p:nvSpPr>
          <p:cNvPr id="55" name="TextBox 54"/>
          <p:cNvSpPr txBox="1"/>
          <p:nvPr/>
        </p:nvSpPr>
        <p:spPr>
          <a:xfrm>
            <a:off x="789038" y="2704983"/>
            <a:ext cx="2197100" cy="1287532"/>
          </a:xfrm>
          <a:prstGeom prst="rect">
            <a:avLst/>
          </a:prstGeom>
          <a:noFill/>
        </p:spPr>
        <p:txBody>
          <a:bodyPr wrap="square">
            <a:spAutoFit/>
          </a:bodyPr>
          <a:lstStyle/>
          <a:p>
            <a:pPr marL="0" indent="0" algn="ctr">
              <a:lnSpc>
                <a:spcPct val="150000"/>
              </a:lnSpc>
              <a:buNone/>
            </a:pPr>
            <a:r>
              <a:rPr lang="en-US" sz="1800" b="1" dirty="0" err="1">
                <a:solidFill>
                  <a:srgbClr val="00B050"/>
                </a:solidFill>
                <a:latin typeface="Times New Roman" panose="02020603050405020304" charset="0"/>
                <a:cs typeface="Times New Roman" panose="02020603050405020304" charset="0"/>
              </a:rPr>
              <a:t>Nêu</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được</a:t>
            </a:r>
            <a:r>
              <a:rPr lang="en-US" sz="1800" b="1" dirty="0">
                <a:solidFill>
                  <a:srgbClr val="00B050"/>
                </a:solidFill>
                <a:latin typeface="Times New Roman" panose="02020603050405020304" charset="0"/>
                <a:cs typeface="Times New Roman" panose="02020603050405020304" charset="0"/>
              </a:rPr>
              <a:t> ý </a:t>
            </a:r>
            <a:r>
              <a:rPr lang="en-US" sz="1800" b="1" dirty="0" err="1">
                <a:solidFill>
                  <a:srgbClr val="00B050"/>
                </a:solidFill>
                <a:latin typeface="Times New Roman" panose="02020603050405020304" charset="0"/>
                <a:cs typeface="Times New Roman" panose="02020603050405020304" charset="0"/>
              </a:rPr>
              <a:t>nghĩa</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của</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việc</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quản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lí</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tiền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hiệu</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quả</a:t>
            </a:r>
            <a:r>
              <a:rPr lang="en-US" sz="1800" b="1" dirty="0">
                <a:solidFill>
                  <a:srgbClr val="00B050"/>
                </a:solidFill>
                <a:latin typeface="Times New Roman" panose="02020603050405020304" charset="0"/>
                <a:cs typeface="Times New Roman" panose="02020603050405020304" charset="0"/>
              </a:rPr>
              <a:t>.</a:t>
            </a:r>
            <a:endParaRPr lang="en-US" sz="1800" b="1" dirty="0">
              <a:solidFill>
                <a:srgbClr val="00B050"/>
              </a:solidFill>
              <a:latin typeface="Times New Roman" panose="02020603050405020304" charset="0"/>
              <a:cs typeface="Times New Roman" panose="02020603050405020304" charset="0"/>
            </a:endParaRPr>
          </a:p>
        </p:txBody>
      </p:sp>
      <p:sp>
        <p:nvSpPr>
          <p:cNvPr id="57" name="TextBox 56"/>
          <p:cNvSpPr txBox="1"/>
          <p:nvPr/>
        </p:nvSpPr>
        <p:spPr>
          <a:xfrm>
            <a:off x="3551010" y="2704983"/>
            <a:ext cx="2041979" cy="1703030"/>
          </a:xfrm>
          <a:prstGeom prst="rect">
            <a:avLst/>
          </a:prstGeom>
          <a:noFill/>
        </p:spPr>
        <p:txBody>
          <a:bodyPr wrap="square">
            <a:spAutoFit/>
          </a:bodyPr>
          <a:lstStyle/>
          <a:p>
            <a:pPr marL="0" indent="0" algn="ctr">
              <a:lnSpc>
                <a:spcPct val="150000"/>
              </a:lnSpc>
              <a:buNone/>
            </a:pPr>
            <a:r>
              <a:rPr lang="en-US" sz="1800" b="1" dirty="0" err="1">
                <a:solidFill>
                  <a:srgbClr val="00B050"/>
                </a:solidFill>
                <a:latin typeface="Times New Roman" panose="02020603050405020304" charset="0"/>
                <a:cs typeface="Times New Roman" panose="02020603050405020304" charset="0"/>
              </a:rPr>
              <a:t>Nhận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biết</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được</a:t>
            </a:r>
            <a:r>
              <a:rPr lang="en-US" sz="1800" b="1" dirty="0">
                <a:solidFill>
                  <a:srgbClr val="00B050"/>
                </a:solidFill>
                <a:latin typeface="Times New Roman" panose="02020603050405020304" charset="0"/>
                <a:cs typeface="Times New Roman" panose="02020603050405020304" charset="0"/>
              </a:rPr>
              <a:t> một </a:t>
            </a:r>
            <a:r>
              <a:rPr lang="en-US" sz="1800" b="1" dirty="0" err="1">
                <a:solidFill>
                  <a:srgbClr val="00B050"/>
                </a:solidFill>
                <a:latin typeface="Times New Roman" panose="02020603050405020304" charset="0"/>
                <a:cs typeface="Times New Roman" panose="02020603050405020304" charset="0"/>
              </a:rPr>
              <a:t>số</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nguyên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tắc</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quản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lí</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tiền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có</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hiệu</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quả</a:t>
            </a:r>
            <a:r>
              <a:rPr lang="en-US" sz="1800" b="1" dirty="0">
                <a:solidFill>
                  <a:srgbClr val="00B050"/>
                </a:solidFill>
                <a:latin typeface="Times New Roman" panose="02020603050405020304" charset="0"/>
                <a:cs typeface="Times New Roman" panose="02020603050405020304" charset="0"/>
              </a:rPr>
              <a:t>.</a:t>
            </a:r>
            <a:endParaRPr lang="en-US" sz="1800" b="1" dirty="0">
              <a:solidFill>
                <a:srgbClr val="00B050"/>
              </a:solidFill>
              <a:latin typeface="Times New Roman" panose="02020603050405020304" charset="0"/>
              <a:cs typeface="Times New Roman" panose="02020603050405020304" charset="0"/>
            </a:endParaRPr>
          </a:p>
        </p:txBody>
      </p:sp>
      <p:sp>
        <p:nvSpPr>
          <p:cNvPr id="59" name="TextBox 58"/>
          <p:cNvSpPr txBox="1"/>
          <p:nvPr/>
        </p:nvSpPr>
        <p:spPr>
          <a:xfrm>
            <a:off x="6210654" y="2704983"/>
            <a:ext cx="2144308" cy="1703030"/>
          </a:xfrm>
          <a:prstGeom prst="rect">
            <a:avLst/>
          </a:prstGeom>
          <a:noFill/>
        </p:spPr>
        <p:txBody>
          <a:bodyPr wrap="square">
            <a:spAutoFit/>
          </a:bodyPr>
          <a:lstStyle/>
          <a:p>
            <a:pPr marL="0" indent="0" algn="ctr">
              <a:lnSpc>
                <a:spcPct val="150000"/>
              </a:lnSpc>
              <a:buNone/>
            </a:pPr>
            <a:r>
              <a:rPr lang="en-US" sz="1800" b="1" dirty="0" err="1">
                <a:solidFill>
                  <a:srgbClr val="00B050"/>
                </a:solidFill>
                <a:latin typeface="Times New Roman" panose="02020603050405020304" charset="0"/>
                <a:cs typeface="Times New Roman" panose="02020603050405020304" charset="0"/>
              </a:rPr>
              <a:t>Bước</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đầu</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biết</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quản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lí</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tiền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và</a:t>
            </a:r>
            <a:r>
              <a:rPr lang="en-US" sz="1800" b="1" dirty="0">
                <a:solidFill>
                  <a:srgbClr val="00B050"/>
                </a:solidFill>
                <a:latin typeface="Times New Roman" panose="02020603050405020304" charset="0"/>
                <a:cs typeface="Times New Roman" panose="02020603050405020304" charset="0"/>
              </a:rPr>
              <a:t> tạo </a:t>
            </a:r>
            <a:r>
              <a:rPr lang="en-US" sz="1800" b="1" dirty="0" err="1">
                <a:solidFill>
                  <a:srgbClr val="00B050"/>
                </a:solidFill>
                <a:latin typeface="Times New Roman" panose="02020603050405020304" charset="0"/>
                <a:cs typeface="Times New Roman" panose="02020603050405020304" charset="0"/>
              </a:rPr>
              <a:t>nguồn</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thu</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nhập</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cá</a:t>
            </a:r>
            <a:r>
              <a:rPr lang="en-US" sz="1800" b="1" dirty="0">
                <a:solidFill>
                  <a:srgbClr val="00B050"/>
                </a:solidFill>
                <a:latin typeface="Times New Roman" panose="02020603050405020304" charset="0"/>
                <a:cs typeface="Times New Roman" panose="02020603050405020304" charset="0"/>
              </a:rPr>
              <a:t> </a:t>
            </a:r>
            <a:r>
              <a:rPr lang="en-US" sz="1800" b="1" dirty="0" err="1">
                <a:solidFill>
                  <a:srgbClr val="00B050"/>
                </a:solidFill>
                <a:latin typeface="Times New Roman" panose="02020603050405020304" charset="0"/>
                <a:cs typeface="Times New Roman" panose="02020603050405020304" charset="0"/>
              </a:rPr>
              <a:t>nhân</a:t>
            </a:r>
            <a:r>
              <a:rPr lang="en-US" sz="1800" b="1" dirty="0">
                <a:solidFill>
                  <a:srgbClr val="00B050"/>
                </a:solidFill>
                <a:latin typeface="Times New Roman" panose="02020603050405020304" charset="0"/>
                <a:cs typeface="Times New Roman" panose="02020603050405020304" charset="0"/>
              </a:rPr>
              <a:t>.</a:t>
            </a:r>
            <a:endParaRPr lang="en-US" sz="1800" b="1" dirty="0">
              <a:solidFill>
                <a:srgbClr val="00B05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in)">
                                      <p:cBhvr>
                                        <p:cTn id="7" dur="2000"/>
                                        <p:tgtEl>
                                          <p:spTgt spid="5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ox(in)">
                                      <p:cBhvr>
                                        <p:cTn id="10" dur="2000"/>
                                        <p:tgtEl>
                                          <p:spTgt spid="5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ox(in)">
                                      <p:cBhvr>
                                        <p:cTn id="13"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5" name="Title 1"/>
          <p:cNvSpPr txBox="1"/>
          <p:nvPr/>
        </p:nvSpPr>
        <p:spPr>
          <a:xfrm>
            <a:off x="397153" y="2450456"/>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5400" i="1" dirty="0">
                <a:solidFill>
                  <a:srgbClr val="FF0000"/>
                </a:solidFill>
                <a:latin typeface="Times New Roman" panose="02020603050405020304" charset="0"/>
                <a:cs typeface="Times New Roman" panose="02020603050405020304" charset="0"/>
              </a:rPr>
              <a:t>KHỞI ĐỘNG</a:t>
            </a:r>
            <a:endParaRPr lang="en-US" sz="5400" i="1" dirty="0">
              <a:solidFill>
                <a:srgbClr val="FF0000"/>
              </a:solidFill>
              <a:latin typeface="Times New Roman" panose="02020603050405020304" charset="0"/>
              <a:cs typeface="Times New Roman" panose="02020603050405020304" charset="0"/>
            </a:endParaRPr>
          </a:p>
        </p:txBody>
      </p:sp>
      <p:pic>
        <p:nvPicPr>
          <p:cNvPr id="6" name="Picture 5"/>
          <p:cNvPicPr>
            <a:picLocks noChangeAspect="1"/>
          </p:cNvPicPr>
          <p:nvPr/>
        </p:nvPicPr>
        <p:blipFill>
          <a:blip r:embed="rId1"/>
          <a:stretch>
            <a:fillRect/>
          </a:stretch>
        </p:blipFill>
        <p:spPr>
          <a:xfrm>
            <a:off x="2455015" y="809715"/>
            <a:ext cx="857005" cy="8570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pic>
        <p:nvPicPr>
          <p:cNvPr id="2054" name="Picture 6" descr="Câu tục ngữ “Kiến tha lâu cũng đầy tổ” khuyên người ta điều g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4623" y="3176111"/>
            <a:ext cx="1697492" cy="13453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ững lí do khiến bạn chỉ 'ở nhà và thở' thôi nhưng cũng sạch tiền"/>
          <p:cNvPicPr>
            <a:picLocks noChangeAspect="1" noChangeArrowheads="1"/>
          </p:cNvPicPr>
          <p:nvPr/>
        </p:nvPicPr>
        <p:blipFill rotWithShape="1">
          <a:blip r:embed="rId2">
            <a:extLst>
              <a:ext uri="{28A0092B-C50C-407E-A947-70E740481C1C}">
                <a14:useLocalDpi xmlns:a14="http://schemas.microsoft.com/office/drawing/2010/main" val="0"/>
              </a:ext>
            </a:extLst>
          </a:blip>
          <a:srcRect l="18818" t="26786" r="17549" b="43725"/>
          <a:stretch>
            <a:fillRect/>
          </a:stretch>
        </p:blipFill>
        <p:spPr bwMode="auto">
          <a:xfrm>
            <a:off x="5319486" y="3475513"/>
            <a:ext cx="2256972" cy="104591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p:nvPr/>
        </p:nvSpPr>
        <p:spPr>
          <a:xfrm>
            <a:off x="713105" y="301625"/>
            <a:ext cx="7717790" cy="10185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2F3C72"/>
              </a:buClr>
              <a:buSzPts val="2000"/>
              <a:buFont typeface="Archivo Black" panose="020B0A03020202020B04"/>
              <a:buNone/>
              <a:defRPr sz="2500" b="1" i="0" u="none" strike="noStrike" cap="none">
                <a:solidFill>
                  <a:srgbClr val="2F3C72"/>
                </a:solidFill>
                <a:latin typeface="Fredoka One" panose="02000000000000000000"/>
                <a:ea typeface="Fredoka One" panose="02000000000000000000"/>
                <a:cs typeface="Fredoka One" panose="02000000000000000000"/>
                <a:sym typeface="Fredoka One" panose="02000000000000000000"/>
              </a:defRPr>
            </a:lvl1pPr>
            <a:lvl2pPr marL="914400" marR="0" lvl="1" indent="-317500" algn="ctr" rtl="0">
              <a:lnSpc>
                <a:spcPct val="100000"/>
              </a:lnSpc>
              <a:spcBef>
                <a:spcPts val="0"/>
              </a:spcBef>
              <a:spcAft>
                <a:spcPts val="0"/>
              </a:spcAft>
              <a:buClr>
                <a:srgbClr val="2F3C72"/>
              </a:buClr>
              <a:buSzPts val="2000"/>
              <a:buFont typeface="Archivo Black" panose="020B0A03020202020B04"/>
              <a:buNone/>
              <a:defRPr sz="2000" b="0" i="0" u="none" strike="noStrike" cap="none">
                <a:solidFill>
                  <a:srgbClr val="2F3C72"/>
                </a:solidFill>
                <a:latin typeface="Archivo Black" panose="020B0A03020202020B04"/>
                <a:ea typeface="Archivo Black" panose="020B0A03020202020B04"/>
                <a:cs typeface="Archivo Black" panose="020B0A03020202020B04"/>
                <a:sym typeface="Archivo Black" panose="020B0A03020202020B04"/>
              </a:defRPr>
            </a:lvl2pPr>
            <a:lvl3pPr marL="1371600" marR="0" lvl="2" indent="-317500" algn="ctr" rtl="0">
              <a:lnSpc>
                <a:spcPct val="100000"/>
              </a:lnSpc>
              <a:spcBef>
                <a:spcPts val="0"/>
              </a:spcBef>
              <a:spcAft>
                <a:spcPts val="0"/>
              </a:spcAft>
              <a:buClr>
                <a:srgbClr val="2F3C72"/>
              </a:buClr>
              <a:buSzPts val="2000"/>
              <a:buFont typeface="Archivo Black" panose="020B0A03020202020B04"/>
              <a:buNone/>
              <a:defRPr sz="2000" b="0" i="0" u="none" strike="noStrike" cap="none">
                <a:solidFill>
                  <a:srgbClr val="2F3C72"/>
                </a:solidFill>
                <a:latin typeface="Archivo Black" panose="020B0A03020202020B04"/>
                <a:ea typeface="Archivo Black" panose="020B0A03020202020B04"/>
                <a:cs typeface="Archivo Black" panose="020B0A03020202020B04"/>
                <a:sym typeface="Archivo Black" panose="020B0A03020202020B04"/>
              </a:defRPr>
            </a:lvl3pPr>
            <a:lvl4pPr marL="1828800" marR="0" lvl="3" indent="-317500" algn="ctr" rtl="0">
              <a:lnSpc>
                <a:spcPct val="100000"/>
              </a:lnSpc>
              <a:spcBef>
                <a:spcPts val="0"/>
              </a:spcBef>
              <a:spcAft>
                <a:spcPts val="0"/>
              </a:spcAft>
              <a:buClr>
                <a:srgbClr val="2F3C72"/>
              </a:buClr>
              <a:buSzPts val="2000"/>
              <a:buFont typeface="Archivo Black" panose="020B0A03020202020B04"/>
              <a:buNone/>
              <a:defRPr sz="2000" b="0" i="0" u="none" strike="noStrike" cap="none">
                <a:solidFill>
                  <a:srgbClr val="2F3C72"/>
                </a:solidFill>
                <a:latin typeface="Archivo Black" panose="020B0A03020202020B04"/>
                <a:ea typeface="Archivo Black" panose="020B0A03020202020B04"/>
                <a:cs typeface="Archivo Black" panose="020B0A03020202020B04"/>
                <a:sym typeface="Archivo Black" panose="020B0A03020202020B04"/>
              </a:defRPr>
            </a:lvl4pPr>
            <a:lvl5pPr marL="2286000" marR="0" lvl="4" indent="-317500" algn="ctr" rtl="0">
              <a:lnSpc>
                <a:spcPct val="100000"/>
              </a:lnSpc>
              <a:spcBef>
                <a:spcPts val="0"/>
              </a:spcBef>
              <a:spcAft>
                <a:spcPts val="0"/>
              </a:spcAft>
              <a:buClr>
                <a:srgbClr val="2F3C72"/>
              </a:buClr>
              <a:buSzPts val="2000"/>
              <a:buFont typeface="Archivo Black" panose="020B0A03020202020B04"/>
              <a:buNone/>
              <a:defRPr sz="2000" b="0" i="0" u="none" strike="noStrike" cap="none">
                <a:solidFill>
                  <a:srgbClr val="2F3C72"/>
                </a:solidFill>
                <a:latin typeface="Archivo Black" panose="020B0A03020202020B04"/>
                <a:ea typeface="Archivo Black" panose="020B0A03020202020B04"/>
                <a:cs typeface="Archivo Black" panose="020B0A03020202020B04"/>
                <a:sym typeface="Archivo Black" panose="020B0A03020202020B04"/>
              </a:defRPr>
            </a:lvl5pPr>
            <a:lvl6pPr marL="2743200" marR="0" lvl="5" indent="-317500" algn="ctr" rtl="0">
              <a:lnSpc>
                <a:spcPct val="100000"/>
              </a:lnSpc>
              <a:spcBef>
                <a:spcPts val="0"/>
              </a:spcBef>
              <a:spcAft>
                <a:spcPts val="0"/>
              </a:spcAft>
              <a:buClr>
                <a:srgbClr val="2F3C72"/>
              </a:buClr>
              <a:buSzPts val="2000"/>
              <a:buFont typeface="Archivo Black" panose="020B0A03020202020B04"/>
              <a:buNone/>
              <a:defRPr sz="2000" b="0" i="0" u="none" strike="noStrike" cap="none">
                <a:solidFill>
                  <a:srgbClr val="2F3C72"/>
                </a:solidFill>
                <a:latin typeface="Archivo Black" panose="020B0A03020202020B04"/>
                <a:ea typeface="Archivo Black" panose="020B0A03020202020B04"/>
                <a:cs typeface="Archivo Black" panose="020B0A03020202020B04"/>
                <a:sym typeface="Archivo Black" panose="020B0A03020202020B04"/>
              </a:defRPr>
            </a:lvl6pPr>
            <a:lvl7pPr marL="3200400" marR="0" lvl="6" indent="-317500" algn="ctr" rtl="0">
              <a:lnSpc>
                <a:spcPct val="100000"/>
              </a:lnSpc>
              <a:spcBef>
                <a:spcPts val="0"/>
              </a:spcBef>
              <a:spcAft>
                <a:spcPts val="0"/>
              </a:spcAft>
              <a:buClr>
                <a:srgbClr val="2F3C72"/>
              </a:buClr>
              <a:buSzPts val="2000"/>
              <a:buFont typeface="Archivo Black" panose="020B0A03020202020B04"/>
              <a:buNone/>
              <a:defRPr sz="2000" b="0" i="0" u="none" strike="noStrike" cap="none">
                <a:solidFill>
                  <a:srgbClr val="2F3C72"/>
                </a:solidFill>
                <a:latin typeface="Archivo Black" panose="020B0A03020202020B04"/>
                <a:ea typeface="Archivo Black" panose="020B0A03020202020B04"/>
                <a:cs typeface="Archivo Black" panose="020B0A03020202020B04"/>
                <a:sym typeface="Archivo Black" panose="020B0A03020202020B04"/>
              </a:defRPr>
            </a:lvl7pPr>
            <a:lvl8pPr marL="3657600" marR="0" lvl="7" indent="-317500" algn="ctr" rtl="0">
              <a:lnSpc>
                <a:spcPct val="100000"/>
              </a:lnSpc>
              <a:spcBef>
                <a:spcPts val="0"/>
              </a:spcBef>
              <a:spcAft>
                <a:spcPts val="0"/>
              </a:spcAft>
              <a:buClr>
                <a:srgbClr val="2F3C72"/>
              </a:buClr>
              <a:buSzPts val="2000"/>
              <a:buFont typeface="Archivo Black" panose="020B0A03020202020B04"/>
              <a:buNone/>
              <a:defRPr sz="2000" b="0" i="0" u="none" strike="noStrike" cap="none">
                <a:solidFill>
                  <a:srgbClr val="2F3C72"/>
                </a:solidFill>
                <a:latin typeface="Archivo Black" panose="020B0A03020202020B04"/>
                <a:ea typeface="Archivo Black" panose="020B0A03020202020B04"/>
                <a:cs typeface="Archivo Black" panose="020B0A03020202020B04"/>
                <a:sym typeface="Archivo Black" panose="020B0A03020202020B04"/>
              </a:defRPr>
            </a:lvl8pPr>
            <a:lvl9pPr marL="4114800" marR="0" lvl="8" indent="-317500" algn="ctr" rtl="0">
              <a:lnSpc>
                <a:spcPct val="100000"/>
              </a:lnSpc>
              <a:spcBef>
                <a:spcPts val="0"/>
              </a:spcBef>
              <a:spcAft>
                <a:spcPts val="0"/>
              </a:spcAft>
              <a:buClr>
                <a:srgbClr val="2F3C72"/>
              </a:buClr>
              <a:buSzPts val="2000"/>
              <a:buFont typeface="Archivo Black" panose="020B0A03020202020B04"/>
              <a:buNone/>
              <a:defRPr sz="2000" b="0" i="0" u="none" strike="noStrike" cap="none">
                <a:solidFill>
                  <a:srgbClr val="2F3C72"/>
                </a:solidFill>
                <a:latin typeface="Archivo Black" panose="020B0A03020202020B04"/>
                <a:ea typeface="Archivo Black" panose="020B0A03020202020B04"/>
                <a:cs typeface="Archivo Black" panose="020B0A03020202020B04"/>
                <a:sym typeface="Archivo Black" panose="020B0A03020202020B04"/>
              </a:defRPr>
            </a:lvl9pPr>
          </a:lstStyle>
          <a:p>
            <a:pPr marL="0" indent="0"/>
            <a:r>
              <a:rPr lang="en-US" sz="2400" dirty="0">
                <a:latin typeface="Times New Roman" panose="02020603050405020304" charset="0"/>
                <a:cs typeface="Times New Roman" panose="02020603050405020304" charset="0"/>
              </a:rPr>
              <a:t>Theo </a:t>
            </a:r>
            <a:r>
              <a:rPr lang="en-US" sz="2400" dirty="0" err="1">
                <a:latin typeface="Times New Roman" panose="02020603050405020304" charset="0"/>
                <a:cs typeface="Times New Roman" panose="02020603050405020304" charset="0"/>
              </a:rPr>
              <a:t>em</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những</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câu</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tục</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ngữ</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thành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ngữ</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dưới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đây</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có</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liên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quan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gì</a:t>
            </a:r>
            <a:r>
              <a:rPr lang="en-US" sz="2400" dirty="0">
                <a:latin typeface="Times New Roman" panose="02020603050405020304" charset="0"/>
                <a:cs typeface="Times New Roman" panose="02020603050405020304" charset="0"/>
              </a:rPr>
              <a:t> đến </a:t>
            </a:r>
            <a:r>
              <a:rPr lang="en-US" sz="2400" dirty="0" err="1">
                <a:latin typeface="Times New Roman" panose="02020603050405020304" charset="0"/>
                <a:cs typeface="Times New Roman" panose="02020603050405020304" charset="0"/>
              </a:rPr>
              <a:t>quản</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lí</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tiền</a:t>
            </a:r>
            <a:r>
              <a:rPr lang="en-US" sz="2400" dirty="0">
                <a:latin typeface="Times New Roman" panose="02020603050405020304" charset="0"/>
                <a:cs typeface="Times New Roman" panose="02020603050405020304" charset="0"/>
              </a:rPr>
              <a:t>? Vì </a:t>
            </a:r>
            <a:r>
              <a:rPr lang="en-US" sz="2400" dirty="0" err="1">
                <a:latin typeface="Times New Roman" panose="02020603050405020304" charset="0"/>
                <a:cs typeface="Times New Roman" panose="02020603050405020304" charset="0"/>
              </a:rPr>
              <a:t>sao</a:t>
            </a:r>
            <a:r>
              <a:rPr lang="en-US" sz="2400" dirty="0">
                <a:latin typeface="Times New Roman" panose="02020603050405020304" charset="0"/>
                <a:cs typeface="Times New Roman" panose="02020603050405020304" charset="0"/>
              </a:rPr>
              <a:t>?</a:t>
            </a:r>
            <a:endParaRPr lang="en-US" sz="2400" dirty="0">
              <a:latin typeface="Times New Roman" panose="02020603050405020304" charset="0"/>
              <a:cs typeface="Times New Roman" panose="02020603050405020304" charset="0"/>
            </a:endParaRPr>
          </a:p>
        </p:txBody>
      </p:sp>
      <p:sp>
        <p:nvSpPr>
          <p:cNvPr id="18" name="TextBox 17"/>
          <p:cNvSpPr txBox="1"/>
          <p:nvPr/>
        </p:nvSpPr>
        <p:spPr>
          <a:xfrm>
            <a:off x="1407885" y="2852184"/>
            <a:ext cx="2706914" cy="400110"/>
          </a:xfrm>
          <a:prstGeom prst="rect">
            <a:avLst/>
          </a:prstGeom>
          <a:noFill/>
        </p:spPr>
        <p:txBody>
          <a:bodyPr wrap="square">
            <a:spAutoFit/>
          </a:bodyPr>
          <a:lstStyle/>
          <a:p>
            <a:r>
              <a:rPr lang="en-US" sz="2000" b="1" i="1" dirty="0" err="1">
                <a:solidFill>
                  <a:schemeClr val="tx1"/>
                </a:solidFill>
                <a:latin typeface="Arial" panose="020B0604020202020204" pitchFamily="34" charset="0"/>
                <a:cs typeface="Arial" panose="020B0604020202020204" pitchFamily="34" charset="0"/>
              </a:rPr>
              <a:t>Kiến</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tha</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lâu</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đầy</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tổ</a:t>
            </a:r>
            <a:endParaRPr lang="en-US" sz="2000" b="1" i="1"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5421086" y="2852184"/>
            <a:ext cx="2155372" cy="400110"/>
          </a:xfrm>
          <a:prstGeom prst="rect">
            <a:avLst/>
          </a:prstGeom>
          <a:noFill/>
        </p:spPr>
        <p:txBody>
          <a:bodyPr wrap="square">
            <a:spAutoFit/>
          </a:bodyPr>
          <a:lstStyle/>
          <a:p>
            <a:r>
              <a:rPr lang="en-US" sz="2000" b="1" i="1" dirty="0" err="1">
                <a:solidFill>
                  <a:schemeClr val="tx1"/>
                </a:solidFill>
                <a:latin typeface="Arial" panose="020B0604020202020204" pitchFamily="34" charset="0"/>
                <a:cs typeface="Arial" panose="020B0604020202020204" pitchFamily="34" charset="0"/>
              </a:rPr>
              <a:t>Miệng</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ăn</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núi</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lở</a:t>
            </a:r>
            <a:endParaRPr lang="en-US" sz="2000" b="1" i="1" dirty="0">
              <a:solidFill>
                <a:schemeClr val="tx1"/>
              </a:solidFill>
              <a:latin typeface="Arial" panose="020B0604020202020204" pitchFamily="34" charset="0"/>
              <a:cs typeface="Arial" panose="020B0604020202020204" pitchFamily="34" charset="0"/>
            </a:endParaRPr>
          </a:p>
        </p:txBody>
      </p:sp>
      <p:grpSp>
        <p:nvGrpSpPr>
          <p:cNvPr id="23" name="9Slide.vn 101"/>
          <p:cNvGrpSpPr/>
          <p:nvPr/>
        </p:nvGrpSpPr>
        <p:grpSpPr>
          <a:xfrm rot="16200000">
            <a:off x="-2369520" y="2488393"/>
            <a:ext cx="5059677" cy="216397"/>
            <a:chOff x="6007417" y="2177414"/>
            <a:chExt cx="1565910" cy="52387"/>
          </a:xfrm>
          <a:solidFill>
            <a:schemeClr val="tx2"/>
          </a:solidFill>
        </p:grpSpPr>
        <p:sp>
          <p:nvSpPr>
            <p:cNvPr id="24" name="9Slide.vn 102"/>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9Slide.vn 103"/>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9Slide.vn 104"/>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9Slide.vn 105"/>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9Slide.vn 106"/>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9Slide.vn 107"/>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9Slide.vn 108"/>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9Slide.vn 109"/>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9Slide.vn 110"/>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9Slide.vn 111"/>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9Slide.vn 112"/>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9Slide.vn 113"/>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9Slide.vn 114"/>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9Slide.vn 115"/>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9Slide.vn 116"/>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9Slide.vn 117"/>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9Slide.vn 118"/>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9Slide.vn 119"/>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9Slide.vn 120"/>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3" name="9Slide.vn 101"/>
          <p:cNvGrpSpPr/>
          <p:nvPr/>
        </p:nvGrpSpPr>
        <p:grpSpPr>
          <a:xfrm rot="16200000">
            <a:off x="6445172" y="2485790"/>
            <a:ext cx="5059677" cy="216397"/>
            <a:chOff x="6007417" y="2177414"/>
            <a:chExt cx="1565910" cy="52387"/>
          </a:xfrm>
          <a:solidFill>
            <a:schemeClr val="tx2"/>
          </a:solidFill>
        </p:grpSpPr>
        <p:sp>
          <p:nvSpPr>
            <p:cNvPr id="44" name="9Slide.vn 102"/>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9Slide.vn 103"/>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9Slide.vn 104"/>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9Slide.vn 105"/>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9Slide.vn 106"/>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9Slide.vn 107"/>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9Slide.vn 108"/>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9Slide.vn 109"/>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9Slide.vn 110"/>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9Slide.vn 111"/>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9Slide.vn 112"/>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9Slide.vn 113"/>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6" name="9Slide.vn 114"/>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9Slide.vn 115"/>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9Slide.vn 116"/>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9Slide.vn 117"/>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9Slide.vn 118"/>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9Slide.vn 119"/>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9Slide.vn 120"/>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1000"/>
                                        <p:tgtEl>
                                          <p:spTgt spid="2054"/>
                                        </p:tgtEl>
                                      </p:cBhvr>
                                    </p:animEffect>
                                    <p:anim calcmode="lin" valueType="num">
                                      <p:cBhvr>
                                        <p:cTn id="13" dur="1000" fill="hold"/>
                                        <p:tgtEl>
                                          <p:spTgt spid="2054"/>
                                        </p:tgtEl>
                                        <p:attrNameLst>
                                          <p:attrName>ppt_x</p:attrName>
                                        </p:attrNameLst>
                                      </p:cBhvr>
                                      <p:tavLst>
                                        <p:tav tm="0">
                                          <p:val>
                                            <p:strVal val="#ppt_x"/>
                                          </p:val>
                                        </p:tav>
                                        <p:tav tm="100000">
                                          <p:val>
                                            <p:strVal val="#ppt_x"/>
                                          </p:val>
                                        </p:tav>
                                      </p:tavLst>
                                    </p:anim>
                                    <p:anim calcmode="lin" valueType="num">
                                      <p:cBhvr>
                                        <p:cTn id="14"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1000"/>
                                        <p:tgtEl>
                                          <p:spTgt spid="2052"/>
                                        </p:tgtEl>
                                      </p:cBhvr>
                                    </p:animEffect>
                                    <p:anim calcmode="lin" valueType="num">
                                      <p:cBhvr>
                                        <p:cTn id="25" dur="1000" fill="hold"/>
                                        <p:tgtEl>
                                          <p:spTgt spid="2052"/>
                                        </p:tgtEl>
                                        <p:attrNameLst>
                                          <p:attrName>ppt_x</p:attrName>
                                        </p:attrNameLst>
                                      </p:cBhvr>
                                      <p:tavLst>
                                        <p:tav tm="0">
                                          <p:val>
                                            <p:strVal val="#ppt_x"/>
                                          </p:val>
                                        </p:tav>
                                        <p:tav tm="100000">
                                          <p:val>
                                            <p:strVal val="#ppt_x"/>
                                          </p:val>
                                        </p:tav>
                                      </p:tavLst>
                                    </p:anim>
                                    <p:anim calcmode="lin" valueType="num">
                                      <p:cBhvr>
                                        <p:cTn id="2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Ý NGHĨA</a:t>
            </a:r>
            <a:endParaRPr lang="en-US"/>
          </a:p>
        </p:txBody>
      </p:sp>
      <p:sp>
        <p:nvSpPr>
          <p:cNvPr id="3" name="Text Placeholder 2"/>
          <p:cNvSpPr>
            <a:spLocks noGrp="1"/>
          </p:cNvSpPr>
          <p:nvPr>
            <p:ph type="body" idx="1"/>
          </p:nvPr>
        </p:nvSpPr>
        <p:spPr>
          <a:xfrm>
            <a:off x="546100" y="1821815"/>
            <a:ext cx="3744595" cy="2800985"/>
          </a:xfrm>
        </p:spPr>
        <p:txBody>
          <a:bodyPr/>
          <a:p>
            <a:pPr>
              <a:buFont typeface="Wingdings" panose="05000000000000000000" charset="0"/>
              <a:buChar char="o"/>
            </a:pPr>
            <a:r>
              <a:rPr lang="en-US">
                <a:latin typeface="Times New Roman" panose="02020603050405020304" charset="0"/>
                <a:cs typeface="Times New Roman" panose="02020603050405020304" charset="0"/>
              </a:rPr>
              <a:t>Kiến tha lâu đầy tổ.</a:t>
            </a:r>
            <a:endParaRPr lang="en-US">
              <a:latin typeface="Times New Roman" panose="02020603050405020304" charset="0"/>
              <a:cs typeface="Times New Roman" panose="02020603050405020304" charset="0"/>
            </a:endParaRPr>
          </a:p>
          <a:p>
            <a:pPr algn="just">
              <a:buNone/>
            </a:pPr>
            <a:r>
              <a:rPr lang="en-US"/>
              <a:t>Ý nghĩa: Con kiến rất nhỏ bé, mỗi lần chỉ tha được một ít mồi, nhưng tha mãi cũng có ngày đầy tổ. Tức là, nhiều cái nhỏ dồn lại sẽ thành cái lớn, chúng ta đừng tiêu xài phung phí tiền bạc mà hãy tích góp hằng ngày thì có ngày chúng ta sẽ có một số tiền to lớn như ta mong muôn.</a:t>
            </a:r>
            <a:endParaRPr lang="en-US"/>
          </a:p>
          <a:p>
            <a:pPr>
              <a:buFont typeface="Wingdings" panose="05000000000000000000" charset="0"/>
              <a:buChar char="o"/>
            </a:pPr>
            <a:r>
              <a:rPr lang="en-US">
                <a:latin typeface="Times New Roman" panose="02020603050405020304" charset="0"/>
                <a:cs typeface="Times New Roman" panose="02020603050405020304" charset="0"/>
              </a:rPr>
              <a:t>Miệng ăn núi lở.</a:t>
            </a:r>
            <a:endParaRPr lang="en-US">
              <a:latin typeface="Times New Roman" panose="02020603050405020304" charset="0"/>
              <a:cs typeface="Times New Roman" panose="02020603050405020304" charset="0"/>
            </a:endParaRPr>
          </a:p>
          <a:p>
            <a:pPr>
              <a:buNone/>
            </a:pPr>
            <a:r>
              <a:rPr lang="en-US"/>
              <a:t>Ý nghĩa: Chỉ có ăn mà không làm, không dành dùm tiền bạc thì dù ta có có bao nhiêu tiền, có giàu cỡ nào thì rồi cũng hết.</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7" name="Title 1"/>
          <p:cNvSpPr txBox="1"/>
          <p:nvPr/>
        </p:nvSpPr>
        <p:spPr>
          <a:xfrm>
            <a:off x="3607230" y="2385141"/>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5400" dirty="0">
                <a:solidFill>
                  <a:srgbClr val="FF0000"/>
                </a:solidFill>
                <a:latin typeface="SVN-Cookies" panose="02040603050506020204" pitchFamily="18" charset="0"/>
                <a:cs typeface="Arial" panose="020B0604020202020204" pitchFamily="34" charset="0"/>
              </a:rPr>
              <a:t>KHÁM PHÁ</a:t>
            </a:r>
            <a:endParaRPr lang="en-US" sz="5400" dirty="0">
              <a:solidFill>
                <a:srgbClr val="FF0000"/>
              </a:solidFill>
              <a:latin typeface="SVN-Cookies" panose="02040603050506020204" pitchFamily="18" charset="0"/>
              <a:cs typeface="Arial" panose="020B0604020202020204" pitchFamily="34" charset="0"/>
            </a:endParaRPr>
          </a:p>
        </p:txBody>
      </p:sp>
      <p:pic>
        <p:nvPicPr>
          <p:cNvPr id="13" name="Picture 12"/>
          <p:cNvPicPr>
            <a:picLocks noChangeAspect="1"/>
          </p:cNvPicPr>
          <p:nvPr/>
        </p:nvPicPr>
        <p:blipFill>
          <a:blip r:embed="rId1"/>
          <a:stretch>
            <a:fillRect/>
          </a:stretch>
        </p:blipFill>
        <p:spPr>
          <a:xfrm>
            <a:off x="5653715" y="933434"/>
            <a:ext cx="845343" cy="84534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8742" y="1502971"/>
            <a:ext cx="7452471" cy="398780"/>
          </a:xfrm>
          <a:prstGeom prst="rect">
            <a:avLst/>
          </a:prstGeom>
          <a:noFill/>
        </p:spPr>
        <p:txBody>
          <a:bodyPr wrap="square">
            <a:spAutoFit/>
          </a:bodyPr>
          <a:lstStyle/>
          <a:p>
            <a:r>
              <a:rPr lang="en-US" sz="2000" b="1" dirty="0" err="1">
                <a:solidFill>
                  <a:srgbClr val="0070C0"/>
                </a:solidFill>
                <a:latin typeface="Times New Roman" panose="02020603050405020304" charset="0"/>
                <a:cs typeface="Times New Roman" panose="02020603050405020304" charset="0"/>
              </a:rPr>
              <a:t>Em</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có</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nhận</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xét</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gì</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về</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cách</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sử</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dụng</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tiền</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thưởng</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của</a:t>
            </a:r>
            <a:r>
              <a:rPr lang="en-US" sz="2000" b="1" dirty="0">
                <a:solidFill>
                  <a:srgbClr val="0070C0"/>
                </a:solidFill>
                <a:latin typeface="Times New Roman" panose="02020603050405020304" charset="0"/>
                <a:cs typeface="Times New Roman" panose="02020603050405020304" charset="0"/>
              </a:rPr>
              <a:t> </a:t>
            </a:r>
            <a:r>
              <a:rPr lang="en-US" sz="2000" b="1" dirty="0" err="1">
                <a:solidFill>
                  <a:srgbClr val="0070C0"/>
                </a:solidFill>
                <a:latin typeface="Times New Roman" panose="02020603050405020304" charset="0"/>
                <a:cs typeface="Times New Roman" panose="02020603050405020304" charset="0"/>
              </a:rPr>
              <a:t>bạn</a:t>
            </a:r>
            <a:r>
              <a:rPr lang="en-US" sz="2000" b="1" dirty="0">
                <a:solidFill>
                  <a:srgbClr val="0070C0"/>
                </a:solidFill>
                <a:latin typeface="Times New Roman" panose="02020603050405020304" charset="0"/>
                <a:cs typeface="Times New Roman" panose="02020603050405020304" charset="0"/>
              </a:rPr>
              <a:t> T </a:t>
            </a:r>
            <a:r>
              <a:rPr lang="en-US" sz="2000" b="1" dirty="0" err="1">
                <a:solidFill>
                  <a:srgbClr val="0070C0"/>
                </a:solidFill>
                <a:latin typeface="Times New Roman" panose="02020603050405020304" charset="0"/>
                <a:cs typeface="Times New Roman" panose="02020603050405020304" charset="0"/>
              </a:rPr>
              <a:t>và</a:t>
            </a:r>
            <a:r>
              <a:rPr lang="en-US" sz="2000" b="1" dirty="0">
                <a:solidFill>
                  <a:srgbClr val="0070C0"/>
                </a:solidFill>
                <a:latin typeface="Times New Roman" panose="02020603050405020304" charset="0"/>
                <a:cs typeface="Times New Roman" panose="02020603050405020304" charset="0"/>
              </a:rPr>
              <a:t> P?</a:t>
            </a:r>
            <a:endParaRPr lang="en-US" sz="2000" b="1" dirty="0">
              <a:solidFill>
                <a:srgbClr val="0070C0"/>
              </a:solidFill>
              <a:latin typeface="Times New Roman" panose="02020603050405020304" charset="0"/>
              <a:cs typeface="Times New Roman" panose="02020603050405020304" charset="0"/>
            </a:endParaRPr>
          </a:p>
        </p:txBody>
      </p:sp>
      <p:sp>
        <p:nvSpPr>
          <p:cNvPr id="5" name="TextBox 4"/>
          <p:cNvSpPr txBox="1"/>
          <p:nvPr/>
        </p:nvSpPr>
        <p:spPr>
          <a:xfrm>
            <a:off x="952500" y="664703"/>
            <a:ext cx="7302499" cy="400110"/>
          </a:xfrm>
          <a:prstGeom prst="rect">
            <a:avLst/>
          </a:prstGeom>
          <a:noFill/>
        </p:spPr>
        <p:txBody>
          <a:bodyPr wrap="square">
            <a:spAutoFit/>
          </a:bodyPr>
          <a:lstStyle/>
          <a:p>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hãy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trường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hợp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SGK tr. 48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hỏi</a:t>
            </a:r>
            <a:r>
              <a:rPr lang="en-US" sz="2000" b="1"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2896623" y="2272774"/>
            <a:ext cx="3665323" cy="2792343"/>
          </a:xfrm>
          <a:prstGeom prst="rect">
            <a:avLst/>
          </a:prstGeom>
          <a:solidFill>
            <a:srgbClr val="FFFFFF">
              <a:shade val="85000"/>
            </a:srgbClr>
          </a:solidFill>
          <a:ln w="190500" cap="rnd">
            <a:solidFill>
              <a:srgbClr val="FFFFFF"/>
            </a:solidFill>
          </a:ln>
          <a:effectLst>
            <a:outerShdw blurRad="50800" dist="38100" dir="13500000" algn="b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grpSp>
        <p:nvGrpSpPr>
          <p:cNvPr id="7" name="Google Shape;3017;p69"/>
          <p:cNvGrpSpPr/>
          <p:nvPr/>
        </p:nvGrpSpPr>
        <p:grpSpPr>
          <a:xfrm rot="509888">
            <a:off x="179835" y="3682615"/>
            <a:ext cx="1810217" cy="1213403"/>
            <a:chOff x="3074375" y="4048988"/>
            <a:chExt cx="1238650" cy="751375"/>
          </a:xfrm>
        </p:grpSpPr>
        <p:sp>
          <p:nvSpPr>
            <p:cNvPr id="8" name="Google Shape;3018;p69"/>
            <p:cNvSpPr/>
            <p:nvPr/>
          </p:nvSpPr>
          <p:spPr>
            <a:xfrm>
              <a:off x="3074375" y="4048988"/>
              <a:ext cx="1238650" cy="751375"/>
            </a:xfrm>
            <a:custGeom>
              <a:avLst/>
              <a:gdLst/>
              <a:ahLst/>
              <a:cxnLst/>
              <a:rect l="l" t="t" r="r" b="b"/>
              <a:pathLst>
                <a:path w="49546" h="30055" extrusionOk="0">
                  <a:moveTo>
                    <a:pt x="36920" y="1"/>
                  </a:moveTo>
                  <a:lnTo>
                    <a:pt x="20309" y="7960"/>
                  </a:lnTo>
                  <a:cubicBezTo>
                    <a:pt x="20171" y="7709"/>
                    <a:pt x="19907" y="7533"/>
                    <a:pt x="19592" y="7533"/>
                  </a:cubicBezTo>
                  <a:lnTo>
                    <a:pt x="15430" y="7533"/>
                  </a:lnTo>
                  <a:cubicBezTo>
                    <a:pt x="14990" y="7533"/>
                    <a:pt x="14625" y="7898"/>
                    <a:pt x="14625" y="8350"/>
                  </a:cubicBezTo>
                  <a:lnTo>
                    <a:pt x="14625" y="8426"/>
                  </a:lnTo>
                  <a:lnTo>
                    <a:pt x="2994" y="8426"/>
                  </a:lnTo>
                  <a:cubicBezTo>
                    <a:pt x="1346" y="8426"/>
                    <a:pt x="1" y="9771"/>
                    <a:pt x="1" y="11419"/>
                  </a:cubicBezTo>
                  <a:lnTo>
                    <a:pt x="1" y="26785"/>
                  </a:lnTo>
                  <a:cubicBezTo>
                    <a:pt x="1" y="28432"/>
                    <a:pt x="1346" y="29778"/>
                    <a:pt x="2994" y="29778"/>
                  </a:cubicBezTo>
                  <a:lnTo>
                    <a:pt x="32041" y="29778"/>
                  </a:lnTo>
                  <a:cubicBezTo>
                    <a:pt x="32808" y="29778"/>
                    <a:pt x="33525" y="29476"/>
                    <a:pt x="34053" y="28985"/>
                  </a:cubicBezTo>
                  <a:lnTo>
                    <a:pt x="42328" y="30054"/>
                  </a:lnTo>
                  <a:lnTo>
                    <a:pt x="43296" y="22547"/>
                  </a:lnTo>
                  <a:lnTo>
                    <a:pt x="49546" y="21164"/>
                  </a:lnTo>
                  <a:lnTo>
                    <a:pt x="46113" y="5672"/>
                  </a:lnTo>
                  <a:lnTo>
                    <a:pt x="40265" y="6967"/>
                  </a:lnTo>
                  <a:lnTo>
                    <a:pt x="36920"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3019;p69"/>
            <p:cNvGrpSpPr/>
            <p:nvPr/>
          </p:nvGrpSpPr>
          <p:grpSpPr>
            <a:xfrm>
              <a:off x="3074525" y="4049000"/>
              <a:ext cx="1238350" cy="751350"/>
              <a:chOff x="3580825" y="3924500"/>
              <a:chExt cx="1238350" cy="751350"/>
            </a:xfrm>
          </p:grpSpPr>
          <p:sp>
            <p:nvSpPr>
              <p:cNvPr id="10" name="Google Shape;3020;p69"/>
              <p:cNvSpPr/>
              <p:nvPr/>
            </p:nvSpPr>
            <p:spPr>
              <a:xfrm>
                <a:off x="3741475" y="3924500"/>
                <a:ext cx="933700" cy="723375"/>
              </a:xfrm>
              <a:custGeom>
                <a:avLst/>
                <a:gdLst/>
                <a:ahLst/>
                <a:cxnLst/>
                <a:rect l="l" t="t" r="r" b="b"/>
                <a:pathLst>
                  <a:path w="37348" h="28935" extrusionOk="0">
                    <a:moveTo>
                      <a:pt x="1" y="14625"/>
                    </a:moveTo>
                    <a:lnTo>
                      <a:pt x="30482" y="0"/>
                    </a:lnTo>
                    <a:lnTo>
                      <a:pt x="37348" y="14310"/>
                    </a:lnTo>
                    <a:lnTo>
                      <a:pt x="6854" y="2893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3021;p69"/>
              <p:cNvSpPr/>
              <p:nvPr/>
            </p:nvSpPr>
            <p:spPr>
              <a:xfrm>
                <a:off x="3806250" y="3988950"/>
                <a:ext cx="803850" cy="594500"/>
              </a:xfrm>
              <a:custGeom>
                <a:avLst/>
                <a:gdLst/>
                <a:ahLst/>
                <a:cxnLst/>
                <a:rect l="l" t="t" r="r" b="b"/>
                <a:pathLst>
                  <a:path w="32154" h="23780" extrusionOk="0">
                    <a:moveTo>
                      <a:pt x="0" y="12927"/>
                    </a:moveTo>
                    <a:lnTo>
                      <a:pt x="26948" y="0"/>
                    </a:lnTo>
                    <a:lnTo>
                      <a:pt x="32154" y="10852"/>
                    </a:lnTo>
                    <a:lnTo>
                      <a:pt x="5206" y="2377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3022;p69"/>
              <p:cNvSpPr/>
              <p:nvPr/>
            </p:nvSpPr>
            <p:spPr>
              <a:xfrm>
                <a:off x="3806250" y="4271550"/>
                <a:ext cx="106900" cy="124850"/>
              </a:xfrm>
              <a:custGeom>
                <a:avLst/>
                <a:gdLst/>
                <a:ahLst/>
                <a:cxnLst/>
                <a:rect l="l" t="t" r="r" b="b"/>
                <a:pathLst>
                  <a:path w="4276" h="4994" extrusionOk="0">
                    <a:moveTo>
                      <a:pt x="3383" y="1"/>
                    </a:moveTo>
                    <a:cubicBezTo>
                      <a:pt x="4276" y="1862"/>
                      <a:pt x="3483" y="4100"/>
                      <a:pt x="1622" y="4993"/>
                    </a:cubicBezTo>
                    <a:lnTo>
                      <a:pt x="0" y="162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023;p69"/>
              <p:cNvSpPr/>
              <p:nvPr/>
            </p:nvSpPr>
            <p:spPr>
              <a:xfrm>
                <a:off x="4395675" y="3988950"/>
                <a:ext cx="124850" cy="106575"/>
              </a:xfrm>
              <a:custGeom>
                <a:avLst/>
                <a:gdLst/>
                <a:ahLst/>
                <a:cxnLst/>
                <a:rect l="l" t="t" r="r" b="b"/>
                <a:pathLst>
                  <a:path w="4994" h="4263" extrusionOk="0">
                    <a:moveTo>
                      <a:pt x="1" y="1610"/>
                    </a:moveTo>
                    <a:cubicBezTo>
                      <a:pt x="894" y="3483"/>
                      <a:pt x="3132" y="4263"/>
                      <a:pt x="4993" y="3370"/>
                    </a:cubicBezTo>
                    <a:lnTo>
                      <a:pt x="337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024;p69"/>
              <p:cNvSpPr/>
              <p:nvPr/>
            </p:nvSpPr>
            <p:spPr>
              <a:xfrm>
                <a:off x="3899300" y="4483450"/>
                <a:ext cx="124825" cy="106900"/>
              </a:xfrm>
              <a:custGeom>
                <a:avLst/>
                <a:gdLst/>
                <a:ahLst/>
                <a:cxnLst/>
                <a:rect l="l" t="t" r="r" b="b"/>
                <a:pathLst>
                  <a:path w="4993" h="4276" extrusionOk="0">
                    <a:moveTo>
                      <a:pt x="4992" y="2654"/>
                    </a:moveTo>
                    <a:cubicBezTo>
                      <a:pt x="4100" y="792"/>
                      <a:pt x="1874" y="0"/>
                      <a:pt x="0" y="893"/>
                    </a:cubicBezTo>
                    <a:lnTo>
                      <a:pt x="1622" y="4276"/>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025;p69"/>
              <p:cNvSpPr/>
              <p:nvPr/>
            </p:nvSpPr>
            <p:spPr>
              <a:xfrm>
                <a:off x="4506650" y="4182600"/>
                <a:ext cx="106925" cy="125125"/>
              </a:xfrm>
              <a:custGeom>
                <a:avLst/>
                <a:gdLst/>
                <a:ahLst/>
                <a:cxnLst/>
                <a:rect l="l" t="t" r="r" b="b"/>
                <a:pathLst>
                  <a:path w="4277" h="5005" extrusionOk="0">
                    <a:moveTo>
                      <a:pt x="894" y="5005"/>
                    </a:moveTo>
                    <a:cubicBezTo>
                      <a:pt x="1" y="3131"/>
                      <a:pt x="793" y="893"/>
                      <a:pt x="2654" y="0"/>
                    </a:cubicBezTo>
                    <a:lnTo>
                      <a:pt x="4276" y="338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026;p69"/>
              <p:cNvSpPr/>
              <p:nvPr/>
            </p:nvSpPr>
            <p:spPr>
              <a:xfrm>
                <a:off x="4082575" y="4160275"/>
                <a:ext cx="251525" cy="251525"/>
              </a:xfrm>
              <a:custGeom>
                <a:avLst/>
                <a:gdLst/>
                <a:ahLst/>
                <a:cxnLst/>
                <a:rect l="l" t="t" r="r" b="b"/>
                <a:pathLst>
                  <a:path w="10061" h="10061" extrusionOk="0">
                    <a:moveTo>
                      <a:pt x="3119" y="1057"/>
                    </a:moveTo>
                    <a:cubicBezTo>
                      <a:pt x="5319" y="0"/>
                      <a:pt x="7948" y="931"/>
                      <a:pt x="9004" y="3119"/>
                    </a:cubicBezTo>
                    <a:cubicBezTo>
                      <a:pt x="10060" y="5320"/>
                      <a:pt x="9130" y="7948"/>
                      <a:pt x="6929" y="9004"/>
                    </a:cubicBezTo>
                    <a:cubicBezTo>
                      <a:pt x="4741" y="10060"/>
                      <a:pt x="2100" y="9130"/>
                      <a:pt x="1057" y="6942"/>
                    </a:cubicBezTo>
                    <a:cubicBezTo>
                      <a:pt x="0" y="4741"/>
                      <a:pt x="931" y="2113"/>
                      <a:pt x="3119" y="1057"/>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027;p69"/>
              <p:cNvSpPr/>
              <p:nvPr/>
            </p:nvSpPr>
            <p:spPr>
              <a:xfrm>
                <a:off x="3800575" y="4173800"/>
                <a:ext cx="889375" cy="502050"/>
              </a:xfrm>
              <a:custGeom>
                <a:avLst/>
                <a:gdLst/>
                <a:ahLst/>
                <a:cxnLst/>
                <a:rect l="l" t="t" r="r" b="b"/>
                <a:pathLst>
                  <a:path w="35575" h="20082" extrusionOk="0">
                    <a:moveTo>
                      <a:pt x="2038" y="0"/>
                    </a:moveTo>
                    <a:lnTo>
                      <a:pt x="35575" y="4351"/>
                    </a:lnTo>
                    <a:lnTo>
                      <a:pt x="33525" y="20082"/>
                    </a:lnTo>
                    <a:lnTo>
                      <a:pt x="1" y="15744"/>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028;p69"/>
              <p:cNvSpPr/>
              <p:nvPr/>
            </p:nvSpPr>
            <p:spPr>
              <a:xfrm>
                <a:off x="3855275" y="4227850"/>
                <a:ext cx="779675" cy="394250"/>
              </a:xfrm>
              <a:custGeom>
                <a:avLst/>
                <a:gdLst/>
                <a:ahLst/>
                <a:cxnLst/>
                <a:rect l="l" t="t" r="r" b="b"/>
                <a:pathLst>
                  <a:path w="31187" h="15770" extrusionOk="0">
                    <a:moveTo>
                      <a:pt x="1547" y="1"/>
                    </a:moveTo>
                    <a:lnTo>
                      <a:pt x="31186" y="3836"/>
                    </a:lnTo>
                    <a:lnTo>
                      <a:pt x="29640" y="15770"/>
                    </a:lnTo>
                    <a:lnTo>
                      <a:pt x="1" y="11934"/>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029;p69"/>
              <p:cNvSpPr/>
              <p:nvPr/>
            </p:nvSpPr>
            <p:spPr>
              <a:xfrm>
                <a:off x="3882000" y="4227850"/>
                <a:ext cx="104725" cy="99375"/>
              </a:xfrm>
              <a:custGeom>
                <a:avLst/>
                <a:gdLst/>
                <a:ahLst/>
                <a:cxnLst/>
                <a:rect l="l" t="t" r="r" b="b"/>
                <a:pathLst>
                  <a:path w="4189" h="3975" extrusionOk="0">
                    <a:moveTo>
                      <a:pt x="4188" y="479"/>
                    </a:moveTo>
                    <a:cubicBezTo>
                      <a:pt x="3924" y="2529"/>
                      <a:pt x="2050" y="3975"/>
                      <a:pt x="1" y="3711"/>
                    </a:cubicBezTo>
                    <a:lnTo>
                      <a:pt x="478"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030;p69"/>
              <p:cNvSpPr/>
              <p:nvPr/>
            </p:nvSpPr>
            <p:spPr>
              <a:xfrm>
                <a:off x="4535575" y="4311800"/>
                <a:ext cx="99375" cy="104700"/>
              </a:xfrm>
              <a:custGeom>
                <a:avLst/>
                <a:gdLst/>
                <a:ahLst/>
                <a:cxnLst/>
                <a:rect l="l" t="t" r="r" b="b"/>
                <a:pathLst>
                  <a:path w="3975" h="4188" extrusionOk="0">
                    <a:moveTo>
                      <a:pt x="265" y="0"/>
                    </a:moveTo>
                    <a:cubicBezTo>
                      <a:pt x="1" y="2050"/>
                      <a:pt x="1447" y="3924"/>
                      <a:pt x="3496" y="4188"/>
                    </a:cubicBezTo>
                    <a:lnTo>
                      <a:pt x="3974" y="478"/>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031;p69"/>
              <p:cNvSpPr/>
              <p:nvPr/>
            </p:nvSpPr>
            <p:spPr>
              <a:xfrm>
                <a:off x="3854350" y="4441000"/>
                <a:ext cx="99350" cy="105025"/>
              </a:xfrm>
              <a:custGeom>
                <a:avLst/>
                <a:gdLst/>
                <a:ahLst/>
                <a:cxnLst/>
                <a:rect l="l" t="t" r="r" b="b"/>
                <a:pathLst>
                  <a:path w="3974" h="4201" extrusionOk="0">
                    <a:moveTo>
                      <a:pt x="3710" y="4201"/>
                    </a:moveTo>
                    <a:cubicBezTo>
                      <a:pt x="3974" y="2138"/>
                      <a:pt x="2528" y="265"/>
                      <a:pt x="478" y="1"/>
                    </a:cubicBezTo>
                    <a:lnTo>
                      <a:pt x="0" y="371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032;p69"/>
              <p:cNvSpPr/>
              <p:nvPr/>
            </p:nvSpPr>
            <p:spPr>
              <a:xfrm>
                <a:off x="4502575" y="4530275"/>
                <a:ext cx="104700" cy="99375"/>
              </a:xfrm>
              <a:custGeom>
                <a:avLst/>
                <a:gdLst/>
                <a:ahLst/>
                <a:cxnLst/>
                <a:rect l="l" t="t" r="r" b="b"/>
                <a:pathLst>
                  <a:path w="4188" h="3975" extrusionOk="0">
                    <a:moveTo>
                      <a:pt x="0" y="3497"/>
                    </a:moveTo>
                    <a:cubicBezTo>
                      <a:pt x="264" y="1447"/>
                      <a:pt x="2138" y="1"/>
                      <a:pt x="4188" y="265"/>
                    </a:cubicBezTo>
                    <a:lnTo>
                      <a:pt x="3710" y="397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033;p69"/>
              <p:cNvSpPr/>
              <p:nvPr/>
            </p:nvSpPr>
            <p:spPr>
              <a:xfrm>
                <a:off x="4128150" y="4307700"/>
                <a:ext cx="234225" cy="234250"/>
              </a:xfrm>
              <a:custGeom>
                <a:avLst/>
                <a:gdLst/>
                <a:ahLst/>
                <a:cxnLst/>
                <a:rect l="l" t="t" r="r" b="b"/>
                <a:pathLst>
                  <a:path w="9369" h="9370" extrusionOk="0">
                    <a:moveTo>
                      <a:pt x="5244" y="315"/>
                    </a:moveTo>
                    <a:cubicBezTo>
                      <a:pt x="7659" y="630"/>
                      <a:pt x="9369" y="2843"/>
                      <a:pt x="9055" y="5257"/>
                    </a:cubicBezTo>
                    <a:cubicBezTo>
                      <a:pt x="8740" y="7672"/>
                      <a:pt x="6527" y="9369"/>
                      <a:pt x="4113" y="9067"/>
                    </a:cubicBezTo>
                    <a:cubicBezTo>
                      <a:pt x="1698" y="8753"/>
                      <a:pt x="1" y="6540"/>
                      <a:pt x="302" y="4125"/>
                    </a:cubicBezTo>
                    <a:cubicBezTo>
                      <a:pt x="617" y="1711"/>
                      <a:pt x="2830" y="1"/>
                      <a:pt x="5244" y="315"/>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034;p69"/>
              <p:cNvSpPr/>
              <p:nvPr/>
            </p:nvSpPr>
            <p:spPr>
              <a:xfrm>
                <a:off x="3908100" y="4066275"/>
                <a:ext cx="911075" cy="570300"/>
              </a:xfrm>
              <a:custGeom>
                <a:avLst/>
                <a:gdLst/>
                <a:ahLst/>
                <a:cxnLst/>
                <a:rect l="l" t="t" r="r" b="b"/>
                <a:pathLst>
                  <a:path w="36443" h="22812" extrusionOk="0">
                    <a:moveTo>
                      <a:pt x="0" y="7319"/>
                    </a:moveTo>
                    <a:lnTo>
                      <a:pt x="33009" y="1"/>
                    </a:lnTo>
                    <a:lnTo>
                      <a:pt x="36442" y="15493"/>
                    </a:lnTo>
                    <a:lnTo>
                      <a:pt x="3433" y="2281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035;p69"/>
              <p:cNvSpPr/>
              <p:nvPr/>
            </p:nvSpPr>
            <p:spPr>
              <a:xfrm>
                <a:off x="3966575" y="4123800"/>
                <a:ext cx="794425" cy="455225"/>
              </a:xfrm>
              <a:custGeom>
                <a:avLst/>
                <a:gdLst/>
                <a:ahLst/>
                <a:cxnLst/>
                <a:rect l="l" t="t" r="r" b="b"/>
                <a:pathLst>
                  <a:path w="31777" h="18209" extrusionOk="0">
                    <a:moveTo>
                      <a:pt x="0" y="6464"/>
                    </a:moveTo>
                    <a:lnTo>
                      <a:pt x="29174" y="1"/>
                    </a:lnTo>
                    <a:lnTo>
                      <a:pt x="31777" y="11746"/>
                    </a:lnTo>
                    <a:lnTo>
                      <a:pt x="2603" y="1820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3036;p69"/>
              <p:cNvSpPr/>
              <p:nvPr/>
            </p:nvSpPr>
            <p:spPr>
              <a:xfrm>
                <a:off x="3966575" y="4265275"/>
                <a:ext cx="102500" cy="111625"/>
              </a:xfrm>
              <a:custGeom>
                <a:avLst/>
                <a:gdLst/>
                <a:ahLst/>
                <a:cxnLst/>
                <a:rect l="l" t="t" r="r" b="b"/>
                <a:pathLst>
                  <a:path w="4100" h="4465" extrusionOk="0">
                    <a:moveTo>
                      <a:pt x="3647" y="0"/>
                    </a:moveTo>
                    <a:cubicBezTo>
                      <a:pt x="4100" y="2012"/>
                      <a:pt x="2817" y="4012"/>
                      <a:pt x="805" y="4464"/>
                    </a:cubicBezTo>
                    <a:lnTo>
                      <a:pt x="0" y="80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3037;p69"/>
              <p:cNvSpPr/>
              <p:nvPr/>
            </p:nvSpPr>
            <p:spPr>
              <a:xfrm>
                <a:off x="4604425" y="4123800"/>
                <a:ext cx="111625" cy="102525"/>
              </a:xfrm>
              <a:custGeom>
                <a:avLst/>
                <a:gdLst/>
                <a:ahLst/>
                <a:cxnLst/>
                <a:rect l="l" t="t" r="r" b="b"/>
                <a:pathLst>
                  <a:path w="4465" h="4101" extrusionOk="0">
                    <a:moveTo>
                      <a:pt x="1" y="806"/>
                    </a:moveTo>
                    <a:cubicBezTo>
                      <a:pt x="453" y="2830"/>
                      <a:pt x="2453" y="4100"/>
                      <a:pt x="4465" y="3660"/>
                    </a:cubicBezTo>
                    <a:lnTo>
                      <a:pt x="366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3038;p69"/>
              <p:cNvSpPr/>
              <p:nvPr/>
            </p:nvSpPr>
            <p:spPr>
              <a:xfrm>
                <a:off x="4012775" y="4484075"/>
                <a:ext cx="111950" cy="102500"/>
              </a:xfrm>
              <a:custGeom>
                <a:avLst/>
                <a:gdLst/>
                <a:ahLst/>
                <a:cxnLst/>
                <a:rect l="l" t="t" r="r" b="b"/>
                <a:pathLst>
                  <a:path w="4478" h="4100" extrusionOk="0">
                    <a:moveTo>
                      <a:pt x="4477" y="3295"/>
                    </a:moveTo>
                    <a:cubicBezTo>
                      <a:pt x="4025" y="1270"/>
                      <a:pt x="2025" y="0"/>
                      <a:pt x="1" y="453"/>
                    </a:cubicBezTo>
                    <a:lnTo>
                      <a:pt x="818" y="410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3039;p69"/>
              <p:cNvSpPr/>
              <p:nvPr/>
            </p:nvSpPr>
            <p:spPr>
              <a:xfrm>
                <a:off x="4660075" y="4333800"/>
                <a:ext cx="102500" cy="111625"/>
              </a:xfrm>
              <a:custGeom>
                <a:avLst/>
                <a:gdLst/>
                <a:ahLst/>
                <a:cxnLst/>
                <a:rect l="l" t="t" r="r" b="b"/>
                <a:pathLst>
                  <a:path w="4100" h="4465" extrusionOk="0">
                    <a:moveTo>
                      <a:pt x="440" y="4465"/>
                    </a:moveTo>
                    <a:cubicBezTo>
                      <a:pt x="0" y="2440"/>
                      <a:pt x="1270" y="441"/>
                      <a:pt x="3295" y="1"/>
                    </a:cubicBezTo>
                    <a:lnTo>
                      <a:pt x="4100" y="364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40;p69"/>
              <p:cNvSpPr/>
              <p:nvPr/>
            </p:nvSpPr>
            <p:spPr>
              <a:xfrm>
                <a:off x="4242900" y="4230700"/>
                <a:ext cx="241450" cy="241450"/>
              </a:xfrm>
              <a:custGeom>
                <a:avLst/>
                <a:gdLst/>
                <a:ahLst/>
                <a:cxnLst/>
                <a:rect l="l" t="t" r="r" b="b"/>
                <a:pathLst>
                  <a:path w="9658" h="9658" extrusionOk="0">
                    <a:moveTo>
                      <a:pt x="3874" y="528"/>
                    </a:moveTo>
                    <a:cubicBezTo>
                      <a:pt x="6250" y="0"/>
                      <a:pt x="8614" y="1497"/>
                      <a:pt x="9130" y="3873"/>
                    </a:cubicBezTo>
                    <a:cubicBezTo>
                      <a:pt x="9658" y="6250"/>
                      <a:pt x="8162" y="8614"/>
                      <a:pt x="5785" y="9129"/>
                    </a:cubicBezTo>
                    <a:cubicBezTo>
                      <a:pt x="3408" y="9658"/>
                      <a:pt x="1057" y="8161"/>
                      <a:pt x="529" y="5785"/>
                    </a:cubicBezTo>
                    <a:cubicBezTo>
                      <a:pt x="0" y="3408"/>
                      <a:pt x="1497" y="1056"/>
                      <a:pt x="3874" y="528"/>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041;p69"/>
              <p:cNvSpPr/>
              <p:nvPr/>
            </p:nvSpPr>
            <p:spPr>
              <a:xfrm>
                <a:off x="3580825" y="4135125"/>
                <a:ext cx="875550" cy="533825"/>
              </a:xfrm>
              <a:custGeom>
                <a:avLst/>
                <a:gdLst/>
                <a:ahLst/>
                <a:cxnLst/>
                <a:rect l="l" t="t" r="r" b="b"/>
                <a:pathLst>
                  <a:path w="35022" h="21353" extrusionOk="0">
                    <a:moveTo>
                      <a:pt x="2994" y="0"/>
                    </a:moveTo>
                    <a:lnTo>
                      <a:pt x="32029" y="0"/>
                    </a:lnTo>
                    <a:cubicBezTo>
                      <a:pt x="33676" y="0"/>
                      <a:pt x="35022" y="1346"/>
                      <a:pt x="35022" y="2993"/>
                    </a:cubicBezTo>
                    <a:lnTo>
                      <a:pt x="35022" y="18360"/>
                    </a:lnTo>
                    <a:cubicBezTo>
                      <a:pt x="35022" y="20007"/>
                      <a:pt x="33676" y="21352"/>
                      <a:pt x="32029" y="21352"/>
                    </a:cubicBezTo>
                    <a:lnTo>
                      <a:pt x="2994" y="21352"/>
                    </a:lnTo>
                    <a:cubicBezTo>
                      <a:pt x="1346" y="21352"/>
                      <a:pt x="1" y="20007"/>
                      <a:pt x="1" y="18360"/>
                    </a:cubicBezTo>
                    <a:lnTo>
                      <a:pt x="1" y="2993"/>
                    </a:lnTo>
                    <a:cubicBezTo>
                      <a:pt x="1" y="1346"/>
                      <a:pt x="1346" y="0"/>
                      <a:pt x="2994" y="0"/>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042;p69"/>
              <p:cNvSpPr/>
              <p:nvPr/>
            </p:nvSpPr>
            <p:spPr>
              <a:xfrm>
                <a:off x="3628925" y="4180700"/>
                <a:ext cx="779350" cy="442675"/>
              </a:xfrm>
              <a:custGeom>
                <a:avLst/>
                <a:gdLst/>
                <a:ahLst/>
                <a:cxnLst/>
                <a:rect l="l" t="t" r="r" b="b"/>
                <a:pathLst>
                  <a:path w="31174" h="17707" fill="none" extrusionOk="0">
                    <a:moveTo>
                      <a:pt x="1925" y="1"/>
                    </a:moveTo>
                    <a:lnTo>
                      <a:pt x="29250" y="1"/>
                    </a:lnTo>
                    <a:cubicBezTo>
                      <a:pt x="30306" y="1"/>
                      <a:pt x="31174" y="868"/>
                      <a:pt x="31174" y="1925"/>
                    </a:cubicBezTo>
                    <a:lnTo>
                      <a:pt x="31174" y="15782"/>
                    </a:lnTo>
                    <a:cubicBezTo>
                      <a:pt x="31174" y="16838"/>
                      <a:pt x="30306" y="17706"/>
                      <a:pt x="29250" y="17706"/>
                    </a:cubicBezTo>
                    <a:lnTo>
                      <a:pt x="1925" y="17706"/>
                    </a:lnTo>
                    <a:cubicBezTo>
                      <a:pt x="856" y="17706"/>
                      <a:pt x="1" y="16838"/>
                      <a:pt x="1" y="15782"/>
                    </a:cubicBezTo>
                    <a:lnTo>
                      <a:pt x="1" y="1925"/>
                    </a:lnTo>
                    <a:cubicBezTo>
                      <a:pt x="1" y="868"/>
                      <a:pt x="856" y="1"/>
                      <a:pt x="1925" y="1"/>
                    </a:cubicBezTo>
                    <a:close/>
                  </a:path>
                </a:pathLst>
              </a:custGeom>
              <a:noFill/>
              <a:ln w="16350" cap="rnd" cmpd="sng">
                <a:solidFill>
                  <a:srgbClr val="C992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043;p69"/>
              <p:cNvSpPr/>
              <p:nvPr/>
            </p:nvSpPr>
            <p:spPr>
              <a:xfrm>
                <a:off x="3946125" y="4112800"/>
                <a:ext cx="144650" cy="177025"/>
              </a:xfrm>
              <a:custGeom>
                <a:avLst/>
                <a:gdLst/>
                <a:ahLst/>
                <a:cxnLst/>
                <a:rect l="l" t="t" r="r" b="b"/>
                <a:pathLst>
                  <a:path w="5786" h="7081" extrusionOk="0">
                    <a:moveTo>
                      <a:pt x="818" y="1"/>
                    </a:moveTo>
                    <a:lnTo>
                      <a:pt x="4981" y="1"/>
                    </a:lnTo>
                    <a:cubicBezTo>
                      <a:pt x="5421" y="1"/>
                      <a:pt x="5785" y="365"/>
                      <a:pt x="5785" y="818"/>
                    </a:cubicBezTo>
                    <a:lnTo>
                      <a:pt x="5785" y="6275"/>
                    </a:lnTo>
                    <a:cubicBezTo>
                      <a:pt x="5785" y="6716"/>
                      <a:pt x="5421" y="7080"/>
                      <a:pt x="4981" y="7080"/>
                    </a:cubicBezTo>
                    <a:lnTo>
                      <a:pt x="818" y="7080"/>
                    </a:lnTo>
                    <a:cubicBezTo>
                      <a:pt x="366" y="7080"/>
                      <a:pt x="1" y="6716"/>
                      <a:pt x="1" y="6275"/>
                    </a:cubicBezTo>
                    <a:lnTo>
                      <a:pt x="1" y="818"/>
                    </a:lnTo>
                    <a:cubicBezTo>
                      <a:pt x="1" y="365"/>
                      <a:pt x="366" y="1"/>
                      <a:pt x="818" y="1"/>
                    </a:cubicBezTo>
                    <a:close/>
                  </a:path>
                </a:pathLst>
              </a:custGeom>
              <a:solidFill>
                <a:srgbClr val="C99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044;p69"/>
              <p:cNvSpPr/>
              <p:nvPr/>
            </p:nvSpPr>
            <p:spPr>
              <a:xfrm>
                <a:off x="3981350" y="4199575"/>
                <a:ext cx="74200" cy="74200"/>
              </a:xfrm>
              <a:custGeom>
                <a:avLst/>
                <a:gdLst/>
                <a:ahLst/>
                <a:cxnLst/>
                <a:rect l="l" t="t" r="r" b="b"/>
                <a:pathLst>
                  <a:path w="2968" h="2968" extrusionOk="0">
                    <a:moveTo>
                      <a:pt x="1484" y="2968"/>
                    </a:moveTo>
                    <a:cubicBezTo>
                      <a:pt x="2301" y="2968"/>
                      <a:pt x="2968" y="2301"/>
                      <a:pt x="2968" y="1484"/>
                    </a:cubicBezTo>
                    <a:cubicBezTo>
                      <a:pt x="2968" y="667"/>
                      <a:pt x="2301" y="0"/>
                      <a:pt x="1484" y="0"/>
                    </a:cubicBezTo>
                    <a:cubicBezTo>
                      <a:pt x="667" y="0"/>
                      <a:pt x="0" y="667"/>
                      <a:pt x="0" y="1484"/>
                    </a:cubicBezTo>
                    <a:cubicBezTo>
                      <a:pt x="0" y="2301"/>
                      <a:pt x="667" y="2968"/>
                      <a:pt x="1484" y="2968"/>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5" name="Google Shape;3136;p69"/>
          <p:cNvGrpSpPr/>
          <p:nvPr/>
        </p:nvGrpSpPr>
        <p:grpSpPr>
          <a:xfrm rot="20820005">
            <a:off x="7777511" y="1922269"/>
            <a:ext cx="1254924" cy="1546672"/>
            <a:chOff x="1505350" y="3343550"/>
            <a:chExt cx="727500" cy="981638"/>
          </a:xfrm>
        </p:grpSpPr>
        <p:sp>
          <p:nvSpPr>
            <p:cNvPr id="36" name="Google Shape;3137;p69"/>
            <p:cNvSpPr/>
            <p:nvPr/>
          </p:nvSpPr>
          <p:spPr>
            <a:xfrm>
              <a:off x="1524550" y="3343550"/>
              <a:ext cx="708300" cy="980850"/>
            </a:xfrm>
            <a:custGeom>
              <a:avLst/>
              <a:gdLst/>
              <a:ahLst/>
              <a:cxnLst/>
              <a:rect l="l" t="t" r="r" b="b"/>
              <a:pathLst>
                <a:path w="28332" h="39234" extrusionOk="0">
                  <a:moveTo>
                    <a:pt x="13933" y="0"/>
                  </a:moveTo>
                  <a:cubicBezTo>
                    <a:pt x="11875" y="0"/>
                    <a:pt x="12132" y="2016"/>
                    <a:pt x="9753" y="2016"/>
                  </a:cubicBezTo>
                  <a:cubicBezTo>
                    <a:pt x="9689" y="2016"/>
                    <a:pt x="9624" y="2015"/>
                    <a:pt x="9557" y="2012"/>
                  </a:cubicBezTo>
                  <a:cubicBezTo>
                    <a:pt x="9483" y="2009"/>
                    <a:pt x="9410" y="2007"/>
                    <a:pt x="9339" y="2007"/>
                  </a:cubicBezTo>
                  <a:cubicBezTo>
                    <a:pt x="6891" y="2007"/>
                    <a:pt x="5644" y="3873"/>
                    <a:pt x="7293" y="6866"/>
                  </a:cubicBezTo>
                  <a:cubicBezTo>
                    <a:pt x="7344" y="6954"/>
                    <a:pt x="7407" y="7055"/>
                    <a:pt x="7457" y="7143"/>
                  </a:cubicBezTo>
                  <a:cubicBezTo>
                    <a:pt x="7470" y="7180"/>
                    <a:pt x="7495" y="7218"/>
                    <a:pt x="7507" y="7256"/>
                  </a:cubicBezTo>
                  <a:cubicBezTo>
                    <a:pt x="7583" y="7394"/>
                    <a:pt x="7658" y="7520"/>
                    <a:pt x="7721" y="7658"/>
                  </a:cubicBezTo>
                  <a:cubicBezTo>
                    <a:pt x="7771" y="7734"/>
                    <a:pt x="7809" y="7822"/>
                    <a:pt x="7847" y="7910"/>
                  </a:cubicBezTo>
                  <a:cubicBezTo>
                    <a:pt x="8149" y="8501"/>
                    <a:pt x="8413" y="9041"/>
                    <a:pt x="8626" y="9544"/>
                  </a:cubicBezTo>
                  <a:lnTo>
                    <a:pt x="8199" y="9544"/>
                  </a:lnTo>
                  <a:cubicBezTo>
                    <a:pt x="7985" y="9544"/>
                    <a:pt x="7784" y="9632"/>
                    <a:pt x="7646" y="9771"/>
                  </a:cubicBezTo>
                  <a:cubicBezTo>
                    <a:pt x="7507" y="9909"/>
                    <a:pt x="7419" y="10110"/>
                    <a:pt x="7419" y="10324"/>
                  </a:cubicBezTo>
                  <a:cubicBezTo>
                    <a:pt x="7419" y="10764"/>
                    <a:pt x="7771" y="11116"/>
                    <a:pt x="8199" y="11116"/>
                  </a:cubicBezTo>
                  <a:cubicBezTo>
                    <a:pt x="7985" y="11116"/>
                    <a:pt x="7784" y="11204"/>
                    <a:pt x="7646" y="11343"/>
                  </a:cubicBezTo>
                  <a:cubicBezTo>
                    <a:pt x="7507" y="11481"/>
                    <a:pt x="7419" y="11682"/>
                    <a:pt x="7419" y="11896"/>
                  </a:cubicBezTo>
                  <a:cubicBezTo>
                    <a:pt x="7419" y="12336"/>
                    <a:pt x="7771" y="12688"/>
                    <a:pt x="8199" y="12688"/>
                  </a:cubicBezTo>
                  <a:lnTo>
                    <a:pt x="8828" y="12688"/>
                  </a:lnTo>
                  <a:cubicBezTo>
                    <a:pt x="3659" y="14687"/>
                    <a:pt x="13" y="19667"/>
                    <a:pt x="13" y="25489"/>
                  </a:cubicBezTo>
                  <a:cubicBezTo>
                    <a:pt x="13" y="26231"/>
                    <a:pt x="0" y="26960"/>
                    <a:pt x="13" y="27677"/>
                  </a:cubicBezTo>
                  <a:cubicBezTo>
                    <a:pt x="13" y="27803"/>
                    <a:pt x="13" y="27941"/>
                    <a:pt x="13" y="28080"/>
                  </a:cubicBezTo>
                  <a:cubicBezTo>
                    <a:pt x="13" y="28205"/>
                    <a:pt x="13" y="28344"/>
                    <a:pt x="13" y="28482"/>
                  </a:cubicBezTo>
                  <a:lnTo>
                    <a:pt x="13" y="28520"/>
                  </a:lnTo>
                  <a:cubicBezTo>
                    <a:pt x="13" y="28645"/>
                    <a:pt x="25" y="28759"/>
                    <a:pt x="25" y="28872"/>
                  </a:cubicBezTo>
                  <a:cubicBezTo>
                    <a:pt x="25" y="28998"/>
                    <a:pt x="25" y="29136"/>
                    <a:pt x="38" y="29262"/>
                  </a:cubicBezTo>
                  <a:lnTo>
                    <a:pt x="50" y="29727"/>
                  </a:lnTo>
                  <a:cubicBezTo>
                    <a:pt x="63" y="29928"/>
                    <a:pt x="76" y="30117"/>
                    <a:pt x="88" y="30305"/>
                  </a:cubicBezTo>
                  <a:lnTo>
                    <a:pt x="88" y="30318"/>
                  </a:lnTo>
                  <a:cubicBezTo>
                    <a:pt x="101" y="30381"/>
                    <a:pt x="101" y="30456"/>
                    <a:pt x="113" y="30519"/>
                  </a:cubicBezTo>
                  <a:cubicBezTo>
                    <a:pt x="113" y="30607"/>
                    <a:pt x="126" y="30695"/>
                    <a:pt x="138" y="30783"/>
                  </a:cubicBezTo>
                  <a:cubicBezTo>
                    <a:pt x="151" y="30909"/>
                    <a:pt x="164" y="31022"/>
                    <a:pt x="176" y="31148"/>
                  </a:cubicBezTo>
                  <a:cubicBezTo>
                    <a:pt x="176" y="31148"/>
                    <a:pt x="176" y="31160"/>
                    <a:pt x="176" y="31173"/>
                  </a:cubicBezTo>
                  <a:cubicBezTo>
                    <a:pt x="201" y="31387"/>
                    <a:pt x="239" y="31613"/>
                    <a:pt x="277" y="31827"/>
                  </a:cubicBezTo>
                  <a:cubicBezTo>
                    <a:pt x="314" y="32078"/>
                    <a:pt x="352" y="32317"/>
                    <a:pt x="415" y="32544"/>
                  </a:cubicBezTo>
                  <a:cubicBezTo>
                    <a:pt x="440" y="32657"/>
                    <a:pt x="465" y="32770"/>
                    <a:pt x="491" y="32871"/>
                  </a:cubicBezTo>
                  <a:cubicBezTo>
                    <a:pt x="491" y="32883"/>
                    <a:pt x="503" y="32896"/>
                    <a:pt x="503" y="32908"/>
                  </a:cubicBezTo>
                  <a:cubicBezTo>
                    <a:pt x="528" y="32996"/>
                    <a:pt x="553" y="33084"/>
                    <a:pt x="579" y="33172"/>
                  </a:cubicBezTo>
                  <a:cubicBezTo>
                    <a:pt x="579" y="33185"/>
                    <a:pt x="579" y="33198"/>
                    <a:pt x="591" y="33210"/>
                  </a:cubicBezTo>
                  <a:cubicBezTo>
                    <a:pt x="1685" y="36844"/>
                    <a:pt x="4841" y="39233"/>
                    <a:pt x="13858" y="39233"/>
                  </a:cubicBezTo>
                  <a:cubicBezTo>
                    <a:pt x="28331" y="39233"/>
                    <a:pt x="27702" y="33084"/>
                    <a:pt x="27702" y="25489"/>
                  </a:cubicBezTo>
                  <a:cubicBezTo>
                    <a:pt x="27702" y="21704"/>
                    <a:pt x="26168" y="18284"/>
                    <a:pt x="23666" y="15794"/>
                  </a:cubicBezTo>
                  <a:cubicBezTo>
                    <a:pt x="23515" y="15631"/>
                    <a:pt x="23352" y="15480"/>
                    <a:pt x="23188" y="15341"/>
                  </a:cubicBezTo>
                  <a:cubicBezTo>
                    <a:pt x="23100" y="15266"/>
                    <a:pt x="23025" y="15190"/>
                    <a:pt x="22937" y="15115"/>
                  </a:cubicBezTo>
                  <a:cubicBezTo>
                    <a:pt x="22786" y="14989"/>
                    <a:pt x="22635" y="14864"/>
                    <a:pt x="22484" y="14738"/>
                  </a:cubicBezTo>
                  <a:cubicBezTo>
                    <a:pt x="22371" y="14650"/>
                    <a:pt x="22258" y="14562"/>
                    <a:pt x="22144" y="14474"/>
                  </a:cubicBezTo>
                  <a:cubicBezTo>
                    <a:pt x="21968" y="14348"/>
                    <a:pt x="21792" y="14222"/>
                    <a:pt x="21616" y="14109"/>
                  </a:cubicBezTo>
                  <a:cubicBezTo>
                    <a:pt x="21428" y="13983"/>
                    <a:pt x="21239" y="13858"/>
                    <a:pt x="21050" y="13744"/>
                  </a:cubicBezTo>
                  <a:cubicBezTo>
                    <a:pt x="20962" y="13694"/>
                    <a:pt x="20862" y="13631"/>
                    <a:pt x="20761" y="13581"/>
                  </a:cubicBezTo>
                  <a:cubicBezTo>
                    <a:pt x="20723" y="13556"/>
                    <a:pt x="20673" y="13531"/>
                    <a:pt x="20635" y="13505"/>
                  </a:cubicBezTo>
                  <a:cubicBezTo>
                    <a:pt x="20572" y="13468"/>
                    <a:pt x="20522" y="13443"/>
                    <a:pt x="20459" y="13405"/>
                  </a:cubicBezTo>
                  <a:cubicBezTo>
                    <a:pt x="20422" y="13380"/>
                    <a:pt x="20371" y="13367"/>
                    <a:pt x="20334" y="13342"/>
                  </a:cubicBezTo>
                  <a:cubicBezTo>
                    <a:pt x="20233" y="13292"/>
                    <a:pt x="20120" y="13229"/>
                    <a:pt x="20019" y="13179"/>
                  </a:cubicBezTo>
                  <a:cubicBezTo>
                    <a:pt x="19793" y="13002"/>
                    <a:pt x="19554" y="12839"/>
                    <a:pt x="19315" y="12688"/>
                  </a:cubicBezTo>
                  <a:lnTo>
                    <a:pt x="19516" y="12688"/>
                  </a:lnTo>
                  <a:cubicBezTo>
                    <a:pt x="19730" y="12688"/>
                    <a:pt x="19931" y="12600"/>
                    <a:pt x="20070" y="12462"/>
                  </a:cubicBezTo>
                  <a:cubicBezTo>
                    <a:pt x="20208" y="12311"/>
                    <a:pt x="20296" y="12122"/>
                    <a:pt x="20296" y="11896"/>
                  </a:cubicBezTo>
                  <a:cubicBezTo>
                    <a:pt x="20296" y="11468"/>
                    <a:pt x="19944" y="11116"/>
                    <a:pt x="19516" y="11116"/>
                  </a:cubicBezTo>
                  <a:cubicBezTo>
                    <a:pt x="19730" y="11116"/>
                    <a:pt x="19931" y="11028"/>
                    <a:pt x="20070" y="10877"/>
                  </a:cubicBezTo>
                  <a:cubicBezTo>
                    <a:pt x="20208" y="10739"/>
                    <a:pt x="20296" y="10538"/>
                    <a:pt x="20296" y="10324"/>
                  </a:cubicBezTo>
                  <a:cubicBezTo>
                    <a:pt x="20296" y="9897"/>
                    <a:pt x="19944" y="9544"/>
                    <a:pt x="19516" y="9544"/>
                  </a:cubicBezTo>
                  <a:lnTo>
                    <a:pt x="19227" y="9544"/>
                  </a:lnTo>
                  <a:cubicBezTo>
                    <a:pt x="19579" y="8752"/>
                    <a:pt x="20007" y="7859"/>
                    <a:pt x="20560" y="6866"/>
                  </a:cubicBezTo>
                  <a:cubicBezTo>
                    <a:pt x="21931" y="4376"/>
                    <a:pt x="21314" y="2679"/>
                    <a:pt x="19655" y="2163"/>
                  </a:cubicBezTo>
                  <a:cubicBezTo>
                    <a:pt x="19322" y="2067"/>
                    <a:pt x="18935" y="2007"/>
                    <a:pt x="18516" y="2007"/>
                  </a:cubicBezTo>
                  <a:cubicBezTo>
                    <a:pt x="18444" y="2007"/>
                    <a:pt x="18371" y="2008"/>
                    <a:pt x="18296" y="2012"/>
                  </a:cubicBezTo>
                  <a:cubicBezTo>
                    <a:pt x="18229" y="2015"/>
                    <a:pt x="18164" y="2016"/>
                    <a:pt x="18101" y="2016"/>
                  </a:cubicBezTo>
                  <a:cubicBezTo>
                    <a:pt x="15722" y="2016"/>
                    <a:pt x="15991" y="0"/>
                    <a:pt x="1393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 name="Google Shape;3138;p69"/>
            <p:cNvGrpSpPr/>
            <p:nvPr/>
          </p:nvGrpSpPr>
          <p:grpSpPr>
            <a:xfrm>
              <a:off x="1505350" y="3344038"/>
              <a:ext cx="723700" cy="981150"/>
              <a:chOff x="3033200" y="1932350"/>
              <a:chExt cx="723700" cy="981150"/>
            </a:xfrm>
          </p:grpSpPr>
          <p:sp>
            <p:nvSpPr>
              <p:cNvPr id="40" name="Google Shape;3139;p69"/>
              <p:cNvSpPr/>
              <p:nvPr/>
            </p:nvSpPr>
            <p:spPr>
              <a:xfrm>
                <a:off x="3188500" y="1932350"/>
                <a:ext cx="416575" cy="484775"/>
              </a:xfrm>
              <a:custGeom>
                <a:avLst/>
                <a:gdLst/>
                <a:ahLst/>
                <a:cxnLst/>
                <a:rect l="l" t="t" r="r" b="b"/>
                <a:pathLst>
                  <a:path w="16663" h="19391" extrusionOk="0">
                    <a:moveTo>
                      <a:pt x="4100" y="12839"/>
                    </a:moveTo>
                    <a:cubicBezTo>
                      <a:pt x="4025" y="12110"/>
                      <a:pt x="3396" y="9947"/>
                      <a:pt x="1698" y="6866"/>
                    </a:cubicBezTo>
                    <a:cubicBezTo>
                      <a:pt x="1" y="3785"/>
                      <a:pt x="1371" y="1911"/>
                      <a:pt x="3962" y="2025"/>
                    </a:cubicBezTo>
                    <a:cubicBezTo>
                      <a:pt x="6552" y="2125"/>
                      <a:pt x="6225" y="0"/>
                      <a:pt x="8338" y="0"/>
                    </a:cubicBezTo>
                    <a:cubicBezTo>
                      <a:pt x="10450" y="0"/>
                      <a:pt x="10111" y="2125"/>
                      <a:pt x="12701" y="2025"/>
                    </a:cubicBezTo>
                    <a:cubicBezTo>
                      <a:pt x="15304" y="1911"/>
                      <a:pt x="16662" y="3785"/>
                      <a:pt x="14965" y="6866"/>
                    </a:cubicBezTo>
                    <a:cubicBezTo>
                      <a:pt x="13267" y="9947"/>
                      <a:pt x="12638" y="12110"/>
                      <a:pt x="12563" y="12839"/>
                    </a:cubicBezTo>
                    <a:cubicBezTo>
                      <a:pt x="11947" y="19390"/>
                      <a:pt x="4716" y="19390"/>
                      <a:pt x="4100" y="12839"/>
                    </a:cubicBezTo>
                    <a:close/>
                  </a:path>
                </a:pathLst>
              </a:custGeom>
              <a:solidFill>
                <a:srgbClr val="B2D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3140;p69"/>
              <p:cNvSpPr/>
              <p:nvPr/>
            </p:nvSpPr>
            <p:spPr>
              <a:xfrm>
                <a:off x="3033200" y="2226275"/>
                <a:ext cx="723700" cy="687225"/>
              </a:xfrm>
              <a:custGeom>
                <a:avLst/>
                <a:gdLst/>
                <a:ahLst/>
                <a:cxnLst/>
                <a:rect l="l" t="t" r="r" b="b"/>
                <a:pathLst>
                  <a:path w="28948" h="27489" extrusionOk="0">
                    <a:moveTo>
                      <a:pt x="14474" y="0"/>
                    </a:moveTo>
                    <a:cubicBezTo>
                      <a:pt x="22120" y="0"/>
                      <a:pt x="28319" y="6150"/>
                      <a:pt x="28319" y="13745"/>
                    </a:cubicBezTo>
                    <a:cubicBezTo>
                      <a:pt x="28319" y="21327"/>
                      <a:pt x="28948" y="27489"/>
                      <a:pt x="14474" y="27489"/>
                    </a:cubicBezTo>
                    <a:cubicBezTo>
                      <a:pt x="1" y="27489"/>
                      <a:pt x="629" y="21327"/>
                      <a:pt x="629" y="13745"/>
                    </a:cubicBezTo>
                    <a:cubicBezTo>
                      <a:pt x="629" y="6150"/>
                      <a:pt x="6829" y="0"/>
                      <a:pt x="14474" y="0"/>
                    </a:cubicBezTo>
                    <a:close/>
                  </a:path>
                </a:pathLst>
              </a:custGeom>
              <a:solidFill>
                <a:srgbClr val="B2D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3141;p69"/>
              <p:cNvSpPr/>
              <p:nvPr/>
            </p:nvSpPr>
            <p:spPr>
              <a:xfrm>
                <a:off x="3046725" y="2226275"/>
                <a:ext cx="642900" cy="592300"/>
              </a:xfrm>
              <a:custGeom>
                <a:avLst/>
                <a:gdLst/>
                <a:ahLst/>
                <a:cxnLst/>
                <a:rect l="l" t="t" r="r" b="b"/>
                <a:pathLst>
                  <a:path w="25716" h="23692" extrusionOk="0">
                    <a:moveTo>
                      <a:pt x="13933" y="0"/>
                    </a:moveTo>
                    <a:cubicBezTo>
                      <a:pt x="17769" y="0"/>
                      <a:pt x="21239" y="1547"/>
                      <a:pt x="23742" y="4037"/>
                    </a:cubicBezTo>
                    <a:cubicBezTo>
                      <a:pt x="24609" y="5835"/>
                      <a:pt x="25087" y="7835"/>
                      <a:pt x="25087" y="9947"/>
                    </a:cubicBezTo>
                    <a:cubicBezTo>
                      <a:pt x="25087" y="17542"/>
                      <a:pt x="25716" y="23691"/>
                      <a:pt x="11242" y="23691"/>
                    </a:cubicBezTo>
                    <a:cubicBezTo>
                      <a:pt x="5961" y="23691"/>
                      <a:pt x="2691" y="22874"/>
                      <a:pt x="667" y="21466"/>
                    </a:cubicBezTo>
                    <a:cubicBezTo>
                      <a:pt x="0" y="19265"/>
                      <a:pt x="88" y="16599"/>
                      <a:pt x="88" y="13745"/>
                    </a:cubicBezTo>
                    <a:cubicBezTo>
                      <a:pt x="88" y="6150"/>
                      <a:pt x="6288" y="0"/>
                      <a:pt x="13933" y="0"/>
                    </a:cubicBezTo>
                    <a:close/>
                  </a:path>
                </a:pathLst>
              </a:custGeom>
              <a:solidFill>
                <a:srgbClr val="B2D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3142;p69"/>
              <p:cNvSpPr/>
              <p:nvPr/>
            </p:nvSpPr>
            <p:spPr>
              <a:xfrm>
                <a:off x="3234075" y="2170950"/>
                <a:ext cx="321950" cy="39325"/>
              </a:xfrm>
              <a:custGeom>
                <a:avLst/>
                <a:gdLst/>
                <a:ahLst/>
                <a:cxnLst/>
                <a:rect l="l" t="t" r="r" b="b"/>
                <a:pathLst>
                  <a:path w="12878" h="1573" extrusionOk="0">
                    <a:moveTo>
                      <a:pt x="781" y="0"/>
                    </a:moveTo>
                    <a:lnTo>
                      <a:pt x="12098" y="0"/>
                    </a:lnTo>
                    <a:cubicBezTo>
                      <a:pt x="12525" y="0"/>
                      <a:pt x="12878" y="352"/>
                      <a:pt x="12878" y="793"/>
                    </a:cubicBezTo>
                    <a:cubicBezTo>
                      <a:pt x="12878" y="1220"/>
                      <a:pt x="12525" y="1572"/>
                      <a:pt x="12098" y="1572"/>
                    </a:cubicBezTo>
                    <a:lnTo>
                      <a:pt x="781" y="1572"/>
                    </a:lnTo>
                    <a:cubicBezTo>
                      <a:pt x="353" y="1572"/>
                      <a:pt x="1" y="1220"/>
                      <a:pt x="1" y="793"/>
                    </a:cubicBezTo>
                    <a:cubicBezTo>
                      <a:pt x="1" y="352"/>
                      <a:pt x="353" y="0"/>
                      <a:pt x="781"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3143;p69"/>
              <p:cNvSpPr/>
              <p:nvPr/>
            </p:nvSpPr>
            <p:spPr>
              <a:xfrm>
                <a:off x="3234075" y="2210250"/>
                <a:ext cx="321950" cy="39300"/>
              </a:xfrm>
              <a:custGeom>
                <a:avLst/>
                <a:gdLst/>
                <a:ahLst/>
                <a:cxnLst/>
                <a:rect l="l" t="t" r="r" b="b"/>
                <a:pathLst>
                  <a:path w="12878" h="1572" extrusionOk="0">
                    <a:moveTo>
                      <a:pt x="781" y="0"/>
                    </a:moveTo>
                    <a:lnTo>
                      <a:pt x="12098" y="0"/>
                    </a:lnTo>
                    <a:cubicBezTo>
                      <a:pt x="12525" y="0"/>
                      <a:pt x="12878" y="352"/>
                      <a:pt x="12878" y="792"/>
                    </a:cubicBezTo>
                    <a:cubicBezTo>
                      <a:pt x="12878" y="1220"/>
                      <a:pt x="12525" y="1572"/>
                      <a:pt x="12098" y="1572"/>
                    </a:cubicBezTo>
                    <a:lnTo>
                      <a:pt x="781" y="1572"/>
                    </a:lnTo>
                    <a:cubicBezTo>
                      <a:pt x="353" y="1572"/>
                      <a:pt x="1" y="1220"/>
                      <a:pt x="1" y="792"/>
                    </a:cubicBezTo>
                    <a:cubicBezTo>
                      <a:pt x="1" y="352"/>
                      <a:pt x="353" y="0"/>
                      <a:pt x="781"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3144;p69"/>
              <p:cNvSpPr/>
              <p:nvPr/>
            </p:nvSpPr>
            <p:spPr>
              <a:xfrm>
                <a:off x="3280625" y="2360500"/>
                <a:ext cx="228875" cy="418450"/>
              </a:xfrm>
              <a:custGeom>
                <a:avLst/>
                <a:gdLst/>
                <a:ahLst/>
                <a:cxnLst/>
                <a:rect l="l" t="t" r="r" b="b"/>
                <a:pathLst>
                  <a:path w="9155" h="16738" extrusionOk="0">
                    <a:moveTo>
                      <a:pt x="3923" y="2969"/>
                    </a:moveTo>
                    <a:lnTo>
                      <a:pt x="3923" y="6213"/>
                    </a:lnTo>
                    <a:cubicBezTo>
                      <a:pt x="3684" y="6100"/>
                      <a:pt x="3483" y="5986"/>
                      <a:pt x="3320" y="5848"/>
                    </a:cubicBezTo>
                    <a:cubicBezTo>
                      <a:pt x="3207" y="5748"/>
                      <a:pt x="3093" y="5634"/>
                      <a:pt x="3018" y="5521"/>
                    </a:cubicBezTo>
                    <a:cubicBezTo>
                      <a:pt x="2817" y="5232"/>
                      <a:pt x="2716" y="4930"/>
                      <a:pt x="2716" y="4603"/>
                    </a:cubicBezTo>
                    <a:cubicBezTo>
                      <a:pt x="2716" y="4239"/>
                      <a:pt x="2829" y="3899"/>
                      <a:pt x="3043" y="3610"/>
                    </a:cubicBezTo>
                    <a:cubicBezTo>
                      <a:pt x="3131" y="3497"/>
                      <a:pt x="3219" y="3396"/>
                      <a:pt x="3320" y="3308"/>
                    </a:cubicBezTo>
                    <a:cubicBezTo>
                      <a:pt x="3496" y="3157"/>
                      <a:pt x="3697" y="3044"/>
                      <a:pt x="3923" y="2969"/>
                    </a:cubicBezTo>
                    <a:close/>
                    <a:moveTo>
                      <a:pt x="5281" y="9281"/>
                    </a:moveTo>
                    <a:cubicBezTo>
                      <a:pt x="5596" y="9369"/>
                      <a:pt x="5860" y="9482"/>
                      <a:pt x="6074" y="9608"/>
                    </a:cubicBezTo>
                    <a:cubicBezTo>
                      <a:pt x="6250" y="9721"/>
                      <a:pt x="6388" y="9834"/>
                      <a:pt x="6489" y="9973"/>
                    </a:cubicBezTo>
                    <a:cubicBezTo>
                      <a:pt x="6740" y="10274"/>
                      <a:pt x="6866" y="10639"/>
                      <a:pt x="6866" y="11054"/>
                    </a:cubicBezTo>
                    <a:cubicBezTo>
                      <a:pt x="6866" y="11519"/>
                      <a:pt x="6715" y="11922"/>
                      <a:pt x="6426" y="12274"/>
                    </a:cubicBezTo>
                    <a:cubicBezTo>
                      <a:pt x="6313" y="12400"/>
                      <a:pt x="6199" y="12513"/>
                      <a:pt x="6074" y="12601"/>
                    </a:cubicBezTo>
                    <a:cubicBezTo>
                      <a:pt x="5847" y="12764"/>
                      <a:pt x="5583" y="12865"/>
                      <a:pt x="5281" y="12928"/>
                    </a:cubicBezTo>
                    <a:lnTo>
                      <a:pt x="5281" y="9281"/>
                    </a:lnTo>
                    <a:close/>
                    <a:moveTo>
                      <a:pt x="3923" y="1"/>
                    </a:moveTo>
                    <a:lnTo>
                      <a:pt x="3923" y="931"/>
                    </a:lnTo>
                    <a:cubicBezTo>
                      <a:pt x="3722" y="944"/>
                      <a:pt x="3521" y="982"/>
                      <a:pt x="3320" y="1019"/>
                    </a:cubicBezTo>
                    <a:cubicBezTo>
                      <a:pt x="2528" y="1208"/>
                      <a:pt x="1861" y="1573"/>
                      <a:pt x="1346" y="2139"/>
                    </a:cubicBezTo>
                    <a:cubicBezTo>
                      <a:pt x="704" y="2830"/>
                      <a:pt x="377" y="3685"/>
                      <a:pt x="377" y="4704"/>
                    </a:cubicBezTo>
                    <a:cubicBezTo>
                      <a:pt x="377" y="5722"/>
                      <a:pt x="666" y="6577"/>
                      <a:pt x="1232" y="7282"/>
                    </a:cubicBezTo>
                    <a:cubicBezTo>
                      <a:pt x="1710" y="7873"/>
                      <a:pt x="2402" y="8338"/>
                      <a:pt x="3320" y="8677"/>
                    </a:cubicBezTo>
                    <a:cubicBezTo>
                      <a:pt x="3508" y="8753"/>
                      <a:pt x="3710" y="8816"/>
                      <a:pt x="3923" y="8879"/>
                    </a:cubicBezTo>
                    <a:lnTo>
                      <a:pt x="3923" y="12789"/>
                    </a:lnTo>
                    <a:cubicBezTo>
                      <a:pt x="3710" y="12689"/>
                      <a:pt x="3508" y="12550"/>
                      <a:pt x="3320" y="12362"/>
                    </a:cubicBezTo>
                    <a:cubicBezTo>
                      <a:pt x="3207" y="12261"/>
                      <a:pt x="3106" y="12136"/>
                      <a:pt x="3005" y="12010"/>
                    </a:cubicBezTo>
                    <a:cubicBezTo>
                      <a:pt x="2729" y="11645"/>
                      <a:pt x="2540" y="11218"/>
                      <a:pt x="2452" y="10715"/>
                    </a:cubicBezTo>
                    <a:lnTo>
                      <a:pt x="0" y="10979"/>
                    </a:lnTo>
                    <a:cubicBezTo>
                      <a:pt x="189" y="12211"/>
                      <a:pt x="616" y="13167"/>
                      <a:pt x="1295" y="13833"/>
                    </a:cubicBezTo>
                    <a:cubicBezTo>
                      <a:pt x="1836" y="14374"/>
                      <a:pt x="2515" y="14739"/>
                      <a:pt x="3320" y="14927"/>
                    </a:cubicBezTo>
                    <a:cubicBezTo>
                      <a:pt x="3521" y="14977"/>
                      <a:pt x="3722" y="15015"/>
                      <a:pt x="3923" y="15040"/>
                    </a:cubicBezTo>
                    <a:lnTo>
                      <a:pt x="3923" y="16738"/>
                    </a:lnTo>
                    <a:lnTo>
                      <a:pt x="5281" y="16738"/>
                    </a:lnTo>
                    <a:lnTo>
                      <a:pt x="5281" y="14990"/>
                    </a:lnTo>
                    <a:cubicBezTo>
                      <a:pt x="5558" y="14952"/>
                      <a:pt x="5822" y="14902"/>
                      <a:pt x="6074" y="14827"/>
                    </a:cubicBezTo>
                    <a:cubicBezTo>
                      <a:pt x="6916" y="14588"/>
                      <a:pt x="7608" y="14173"/>
                      <a:pt x="8136" y="13569"/>
                    </a:cubicBezTo>
                    <a:cubicBezTo>
                      <a:pt x="8815" y="12802"/>
                      <a:pt x="9154" y="11846"/>
                      <a:pt x="9154" y="10715"/>
                    </a:cubicBezTo>
                    <a:cubicBezTo>
                      <a:pt x="9154" y="9709"/>
                      <a:pt x="8878" y="8879"/>
                      <a:pt x="8337" y="8237"/>
                    </a:cubicBezTo>
                    <a:cubicBezTo>
                      <a:pt x="7897" y="7709"/>
                      <a:pt x="7142" y="7257"/>
                      <a:pt x="6074" y="6892"/>
                    </a:cubicBezTo>
                    <a:cubicBezTo>
                      <a:pt x="5822" y="6816"/>
                      <a:pt x="5558" y="6728"/>
                      <a:pt x="5281" y="6653"/>
                    </a:cubicBezTo>
                    <a:lnTo>
                      <a:pt x="5281" y="2994"/>
                    </a:lnTo>
                    <a:cubicBezTo>
                      <a:pt x="5608" y="3145"/>
                      <a:pt x="5872" y="3358"/>
                      <a:pt x="6074" y="3648"/>
                    </a:cubicBezTo>
                    <a:cubicBezTo>
                      <a:pt x="6225" y="3886"/>
                      <a:pt x="6338" y="4163"/>
                      <a:pt x="6401" y="4490"/>
                    </a:cubicBezTo>
                    <a:lnTo>
                      <a:pt x="8765" y="4188"/>
                    </a:lnTo>
                    <a:cubicBezTo>
                      <a:pt x="8614" y="3245"/>
                      <a:pt x="8237" y="2503"/>
                      <a:pt x="7645" y="1950"/>
                    </a:cubicBezTo>
                    <a:cubicBezTo>
                      <a:pt x="7231" y="1548"/>
                      <a:pt x="6702" y="1258"/>
                      <a:pt x="6074" y="1082"/>
                    </a:cubicBezTo>
                    <a:cubicBezTo>
                      <a:pt x="5822" y="1019"/>
                      <a:pt x="5558" y="969"/>
                      <a:pt x="5281" y="931"/>
                    </a:cubicBezTo>
                    <a:lnTo>
                      <a:pt x="52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3145;p69"/>
              <p:cNvSpPr/>
              <p:nvPr/>
            </p:nvSpPr>
            <p:spPr>
              <a:xfrm>
                <a:off x="3504125" y="2234125"/>
                <a:ext cx="78625" cy="257500"/>
              </a:xfrm>
              <a:custGeom>
                <a:avLst/>
                <a:gdLst/>
                <a:ahLst/>
                <a:cxnLst/>
                <a:rect l="l" t="t" r="r" b="b"/>
                <a:pathLst>
                  <a:path w="3145" h="10300" fill="none" extrusionOk="0">
                    <a:moveTo>
                      <a:pt x="1" y="1"/>
                    </a:moveTo>
                    <a:cubicBezTo>
                      <a:pt x="2101" y="2491"/>
                      <a:pt x="3144" y="5534"/>
                      <a:pt x="2239" y="10300"/>
                    </a:cubicBezTo>
                  </a:path>
                </a:pathLst>
              </a:custGeom>
              <a:noFill/>
              <a:ln w="25150" cap="rnd" cmpd="sng">
                <a:solidFill>
                  <a:srgbClr val="FFD5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3146;p69"/>
              <p:cNvSpPr/>
              <p:nvPr/>
            </p:nvSpPr>
            <p:spPr>
              <a:xfrm>
                <a:off x="3504125" y="2234125"/>
                <a:ext cx="152175" cy="215375"/>
              </a:xfrm>
              <a:custGeom>
                <a:avLst/>
                <a:gdLst/>
                <a:ahLst/>
                <a:cxnLst/>
                <a:rect l="l" t="t" r="r" b="b"/>
                <a:pathLst>
                  <a:path w="6087" h="8615" fill="none" extrusionOk="0">
                    <a:moveTo>
                      <a:pt x="1" y="1"/>
                    </a:moveTo>
                    <a:cubicBezTo>
                      <a:pt x="2905" y="1472"/>
                      <a:pt x="5056" y="3874"/>
                      <a:pt x="6087" y="8615"/>
                    </a:cubicBezTo>
                  </a:path>
                </a:pathLst>
              </a:custGeom>
              <a:noFill/>
              <a:ln w="25150" cap="rnd" cmpd="sng">
                <a:solidFill>
                  <a:srgbClr val="FFD5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3147;p69"/>
              <p:cNvSpPr/>
              <p:nvPr/>
            </p:nvSpPr>
            <p:spPr>
              <a:xfrm>
                <a:off x="3188500" y="1932350"/>
                <a:ext cx="351500" cy="233275"/>
              </a:xfrm>
              <a:custGeom>
                <a:avLst/>
                <a:gdLst/>
                <a:ahLst/>
                <a:cxnLst/>
                <a:rect l="l" t="t" r="r" b="b"/>
                <a:pathLst>
                  <a:path w="14060" h="9331" extrusionOk="0">
                    <a:moveTo>
                      <a:pt x="2251" y="7910"/>
                    </a:moveTo>
                    <a:cubicBezTo>
                      <a:pt x="2088" y="7583"/>
                      <a:pt x="1899" y="7231"/>
                      <a:pt x="1698" y="6866"/>
                    </a:cubicBezTo>
                    <a:cubicBezTo>
                      <a:pt x="1" y="3785"/>
                      <a:pt x="1371" y="1911"/>
                      <a:pt x="3962" y="2012"/>
                    </a:cubicBezTo>
                    <a:cubicBezTo>
                      <a:pt x="6552" y="2125"/>
                      <a:pt x="6225" y="0"/>
                      <a:pt x="8338" y="0"/>
                    </a:cubicBezTo>
                    <a:cubicBezTo>
                      <a:pt x="10450" y="0"/>
                      <a:pt x="10111" y="2125"/>
                      <a:pt x="12701" y="2012"/>
                    </a:cubicBezTo>
                    <a:cubicBezTo>
                      <a:pt x="13204" y="1999"/>
                      <a:pt x="13669" y="2050"/>
                      <a:pt x="14059" y="2175"/>
                    </a:cubicBezTo>
                    <a:cubicBezTo>
                      <a:pt x="13732" y="3144"/>
                      <a:pt x="13556" y="3848"/>
                      <a:pt x="13380" y="4288"/>
                    </a:cubicBezTo>
                    <a:cubicBezTo>
                      <a:pt x="11783" y="8262"/>
                      <a:pt x="6250" y="9331"/>
                      <a:pt x="2251" y="7910"/>
                    </a:cubicBezTo>
                    <a:close/>
                  </a:path>
                </a:pathLst>
              </a:custGeom>
              <a:solidFill>
                <a:srgbClr val="B2D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 name="Google Shape;3148;p69"/>
            <p:cNvSpPr/>
            <p:nvPr/>
          </p:nvSpPr>
          <p:spPr>
            <a:xfrm>
              <a:off x="1992325" y="3660750"/>
              <a:ext cx="64475" cy="242075"/>
            </a:xfrm>
            <a:custGeom>
              <a:avLst/>
              <a:gdLst/>
              <a:ahLst/>
              <a:cxnLst/>
              <a:rect l="l" t="t" r="r" b="b"/>
              <a:pathLst>
                <a:path w="2579" h="9683" fill="none" extrusionOk="0">
                  <a:moveTo>
                    <a:pt x="0" y="0"/>
                  </a:moveTo>
                  <a:cubicBezTo>
                    <a:pt x="1773" y="2377"/>
                    <a:pt x="2578" y="5294"/>
                    <a:pt x="1748" y="9683"/>
                  </a:cubicBezTo>
                </a:path>
              </a:pathLst>
            </a:custGeom>
            <a:noFill/>
            <a:ln w="25150" cap="rnd" cmpd="sng">
              <a:solidFill>
                <a:srgbClr val="FFD5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149;p69"/>
            <p:cNvSpPr/>
            <p:nvPr/>
          </p:nvSpPr>
          <p:spPr>
            <a:xfrm>
              <a:off x="2025025" y="3673000"/>
              <a:ext cx="107225" cy="187400"/>
            </a:xfrm>
            <a:custGeom>
              <a:avLst/>
              <a:gdLst/>
              <a:ahLst/>
              <a:cxnLst/>
              <a:rect l="l" t="t" r="r" b="b"/>
              <a:pathLst>
                <a:path w="4289" h="7496" fill="none" extrusionOk="0">
                  <a:moveTo>
                    <a:pt x="0" y="1"/>
                  </a:moveTo>
                  <a:cubicBezTo>
                    <a:pt x="2000" y="1522"/>
                    <a:pt x="3483" y="3798"/>
                    <a:pt x="4288" y="7495"/>
                  </a:cubicBezTo>
                </a:path>
              </a:pathLst>
            </a:custGeom>
            <a:noFill/>
            <a:ln w="25150" cap="rnd" cmpd="sng">
              <a:solidFill>
                <a:srgbClr val="FFD5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6" name="TextBox 5"/>
          <p:cNvSpPr txBox="1"/>
          <p:nvPr/>
        </p:nvSpPr>
        <p:spPr>
          <a:xfrm>
            <a:off x="1386205" y="1205230"/>
            <a:ext cx="6466205" cy="3415030"/>
          </a:xfrm>
          <a:prstGeom prst="rect">
            <a:avLst/>
          </a:prstGeom>
          <a:noFill/>
        </p:spPr>
        <p:txBody>
          <a:bodyPr wrap="square">
            <a:spAutoFit/>
          </a:bodyPr>
          <a:lstStyle/>
          <a:p>
            <a:pPr marL="0" indent="0" algn="just">
              <a:lnSpc>
                <a:spcPct val="150000"/>
              </a:lnSpc>
              <a:buNone/>
            </a:pPr>
            <a:r>
              <a:rPr lang="en-US" sz="1400" dirty="0">
                <a:latin typeface="Arial" panose="020B0604020202020204" pitchFamily="34" charset="0"/>
                <a:cs typeface="Arial" panose="020B0604020202020204" pitchFamily="34" charset="0"/>
              </a:rPr>
              <a:t>     </a:t>
            </a:r>
            <a:r>
              <a:rPr lang="en-US" sz="1600" dirty="0">
                <a:latin typeface="Times New Roman" panose="02020603050405020304" charset="0"/>
                <a:cs typeface="Times New Roman" panose="02020603050405020304" charset="0"/>
              </a:rPr>
              <a:t>T </a:t>
            </a:r>
            <a:r>
              <a:rPr lang="en-US" sz="1600" dirty="0" err="1">
                <a:latin typeface="Times New Roman" panose="02020603050405020304" charset="0"/>
                <a:cs typeface="Times New Roman" panose="02020603050405020304" charset="0"/>
              </a:rPr>
              <a:t>và</a:t>
            </a:r>
            <a:r>
              <a:rPr lang="en-US" sz="1600" dirty="0">
                <a:latin typeface="Times New Roman" panose="02020603050405020304" charset="0"/>
                <a:cs typeface="Times New Roman" panose="02020603050405020304" charset="0"/>
              </a:rPr>
              <a:t> P là </a:t>
            </a:r>
            <a:r>
              <a:rPr lang="en-US" sz="1600" dirty="0" err="1">
                <a:latin typeface="Times New Roman" panose="02020603050405020304" charset="0"/>
                <a:cs typeface="Times New Roman" panose="02020603050405020304" charset="0"/>
              </a:rPr>
              <a:t>đôi</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bạn</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thân</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và</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có</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cùng</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sở</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thích</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về</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công</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nghệ</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thông</a:t>
            </a:r>
            <a:r>
              <a:rPr lang="en-US" sz="1600" dirty="0">
                <a:latin typeface="Times New Roman" panose="02020603050405020304" charset="0"/>
                <a:cs typeface="Times New Roman" panose="02020603050405020304" charset="0"/>
              </a:rPr>
              <a:t> tin. </a:t>
            </a:r>
            <a:r>
              <a:rPr lang="en-US" sz="1600" dirty="0" err="1">
                <a:latin typeface="Times New Roman" panose="02020603050405020304" charset="0"/>
                <a:cs typeface="Times New Roman" panose="02020603050405020304" charset="0"/>
              </a:rPr>
              <a:t>Trong</a:t>
            </a:r>
            <a:r>
              <a:rPr lang="en-US" sz="1600" dirty="0">
                <a:latin typeface="Times New Roman" panose="02020603050405020304" charset="0"/>
                <a:cs typeface="Times New Roman" panose="02020603050405020304" charset="0"/>
              </a:rPr>
              <a:t> cuộc </a:t>
            </a:r>
            <a:r>
              <a:rPr lang="en-US" sz="1600" dirty="0" err="1">
                <a:latin typeface="Times New Roman" panose="02020603050405020304" charset="0"/>
                <a:cs typeface="Times New Roman" panose="02020603050405020304" charset="0"/>
              </a:rPr>
              <a:t>thi</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Tài</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năng</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công</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nghệ</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trẻ</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hai</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bạn</a:t>
            </a:r>
            <a:r>
              <a:rPr lang="en-US" sz="1600" dirty="0">
                <a:latin typeface="Times New Roman" panose="02020603050405020304" charset="0"/>
                <a:cs typeface="Times New Roman" panose="02020603050405020304" charset="0"/>
              </a:rPr>
              <a:t> đã </a:t>
            </a:r>
            <a:r>
              <a:rPr lang="en-US" sz="1600" dirty="0" err="1">
                <a:latin typeface="Times New Roman" panose="02020603050405020304" charset="0"/>
                <a:cs typeface="Times New Roman" panose="02020603050405020304" charset="0"/>
              </a:rPr>
              <a:t>giành</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được</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giải</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Nhất</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và</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nhận</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được</a:t>
            </a:r>
            <a:r>
              <a:rPr lang="en-US" sz="1600" dirty="0">
                <a:latin typeface="Times New Roman" panose="02020603050405020304" charset="0"/>
                <a:cs typeface="Times New Roman" panose="02020603050405020304" charset="0"/>
              </a:rPr>
              <a:t> 1 000 000 </a:t>
            </a:r>
            <a:r>
              <a:rPr lang="en-US" sz="1600" dirty="0" err="1">
                <a:latin typeface="Times New Roman" panose="02020603050405020304" charset="0"/>
                <a:cs typeface="Times New Roman" panose="02020603050405020304" charset="0"/>
              </a:rPr>
              <a:t>đồng</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tiền</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thưởng</a:t>
            </a:r>
            <a:r>
              <a:rPr lang="en-US" sz="1600" dirty="0">
                <a:latin typeface="Times New Roman" panose="02020603050405020304" charset="0"/>
                <a:cs typeface="Times New Roman" panose="02020603050405020304" charset="0"/>
              </a:rPr>
              <a:t>. T </a:t>
            </a:r>
            <a:r>
              <a:rPr lang="en-US" sz="1600" dirty="0" err="1">
                <a:latin typeface="Times New Roman" panose="02020603050405020304" charset="0"/>
                <a:cs typeface="Times New Roman" panose="02020603050405020304" charset="0"/>
              </a:rPr>
              <a:t>bàn</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với</a:t>
            </a:r>
            <a:r>
              <a:rPr lang="en-US" sz="1600" dirty="0">
                <a:latin typeface="Times New Roman" panose="02020603050405020304" charset="0"/>
                <a:cs typeface="Times New Roman" panose="02020603050405020304" charset="0"/>
              </a:rPr>
              <a:t> P: </a:t>
            </a:r>
            <a:r>
              <a:rPr lang="en-US" sz="1600" dirty="0">
                <a:solidFill>
                  <a:srgbClr val="FF0000"/>
                </a:solidFill>
                <a:latin typeface="Times New Roman" panose="02020603050405020304" charset="0"/>
                <a:cs typeface="Times New Roman" panose="02020603050405020304" charset="0"/>
              </a:rPr>
              <a:t>“</a:t>
            </a:r>
            <a:r>
              <a:rPr lang="en-US" sz="1600" i="1" dirty="0" err="1">
                <a:solidFill>
                  <a:srgbClr val="FF0000"/>
                </a:solidFill>
                <a:latin typeface="Times New Roman" panose="02020603050405020304" charset="0"/>
                <a:cs typeface="Times New Roman" panose="02020603050405020304" charset="0"/>
              </a:rPr>
              <a:t>Chúng</a:t>
            </a:r>
            <a:r>
              <a:rPr lang="en-US" sz="1600" i="1" dirty="0">
                <a:solidFill>
                  <a:srgbClr val="FF0000"/>
                </a:solidFill>
                <a:latin typeface="Times New Roman" panose="02020603050405020304" charset="0"/>
                <a:cs typeface="Times New Roman" panose="02020603050405020304" charset="0"/>
              </a:rPr>
              <a:t> ta </a:t>
            </a:r>
            <a:r>
              <a:rPr lang="en-US" sz="1600" i="1" dirty="0" err="1">
                <a:solidFill>
                  <a:srgbClr val="FF0000"/>
                </a:solidFill>
                <a:latin typeface="Times New Roman" panose="02020603050405020304" charset="0"/>
                <a:cs typeface="Times New Roman" panose="02020603050405020304" charset="0"/>
              </a:rPr>
              <a:t>sẽ</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dùng</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số</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tiền</a:t>
            </a:r>
            <a:r>
              <a:rPr lang="en-US" sz="1600" i="1" dirty="0">
                <a:solidFill>
                  <a:srgbClr val="FF0000"/>
                </a:solidFill>
                <a:latin typeface="Times New Roman" panose="02020603050405020304" charset="0"/>
                <a:cs typeface="Times New Roman" panose="02020603050405020304" charset="0"/>
              </a:rPr>
              <a:t> này để </a:t>
            </a:r>
            <a:r>
              <a:rPr lang="en-US" sz="1600" i="1" dirty="0" err="1">
                <a:solidFill>
                  <a:srgbClr val="FF0000"/>
                </a:solidFill>
                <a:latin typeface="Times New Roman" panose="02020603050405020304" charset="0"/>
                <a:cs typeface="Times New Roman" panose="02020603050405020304" charset="0"/>
              </a:rPr>
              <a:t>đăng</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kí</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các</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khoá</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học</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trực</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tuyến</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nhằm</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tìm</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hiểu</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thêm</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về</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công</a:t>
            </a:r>
            <a:r>
              <a:rPr lang="en-US" sz="1600" i="1" dirty="0">
                <a:solidFill>
                  <a:srgbClr val="FF0000"/>
                </a:solidFill>
                <a:latin typeface="Times New Roman" panose="02020603050405020304" charset="0"/>
                <a:cs typeface="Times New Roman" panose="02020603050405020304" charset="0"/>
              </a:rPr>
              <a:t> </a:t>
            </a:r>
            <a:r>
              <a:rPr lang="en-US" sz="1600" i="1" dirty="0" err="1">
                <a:solidFill>
                  <a:srgbClr val="FF0000"/>
                </a:solidFill>
                <a:latin typeface="Times New Roman" panose="02020603050405020304" charset="0"/>
                <a:cs typeface="Times New Roman" panose="02020603050405020304" charset="0"/>
              </a:rPr>
              <a:t>nghệ</a:t>
            </a:r>
            <a:r>
              <a:rPr lang="en-US" sz="1600" i="1" dirty="0">
                <a:solidFill>
                  <a:srgbClr val="FF0000"/>
                </a:solidFill>
                <a:latin typeface="Times New Roman" panose="02020603050405020304" charset="0"/>
                <a:cs typeface="Times New Roman" panose="02020603050405020304" charset="0"/>
              </a:rPr>
              <a:t>.”. </a:t>
            </a:r>
            <a:r>
              <a:rPr lang="en-US" sz="1600" dirty="0">
                <a:latin typeface="Times New Roman" panose="02020603050405020304" charset="0"/>
                <a:cs typeface="Times New Roman" panose="02020603050405020304" charset="0"/>
              </a:rPr>
              <a:t>Sau </a:t>
            </a:r>
            <a:r>
              <a:rPr lang="en-US" sz="1600" dirty="0" err="1">
                <a:latin typeface="Times New Roman" panose="02020603050405020304" charset="0"/>
                <a:cs typeface="Times New Roman" panose="02020603050405020304" charset="0"/>
              </a:rPr>
              <a:t>khi</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suy</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nghĩ</a:t>
            </a:r>
            <a:r>
              <a:rPr lang="en-US" sz="1600" dirty="0">
                <a:latin typeface="Times New Roman" panose="02020603050405020304" charset="0"/>
                <a:cs typeface="Times New Roman" panose="02020603050405020304" charset="0"/>
              </a:rPr>
              <a:t>, P </a:t>
            </a:r>
            <a:r>
              <a:rPr lang="en-US" sz="1600" dirty="0" err="1">
                <a:latin typeface="Times New Roman" panose="02020603050405020304" charset="0"/>
                <a:cs typeface="Times New Roman" panose="02020603050405020304" charset="0"/>
              </a:rPr>
              <a:t>trả</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lời</a:t>
            </a:r>
            <a:r>
              <a:rPr lang="en-US" sz="1600" dirty="0">
                <a:latin typeface="Times New Roman" panose="02020603050405020304" charset="0"/>
                <a:cs typeface="Times New Roman" panose="02020603050405020304" charset="0"/>
              </a:rPr>
              <a:t>: “</a:t>
            </a:r>
            <a:r>
              <a:rPr lang="en-US" sz="1600" i="1" dirty="0">
                <a:solidFill>
                  <a:srgbClr val="00B050"/>
                </a:solidFill>
                <a:latin typeface="Times New Roman" panose="02020603050405020304" charset="0"/>
                <a:cs typeface="Times New Roman" panose="02020603050405020304" charset="0"/>
              </a:rPr>
              <a:t>Hay là </a:t>
            </a:r>
            <a:r>
              <a:rPr lang="en-US" sz="1600" i="1" dirty="0" err="1">
                <a:solidFill>
                  <a:srgbClr val="00B050"/>
                </a:solidFill>
                <a:latin typeface="Times New Roman" panose="02020603050405020304" charset="0"/>
                <a:cs typeface="Times New Roman" panose="02020603050405020304" charset="0"/>
              </a:rPr>
              <a:t>chúng</a:t>
            </a:r>
            <a:r>
              <a:rPr lang="en-US" sz="1600" i="1" dirty="0">
                <a:solidFill>
                  <a:srgbClr val="00B050"/>
                </a:solidFill>
                <a:latin typeface="Times New Roman" panose="02020603050405020304" charset="0"/>
                <a:cs typeface="Times New Roman" panose="02020603050405020304" charset="0"/>
              </a:rPr>
              <a:t> ta để </a:t>
            </a:r>
            <a:r>
              <a:rPr lang="en-US" sz="1600" i="1" dirty="0" err="1">
                <a:solidFill>
                  <a:srgbClr val="00B050"/>
                </a:solidFill>
                <a:latin typeface="Times New Roman" panose="02020603050405020304" charset="0"/>
                <a:cs typeface="Times New Roman" panose="02020603050405020304" charset="0"/>
              </a:rPr>
              <a:t>dành</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số</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tiền</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đó</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rồi</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khi</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nào</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đủ</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tiền</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sẽ</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mua</a:t>
            </a:r>
            <a:r>
              <a:rPr lang="en-US" sz="1600" i="1" dirty="0">
                <a:solidFill>
                  <a:srgbClr val="00B050"/>
                </a:solidFill>
                <a:latin typeface="Times New Roman" panose="02020603050405020304" charset="0"/>
                <a:cs typeface="Times New Roman" panose="02020603050405020304" charset="0"/>
              </a:rPr>
              <a:t> một </a:t>
            </a:r>
            <a:r>
              <a:rPr lang="en-US" sz="1600" i="1" dirty="0" err="1">
                <a:solidFill>
                  <a:srgbClr val="00B050"/>
                </a:solidFill>
                <a:latin typeface="Times New Roman" panose="02020603050405020304" charset="0"/>
                <a:cs typeface="Times New Roman" panose="02020603050405020304" charset="0"/>
              </a:rPr>
              <a:t>cái</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máy</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tính</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tốt</a:t>
            </a:r>
            <a:r>
              <a:rPr lang="en-US" sz="1600" i="1" dirty="0">
                <a:solidFill>
                  <a:srgbClr val="00B050"/>
                </a:solidFill>
                <a:latin typeface="Times New Roman" panose="02020603050405020304" charset="0"/>
                <a:cs typeface="Times New Roman" panose="02020603050405020304" charset="0"/>
              </a:rPr>
              <a:t> để </a:t>
            </a:r>
            <a:r>
              <a:rPr lang="en-US" sz="1600" i="1" dirty="0" err="1">
                <a:solidFill>
                  <a:srgbClr val="00B050"/>
                </a:solidFill>
                <a:latin typeface="Times New Roman" panose="02020603050405020304" charset="0"/>
                <a:cs typeface="Times New Roman" panose="02020603050405020304" charset="0"/>
              </a:rPr>
              <a:t>cùng</a:t>
            </a:r>
            <a:r>
              <a:rPr lang="en-US" sz="1600" i="1" dirty="0">
                <a:solidFill>
                  <a:srgbClr val="00B050"/>
                </a:solidFill>
                <a:latin typeface="Times New Roman" panose="02020603050405020304" charset="0"/>
                <a:cs typeface="Times New Roman" panose="02020603050405020304" charset="0"/>
              </a:rPr>
              <a:t> </a:t>
            </a:r>
            <a:r>
              <a:rPr lang="en-US" sz="1600" i="1" dirty="0" err="1">
                <a:solidFill>
                  <a:srgbClr val="00B050"/>
                </a:solidFill>
                <a:latin typeface="Times New Roman" panose="02020603050405020304" charset="0"/>
                <a:cs typeface="Times New Roman" panose="02020603050405020304" charset="0"/>
              </a:rPr>
              <a:t>học</a:t>
            </a:r>
            <a:r>
              <a:rPr lang="en-US" sz="1600" i="1" dirty="0">
                <a:solidFill>
                  <a:srgbClr val="00B050"/>
                </a:solidFill>
                <a:latin typeface="Times New Roman" panose="02020603050405020304" charset="0"/>
                <a:cs typeface="Times New Roman" panose="02020603050405020304" charset="0"/>
              </a:rPr>
              <a:t>.”</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Bỗng</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nhiên</a:t>
            </a:r>
            <a:r>
              <a:rPr lang="en-US" sz="1600" dirty="0">
                <a:latin typeface="Times New Roman" panose="02020603050405020304" charset="0"/>
                <a:cs typeface="Times New Roman" panose="02020603050405020304" charset="0"/>
              </a:rPr>
              <a:t>, T </a:t>
            </a:r>
            <a:r>
              <a:rPr lang="en-US" sz="1600" dirty="0" err="1">
                <a:latin typeface="Times New Roman" panose="02020603050405020304" charset="0"/>
                <a:cs typeface="Times New Roman" panose="02020603050405020304" charset="0"/>
              </a:rPr>
              <a:t>chợt</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nhớ</a:t>
            </a:r>
            <a:r>
              <a:rPr lang="en-US" sz="1600" dirty="0">
                <a:latin typeface="Times New Roman" panose="02020603050405020304" charset="0"/>
                <a:cs typeface="Times New Roman" panose="02020603050405020304" charset="0"/>
              </a:rPr>
              <a:t> đến người </a:t>
            </a:r>
            <a:r>
              <a:rPr lang="en-US" sz="1600" dirty="0" err="1">
                <a:latin typeface="Times New Roman" panose="02020603050405020304" charset="0"/>
                <a:cs typeface="Times New Roman" panose="02020603050405020304" charset="0"/>
              </a:rPr>
              <a:t>bạn</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cùng</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nhóm</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đang</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định</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nghỉ</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học</a:t>
            </a:r>
            <a:r>
              <a:rPr lang="en-US" sz="1600" dirty="0">
                <a:latin typeface="Times New Roman" panose="02020603050405020304" charset="0"/>
                <a:cs typeface="Times New Roman" panose="02020603050405020304" charset="0"/>
              </a:rPr>
              <a:t> vì </a:t>
            </a:r>
            <a:r>
              <a:rPr lang="en-US" sz="1600" dirty="0" err="1">
                <a:latin typeface="Times New Roman" panose="02020603050405020304" charset="0"/>
                <a:cs typeface="Times New Roman" panose="02020603050405020304" charset="0"/>
              </a:rPr>
              <a:t>gia</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đình</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khó</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khăn</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Thế</a:t>
            </a:r>
            <a:r>
              <a:rPr lang="en-US" sz="1600" dirty="0">
                <a:latin typeface="Times New Roman" panose="02020603050405020304" charset="0"/>
                <a:cs typeface="Times New Roman" panose="02020603050405020304" charset="0"/>
              </a:rPr>
              <a:t> là T </a:t>
            </a:r>
            <a:r>
              <a:rPr lang="en-US" sz="1600" dirty="0" err="1">
                <a:latin typeface="Times New Roman" panose="02020603050405020304" charset="0"/>
                <a:cs typeface="Times New Roman" panose="02020603050405020304" charset="0"/>
              </a:rPr>
              <a:t>và</a:t>
            </a:r>
            <a:r>
              <a:rPr lang="en-US" sz="1600" dirty="0">
                <a:latin typeface="Times New Roman" panose="02020603050405020304" charset="0"/>
                <a:cs typeface="Times New Roman" panose="02020603050405020304" charset="0"/>
              </a:rPr>
              <a:t> P </a:t>
            </a:r>
            <a:r>
              <a:rPr lang="en-US" sz="1600" dirty="0" err="1">
                <a:latin typeface="Times New Roman" panose="02020603050405020304" charset="0"/>
                <a:cs typeface="Times New Roman" panose="02020603050405020304" charset="0"/>
              </a:rPr>
              <a:t>cùng</a:t>
            </a:r>
            <a:r>
              <a:rPr lang="en-US" sz="1600" dirty="0">
                <a:latin typeface="Times New Roman" panose="02020603050405020304" charset="0"/>
                <a:cs typeface="Times New Roman" panose="02020603050405020304" charset="0"/>
              </a:rPr>
              <a:t> đến </a:t>
            </a:r>
            <a:r>
              <a:rPr lang="en-US" sz="1600" dirty="0" err="1">
                <a:latin typeface="Times New Roman" panose="02020603050405020304" charset="0"/>
                <a:cs typeface="Times New Roman" panose="02020603050405020304" charset="0"/>
              </a:rPr>
              <a:t>nhà</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thăm</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bạn</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và</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quyết</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định</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trích</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ra</a:t>
            </a:r>
            <a:r>
              <a:rPr lang="en-US" sz="1600" dirty="0">
                <a:latin typeface="Times New Roman" panose="02020603050405020304" charset="0"/>
                <a:cs typeface="Times New Roman" panose="02020603050405020304" charset="0"/>
              </a:rPr>
              <a:t> một </a:t>
            </a:r>
            <a:r>
              <a:rPr lang="en-US" sz="1600" dirty="0" err="1">
                <a:latin typeface="Times New Roman" panose="02020603050405020304" charset="0"/>
                <a:cs typeface="Times New Roman" panose="02020603050405020304" charset="0"/>
              </a:rPr>
              <a:t>nửa</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số</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tiền</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thưởng</a:t>
            </a:r>
            <a:r>
              <a:rPr lang="en-US" sz="1600" dirty="0">
                <a:latin typeface="Times New Roman" panose="02020603050405020304" charset="0"/>
                <a:cs typeface="Times New Roman" panose="02020603050405020304" charset="0"/>
              </a:rPr>
              <a:t> để chia </a:t>
            </a:r>
            <a:r>
              <a:rPr lang="en-US" sz="1600" dirty="0" err="1">
                <a:latin typeface="Times New Roman" panose="02020603050405020304" charset="0"/>
                <a:cs typeface="Times New Roman" panose="02020603050405020304" charset="0"/>
              </a:rPr>
              <a:t>sẻ</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cùng</a:t>
            </a:r>
            <a:r>
              <a:rPr lang="en-US" sz="1600" dirty="0">
                <a:latin typeface="Times New Roman" panose="02020603050405020304" charset="0"/>
                <a:cs typeface="Times New Roman" panose="02020603050405020304" charset="0"/>
              </a:rPr>
              <a:t> </a:t>
            </a:r>
            <a:r>
              <a:rPr lang="en-US" sz="1600" dirty="0" err="1">
                <a:latin typeface="Times New Roman" panose="02020603050405020304" charset="0"/>
                <a:cs typeface="Times New Roman" panose="02020603050405020304" charset="0"/>
              </a:rPr>
              <a:t>bạn</a:t>
            </a:r>
            <a:r>
              <a:rPr lang="en-US" sz="1600" dirty="0">
                <a:latin typeface="Times New Roman" panose="02020603050405020304" charset="0"/>
                <a:cs typeface="Times New Roman" panose="02020603050405020304" charset="0"/>
              </a:rPr>
              <a:t>.</a:t>
            </a:r>
            <a:endParaRPr lang="en-US" sz="1600" dirty="0">
              <a:latin typeface="Times New Roman" panose="02020603050405020304" charset="0"/>
              <a:cs typeface="Times New Roman" panose="02020603050405020304" charset="0"/>
            </a:endParaRPr>
          </a:p>
        </p:txBody>
      </p:sp>
      <p:grpSp>
        <p:nvGrpSpPr>
          <p:cNvPr id="48" name="Google Shape;2704;p60"/>
          <p:cNvGrpSpPr/>
          <p:nvPr/>
        </p:nvGrpSpPr>
        <p:grpSpPr>
          <a:xfrm>
            <a:off x="192105" y="4419599"/>
            <a:ext cx="1194010" cy="531503"/>
            <a:chOff x="4883744" y="4230000"/>
            <a:chExt cx="1523850" cy="628475"/>
          </a:xfrm>
        </p:grpSpPr>
        <p:sp>
          <p:nvSpPr>
            <p:cNvPr id="49" name="Google Shape;2705;p60"/>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 name="Google Shape;2706;p60"/>
            <p:cNvGrpSpPr/>
            <p:nvPr/>
          </p:nvGrpSpPr>
          <p:grpSpPr>
            <a:xfrm>
              <a:off x="4883744" y="4230163"/>
              <a:ext cx="1523850" cy="628125"/>
              <a:chOff x="-1420300" y="3867063"/>
              <a:chExt cx="1523850" cy="628125"/>
            </a:xfrm>
          </p:grpSpPr>
          <p:sp>
            <p:nvSpPr>
              <p:cNvPr id="51" name="Google Shape;2707;p60"/>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708;p60"/>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709;p60"/>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710;p60"/>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711;p60"/>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712;p60"/>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713;p60"/>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714;p60"/>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715;p60"/>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716;p60"/>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717;p60"/>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718;p60"/>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719;p60"/>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720;p60"/>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721;p60"/>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722;p60"/>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723;p60"/>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724;p60"/>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725;p60"/>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726;p60"/>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727;p60"/>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728;p60"/>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73" name="Google Shape;2735;p60"/>
          <p:cNvGrpSpPr/>
          <p:nvPr/>
        </p:nvGrpSpPr>
        <p:grpSpPr>
          <a:xfrm rot="13863535">
            <a:off x="8262730" y="184150"/>
            <a:ext cx="496625" cy="974950"/>
            <a:chOff x="6028525" y="1674538"/>
            <a:chExt cx="496625" cy="974950"/>
          </a:xfrm>
        </p:grpSpPr>
        <p:sp>
          <p:nvSpPr>
            <p:cNvPr id="74" name="Google Shape;2736;p60"/>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5" name="Google Shape;2737;p60"/>
            <p:cNvGrpSpPr/>
            <p:nvPr/>
          </p:nvGrpSpPr>
          <p:grpSpPr>
            <a:xfrm>
              <a:off x="6035150" y="1674538"/>
              <a:ext cx="490000" cy="974950"/>
              <a:chOff x="6035150" y="1674538"/>
              <a:chExt cx="490000" cy="974950"/>
            </a:xfrm>
          </p:grpSpPr>
          <p:sp>
            <p:nvSpPr>
              <p:cNvPr id="76" name="Google Shape;2738;p60"/>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739;p60"/>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740;p60"/>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741;p60"/>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742;p60"/>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743;p60"/>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744;p60"/>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745;p60"/>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746;p60"/>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747;p60"/>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748;p60"/>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749;p60"/>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750;p60"/>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751;p60"/>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752;p60"/>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753;p60"/>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754;p60"/>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755;p60"/>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756;p60"/>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2757;p60"/>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2758;p60"/>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759;p60"/>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760;p60"/>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761;p60"/>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762;p60"/>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763;p60"/>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764;p60"/>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765;p60"/>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766;p60"/>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767;p60"/>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2" name="Content Placeholder 1"/>
          <p:cNvPicPr>
            <a:picLocks noChangeAspect="1"/>
          </p:cNvPicPr>
          <p:nvPr>
            <p:ph idx="1"/>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198755" y="177165"/>
            <a:ext cx="1187450" cy="1224280"/>
          </a:xfrm>
          <a:prstGeom prst="rect">
            <a:avLst/>
          </a:prstGeom>
          <a:solidFill>
            <a:srgbClr val="FFFFFF">
              <a:shade val="85000"/>
            </a:srgbClr>
          </a:solidFill>
          <a:ln w="190500" cap="rnd">
            <a:solidFill>
              <a:srgbClr val="FFFFFF"/>
            </a:solidFill>
          </a:ln>
          <a:effectLst>
            <a:outerShdw blurRad="50800" dist="38100" dir="13500000" algn="b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ath Subject for Elementary - 1st Grade: Money by Slidesgo">
  <a:themeElements>
    <a:clrScheme name="Simple Light">
      <a:dk1>
        <a:srgbClr val="2F3C72"/>
      </a:dk1>
      <a:lt1>
        <a:srgbClr val="FFFFFF"/>
      </a:lt1>
      <a:dk2>
        <a:srgbClr val="595959"/>
      </a:dk2>
      <a:lt2>
        <a:srgbClr val="F2A900"/>
      </a:lt2>
      <a:accent1>
        <a:srgbClr val="FFBE00"/>
      </a:accent1>
      <a:accent2>
        <a:srgbClr val="FFD573"/>
      </a:accent2>
      <a:accent3>
        <a:srgbClr val="666666"/>
      </a:accent3>
      <a:accent4>
        <a:srgbClr val="999999"/>
      </a:accent4>
      <a:accent5>
        <a:srgbClr val="E4E2F8"/>
      </a:accent5>
      <a:accent6>
        <a:srgbClr val="FF6B65"/>
      </a:accent6>
      <a:hlink>
        <a:srgbClr val="2F3C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2577</Words>
  <Application>WPS Presentation</Application>
  <PresentationFormat>On-screen Show (16:9)</PresentationFormat>
  <Paragraphs>98</Paragraphs>
  <Slides>16</Slides>
  <Notes>7</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16</vt:i4>
      </vt:variant>
    </vt:vector>
  </HeadingPairs>
  <TitlesOfParts>
    <vt:vector size="36" baseType="lpstr">
      <vt:lpstr>Arial</vt:lpstr>
      <vt:lpstr>SimSun</vt:lpstr>
      <vt:lpstr>Wingdings</vt:lpstr>
      <vt:lpstr>Arial</vt:lpstr>
      <vt:lpstr>Fredoka One</vt:lpstr>
      <vt:lpstr>Dosis</vt:lpstr>
      <vt:lpstr>Prompt</vt:lpstr>
      <vt:lpstr>Archivo Black</vt:lpstr>
      <vt:lpstr>Proxima Nova</vt:lpstr>
      <vt:lpstr>Times New Roman</vt:lpstr>
      <vt:lpstr>SVN-Internation</vt:lpstr>
      <vt:lpstr>SVN-Dessert Menu Script</vt:lpstr>
      <vt:lpstr>inpin heiti</vt:lpstr>
      <vt:lpstr>Erica One</vt:lpstr>
      <vt:lpstr>Wingdings</vt:lpstr>
      <vt:lpstr>SVN-Cookies</vt:lpstr>
      <vt:lpstr>Segoe Print</vt:lpstr>
      <vt:lpstr>Microsoft YaHei</vt:lpstr>
      <vt:lpstr>Arial Unicode MS</vt:lpstr>
      <vt:lpstr>Math Subject for Elementary - 1st Grade: Money by Slidesgo</vt:lpstr>
      <vt:lpstr>PowerPoint 演示文稿</vt:lpstr>
      <vt:lpstr>PowerPoint 演示文稿</vt:lpstr>
      <vt:lpstr>Mục tiêu bài học</vt:lpstr>
      <vt:lpstr>PowerPoint 演示文稿</vt:lpstr>
      <vt:lpstr>PowerPoint 演示文稿</vt:lpstr>
      <vt:lpstr>Ý NGHĨA</vt:lpstr>
      <vt:lpstr>PowerPoint 演示文稿</vt:lpstr>
      <vt:lpstr>PowerPoint 演示文稿</vt:lpstr>
      <vt:lpstr>PowerPoint 演示文稿</vt:lpstr>
      <vt:lpstr>PowerPoint 演示文稿</vt:lpstr>
      <vt:lpstr>PowerPoint 演示文稿</vt:lpstr>
      <vt:lpstr>PowerPoint 演示文稿</vt:lpstr>
      <vt:lpstr>d</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LAPTOP ASUS</cp:lastModifiedBy>
  <cp:revision>21</cp:revision>
  <dcterms:created xsi:type="dcterms:W3CDTF">2022-09-03T02:56:00Z</dcterms:created>
  <dcterms:modified xsi:type="dcterms:W3CDTF">2022-09-05T17:56:16Z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