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handoutMasterIdLst>
    <p:handoutMasterId r:id="rId19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75" r:id="rId13"/>
    <p:sldId id="277" r:id="rId14"/>
    <p:sldId id="279" r:id="rId15"/>
    <p:sldId id="280" r:id="rId16"/>
    <p:sldId id="282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0881D9-AC5F-452B-8E0E-BB4E3F806CF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7C7B34-7A4E-46BC-9F8F-B92C52B21EFB}">
      <dgm:prSet phldrT="[Text]" custT="1"/>
      <dgm:spPr/>
      <dgm:t>
        <a:bodyPr/>
        <a:lstStyle/>
        <a:p>
          <a:r>
            <a: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Nhóm 1</a:t>
          </a:r>
          <a:r>
            <a:rPr lang="en-US" sz="2800" b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Tìm dữ liệu dạng chữ và số</a:t>
          </a:r>
        </a:p>
      </dgm:t>
    </dgm:pt>
    <dgm:pt modelId="{FBAB2753-182A-4C0D-85F8-AAA9E2DCDF72}" type="parTrans" cxnId="{A9C233DB-C474-4066-8DFC-144F3EB55CCD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A6E036-AD4B-4893-82D7-132AA64C4E8D}" type="sibTrans" cxnId="{A9C233DB-C474-4066-8DFC-144F3EB55CCD}">
      <dgm:prSet custT="1"/>
      <dgm:spPr>
        <a:noFill/>
        <a:ln>
          <a:noFill/>
        </a:ln>
      </dgm:spPr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2BEB4B-6273-412D-AC1E-E2DE4BB83891}">
      <dgm:prSet phldrT="[Text]" custT="1"/>
      <dgm:spPr/>
      <dgm:t>
        <a:bodyPr/>
        <a:lstStyle/>
        <a:p>
          <a:r>
            <a: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Nhóm 2: </a:t>
          </a:r>
          <a:r>
            <a:rPr lang="en-US" sz="2800" b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 dữ liệu dạng hình ảnh </a:t>
          </a:r>
        </a:p>
      </dgm:t>
    </dgm:pt>
    <dgm:pt modelId="{EE4FA356-2192-4BD9-9D78-D5D4E29775A1}" type="parTrans" cxnId="{40FA8778-82A3-41D3-9228-93D242521267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3FA87C-B4B8-4A4B-BC46-42D31A32AFBD}" type="sibTrans" cxnId="{40FA8778-82A3-41D3-9228-93D242521267}">
      <dgm:prSet custT="1"/>
      <dgm:spPr>
        <a:noFill/>
        <a:ln>
          <a:noFill/>
        </a:ln>
      </dgm:spPr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201D5D-C132-4AAB-95A0-11A54B86A0B5}">
      <dgm:prSet phldrT="[Text]" custT="1"/>
      <dgm:spPr/>
      <dgm:t>
        <a:bodyPr/>
        <a:lstStyle/>
        <a:p>
          <a:r>
            <a: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Nhóm 3: </a:t>
          </a:r>
          <a:r>
            <a: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 dữ liệu dạng âm thanh </a:t>
          </a:r>
        </a:p>
      </dgm:t>
    </dgm:pt>
    <dgm:pt modelId="{8DAFA265-8847-4379-B3D2-7F4389933118}" type="parTrans" cxnId="{6AE24162-D7A7-4AD4-8AA0-38DE5D0E9AB1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26D4FE-3342-440D-98E9-2902C49679D6}" type="sibTrans" cxnId="{6AE24162-D7A7-4AD4-8AA0-38DE5D0E9AB1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AF8163-C93E-4172-A106-490CACACC51A}" type="pres">
      <dgm:prSet presAssocID="{5D0881D9-AC5F-452B-8E0E-BB4E3F806CF2}" presName="outerComposite" presStyleCnt="0">
        <dgm:presLayoutVars>
          <dgm:chMax val="5"/>
          <dgm:dir/>
          <dgm:resizeHandles val="exact"/>
        </dgm:presLayoutVars>
      </dgm:prSet>
      <dgm:spPr/>
    </dgm:pt>
    <dgm:pt modelId="{F922FB84-3707-4179-B011-0E4BC5A98C41}" type="pres">
      <dgm:prSet presAssocID="{5D0881D9-AC5F-452B-8E0E-BB4E3F806CF2}" presName="dummyMaxCanvas" presStyleCnt="0">
        <dgm:presLayoutVars/>
      </dgm:prSet>
      <dgm:spPr/>
    </dgm:pt>
    <dgm:pt modelId="{892CF107-529A-4BAE-95E0-39B4F551F1CF}" type="pres">
      <dgm:prSet presAssocID="{5D0881D9-AC5F-452B-8E0E-BB4E3F806CF2}" presName="ThreeNodes_1" presStyleLbl="node1" presStyleIdx="0" presStyleCnt="3" custScaleX="101299" custScaleY="80791" custLinFactNeighborX="793" custLinFactNeighborY="-3955">
        <dgm:presLayoutVars>
          <dgm:bulletEnabled val="1"/>
        </dgm:presLayoutVars>
      </dgm:prSet>
      <dgm:spPr/>
    </dgm:pt>
    <dgm:pt modelId="{6C4D8C26-E4BA-4AAF-80D9-20CC703B3BEC}" type="pres">
      <dgm:prSet presAssocID="{5D0881D9-AC5F-452B-8E0E-BB4E3F806CF2}" presName="ThreeNodes_2" presStyleLbl="node1" presStyleIdx="1" presStyleCnt="3" custScaleX="104476" custScaleY="84746" custLinFactNeighborX="-1904" custLinFactNeighborY="-11299">
        <dgm:presLayoutVars>
          <dgm:bulletEnabled val="1"/>
        </dgm:presLayoutVars>
      </dgm:prSet>
      <dgm:spPr/>
    </dgm:pt>
    <dgm:pt modelId="{97EC4723-4273-42C3-9BA2-F5EB7B8A18D7}" type="pres">
      <dgm:prSet presAssocID="{5D0881D9-AC5F-452B-8E0E-BB4E3F806CF2}" presName="ThreeNodes_3" presStyleLbl="node1" presStyleIdx="2" presStyleCnt="3" custScaleX="103418" custScaleY="80791" custLinFactNeighborX="-4336" custLinFactNeighborY="-16949">
        <dgm:presLayoutVars>
          <dgm:bulletEnabled val="1"/>
        </dgm:presLayoutVars>
      </dgm:prSet>
      <dgm:spPr/>
    </dgm:pt>
    <dgm:pt modelId="{0B588B13-C325-4D2F-86BD-8F52AC6AD29C}" type="pres">
      <dgm:prSet presAssocID="{5D0881D9-AC5F-452B-8E0E-BB4E3F806CF2}" presName="ThreeConn_1-2" presStyleLbl="fgAccFollowNode1" presStyleIdx="0" presStyleCnt="2" custLinFactX="-23060" custLinFactNeighborX="-100000" custLinFactNeighborY="-32751">
        <dgm:presLayoutVars>
          <dgm:bulletEnabled val="1"/>
        </dgm:presLayoutVars>
      </dgm:prSet>
      <dgm:spPr/>
    </dgm:pt>
    <dgm:pt modelId="{3E28E2F2-9713-4768-8E43-3C9CCE25D681}" type="pres">
      <dgm:prSet presAssocID="{5D0881D9-AC5F-452B-8E0E-BB4E3F806CF2}" presName="ThreeConn_2-3" presStyleLbl="fgAccFollowNode1" presStyleIdx="1" presStyleCnt="2">
        <dgm:presLayoutVars>
          <dgm:bulletEnabled val="1"/>
        </dgm:presLayoutVars>
      </dgm:prSet>
      <dgm:spPr/>
    </dgm:pt>
    <dgm:pt modelId="{8B0C5CB2-C256-4E3A-83C8-80971BD8CF91}" type="pres">
      <dgm:prSet presAssocID="{5D0881D9-AC5F-452B-8E0E-BB4E3F806CF2}" presName="ThreeNodes_1_text" presStyleLbl="node1" presStyleIdx="2" presStyleCnt="3">
        <dgm:presLayoutVars>
          <dgm:bulletEnabled val="1"/>
        </dgm:presLayoutVars>
      </dgm:prSet>
      <dgm:spPr/>
    </dgm:pt>
    <dgm:pt modelId="{C6492EB2-7DE1-430C-801B-EE4D9F3C096F}" type="pres">
      <dgm:prSet presAssocID="{5D0881D9-AC5F-452B-8E0E-BB4E3F806CF2}" presName="ThreeNodes_2_text" presStyleLbl="node1" presStyleIdx="2" presStyleCnt="3">
        <dgm:presLayoutVars>
          <dgm:bulletEnabled val="1"/>
        </dgm:presLayoutVars>
      </dgm:prSet>
      <dgm:spPr/>
    </dgm:pt>
    <dgm:pt modelId="{5EF2555E-4288-4B61-875E-0197E5B158E8}" type="pres">
      <dgm:prSet presAssocID="{5D0881D9-AC5F-452B-8E0E-BB4E3F806CF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3971C08-36EF-4E44-B434-5712DE5CE7CF}" type="presOf" srcId="{9BA6E036-AD4B-4893-82D7-132AA64C4E8D}" destId="{0B588B13-C325-4D2F-86BD-8F52AC6AD29C}" srcOrd="0" destOrd="0" presId="urn:microsoft.com/office/officeart/2005/8/layout/vProcess5"/>
    <dgm:cxn modelId="{D5114041-AFC5-4A1C-806D-1A93E1CED781}" type="presOf" srcId="{297C7B34-7A4E-46BC-9F8F-B92C52B21EFB}" destId="{8B0C5CB2-C256-4E3A-83C8-80971BD8CF91}" srcOrd="1" destOrd="0" presId="urn:microsoft.com/office/officeart/2005/8/layout/vProcess5"/>
    <dgm:cxn modelId="{6AE24162-D7A7-4AD4-8AA0-38DE5D0E9AB1}" srcId="{5D0881D9-AC5F-452B-8E0E-BB4E3F806CF2}" destId="{14201D5D-C132-4AAB-95A0-11A54B86A0B5}" srcOrd="2" destOrd="0" parTransId="{8DAFA265-8847-4379-B3D2-7F4389933118}" sibTransId="{DA26D4FE-3342-440D-98E9-2902C49679D6}"/>
    <dgm:cxn modelId="{6DFB5573-9E89-4E55-ABE3-C13DA2ED9CFF}" type="presOf" srcId="{693FA87C-B4B8-4A4B-BC46-42D31A32AFBD}" destId="{3E28E2F2-9713-4768-8E43-3C9CCE25D681}" srcOrd="0" destOrd="0" presId="urn:microsoft.com/office/officeart/2005/8/layout/vProcess5"/>
    <dgm:cxn modelId="{AD2DC054-E0BE-4254-9C03-8F212A1F31D1}" type="presOf" srcId="{AA2BEB4B-6273-412D-AC1E-E2DE4BB83891}" destId="{C6492EB2-7DE1-430C-801B-EE4D9F3C096F}" srcOrd="1" destOrd="0" presId="urn:microsoft.com/office/officeart/2005/8/layout/vProcess5"/>
    <dgm:cxn modelId="{40FA8778-82A3-41D3-9228-93D242521267}" srcId="{5D0881D9-AC5F-452B-8E0E-BB4E3F806CF2}" destId="{AA2BEB4B-6273-412D-AC1E-E2DE4BB83891}" srcOrd="1" destOrd="0" parTransId="{EE4FA356-2192-4BD9-9D78-D5D4E29775A1}" sibTransId="{693FA87C-B4B8-4A4B-BC46-42D31A32AFBD}"/>
    <dgm:cxn modelId="{4F024D7A-7FBF-43EC-99B0-8794DCA39B8D}" type="presOf" srcId="{5D0881D9-AC5F-452B-8E0E-BB4E3F806CF2}" destId="{7FAF8163-C93E-4172-A106-490CACACC51A}" srcOrd="0" destOrd="0" presId="urn:microsoft.com/office/officeart/2005/8/layout/vProcess5"/>
    <dgm:cxn modelId="{8346E27B-4BF0-430D-BBFD-1C1B1041FEA9}" type="presOf" srcId="{14201D5D-C132-4AAB-95A0-11A54B86A0B5}" destId="{5EF2555E-4288-4B61-875E-0197E5B158E8}" srcOrd="1" destOrd="0" presId="urn:microsoft.com/office/officeart/2005/8/layout/vProcess5"/>
    <dgm:cxn modelId="{687B35C1-CD36-4D83-9E5D-29667D4D93FA}" type="presOf" srcId="{297C7B34-7A4E-46BC-9F8F-B92C52B21EFB}" destId="{892CF107-529A-4BAE-95E0-39B4F551F1CF}" srcOrd="0" destOrd="0" presId="urn:microsoft.com/office/officeart/2005/8/layout/vProcess5"/>
    <dgm:cxn modelId="{A9C233DB-C474-4066-8DFC-144F3EB55CCD}" srcId="{5D0881D9-AC5F-452B-8E0E-BB4E3F806CF2}" destId="{297C7B34-7A4E-46BC-9F8F-B92C52B21EFB}" srcOrd="0" destOrd="0" parTransId="{FBAB2753-182A-4C0D-85F8-AAA9E2DCDF72}" sibTransId="{9BA6E036-AD4B-4893-82D7-132AA64C4E8D}"/>
    <dgm:cxn modelId="{5C675CE0-BCBD-40AA-953D-6C79323E6F9A}" type="presOf" srcId="{AA2BEB4B-6273-412D-AC1E-E2DE4BB83891}" destId="{6C4D8C26-E4BA-4AAF-80D9-20CC703B3BEC}" srcOrd="0" destOrd="0" presId="urn:microsoft.com/office/officeart/2005/8/layout/vProcess5"/>
    <dgm:cxn modelId="{ABD867F6-E338-4290-A29E-D0B4B2563035}" type="presOf" srcId="{14201D5D-C132-4AAB-95A0-11A54B86A0B5}" destId="{97EC4723-4273-42C3-9BA2-F5EB7B8A18D7}" srcOrd="0" destOrd="0" presId="urn:microsoft.com/office/officeart/2005/8/layout/vProcess5"/>
    <dgm:cxn modelId="{13B044B7-5F85-41B4-9F81-0B157EC1FD6F}" type="presParOf" srcId="{7FAF8163-C93E-4172-A106-490CACACC51A}" destId="{F922FB84-3707-4179-B011-0E4BC5A98C41}" srcOrd="0" destOrd="0" presId="urn:microsoft.com/office/officeart/2005/8/layout/vProcess5"/>
    <dgm:cxn modelId="{87342EDF-7131-4B3A-B2B2-5A2280B498E2}" type="presParOf" srcId="{7FAF8163-C93E-4172-A106-490CACACC51A}" destId="{892CF107-529A-4BAE-95E0-39B4F551F1CF}" srcOrd="1" destOrd="0" presId="urn:microsoft.com/office/officeart/2005/8/layout/vProcess5"/>
    <dgm:cxn modelId="{267C242B-E91F-4517-A063-556FD97F6200}" type="presParOf" srcId="{7FAF8163-C93E-4172-A106-490CACACC51A}" destId="{6C4D8C26-E4BA-4AAF-80D9-20CC703B3BEC}" srcOrd="2" destOrd="0" presId="urn:microsoft.com/office/officeart/2005/8/layout/vProcess5"/>
    <dgm:cxn modelId="{FCDC66C9-0A31-40CF-9142-B2F018EF5F17}" type="presParOf" srcId="{7FAF8163-C93E-4172-A106-490CACACC51A}" destId="{97EC4723-4273-42C3-9BA2-F5EB7B8A18D7}" srcOrd="3" destOrd="0" presId="urn:microsoft.com/office/officeart/2005/8/layout/vProcess5"/>
    <dgm:cxn modelId="{6A40262B-9736-4CAD-8298-935181A60965}" type="presParOf" srcId="{7FAF8163-C93E-4172-A106-490CACACC51A}" destId="{0B588B13-C325-4D2F-86BD-8F52AC6AD29C}" srcOrd="4" destOrd="0" presId="urn:microsoft.com/office/officeart/2005/8/layout/vProcess5"/>
    <dgm:cxn modelId="{4EFCCE08-3B90-433E-A477-BD891F8D9556}" type="presParOf" srcId="{7FAF8163-C93E-4172-A106-490CACACC51A}" destId="{3E28E2F2-9713-4768-8E43-3C9CCE25D681}" srcOrd="5" destOrd="0" presId="urn:microsoft.com/office/officeart/2005/8/layout/vProcess5"/>
    <dgm:cxn modelId="{424B6DE4-6313-493C-BB11-B730FB645372}" type="presParOf" srcId="{7FAF8163-C93E-4172-A106-490CACACC51A}" destId="{8B0C5CB2-C256-4E3A-83C8-80971BD8CF91}" srcOrd="6" destOrd="0" presId="urn:microsoft.com/office/officeart/2005/8/layout/vProcess5"/>
    <dgm:cxn modelId="{52EC1754-816B-4067-9356-257CF23F5CFF}" type="presParOf" srcId="{7FAF8163-C93E-4172-A106-490CACACC51A}" destId="{C6492EB2-7DE1-430C-801B-EE4D9F3C096F}" srcOrd="7" destOrd="0" presId="urn:microsoft.com/office/officeart/2005/8/layout/vProcess5"/>
    <dgm:cxn modelId="{C943F407-321B-496A-8B09-FDE17D7574A9}" type="presParOf" srcId="{7FAF8163-C93E-4172-A106-490CACACC51A}" destId="{5EF2555E-4288-4B61-875E-0197E5B158E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A82342-F2AE-4EE8-A75C-AD6A547BD31E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A550F63-A01A-4485-AA28-A32742B0FFA7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20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nl-NL" sz="2200">
              <a:latin typeface="Times New Roman" panose="02020603050405020304" pitchFamily="18" charset="0"/>
              <a:cs typeface="Times New Roman" panose="02020603050405020304" pitchFamily="18" charset="0"/>
            </a:rPr>
            <a:t>Lưu trữ thông tin là hoạt động đưa thông tin vào vật mang tin.</a:t>
          </a:r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BE52D4-6040-4429-9D9E-742C3943B7A8}" type="parTrans" cxnId="{DA82E363-7AD8-4FD1-B310-0A86694D46FE}">
      <dgm:prSet/>
      <dgm:spPr/>
      <dgm:t>
        <a:bodyPr/>
        <a:lstStyle/>
        <a:p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722A2E-97D5-4585-AEEB-883DDCF79E2C}" type="sibTrans" cxnId="{DA82E363-7AD8-4FD1-B310-0A86694D46FE}">
      <dgm:prSet/>
      <dgm:spPr/>
      <dgm:t>
        <a:bodyPr/>
        <a:lstStyle/>
        <a:p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FF3231-7822-4EE3-9344-7F78CDF1490B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200">
              <a:latin typeface="Times New Roman" panose="02020603050405020304" pitchFamily="18" charset="0"/>
              <a:cs typeface="Times New Roman" panose="02020603050405020304" pitchFamily="18" charset="0"/>
            </a:rPr>
            <a:t>3. Nên lưu trữ thông tin vào vật mang tin thành dữ liệu để lấy sử dụng khi cần</a:t>
          </a:r>
        </a:p>
      </dgm:t>
    </dgm:pt>
    <dgm:pt modelId="{1B5163E5-CA1A-4E32-BD9C-DD4DCE14E6FA}" type="parTrans" cxnId="{90511E45-2EEE-4058-99BF-C4CB1ABA0CD3}">
      <dgm:prSet/>
      <dgm:spPr/>
      <dgm:t>
        <a:bodyPr/>
        <a:lstStyle/>
        <a:p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A031C4-2FBD-4B5C-AD25-B304B65447CE}" type="sibTrans" cxnId="{90511E45-2EEE-4058-99BF-C4CB1ABA0CD3}">
      <dgm:prSet/>
      <dgm:spPr/>
      <dgm:t>
        <a:bodyPr/>
        <a:lstStyle/>
        <a:p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FC910B-1A24-405C-9D3C-2581B25B1255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200">
              <a:latin typeface="Times New Roman" panose="02020603050405020304" pitchFamily="18" charset="0"/>
              <a:cs typeface="Times New Roman" panose="02020603050405020304" pitchFamily="18" charset="0"/>
            </a:rPr>
            <a:t>4. Trao đổi thông tin rất quan trọng và diễn ra thường xuyên, thiếu thông tin hay thiếu treo đổi thông tin có thể gây hiệu quả nghiêm trọng</a:t>
          </a:r>
        </a:p>
      </dgm:t>
    </dgm:pt>
    <dgm:pt modelId="{EF7ADEFB-915F-4489-90BF-386E9AF8A6BE}" type="parTrans" cxnId="{BCCDD343-9DD3-4AB2-A1A1-7BD4C3973AA6}">
      <dgm:prSet/>
      <dgm:spPr/>
      <dgm:t>
        <a:bodyPr/>
        <a:lstStyle/>
        <a:p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26EA86-0B2A-4644-A902-BCE23AAFA331}" type="sibTrans" cxnId="{BCCDD343-9DD3-4AB2-A1A1-7BD4C3973AA6}">
      <dgm:prSet/>
      <dgm:spPr/>
      <dgm:t>
        <a:bodyPr/>
        <a:lstStyle/>
        <a:p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D1827D-532C-4E80-AB6D-206F43685A52}">
      <dgm:prSet phldrT="[Text]" custT="1"/>
      <dgm:spPr/>
      <dgm:t>
        <a:bodyPr/>
        <a:lstStyle/>
        <a:p>
          <a:r>
            <a:rPr lang="nl-NL" sz="2200">
              <a:latin typeface="Times New Roman" panose="02020603050405020304" pitchFamily="18" charset="0"/>
              <a:cs typeface="Times New Roman" panose="02020603050405020304" pitchFamily="18" charset="0"/>
            </a:rPr>
            <a:t>2. Dữ liệu là thông tin dưới dạng được chứa trong vật mang tin.</a:t>
          </a:r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ABAD06-9CD0-4C59-8713-68C7959B3BE2}" type="parTrans" cxnId="{580BC7B4-5944-4F67-A9EA-85866C68EF69}">
      <dgm:prSet/>
      <dgm:spPr/>
      <dgm:t>
        <a:bodyPr/>
        <a:lstStyle/>
        <a:p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019CC-3830-45AF-9C7B-F992FC90BA5E}" type="sibTrans" cxnId="{580BC7B4-5944-4F67-A9EA-85866C68EF69}">
      <dgm:prSet/>
      <dgm:spPr/>
      <dgm:t>
        <a:bodyPr/>
        <a:lstStyle/>
        <a:p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3CFDA9-DFA5-4FDE-AC8D-417E9C06CF90}" type="pres">
      <dgm:prSet presAssocID="{69A82342-F2AE-4EE8-A75C-AD6A547BD31E}" presName="linear" presStyleCnt="0">
        <dgm:presLayoutVars>
          <dgm:dir/>
          <dgm:animLvl val="lvl"/>
          <dgm:resizeHandles val="exact"/>
        </dgm:presLayoutVars>
      </dgm:prSet>
      <dgm:spPr/>
    </dgm:pt>
    <dgm:pt modelId="{BDE2FDF3-A931-4D35-8C3A-2FC4E813BB01}" type="pres">
      <dgm:prSet presAssocID="{7A550F63-A01A-4485-AA28-A32742B0FFA7}" presName="parentLin" presStyleCnt="0"/>
      <dgm:spPr/>
    </dgm:pt>
    <dgm:pt modelId="{0006217F-22F5-4D1C-BD1E-4772D6A42D71}" type="pres">
      <dgm:prSet presAssocID="{7A550F63-A01A-4485-AA28-A32742B0FFA7}" presName="parentLeftMargin" presStyleLbl="node1" presStyleIdx="0" presStyleCnt="4"/>
      <dgm:spPr/>
    </dgm:pt>
    <dgm:pt modelId="{D406713E-B2CD-4534-9FFB-22B62B3A96B0}" type="pres">
      <dgm:prSet presAssocID="{7A550F63-A01A-4485-AA28-A32742B0FFA7}" presName="parentText" presStyleLbl="node1" presStyleIdx="0" presStyleCnt="4" custScaleX="134014" custScaleY="143609">
        <dgm:presLayoutVars>
          <dgm:chMax val="0"/>
          <dgm:bulletEnabled val="1"/>
        </dgm:presLayoutVars>
      </dgm:prSet>
      <dgm:spPr/>
    </dgm:pt>
    <dgm:pt modelId="{D62CEE50-D44E-4CD9-B4EC-7A3C67C93F2D}" type="pres">
      <dgm:prSet presAssocID="{7A550F63-A01A-4485-AA28-A32742B0FFA7}" presName="negativeSpace" presStyleCnt="0"/>
      <dgm:spPr/>
    </dgm:pt>
    <dgm:pt modelId="{C88D3B0D-E902-4B60-88EF-92A4B657F527}" type="pres">
      <dgm:prSet presAssocID="{7A550F63-A01A-4485-AA28-A32742B0FFA7}" presName="childText" presStyleLbl="conFgAcc1" presStyleIdx="0" presStyleCnt="4">
        <dgm:presLayoutVars>
          <dgm:bulletEnabled val="1"/>
        </dgm:presLayoutVars>
      </dgm:prSet>
      <dgm:spPr/>
    </dgm:pt>
    <dgm:pt modelId="{7354319A-FB90-4DA7-9EAB-0A996D9780F2}" type="pres">
      <dgm:prSet presAssocID="{4B722A2E-97D5-4585-AEEB-883DDCF79E2C}" presName="spaceBetweenRectangles" presStyleCnt="0"/>
      <dgm:spPr/>
    </dgm:pt>
    <dgm:pt modelId="{406C1452-1FD5-4CF5-9FA1-E5803B7EEB05}" type="pres">
      <dgm:prSet presAssocID="{C6D1827D-532C-4E80-AB6D-206F43685A52}" presName="parentLin" presStyleCnt="0"/>
      <dgm:spPr/>
    </dgm:pt>
    <dgm:pt modelId="{53C6B321-E4CF-46BD-8106-A9532B61B45B}" type="pres">
      <dgm:prSet presAssocID="{C6D1827D-532C-4E80-AB6D-206F43685A52}" presName="parentLeftMargin" presStyleLbl="node1" presStyleIdx="0" presStyleCnt="4"/>
      <dgm:spPr/>
    </dgm:pt>
    <dgm:pt modelId="{DB533F2E-1210-4234-BB1D-EB07E598EE46}" type="pres">
      <dgm:prSet presAssocID="{C6D1827D-532C-4E80-AB6D-206F43685A52}" presName="parentText" presStyleLbl="node1" presStyleIdx="1" presStyleCnt="4" custScaleX="134014" custScaleY="154185">
        <dgm:presLayoutVars>
          <dgm:chMax val="0"/>
          <dgm:bulletEnabled val="1"/>
        </dgm:presLayoutVars>
      </dgm:prSet>
      <dgm:spPr/>
    </dgm:pt>
    <dgm:pt modelId="{513F3A45-138B-427C-B7A1-405453543101}" type="pres">
      <dgm:prSet presAssocID="{C6D1827D-532C-4E80-AB6D-206F43685A52}" presName="negativeSpace" presStyleCnt="0"/>
      <dgm:spPr/>
    </dgm:pt>
    <dgm:pt modelId="{89B16028-FA1F-43C1-95FE-834154942702}" type="pres">
      <dgm:prSet presAssocID="{C6D1827D-532C-4E80-AB6D-206F43685A52}" presName="childText" presStyleLbl="conFgAcc1" presStyleIdx="1" presStyleCnt="4">
        <dgm:presLayoutVars>
          <dgm:bulletEnabled val="1"/>
        </dgm:presLayoutVars>
      </dgm:prSet>
      <dgm:spPr/>
    </dgm:pt>
    <dgm:pt modelId="{FC4FB90A-6D7E-4C9A-BB02-FFF20C8C248C}" type="pres">
      <dgm:prSet presAssocID="{736019CC-3830-45AF-9C7B-F992FC90BA5E}" presName="spaceBetweenRectangles" presStyleCnt="0"/>
      <dgm:spPr/>
    </dgm:pt>
    <dgm:pt modelId="{99949D5B-924C-4508-8C0E-CC38CF787263}" type="pres">
      <dgm:prSet presAssocID="{B7FF3231-7822-4EE3-9344-7F78CDF1490B}" presName="parentLin" presStyleCnt="0"/>
      <dgm:spPr/>
    </dgm:pt>
    <dgm:pt modelId="{62E9B7A3-D13C-43FF-A2CD-FE2E7EDA4588}" type="pres">
      <dgm:prSet presAssocID="{B7FF3231-7822-4EE3-9344-7F78CDF1490B}" presName="parentLeftMargin" presStyleLbl="node1" presStyleIdx="1" presStyleCnt="4"/>
      <dgm:spPr/>
    </dgm:pt>
    <dgm:pt modelId="{B4837976-ED02-4997-8B16-7A4E1D75E887}" type="pres">
      <dgm:prSet presAssocID="{B7FF3231-7822-4EE3-9344-7F78CDF1490B}" presName="parentText" presStyleLbl="node1" presStyleIdx="2" presStyleCnt="4" custScaleX="134014" custScaleY="146961">
        <dgm:presLayoutVars>
          <dgm:chMax val="0"/>
          <dgm:bulletEnabled val="1"/>
        </dgm:presLayoutVars>
      </dgm:prSet>
      <dgm:spPr/>
    </dgm:pt>
    <dgm:pt modelId="{563EB3AC-9A94-4DD3-B38C-0DE75CF836CD}" type="pres">
      <dgm:prSet presAssocID="{B7FF3231-7822-4EE3-9344-7F78CDF1490B}" presName="negativeSpace" presStyleCnt="0"/>
      <dgm:spPr/>
    </dgm:pt>
    <dgm:pt modelId="{712593A4-B86C-42C1-B5DF-938A2F2523CE}" type="pres">
      <dgm:prSet presAssocID="{B7FF3231-7822-4EE3-9344-7F78CDF1490B}" presName="childText" presStyleLbl="conFgAcc1" presStyleIdx="2" presStyleCnt="4">
        <dgm:presLayoutVars>
          <dgm:bulletEnabled val="1"/>
        </dgm:presLayoutVars>
      </dgm:prSet>
      <dgm:spPr/>
    </dgm:pt>
    <dgm:pt modelId="{6BE8EF5B-EF74-4A87-96FF-2708108FFA75}" type="pres">
      <dgm:prSet presAssocID="{80A031C4-2FBD-4B5C-AD25-B304B65447CE}" presName="spaceBetweenRectangles" presStyleCnt="0"/>
      <dgm:spPr/>
    </dgm:pt>
    <dgm:pt modelId="{542824E0-5EA5-472A-9CAB-F59F9BAC217E}" type="pres">
      <dgm:prSet presAssocID="{92FC910B-1A24-405C-9D3C-2581B25B1255}" presName="parentLin" presStyleCnt="0"/>
      <dgm:spPr/>
    </dgm:pt>
    <dgm:pt modelId="{FC5B9D81-CB14-4BE9-B428-D0ACE9B534DA}" type="pres">
      <dgm:prSet presAssocID="{92FC910B-1A24-405C-9D3C-2581B25B1255}" presName="parentLeftMargin" presStyleLbl="node1" presStyleIdx="2" presStyleCnt="4"/>
      <dgm:spPr/>
    </dgm:pt>
    <dgm:pt modelId="{0AA05017-9665-4DA5-B392-6BBD6A7CB7F2}" type="pres">
      <dgm:prSet presAssocID="{92FC910B-1A24-405C-9D3C-2581B25B1255}" presName="parentText" presStyleLbl="node1" presStyleIdx="3" presStyleCnt="4" custScaleX="134013" custScaleY="216932">
        <dgm:presLayoutVars>
          <dgm:chMax val="0"/>
          <dgm:bulletEnabled val="1"/>
        </dgm:presLayoutVars>
      </dgm:prSet>
      <dgm:spPr/>
    </dgm:pt>
    <dgm:pt modelId="{709EB952-124D-4407-990D-5D7DE34108A2}" type="pres">
      <dgm:prSet presAssocID="{92FC910B-1A24-405C-9D3C-2581B25B1255}" presName="negativeSpace" presStyleCnt="0"/>
      <dgm:spPr/>
    </dgm:pt>
    <dgm:pt modelId="{CFFDA73A-7861-46E5-A455-4565D15B8E8A}" type="pres">
      <dgm:prSet presAssocID="{92FC910B-1A24-405C-9D3C-2581B25B125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6580B12-5CC4-4712-96D3-049D70B19D31}" type="presOf" srcId="{B7FF3231-7822-4EE3-9344-7F78CDF1490B}" destId="{B4837976-ED02-4997-8B16-7A4E1D75E887}" srcOrd="1" destOrd="0" presId="urn:microsoft.com/office/officeart/2005/8/layout/list1"/>
    <dgm:cxn modelId="{B026B823-0C1B-4483-B37C-40EB79777F29}" type="presOf" srcId="{69A82342-F2AE-4EE8-A75C-AD6A547BD31E}" destId="{FB3CFDA9-DFA5-4FDE-AC8D-417E9C06CF90}" srcOrd="0" destOrd="0" presId="urn:microsoft.com/office/officeart/2005/8/layout/list1"/>
    <dgm:cxn modelId="{74CEB224-2454-46AB-B465-602CA18E409E}" type="presOf" srcId="{C6D1827D-532C-4E80-AB6D-206F43685A52}" destId="{DB533F2E-1210-4234-BB1D-EB07E598EE46}" srcOrd="1" destOrd="0" presId="urn:microsoft.com/office/officeart/2005/8/layout/list1"/>
    <dgm:cxn modelId="{6FAFB12E-F454-49E6-B19E-5EF1C6BB72F5}" type="presOf" srcId="{B7FF3231-7822-4EE3-9344-7F78CDF1490B}" destId="{62E9B7A3-D13C-43FF-A2CD-FE2E7EDA4588}" srcOrd="0" destOrd="0" presId="urn:microsoft.com/office/officeart/2005/8/layout/list1"/>
    <dgm:cxn modelId="{184C305E-D4EA-4300-87D9-288012E07457}" type="presOf" srcId="{92FC910B-1A24-405C-9D3C-2581B25B1255}" destId="{0AA05017-9665-4DA5-B392-6BBD6A7CB7F2}" srcOrd="1" destOrd="0" presId="urn:microsoft.com/office/officeart/2005/8/layout/list1"/>
    <dgm:cxn modelId="{BCCDD343-9DD3-4AB2-A1A1-7BD4C3973AA6}" srcId="{69A82342-F2AE-4EE8-A75C-AD6A547BD31E}" destId="{92FC910B-1A24-405C-9D3C-2581B25B1255}" srcOrd="3" destOrd="0" parTransId="{EF7ADEFB-915F-4489-90BF-386E9AF8A6BE}" sibTransId="{1626EA86-0B2A-4644-A902-BCE23AAFA331}"/>
    <dgm:cxn modelId="{DA82E363-7AD8-4FD1-B310-0A86694D46FE}" srcId="{69A82342-F2AE-4EE8-A75C-AD6A547BD31E}" destId="{7A550F63-A01A-4485-AA28-A32742B0FFA7}" srcOrd="0" destOrd="0" parTransId="{8FBE52D4-6040-4429-9D9E-742C3943B7A8}" sibTransId="{4B722A2E-97D5-4585-AEEB-883DDCF79E2C}"/>
    <dgm:cxn modelId="{90511E45-2EEE-4058-99BF-C4CB1ABA0CD3}" srcId="{69A82342-F2AE-4EE8-A75C-AD6A547BD31E}" destId="{B7FF3231-7822-4EE3-9344-7F78CDF1490B}" srcOrd="2" destOrd="0" parTransId="{1B5163E5-CA1A-4E32-BD9C-DD4DCE14E6FA}" sibTransId="{80A031C4-2FBD-4B5C-AD25-B304B65447CE}"/>
    <dgm:cxn modelId="{503F7D49-9843-4CBB-8A91-C66D45700D4B}" type="presOf" srcId="{92FC910B-1A24-405C-9D3C-2581B25B1255}" destId="{FC5B9D81-CB14-4BE9-B428-D0ACE9B534DA}" srcOrd="0" destOrd="0" presId="urn:microsoft.com/office/officeart/2005/8/layout/list1"/>
    <dgm:cxn modelId="{959A886E-5514-435B-BF02-AFB6150B17CD}" type="presOf" srcId="{7A550F63-A01A-4485-AA28-A32742B0FFA7}" destId="{D406713E-B2CD-4534-9FFB-22B62B3A96B0}" srcOrd="1" destOrd="0" presId="urn:microsoft.com/office/officeart/2005/8/layout/list1"/>
    <dgm:cxn modelId="{580BC7B4-5944-4F67-A9EA-85866C68EF69}" srcId="{69A82342-F2AE-4EE8-A75C-AD6A547BD31E}" destId="{C6D1827D-532C-4E80-AB6D-206F43685A52}" srcOrd="1" destOrd="0" parTransId="{C5ABAD06-9CD0-4C59-8713-68C7959B3BE2}" sibTransId="{736019CC-3830-45AF-9C7B-F992FC90BA5E}"/>
    <dgm:cxn modelId="{856DEACA-5CA7-4141-ACAE-F4CDC380865A}" type="presOf" srcId="{C6D1827D-532C-4E80-AB6D-206F43685A52}" destId="{53C6B321-E4CF-46BD-8106-A9532B61B45B}" srcOrd="0" destOrd="0" presId="urn:microsoft.com/office/officeart/2005/8/layout/list1"/>
    <dgm:cxn modelId="{DC27C4EB-2CE6-47B4-A376-F05CEE3892DD}" type="presOf" srcId="{7A550F63-A01A-4485-AA28-A32742B0FFA7}" destId="{0006217F-22F5-4D1C-BD1E-4772D6A42D71}" srcOrd="0" destOrd="0" presId="urn:microsoft.com/office/officeart/2005/8/layout/list1"/>
    <dgm:cxn modelId="{1D7909E3-2430-431C-ACA2-E189295CE78C}" type="presParOf" srcId="{FB3CFDA9-DFA5-4FDE-AC8D-417E9C06CF90}" destId="{BDE2FDF3-A931-4D35-8C3A-2FC4E813BB01}" srcOrd="0" destOrd="0" presId="urn:microsoft.com/office/officeart/2005/8/layout/list1"/>
    <dgm:cxn modelId="{B0A0163E-4049-48F8-8294-4FB0951B5C52}" type="presParOf" srcId="{BDE2FDF3-A931-4D35-8C3A-2FC4E813BB01}" destId="{0006217F-22F5-4D1C-BD1E-4772D6A42D71}" srcOrd="0" destOrd="0" presId="urn:microsoft.com/office/officeart/2005/8/layout/list1"/>
    <dgm:cxn modelId="{41A515FE-7B0F-4CD1-B0A6-49162A77B0EA}" type="presParOf" srcId="{BDE2FDF3-A931-4D35-8C3A-2FC4E813BB01}" destId="{D406713E-B2CD-4534-9FFB-22B62B3A96B0}" srcOrd="1" destOrd="0" presId="urn:microsoft.com/office/officeart/2005/8/layout/list1"/>
    <dgm:cxn modelId="{D4302544-456F-4686-88E0-7C866791389B}" type="presParOf" srcId="{FB3CFDA9-DFA5-4FDE-AC8D-417E9C06CF90}" destId="{D62CEE50-D44E-4CD9-B4EC-7A3C67C93F2D}" srcOrd="1" destOrd="0" presId="urn:microsoft.com/office/officeart/2005/8/layout/list1"/>
    <dgm:cxn modelId="{BCE15F55-2D09-463E-9032-19EDEB3043FE}" type="presParOf" srcId="{FB3CFDA9-DFA5-4FDE-AC8D-417E9C06CF90}" destId="{C88D3B0D-E902-4B60-88EF-92A4B657F527}" srcOrd="2" destOrd="0" presId="urn:microsoft.com/office/officeart/2005/8/layout/list1"/>
    <dgm:cxn modelId="{7FF85EEE-8BF7-4329-AE6D-2360770A755A}" type="presParOf" srcId="{FB3CFDA9-DFA5-4FDE-AC8D-417E9C06CF90}" destId="{7354319A-FB90-4DA7-9EAB-0A996D9780F2}" srcOrd="3" destOrd="0" presId="urn:microsoft.com/office/officeart/2005/8/layout/list1"/>
    <dgm:cxn modelId="{FC2E7FE8-D586-46D1-83A4-D0079C65969F}" type="presParOf" srcId="{FB3CFDA9-DFA5-4FDE-AC8D-417E9C06CF90}" destId="{406C1452-1FD5-4CF5-9FA1-E5803B7EEB05}" srcOrd="4" destOrd="0" presId="urn:microsoft.com/office/officeart/2005/8/layout/list1"/>
    <dgm:cxn modelId="{3C402F4A-1626-41C7-A079-F26A4C2C38EF}" type="presParOf" srcId="{406C1452-1FD5-4CF5-9FA1-E5803B7EEB05}" destId="{53C6B321-E4CF-46BD-8106-A9532B61B45B}" srcOrd="0" destOrd="0" presId="urn:microsoft.com/office/officeart/2005/8/layout/list1"/>
    <dgm:cxn modelId="{B82F1FF2-0F79-4046-ADA0-C54B8D680681}" type="presParOf" srcId="{406C1452-1FD5-4CF5-9FA1-E5803B7EEB05}" destId="{DB533F2E-1210-4234-BB1D-EB07E598EE46}" srcOrd="1" destOrd="0" presId="urn:microsoft.com/office/officeart/2005/8/layout/list1"/>
    <dgm:cxn modelId="{F1DDEF3C-D866-42DA-9C96-899D378631A3}" type="presParOf" srcId="{FB3CFDA9-DFA5-4FDE-AC8D-417E9C06CF90}" destId="{513F3A45-138B-427C-B7A1-405453543101}" srcOrd="5" destOrd="0" presId="urn:microsoft.com/office/officeart/2005/8/layout/list1"/>
    <dgm:cxn modelId="{F7BDDC18-E907-49A5-BDDD-9717A84B04B6}" type="presParOf" srcId="{FB3CFDA9-DFA5-4FDE-AC8D-417E9C06CF90}" destId="{89B16028-FA1F-43C1-95FE-834154942702}" srcOrd="6" destOrd="0" presId="urn:microsoft.com/office/officeart/2005/8/layout/list1"/>
    <dgm:cxn modelId="{3FF9656B-351D-49BF-A299-485BFCD0C00D}" type="presParOf" srcId="{FB3CFDA9-DFA5-4FDE-AC8D-417E9C06CF90}" destId="{FC4FB90A-6D7E-4C9A-BB02-FFF20C8C248C}" srcOrd="7" destOrd="0" presId="urn:microsoft.com/office/officeart/2005/8/layout/list1"/>
    <dgm:cxn modelId="{99BF048C-9CA4-4D5D-BBF1-37EECDFCACF5}" type="presParOf" srcId="{FB3CFDA9-DFA5-4FDE-AC8D-417E9C06CF90}" destId="{99949D5B-924C-4508-8C0E-CC38CF787263}" srcOrd="8" destOrd="0" presId="urn:microsoft.com/office/officeart/2005/8/layout/list1"/>
    <dgm:cxn modelId="{ACE50F05-2BE6-4C70-90BE-0A1FF966127E}" type="presParOf" srcId="{99949D5B-924C-4508-8C0E-CC38CF787263}" destId="{62E9B7A3-D13C-43FF-A2CD-FE2E7EDA4588}" srcOrd="0" destOrd="0" presId="urn:microsoft.com/office/officeart/2005/8/layout/list1"/>
    <dgm:cxn modelId="{02AD9EB4-66C6-413B-9BBC-E1FB060493BE}" type="presParOf" srcId="{99949D5B-924C-4508-8C0E-CC38CF787263}" destId="{B4837976-ED02-4997-8B16-7A4E1D75E887}" srcOrd="1" destOrd="0" presId="urn:microsoft.com/office/officeart/2005/8/layout/list1"/>
    <dgm:cxn modelId="{968A0732-2A6F-4E68-9220-6150A8129D64}" type="presParOf" srcId="{FB3CFDA9-DFA5-4FDE-AC8D-417E9C06CF90}" destId="{563EB3AC-9A94-4DD3-B38C-0DE75CF836CD}" srcOrd="9" destOrd="0" presId="urn:microsoft.com/office/officeart/2005/8/layout/list1"/>
    <dgm:cxn modelId="{EEF8176D-8C07-4EEF-8C5C-7ADB2C62DD3A}" type="presParOf" srcId="{FB3CFDA9-DFA5-4FDE-AC8D-417E9C06CF90}" destId="{712593A4-B86C-42C1-B5DF-938A2F2523CE}" srcOrd="10" destOrd="0" presId="urn:microsoft.com/office/officeart/2005/8/layout/list1"/>
    <dgm:cxn modelId="{34E7409B-29BD-4698-A5C7-46C984851523}" type="presParOf" srcId="{FB3CFDA9-DFA5-4FDE-AC8D-417E9C06CF90}" destId="{6BE8EF5B-EF74-4A87-96FF-2708108FFA75}" srcOrd="11" destOrd="0" presId="urn:microsoft.com/office/officeart/2005/8/layout/list1"/>
    <dgm:cxn modelId="{F5993215-018C-48DD-9645-3671A3180630}" type="presParOf" srcId="{FB3CFDA9-DFA5-4FDE-AC8D-417E9C06CF90}" destId="{542824E0-5EA5-472A-9CAB-F59F9BAC217E}" srcOrd="12" destOrd="0" presId="urn:microsoft.com/office/officeart/2005/8/layout/list1"/>
    <dgm:cxn modelId="{48EC8F30-4C2B-4D56-B70E-30C4A40E61D5}" type="presParOf" srcId="{542824E0-5EA5-472A-9CAB-F59F9BAC217E}" destId="{FC5B9D81-CB14-4BE9-B428-D0ACE9B534DA}" srcOrd="0" destOrd="0" presId="urn:microsoft.com/office/officeart/2005/8/layout/list1"/>
    <dgm:cxn modelId="{EFAA6E54-2E49-45B6-A7AA-054B5FA025BB}" type="presParOf" srcId="{542824E0-5EA5-472A-9CAB-F59F9BAC217E}" destId="{0AA05017-9665-4DA5-B392-6BBD6A7CB7F2}" srcOrd="1" destOrd="0" presId="urn:microsoft.com/office/officeart/2005/8/layout/list1"/>
    <dgm:cxn modelId="{3D2DFA26-BF43-448C-9716-2A02AD369D73}" type="presParOf" srcId="{FB3CFDA9-DFA5-4FDE-AC8D-417E9C06CF90}" destId="{709EB952-124D-4407-990D-5D7DE34108A2}" srcOrd="13" destOrd="0" presId="urn:microsoft.com/office/officeart/2005/8/layout/list1"/>
    <dgm:cxn modelId="{E045B0CD-72EF-4D96-9F24-B835C3A4DA6A}" type="presParOf" srcId="{FB3CFDA9-DFA5-4FDE-AC8D-417E9C06CF90}" destId="{CFFDA73A-7861-46E5-A455-4565D15B8E8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CF107-529A-4BAE-95E0-39B4F551F1CF}">
      <dsp:nvSpPr>
        <dsp:cNvPr id="0" name=""/>
        <dsp:cNvSpPr/>
      </dsp:nvSpPr>
      <dsp:spPr>
        <a:xfrm>
          <a:off x="-29270" y="71031"/>
          <a:ext cx="7676529" cy="101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Nhóm 1</a:t>
          </a:r>
          <a:r>
            <a:rPr lang="en-US" sz="2800" b="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Tìm dữ liệu dạng chữ và số</a:t>
          </a:r>
        </a:p>
      </dsp:txBody>
      <dsp:txXfrm>
        <a:off x="481" y="100782"/>
        <a:ext cx="6317285" cy="956283"/>
      </dsp:txXfrm>
    </dsp:sp>
    <dsp:sp modelId="{6C4D8C26-E4BA-4AAF-80D9-20CC703B3BEC}">
      <dsp:nvSpPr>
        <dsp:cNvPr id="0" name=""/>
        <dsp:cNvSpPr/>
      </dsp:nvSpPr>
      <dsp:spPr>
        <a:xfrm>
          <a:off x="314625" y="1420681"/>
          <a:ext cx="7917285" cy="1065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Nhóm 2: </a:t>
          </a:r>
          <a:r>
            <a:rPr lang="en-US" sz="2800" b="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 dữ liệu dạng hình ảnh </a:t>
          </a:r>
        </a:p>
      </dsp:txBody>
      <dsp:txXfrm>
        <a:off x="345833" y="1451889"/>
        <a:ext cx="6302460" cy="1003095"/>
      </dsp:txXfrm>
    </dsp:sp>
    <dsp:sp modelId="{97EC4723-4273-42C3-9BA2-F5EB7B8A18D7}">
      <dsp:nvSpPr>
        <dsp:cNvPr id="0" name=""/>
        <dsp:cNvSpPr/>
      </dsp:nvSpPr>
      <dsp:spPr>
        <a:xfrm>
          <a:off x="839069" y="2841357"/>
          <a:ext cx="7837109" cy="101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Nhóm 3: </a:t>
          </a:r>
          <a:r>
            <a:rPr lang="en-US" sz="28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 dữ liệu dạng âm thanh </a:t>
          </a:r>
        </a:p>
      </dsp:txBody>
      <dsp:txXfrm>
        <a:off x="868820" y="2871108"/>
        <a:ext cx="6240919" cy="956283"/>
      </dsp:txXfrm>
    </dsp:sp>
    <dsp:sp modelId="{0B588B13-C325-4D2F-86BD-8F52AC6AD29C}">
      <dsp:nvSpPr>
        <dsp:cNvPr id="0" name=""/>
        <dsp:cNvSpPr/>
      </dsp:nvSpPr>
      <dsp:spPr>
        <a:xfrm>
          <a:off x="5714998" y="685796"/>
          <a:ext cx="817245" cy="817245"/>
        </a:xfrm>
        <a:prstGeom prst="downArrow">
          <a:avLst>
            <a:gd name="adj1" fmla="val 55000"/>
            <a:gd name="adj2" fmla="val 45000"/>
          </a:avLst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98878" y="685796"/>
        <a:ext cx="449485" cy="614977"/>
      </dsp:txXfrm>
    </dsp:sp>
    <dsp:sp modelId="{3E28E2F2-9713-4768-8E43-3C9CCE25D681}">
      <dsp:nvSpPr>
        <dsp:cNvPr id="0" name=""/>
        <dsp:cNvSpPr/>
      </dsp:nvSpPr>
      <dsp:spPr>
        <a:xfrm>
          <a:off x="7389355" y="2411920"/>
          <a:ext cx="817245" cy="817245"/>
        </a:xfrm>
        <a:prstGeom prst="downArrow">
          <a:avLst>
            <a:gd name="adj1" fmla="val 55000"/>
            <a:gd name="adj2" fmla="val 45000"/>
          </a:avLst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73235" y="2411920"/>
        <a:ext cx="449485" cy="614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D3B0D-E902-4B60-88EF-92A4B657F527}">
      <dsp:nvSpPr>
        <dsp:cNvPr id="0" name=""/>
        <dsp:cNvSpPr/>
      </dsp:nvSpPr>
      <dsp:spPr>
        <a:xfrm>
          <a:off x="0" y="587755"/>
          <a:ext cx="896210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6713E-B2CD-4534-9FFB-22B62B3A96B0}">
      <dsp:nvSpPr>
        <dsp:cNvPr id="0" name=""/>
        <dsp:cNvSpPr/>
      </dsp:nvSpPr>
      <dsp:spPr>
        <a:xfrm>
          <a:off x="448105" y="7454"/>
          <a:ext cx="8407330" cy="890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22" tIns="0" rIns="237122" bIns="0" numCol="1" spcCol="1270" anchor="ctr" anchorCtr="0">
          <a:noAutofit/>
        </a:bodyPr>
        <a:lstStyle/>
        <a:p>
          <a:pPr marL="0" lvl="0" indent="0" algn="l" defTabSz="9779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nl-NL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Lưu trữ thông tin là hoạt động đưa thông tin vào vật mang tin.</a:t>
          </a:r>
          <a:endParaRPr lang="en-US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564" y="50913"/>
        <a:ext cx="8320412" cy="803342"/>
      </dsp:txXfrm>
    </dsp:sp>
    <dsp:sp modelId="{89B16028-FA1F-43C1-95FE-834154942702}">
      <dsp:nvSpPr>
        <dsp:cNvPr id="0" name=""/>
        <dsp:cNvSpPr/>
      </dsp:nvSpPr>
      <dsp:spPr>
        <a:xfrm>
          <a:off x="0" y="1876219"/>
          <a:ext cx="896210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33F2E-1210-4234-BB1D-EB07E598EE46}">
      <dsp:nvSpPr>
        <dsp:cNvPr id="0" name=""/>
        <dsp:cNvSpPr/>
      </dsp:nvSpPr>
      <dsp:spPr>
        <a:xfrm>
          <a:off x="448105" y="1230355"/>
          <a:ext cx="8407330" cy="9558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22" tIns="0" rIns="23712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2. Dữ liệu là thông tin dưới dạng được chứa trong vật mang tin.</a:t>
          </a:r>
          <a:endParaRPr lang="en-US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4764" y="1277014"/>
        <a:ext cx="8314012" cy="862505"/>
      </dsp:txXfrm>
    </dsp:sp>
    <dsp:sp modelId="{712593A4-B86C-42C1-B5DF-938A2F2523CE}">
      <dsp:nvSpPr>
        <dsp:cNvPr id="0" name=""/>
        <dsp:cNvSpPr/>
      </dsp:nvSpPr>
      <dsp:spPr>
        <a:xfrm>
          <a:off x="0" y="3119900"/>
          <a:ext cx="896210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37976-ED02-4997-8B16-7A4E1D75E887}">
      <dsp:nvSpPr>
        <dsp:cNvPr id="0" name=""/>
        <dsp:cNvSpPr/>
      </dsp:nvSpPr>
      <dsp:spPr>
        <a:xfrm>
          <a:off x="448105" y="2518819"/>
          <a:ext cx="8407330" cy="911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22" tIns="0" rIns="237122" bIns="0" numCol="1" spcCol="1270" anchor="ctr" anchorCtr="0">
          <a:noAutofit/>
        </a:bodyPr>
        <a:lstStyle/>
        <a:p>
          <a:pPr marL="0" lvl="0" indent="0" algn="l" defTabSz="9779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3. Nên lưu trữ thông tin vào vật mang tin thành dữ liệu để lấy sử dụng khi cần</a:t>
          </a:r>
        </a:p>
      </dsp:txBody>
      <dsp:txXfrm>
        <a:off x="492578" y="2563292"/>
        <a:ext cx="8318384" cy="822094"/>
      </dsp:txXfrm>
    </dsp:sp>
    <dsp:sp modelId="{CFFDA73A-7861-46E5-A455-4565D15B8E8A}">
      <dsp:nvSpPr>
        <dsp:cNvPr id="0" name=""/>
        <dsp:cNvSpPr/>
      </dsp:nvSpPr>
      <dsp:spPr>
        <a:xfrm>
          <a:off x="0" y="4797345"/>
          <a:ext cx="896210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05017-9665-4DA5-B392-6BBD6A7CB7F2}">
      <dsp:nvSpPr>
        <dsp:cNvPr id="0" name=""/>
        <dsp:cNvSpPr/>
      </dsp:nvSpPr>
      <dsp:spPr>
        <a:xfrm>
          <a:off x="448105" y="3762500"/>
          <a:ext cx="8407268" cy="13448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22" tIns="0" rIns="237122" bIns="0" numCol="1" spcCol="1270" anchor="ctr" anchorCtr="0">
          <a:noAutofit/>
        </a:bodyPr>
        <a:lstStyle/>
        <a:p>
          <a:pPr marL="0" lvl="0" indent="0" algn="l" defTabSz="9779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4. Trao đổi thông tin rất quan trọng và diễn ra thường xuyên, thiếu thông tin hay thiếu treo đổi thông tin có thể gây hiệu quả nghiêm trọng</a:t>
          </a:r>
        </a:p>
      </dsp:txBody>
      <dsp:txXfrm>
        <a:off x="513753" y="3828148"/>
        <a:ext cx="8275972" cy="1213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9EDA84-B5D9-4747-A7CA-4C66A44C1D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89992B-6591-4544-82EC-6196DB0D6F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A2B80-CF8A-4414-8066-88EBAD61CB1C}" type="datetimeFigureOut">
              <a:rPr lang="vi-VN" smtClean="0"/>
              <a:t>17/09/2022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6C960-69FD-4D4E-8C56-E086D3657B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03226-7A5A-4ED3-A904-9A68CD4634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83691-CD5C-4E49-BC83-B42FA4F593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052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Rectangle: Top Corners One Rounded and One Snipped 25">
            <a:extLst>
              <a:ext uri="{FF2B5EF4-FFF2-40B4-BE49-F238E27FC236}">
                <a16:creationId xmlns:a16="http://schemas.microsoft.com/office/drawing/2014/main" id="{090CE5E6-5303-4A71-9A91-EA20D0878D74}"/>
              </a:ext>
            </a:extLst>
          </p:cNvPr>
          <p:cNvSpPr/>
          <p:nvPr userDrawn="1"/>
        </p:nvSpPr>
        <p:spPr>
          <a:xfrm>
            <a:off x="0" y="0"/>
            <a:ext cx="9144000" cy="816637"/>
          </a:xfrm>
          <a:prstGeom prst="snipRound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314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75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08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6071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29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77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2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7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1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9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9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8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0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7FC61F8D-E35D-413F-A64D-40DDC98CF673}"/>
              </a:ext>
            </a:extLst>
          </p:cNvPr>
          <p:cNvSpPr/>
          <p:nvPr userDrawn="1"/>
        </p:nvSpPr>
        <p:spPr>
          <a:xfrm>
            <a:off x="0" y="0"/>
            <a:ext cx="9144000" cy="1143000"/>
          </a:xfrm>
          <a:prstGeom prst="round1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14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931359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11A6C-ED87-45B0-A223-45D1A77C293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Rectangle: Top Corners One Rounded and One Snipped 17">
            <a:extLst>
              <a:ext uri="{FF2B5EF4-FFF2-40B4-BE49-F238E27FC236}">
                <a16:creationId xmlns:a16="http://schemas.microsoft.com/office/drawing/2014/main" id="{63C7F8F8-C30B-4ECD-9C16-B028BCCFDD4F}"/>
              </a:ext>
            </a:extLst>
          </p:cNvPr>
          <p:cNvSpPr/>
          <p:nvPr userDrawn="1"/>
        </p:nvSpPr>
        <p:spPr>
          <a:xfrm>
            <a:off x="0" y="0"/>
            <a:ext cx="9144000" cy="816637"/>
          </a:xfrm>
          <a:prstGeom prst="snipRound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846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524000"/>
            <a:ext cx="601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2</a:t>
            </a:r>
          </a:p>
        </p:txBody>
      </p:sp>
    </p:spTree>
    <p:extLst>
      <p:ext uri="{BB962C8B-B14F-4D97-AF65-F5344CB8AC3E}">
        <p14:creationId xmlns:p14="http://schemas.microsoft.com/office/powerpoint/2010/main" val="62948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3719" y="-144031"/>
            <a:ext cx="85344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VAI TRÒ QUAN TRỌNG CỦA THÔNG TIN VÀ</a:t>
            </a:r>
          </a:p>
        </p:txBody>
      </p:sp>
      <p:pic>
        <p:nvPicPr>
          <p:cNvPr id="4" name="Picture 3" descr="Những icon đẹp cute, đáng yêu, dí dỏm nhấ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639" y="4627821"/>
            <a:ext cx="2629014" cy="223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68" y="1163506"/>
            <a:ext cx="110084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Cho hai tình huống mô tả sau: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Tình huống 1: Tấm biển đề “Ao sâu, rất nguy hiểm”.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Tình huống 2: Tấm biển đề “Cấm hút thuốc” ở trạm xăng dầu.</a:t>
            </a:r>
          </a:p>
          <a:p>
            <a:pPr algn="ctr"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Nếu không có thông tin cảnh báo như vậy</a:t>
            </a:r>
          </a:p>
          <a:p>
            <a:pPr algn="ctr"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thì hậu quả có thể là gì?</a:t>
            </a: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553666" y="4316477"/>
            <a:ext cx="6400800" cy="2373356"/>
            <a:chOff x="5082022" y="3480955"/>
            <a:chExt cx="3911933" cy="2996044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5082022" y="4191000"/>
              <a:ext cx="861578" cy="58535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loud Callout 10"/>
            <p:cNvSpPr/>
            <p:nvPr/>
          </p:nvSpPr>
          <p:spPr>
            <a:xfrm>
              <a:off x="5512811" y="3480955"/>
              <a:ext cx="3481144" cy="1295400"/>
            </a:xfrm>
            <a:prstGeom prst="cloudCallou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TH1: Có thể dẫn đến chết người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5082022" y="4834864"/>
              <a:ext cx="1013978" cy="73915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loud Callout 16"/>
            <p:cNvSpPr/>
            <p:nvPr/>
          </p:nvSpPr>
          <p:spPr>
            <a:xfrm>
              <a:off x="5589011" y="5140365"/>
              <a:ext cx="3404944" cy="1336634"/>
            </a:xfrm>
            <a:prstGeom prst="cloudCallou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TH2: Có thể dẫn đến cháy nổ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1D8BB03-F956-4CB2-826A-B30E8A847346}"/>
              </a:ext>
            </a:extLst>
          </p:cNvPr>
          <p:cNvSpPr txBox="1"/>
          <p:nvPr/>
        </p:nvSpPr>
        <p:spPr>
          <a:xfrm>
            <a:off x="2767887" y="430485"/>
            <a:ext cx="46282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THÔNG TIN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412882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219200" y="0"/>
            <a:ext cx="7391400" cy="2971800"/>
          </a:xfrm>
          <a:custGeom>
            <a:avLst/>
            <a:gdLst>
              <a:gd name="connsiteX0" fmla="*/ 257175 w 2320925"/>
              <a:gd name="connsiteY0" fmla="*/ 1203325 h 1203325"/>
              <a:gd name="connsiteX1" fmla="*/ 2070100 w 2320925"/>
              <a:gd name="connsiteY1" fmla="*/ 1203325 h 1203325"/>
              <a:gd name="connsiteX2" fmla="*/ 2320925 w 2320925"/>
              <a:gd name="connsiteY2" fmla="*/ 508000 h 1203325"/>
              <a:gd name="connsiteX3" fmla="*/ 2089150 w 2320925"/>
              <a:gd name="connsiteY3" fmla="*/ 349250 h 1203325"/>
              <a:gd name="connsiteX4" fmla="*/ 1863725 w 2320925"/>
              <a:gd name="connsiteY4" fmla="*/ 123825 h 1203325"/>
              <a:gd name="connsiteX5" fmla="*/ 1435100 w 2320925"/>
              <a:gd name="connsiteY5" fmla="*/ 0 h 1203325"/>
              <a:gd name="connsiteX6" fmla="*/ 936625 w 2320925"/>
              <a:gd name="connsiteY6" fmla="*/ 31750 h 1203325"/>
              <a:gd name="connsiteX7" fmla="*/ 650875 w 2320925"/>
              <a:gd name="connsiteY7" fmla="*/ 177800 h 1203325"/>
              <a:gd name="connsiteX8" fmla="*/ 0 w 2320925"/>
              <a:gd name="connsiteY8" fmla="*/ 415925 h 1203325"/>
              <a:gd name="connsiteX9" fmla="*/ 82550 w 2320925"/>
              <a:gd name="connsiteY9" fmla="*/ 1111250 h 1203325"/>
              <a:gd name="connsiteX10" fmla="*/ 257175 w 2320925"/>
              <a:gd name="connsiteY10" fmla="*/ 1203325 h 1203325"/>
              <a:gd name="connsiteX0" fmla="*/ 366911 w 2430661"/>
              <a:gd name="connsiteY0" fmla="*/ 1203325 h 1203325"/>
              <a:gd name="connsiteX1" fmla="*/ 2179836 w 2430661"/>
              <a:gd name="connsiteY1" fmla="*/ 1203325 h 1203325"/>
              <a:gd name="connsiteX2" fmla="*/ 2430661 w 2430661"/>
              <a:gd name="connsiteY2" fmla="*/ 508000 h 1203325"/>
              <a:gd name="connsiteX3" fmla="*/ 2198886 w 2430661"/>
              <a:gd name="connsiteY3" fmla="*/ 349250 h 1203325"/>
              <a:gd name="connsiteX4" fmla="*/ 1973461 w 2430661"/>
              <a:gd name="connsiteY4" fmla="*/ 123825 h 1203325"/>
              <a:gd name="connsiteX5" fmla="*/ 1544836 w 2430661"/>
              <a:gd name="connsiteY5" fmla="*/ 0 h 1203325"/>
              <a:gd name="connsiteX6" fmla="*/ 1046361 w 2430661"/>
              <a:gd name="connsiteY6" fmla="*/ 31750 h 1203325"/>
              <a:gd name="connsiteX7" fmla="*/ 760611 w 2430661"/>
              <a:gd name="connsiteY7" fmla="*/ 177800 h 1203325"/>
              <a:gd name="connsiteX8" fmla="*/ 109736 w 2430661"/>
              <a:gd name="connsiteY8" fmla="*/ 415925 h 1203325"/>
              <a:gd name="connsiteX9" fmla="*/ 192286 w 2430661"/>
              <a:gd name="connsiteY9" fmla="*/ 1111250 h 1203325"/>
              <a:gd name="connsiteX10" fmla="*/ 366911 w 2430661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23825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10965 h 1210965"/>
              <a:gd name="connsiteX1" fmla="*/ 2236737 w 2487562"/>
              <a:gd name="connsiteY1" fmla="*/ 1210965 h 1210965"/>
              <a:gd name="connsiteX2" fmla="*/ 2487562 w 2487562"/>
              <a:gd name="connsiteY2" fmla="*/ 515640 h 1210965"/>
              <a:gd name="connsiteX3" fmla="*/ 2255787 w 2487562"/>
              <a:gd name="connsiteY3" fmla="*/ 356890 h 1210965"/>
              <a:gd name="connsiteX4" fmla="*/ 2030362 w 2487562"/>
              <a:gd name="connsiteY4" fmla="*/ 131465 h 1210965"/>
              <a:gd name="connsiteX5" fmla="*/ 1601737 w 2487562"/>
              <a:gd name="connsiteY5" fmla="*/ 7640 h 1210965"/>
              <a:gd name="connsiteX6" fmla="*/ 1103262 w 2487562"/>
              <a:gd name="connsiteY6" fmla="*/ 39390 h 1210965"/>
              <a:gd name="connsiteX7" fmla="*/ 817512 w 2487562"/>
              <a:gd name="connsiteY7" fmla="*/ 131465 h 1210965"/>
              <a:gd name="connsiteX8" fmla="*/ 166637 w 2487562"/>
              <a:gd name="connsiteY8" fmla="*/ 423565 h 1210965"/>
              <a:gd name="connsiteX9" fmla="*/ 249187 w 2487562"/>
              <a:gd name="connsiteY9" fmla="*/ 1118890 h 1210965"/>
              <a:gd name="connsiteX10" fmla="*/ 423812 w 2487562"/>
              <a:gd name="connsiteY10" fmla="*/ 1210965 h 1210965"/>
              <a:gd name="connsiteX0" fmla="*/ 423812 w 2487562"/>
              <a:gd name="connsiteY0" fmla="*/ 1224763 h 1224763"/>
              <a:gd name="connsiteX1" fmla="*/ 2236737 w 2487562"/>
              <a:gd name="connsiteY1" fmla="*/ 1224763 h 1224763"/>
              <a:gd name="connsiteX2" fmla="*/ 2487562 w 2487562"/>
              <a:gd name="connsiteY2" fmla="*/ 529438 h 1224763"/>
              <a:gd name="connsiteX3" fmla="*/ 2255787 w 2487562"/>
              <a:gd name="connsiteY3" fmla="*/ 370688 h 1224763"/>
              <a:gd name="connsiteX4" fmla="*/ 2030362 w 2487562"/>
              <a:gd name="connsiteY4" fmla="*/ 145263 h 1224763"/>
              <a:gd name="connsiteX5" fmla="*/ 1601737 w 2487562"/>
              <a:gd name="connsiteY5" fmla="*/ 21438 h 1224763"/>
              <a:gd name="connsiteX6" fmla="*/ 1112787 w 2487562"/>
              <a:gd name="connsiteY6" fmla="*/ 30963 h 1224763"/>
              <a:gd name="connsiteX7" fmla="*/ 817512 w 2487562"/>
              <a:gd name="connsiteY7" fmla="*/ 145263 h 1224763"/>
              <a:gd name="connsiteX8" fmla="*/ 166637 w 2487562"/>
              <a:gd name="connsiteY8" fmla="*/ 437363 h 1224763"/>
              <a:gd name="connsiteX9" fmla="*/ 249187 w 2487562"/>
              <a:gd name="connsiteY9" fmla="*/ 1132688 h 1224763"/>
              <a:gd name="connsiteX10" fmla="*/ 423812 w 2487562"/>
              <a:gd name="connsiteY10" fmla="*/ 1224763 h 1224763"/>
              <a:gd name="connsiteX0" fmla="*/ 423812 w 2487562"/>
              <a:gd name="connsiteY0" fmla="*/ 1276040 h 1276040"/>
              <a:gd name="connsiteX1" fmla="*/ 2236737 w 2487562"/>
              <a:gd name="connsiteY1" fmla="*/ 1276040 h 1276040"/>
              <a:gd name="connsiteX2" fmla="*/ 2487562 w 2487562"/>
              <a:gd name="connsiteY2" fmla="*/ 580715 h 1276040"/>
              <a:gd name="connsiteX3" fmla="*/ 2255787 w 2487562"/>
              <a:gd name="connsiteY3" fmla="*/ 421965 h 1276040"/>
              <a:gd name="connsiteX4" fmla="*/ 2030362 w 2487562"/>
              <a:gd name="connsiteY4" fmla="*/ 196540 h 1276040"/>
              <a:gd name="connsiteX5" fmla="*/ 1601737 w 2487562"/>
              <a:gd name="connsiteY5" fmla="*/ 72715 h 1276040"/>
              <a:gd name="connsiteX6" fmla="*/ 1112787 w 2487562"/>
              <a:gd name="connsiteY6" fmla="*/ 82240 h 1276040"/>
              <a:gd name="connsiteX7" fmla="*/ 817512 w 2487562"/>
              <a:gd name="connsiteY7" fmla="*/ 196540 h 1276040"/>
              <a:gd name="connsiteX8" fmla="*/ 166637 w 2487562"/>
              <a:gd name="connsiteY8" fmla="*/ 488640 h 1276040"/>
              <a:gd name="connsiteX9" fmla="*/ 249187 w 2487562"/>
              <a:gd name="connsiteY9" fmla="*/ 1183965 h 1276040"/>
              <a:gd name="connsiteX10" fmla="*/ 423812 w 2487562"/>
              <a:gd name="connsiteY10" fmla="*/ 1276040 h 1276040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8256"/>
              <a:gd name="connsiteY0" fmla="*/ 1359584 h 1359584"/>
              <a:gd name="connsiteX1" fmla="*/ 2236737 w 2488256"/>
              <a:gd name="connsiteY1" fmla="*/ 1359584 h 1359584"/>
              <a:gd name="connsiteX2" fmla="*/ 2487562 w 2488256"/>
              <a:gd name="connsiteY2" fmla="*/ 664259 h 1359584"/>
              <a:gd name="connsiteX3" fmla="*/ 2255787 w 2488256"/>
              <a:gd name="connsiteY3" fmla="*/ 505509 h 1359584"/>
              <a:gd name="connsiteX4" fmla="*/ 2030362 w 2488256"/>
              <a:gd name="connsiteY4" fmla="*/ 280084 h 1359584"/>
              <a:gd name="connsiteX5" fmla="*/ 1601737 w 2488256"/>
              <a:gd name="connsiteY5" fmla="*/ 156259 h 1359584"/>
              <a:gd name="connsiteX6" fmla="*/ 1112787 w 2488256"/>
              <a:gd name="connsiteY6" fmla="*/ 165784 h 1359584"/>
              <a:gd name="connsiteX7" fmla="*/ 817512 w 2488256"/>
              <a:gd name="connsiteY7" fmla="*/ 280084 h 1359584"/>
              <a:gd name="connsiteX8" fmla="*/ 166637 w 2488256"/>
              <a:gd name="connsiteY8" fmla="*/ 572184 h 1359584"/>
              <a:gd name="connsiteX9" fmla="*/ 249187 w 2488256"/>
              <a:gd name="connsiteY9" fmla="*/ 1267509 h 1359584"/>
              <a:gd name="connsiteX10" fmla="*/ 423812 w 2488256"/>
              <a:gd name="connsiteY10" fmla="*/ 1359584 h 1359584"/>
              <a:gd name="connsiteX0" fmla="*/ 423812 w 2613718"/>
              <a:gd name="connsiteY0" fmla="*/ 1359584 h 1359584"/>
              <a:gd name="connsiteX1" fmla="*/ 2236737 w 2613718"/>
              <a:gd name="connsiteY1" fmla="*/ 1359584 h 1359584"/>
              <a:gd name="connsiteX2" fmla="*/ 2487562 w 2613718"/>
              <a:gd name="connsiteY2" fmla="*/ 664259 h 1359584"/>
              <a:gd name="connsiteX3" fmla="*/ 2255787 w 2613718"/>
              <a:gd name="connsiteY3" fmla="*/ 505509 h 1359584"/>
              <a:gd name="connsiteX4" fmla="*/ 2030362 w 2613718"/>
              <a:gd name="connsiteY4" fmla="*/ 280084 h 1359584"/>
              <a:gd name="connsiteX5" fmla="*/ 1601737 w 2613718"/>
              <a:gd name="connsiteY5" fmla="*/ 156259 h 1359584"/>
              <a:gd name="connsiteX6" fmla="*/ 1112787 w 2613718"/>
              <a:gd name="connsiteY6" fmla="*/ 165784 h 1359584"/>
              <a:gd name="connsiteX7" fmla="*/ 817512 w 2613718"/>
              <a:gd name="connsiteY7" fmla="*/ 280084 h 1359584"/>
              <a:gd name="connsiteX8" fmla="*/ 166637 w 2613718"/>
              <a:gd name="connsiteY8" fmla="*/ 572184 h 1359584"/>
              <a:gd name="connsiteX9" fmla="*/ 249187 w 2613718"/>
              <a:gd name="connsiteY9" fmla="*/ 1267509 h 1359584"/>
              <a:gd name="connsiteX10" fmla="*/ 423812 w 2613718"/>
              <a:gd name="connsiteY10" fmla="*/ 1359584 h 1359584"/>
              <a:gd name="connsiteX0" fmla="*/ 423812 w 2679088"/>
              <a:gd name="connsiteY0" fmla="*/ 1359584 h 1359584"/>
              <a:gd name="connsiteX1" fmla="*/ 2236737 w 2679088"/>
              <a:gd name="connsiteY1" fmla="*/ 1359584 h 1359584"/>
              <a:gd name="connsiteX2" fmla="*/ 2487562 w 2679088"/>
              <a:gd name="connsiteY2" fmla="*/ 664259 h 1359584"/>
              <a:gd name="connsiteX3" fmla="*/ 2255787 w 2679088"/>
              <a:gd name="connsiteY3" fmla="*/ 505509 h 1359584"/>
              <a:gd name="connsiteX4" fmla="*/ 2030362 w 2679088"/>
              <a:gd name="connsiteY4" fmla="*/ 280084 h 1359584"/>
              <a:gd name="connsiteX5" fmla="*/ 1601737 w 2679088"/>
              <a:gd name="connsiteY5" fmla="*/ 156259 h 1359584"/>
              <a:gd name="connsiteX6" fmla="*/ 1112787 w 2679088"/>
              <a:gd name="connsiteY6" fmla="*/ 165784 h 1359584"/>
              <a:gd name="connsiteX7" fmla="*/ 817512 w 2679088"/>
              <a:gd name="connsiteY7" fmla="*/ 280084 h 1359584"/>
              <a:gd name="connsiteX8" fmla="*/ 166637 w 2679088"/>
              <a:gd name="connsiteY8" fmla="*/ 572184 h 1359584"/>
              <a:gd name="connsiteX9" fmla="*/ 249187 w 2679088"/>
              <a:gd name="connsiteY9" fmla="*/ 1267509 h 1359584"/>
              <a:gd name="connsiteX10" fmla="*/ 423812 w 2679088"/>
              <a:gd name="connsiteY10" fmla="*/ 1359584 h 13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9088" h="1359584">
                <a:moveTo>
                  <a:pt x="423812" y="1359584"/>
                </a:moveTo>
                <a:lnTo>
                  <a:pt x="2236737" y="1359584"/>
                </a:lnTo>
                <a:cubicBezTo>
                  <a:pt x="2656895" y="1356409"/>
                  <a:pt x="2851629" y="896034"/>
                  <a:pt x="2487562" y="664259"/>
                </a:cubicBezTo>
                <a:cubicBezTo>
                  <a:pt x="2492854" y="595467"/>
                  <a:pt x="2472745" y="428251"/>
                  <a:pt x="2255787" y="505509"/>
                </a:cubicBezTo>
                <a:cubicBezTo>
                  <a:pt x="2253670" y="392267"/>
                  <a:pt x="2242029" y="279026"/>
                  <a:pt x="2030362" y="280084"/>
                </a:cubicBezTo>
                <a:cubicBezTo>
                  <a:pt x="2004962" y="137209"/>
                  <a:pt x="1795412" y="-21541"/>
                  <a:pt x="1601737" y="156259"/>
                </a:cubicBezTo>
                <a:cubicBezTo>
                  <a:pt x="1470504" y="-88216"/>
                  <a:pt x="1209095" y="-15191"/>
                  <a:pt x="1112787" y="165784"/>
                </a:cubicBezTo>
                <a:cubicBezTo>
                  <a:pt x="1008012" y="122392"/>
                  <a:pt x="865137" y="98051"/>
                  <a:pt x="817512" y="280084"/>
                </a:cubicBezTo>
                <a:cubicBezTo>
                  <a:pt x="568804" y="70534"/>
                  <a:pt x="53395" y="245159"/>
                  <a:pt x="166637" y="572184"/>
                </a:cubicBezTo>
                <a:cubicBezTo>
                  <a:pt x="-110646" y="775384"/>
                  <a:pt x="-13280" y="1102409"/>
                  <a:pt x="249187" y="1267509"/>
                </a:cubicBezTo>
                <a:cubicBezTo>
                  <a:pt x="288345" y="1352176"/>
                  <a:pt x="346554" y="1357467"/>
                  <a:pt x="423812" y="1359584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800"/>
              </a:lnSpc>
            </a:pPr>
            <a:r>
              <a:rPr lang="nl-NL" sz="2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algn="just">
              <a:lnSpc>
                <a:spcPts val="3800"/>
              </a:lnSpc>
            </a:pPr>
            <a:r>
              <a:rPr lang="nl-NL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algn="just">
              <a:lnSpc>
                <a:spcPts val="3800"/>
              </a:lnSpc>
            </a:pPr>
            <a:r>
              <a:rPr lang="nl-NL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Em hãy nêu ví dụ minh họa tầm </a:t>
            </a:r>
          </a:p>
          <a:p>
            <a:pPr algn="ctr">
              <a:lnSpc>
                <a:spcPts val="3800"/>
              </a:lnSpc>
            </a:pPr>
            <a:r>
              <a:rPr lang="nl-NL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trọng của thông tin và trao đổi </a:t>
            </a:r>
          </a:p>
          <a:p>
            <a:pPr algn="ctr">
              <a:lnSpc>
                <a:spcPts val="3800"/>
              </a:lnSpc>
            </a:pPr>
            <a:r>
              <a:rPr lang="nl-NL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(Khác với những ví dụ đã cho </a:t>
            </a:r>
          </a:p>
          <a:p>
            <a:pPr algn="ctr">
              <a:lnSpc>
                <a:spcPts val="3800"/>
              </a:lnSpc>
            </a:pPr>
            <a:r>
              <a:rPr lang="nl-NL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sgk và vở bài tập.)</a:t>
            </a:r>
          </a:p>
          <a:p>
            <a:pPr algn="just">
              <a:lnSpc>
                <a:spcPts val="3800"/>
              </a:lnSpc>
            </a:pPr>
            <a:endParaRPr lang="nl-NL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503553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419600"/>
            <a:ext cx="906780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rất quan trọng đối với con người; </a:t>
            </a:r>
          </a:p>
          <a:p>
            <a:pPr>
              <a:lnSpc>
                <a:spcPct val="150000"/>
              </a:lnSpc>
            </a:pPr>
            <a:r>
              <a:rPr lang="nl-NL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thông tin diễn ra thường xuyên trong cuộc sống. Thiếu thông tin có thể gây ra hậu quả nghiêm trọng.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6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070866" y="238916"/>
            <a:ext cx="6234544" cy="498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TẬP TRẮC NGHIỆM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0" y="1005757"/>
            <a:ext cx="8991600" cy="118809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GB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tình huống: “Bác sĩ khám bệnh cho em, ghi vào y bạ và trao lại cho mẹ em”.</a:t>
            </a:r>
            <a:endParaRPr lang="en-US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15" name="Google Shape;521;p54"/>
          <p:cNvSpPr/>
          <p:nvPr/>
        </p:nvSpPr>
        <p:spPr>
          <a:xfrm>
            <a:off x="1256928" y="2586205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6" name="Google Shape;533;p54"/>
          <p:cNvSpPr txBox="1"/>
          <p:nvPr/>
        </p:nvSpPr>
        <p:spPr>
          <a:xfrm>
            <a:off x="1905000" y="2707915"/>
            <a:ext cx="4331063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Em lưu thông tin vào y bạ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21;p54"/>
          <p:cNvSpPr/>
          <p:nvPr/>
        </p:nvSpPr>
        <p:spPr>
          <a:xfrm>
            <a:off x="1256928" y="4602429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33;p54"/>
          <p:cNvSpPr txBox="1"/>
          <p:nvPr/>
        </p:nvSpPr>
        <p:spPr>
          <a:xfrm>
            <a:off x="1889760" y="3242571"/>
            <a:ext cx="570019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Mẹ em lưu trữ thông tin</a:t>
            </a:r>
            <a:endParaRPr sz="24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21;p54"/>
          <p:cNvSpPr/>
          <p:nvPr/>
        </p:nvSpPr>
        <p:spPr>
          <a:xfrm>
            <a:off x="1251159" y="3306285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</a:p>
        </p:txBody>
      </p:sp>
      <p:sp>
        <p:nvSpPr>
          <p:cNvPr id="20" name="Google Shape;533;p54"/>
          <p:cNvSpPr txBox="1"/>
          <p:nvPr/>
        </p:nvSpPr>
        <p:spPr>
          <a:xfrm>
            <a:off x="1889760" y="4638779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Mẹ em nhận thông tin</a:t>
            </a:r>
            <a:endParaRPr sz="24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1" name="Google Shape;521;p54"/>
          <p:cNvSpPr/>
          <p:nvPr/>
        </p:nvSpPr>
        <p:spPr>
          <a:xfrm>
            <a:off x="1251159" y="3963852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1799859" y="3940675"/>
            <a:ext cx="3478208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40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Bác sĩ nhận thông tin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89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/>
      <p:bldP spid="17" grpId="0" animBg="1"/>
      <p:bldP spid="17" grpId="1" animBg="1"/>
      <p:bldP spid="18" grpId="0"/>
      <p:bldP spid="19" grpId="0" animBg="1"/>
      <p:bldP spid="20" grpId="0"/>
      <p:bldP spid="20" grpId="1"/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511857" y="1161863"/>
            <a:ext cx="7952509" cy="119353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7509" y="1357416"/>
            <a:ext cx="7800111" cy="612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Em hãy chọn câu sai trong các câu sau: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521;p54"/>
          <p:cNvSpPr/>
          <p:nvPr/>
        </p:nvSpPr>
        <p:spPr>
          <a:xfrm>
            <a:off x="1078491" y="2905534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6" name="Google Shape;533;p54"/>
          <p:cNvSpPr txBox="1"/>
          <p:nvPr/>
        </p:nvSpPr>
        <p:spPr>
          <a:xfrm>
            <a:off x="1732332" y="2908968"/>
            <a:ext cx="6850124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Các dòng chữ trên trang sách là dữ liệu chữ</a:t>
            </a:r>
            <a:endParaRPr sz="24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21;p54"/>
          <p:cNvSpPr/>
          <p:nvPr/>
        </p:nvSpPr>
        <p:spPr>
          <a:xfrm>
            <a:off x="1084261" y="5259043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33;p54"/>
          <p:cNvSpPr txBox="1"/>
          <p:nvPr/>
        </p:nvSpPr>
        <p:spPr>
          <a:xfrm>
            <a:off x="1795111" y="3756095"/>
            <a:ext cx="6850123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Hình ảnh in trên báo là dữ liệu hình ảnh</a:t>
            </a:r>
            <a:endParaRPr sz="24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21;p54"/>
          <p:cNvSpPr/>
          <p:nvPr/>
        </p:nvSpPr>
        <p:spPr>
          <a:xfrm>
            <a:off x="1084261" y="3689394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</a:p>
        </p:txBody>
      </p:sp>
      <p:sp>
        <p:nvSpPr>
          <p:cNvPr id="20" name="Google Shape;533;p54"/>
          <p:cNvSpPr txBox="1"/>
          <p:nvPr/>
        </p:nvSpPr>
        <p:spPr>
          <a:xfrm>
            <a:off x="1732333" y="5298034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Băng ghi âm chứa dữ liệu âm thanh</a:t>
            </a:r>
            <a:endParaRPr sz="24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1" name="Google Shape;521;p54"/>
          <p:cNvSpPr/>
          <p:nvPr/>
        </p:nvSpPr>
        <p:spPr>
          <a:xfrm>
            <a:off x="1078491" y="4530588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1632961" y="4514313"/>
            <a:ext cx="7336699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40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Băng ghi âm chứa dữ liệu chữ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3E18F1-94B7-4DE9-9683-1919E217EFF0}"/>
              </a:ext>
            </a:extLst>
          </p:cNvPr>
          <p:cNvSpPr txBox="1">
            <a:spLocks/>
          </p:cNvSpPr>
          <p:nvPr/>
        </p:nvSpPr>
        <p:spPr>
          <a:xfrm>
            <a:off x="2070866" y="238916"/>
            <a:ext cx="6234544" cy="498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TẬP TRẮC NGHIỆM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7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1" grpId="1" animBg="1"/>
      <p:bldP spid="22" grpId="0"/>
      <p:bldP spid="2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304800" y="1016267"/>
            <a:ext cx="8839199" cy="135784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1295876"/>
            <a:ext cx="9220199" cy="612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 các dạng dữ liệu nào? Chọn đáp án không đúng?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521;p54"/>
          <p:cNvSpPr/>
          <p:nvPr/>
        </p:nvSpPr>
        <p:spPr>
          <a:xfrm>
            <a:off x="918006" y="2854892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6" name="Google Shape;533;p54"/>
          <p:cNvSpPr txBox="1"/>
          <p:nvPr/>
        </p:nvSpPr>
        <p:spPr>
          <a:xfrm>
            <a:off x="1566077" y="2791957"/>
            <a:ext cx="4331063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Dạng chữ và số</a:t>
            </a:r>
            <a:endParaRPr sz="24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21;p54"/>
          <p:cNvSpPr/>
          <p:nvPr/>
        </p:nvSpPr>
        <p:spPr>
          <a:xfrm>
            <a:off x="912237" y="4898313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33;p54"/>
          <p:cNvSpPr txBox="1"/>
          <p:nvPr/>
        </p:nvSpPr>
        <p:spPr>
          <a:xfrm>
            <a:off x="1566077" y="3547609"/>
            <a:ext cx="6850123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Dạng hình ảnh</a:t>
            </a:r>
            <a:endParaRPr sz="24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21;p54"/>
          <p:cNvSpPr/>
          <p:nvPr/>
        </p:nvSpPr>
        <p:spPr>
          <a:xfrm>
            <a:off x="912237" y="3574972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</a:p>
        </p:txBody>
      </p:sp>
      <p:sp>
        <p:nvSpPr>
          <p:cNvPr id="20" name="Google Shape;533;p54"/>
          <p:cNvSpPr txBox="1"/>
          <p:nvPr/>
        </p:nvSpPr>
        <p:spPr>
          <a:xfrm>
            <a:off x="1566077" y="4965014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Dạng cảm xúc</a:t>
            </a:r>
          </a:p>
        </p:txBody>
      </p:sp>
      <p:sp>
        <p:nvSpPr>
          <p:cNvPr id="21" name="Google Shape;521;p54"/>
          <p:cNvSpPr/>
          <p:nvPr/>
        </p:nvSpPr>
        <p:spPr>
          <a:xfrm>
            <a:off x="912237" y="4232539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1566078" y="4209362"/>
            <a:ext cx="737877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40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Dạng âm thanh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B624B6D-B68C-4476-A7C2-D3403EB0B954}"/>
              </a:ext>
            </a:extLst>
          </p:cNvPr>
          <p:cNvSpPr txBox="1">
            <a:spLocks/>
          </p:cNvSpPr>
          <p:nvPr/>
        </p:nvSpPr>
        <p:spPr>
          <a:xfrm>
            <a:off x="2070866" y="238916"/>
            <a:ext cx="6234544" cy="498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TẬP TRẮC NGHIỆM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1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 animBg="1"/>
      <p:bldP spid="16" grpId="0"/>
      <p:bldP spid="17" grpId="0" animBg="1"/>
      <p:bldP spid="17" grpId="1" animBg="1"/>
      <p:bldP spid="18" grpId="0"/>
      <p:bldP spid="19" grpId="0" animBg="1"/>
      <p:bldP spid="20" grpId="0"/>
      <p:bldP spid="20" grpId="1"/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37681"/>
            <a:ext cx="6477000" cy="332436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0021" y="4062042"/>
            <a:ext cx="8449165" cy="2795958"/>
            <a:chOff x="1717826" y="3524674"/>
            <a:chExt cx="7069042" cy="2795958"/>
          </a:xfrm>
        </p:grpSpPr>
        <p:pic>
          <p:nvPicPr>
            <p:cNvPr id="3" name="Picture 2" descr="Những icon đẹp cute, đáng yêu, dí dỏm nhấ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826" y="3729832"/>
              <a:ext cx="1298980" cy="155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099858" y="3524674"/>
              <a:ext cx="5687010" cy="2795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Ở một số nước phát triển, cạnh vạch sơn trắng Ở lối đi dành cho người đi qua đường thường có thêm loa để phát nhạc khi đèn xanh cho phép qua đường và dừng nhạc khi hết đèn xanh.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 việc làm này có ý nghĩa gì?</a:t>
              </a: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85F7EAF8-A66E-4752-9A42-1B9B0719FD5F}"/>
              </a:ext>
            </a:extLst>
          </p:cNvPr>
          <p:cNvSpPr txBox="1">
            <a:spLocks/>
          </p:cNvSpPr>
          <p:nvPr/>
        </p:nvSpPr>
        <p:spPr>
          <a:xfrm>
            <a:off x="2070866" y="238916"/>
            <a:ext cx="6234544" cy="498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TẬP TRẮC NGHIỆM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50167"/>
            <a:ext cx="2363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77085385"/>
              </p:ext>
            </p:extLst>
          </p:nvPr>
        </p:nvGraphicFramePr>
        <p:xfrm>
          <a:off x="29496" y="1066800"/>
          <a:ext cx="8962103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86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16195"/>
            <a:ext cx="5915025" cy="52625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 DẪN VỀ NHÀ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548008"/>
            <a:ext cx="8610600" cy="5309992"/>
            <a:chOff x="2299279" y="1267192"/>
            <a:chExt cx="6400800" cy="3886200"/>
          </a:xfrm>
        </p:grpSpPr>
        <p:sp>
          <p:nvSpPr>
            <p:cNvPr id="2" name="Rectangle: Diagonal Corners Snipped 1"/>
            <p:cNvSpPr/>
            <p:nvPr/>
          </p:nvSpPr>
          <p:spPr>
            <a:xfrm>
              <a:off x="2299279" y="1267192"/>
              <a:ext cx="6400800" cy="388620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87508" y="1909760"/>
              <a:ext cx="5119255" cy="1950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GB" sz="2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Ôn lại các kiến thức đã học</a:t>
              </a: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2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Làm bài tập và trả lời các câu hỏi luyện tập, vận dụng.</a:t>
              </a: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GB" sz="2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Chuẩn bị bài mới</a:t>
              </a:r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2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533400" y="1144299"/>
            <a:ext cx="5791200" cy="1113992"/>
            <a:chOff x="685800" y="333808"/>
            <a:chExt cx="5791200" cy="1113992"/>
          </a:xfrm>
        </p:grpSpPr>
        <p:sp>
          <p:nvSpPr>
            <p:cNvPr id="6" name="Rectangle 5"/>
            <p:cNvSpPr/>
            <p:nvPr/>
          </p:nvSpPr>
          <p:spPr>
            <a:xfrm>
              <a:off x="685800" y="609600"/>
              <a:ext cx="5791200" cy="838200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24000" y="333808"/>
              <a:ext cx="4267200" cy="8200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1. </a:t>
              </a:r>
              <a:r>
                <a:rPr lang="vi-VN"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Lưu</a:t>
              </a:r>
              <a:r>
                <a:rPr lang="en-US"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trữ thông tin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43000" y="2258291"/>
            <a:ext cx="5791200" cy="1029566"/>
            <a:chOff x="-429491" y="418234"/>
            <a:chExt cx="5791200" cy="1029566"/>
          </a:xfrm>
        </p:grpSpPr>
        <p:sp>
          <p:nvSpPr>
            <p:cNvPr id="18" name="Rectangle 17"/>
            <p:cNvSpPr/>
            <p:nvPr/>
          </p:nvSpPr>
          <p:spPr>
            <a:xfrm>
              <a:off x="-429491" y="609600"/>
              <a:ext cx="5791200" cy="838200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32509" y="418234"/>
              <a:ext cx="4267200" cy="82001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2. Trao đổi thông tin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39290" y="3287857"/>
            <a:ext cx="5791200" cy="1195820"/>
            <a:chOff x="699655" y="208684"/>
            <a:chExt cx="5791200" cy="1195820"/>
          </a:xfrm>
        </p:grpSpPr>
        <p:sp>
          <p:nvSpPr>
            <p:cNvPr id="21" name="Rectangle 20"/>
            <p:cNvSpPr/>
            <p:nvPr/>
          </p:nvSpPr>
          <p:spPr>
            <a:xfrm>
              <a:off x="699655" y="566304"/>
              <a:ext cx="5791200" cy="838200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524000" y="208684"/>
              <a:ext cx="4267200" cy="103606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3. Các bước trong hoạt động thông tin của con người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86200" y="4528241"/>
            <a:ext cx="5791200" cy="1121352"/>
            <a:chOff x="685800" y="141143"/>
            <a:chExt cx="5791200" cy="1121352"/>
          </a:xfrm>
        </p:grpSpPr>
        <p:sp>
          <p:nvSpPr>
            <p:cNvPr id="24" name="Rectangle 23"/>
            <p:cNvSpPr/>
            <p:nvPr/>
          </p:nvSpPr>
          <p:spPr>
            <a:xfrm>
              <a:off x="685800" y="424295"/>
              <a:ext cx="5791200" cy="838200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537855" y="141143"/>
              <a:ext cx="4267200" cy="104688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4. Vai trò quan trọng của thông tin và hoạt động thông tin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7BE23FD-F5C8-42E6-B79C-2A1E1BE7849B}"/>
              </a:ext>
            </a:extLst>
          </p:cNvPr>
          <p:cNvSpPr txBox="1"/>
          <p:nvPr/>
        </p:nvSpPr>
        <p:spPr>
          <a:xfrm>
            <a:off x="585355" y="137811"/>
            <a:ext cx="830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LƯU TRỮ VÀ TRAO ĐỔI THÔNG TIN</a:t>
            </a:r>
          </a:p>
        </p:txBody>
      </p:sp>
    </p:spTree>
    <p:extLst>
      <p:ext uri="{BB962C8B-B14F-4D97-AF65-F5344CB8AC3E}">
        <p14:creationId xmlns:p14="http://schemas.microsoft.com/office/powerpoint/2010/main" val="192864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134794"/>
            <a:ext cx="8381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 nhóm đọc thông tin phần 1. lưu trữ thông tin, thảo luận và trả lời câu hỏi:</a:t>
            </a:r>
          </a:p>
          <a:p>
            <a:pPr>
              <a:lnSpc>
                <a:spcPct val="150000"/>
              </a:lnSpc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lưu trữ thông tin?</a:t>
            </a:r>
          </a:p>
          <a:p>
            <a:pPr>
              <a:lnSpc>
                <a:spcPct val="150000"/>
              </a:lnSpc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Dữ liệu là gì?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0246" y="3104493"/>
            <a:ext cx="7315200" cy="1604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trữ thông tin  là hoạt động đưa thông tin vào vật mang tin</a:t>
            </a:r>
          </a:p>
          <a:p>
            <a:pPr>
              <a:lnSpc>
                <a:spcPct val="150000"/>
              </a:lnSpc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2732" y="4654471"/>
            <a:ext cx="7557868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liệu là tên gọi chung của thông tin được chứa trong vật mang tin. Có ba dạng dữ liệu: Dạng chữ và số, dạng hình ảnh, dạng âm thanh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B71A64-8212-45F2-B997-6DD272AD4FCD}"/>
              </a:ext>
            </a:extLst>
          </p:cNvPr>
          <p:cNvSpPr txBox="1"/>
          <p:nvPr/>
        </p:nvSpPr>
        <p:spPr>
          <a:xfrm>
            <a:off x="221565" y="98195"/>
            <a:ext cx="4738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LƯU TRỮ THÔNG TIN</a:t>
            </a:r>
          </a:p>
        </p:txBody>
      </p:sp>
    </p:spTree>
    <p:extLst>
      <p:ext uri="{BB962C8B-B14F-4D97-AF65-F5344CB8AC3E}">
        <p14:creationId xmlns:p14="http://schemas.microsoft.com/office/powerpoint/2010/main" val="61835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6408793"/>
              </p:ext>
            </p:extLst>
          </p:nvPr>
        </p:nvGraphicFramePr>
        <p:xfrm>
          <a:off x="228600" y="1524000"/>
          <a:ext cx="8915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A964BDB-0B0E-43BB-A79A-D8131C149A53}"/>
              </a:ext>
            </a:extLst>
          </p:cNvPr>
          <p:cNvSpPr txBox="1"/>
          <p:nvPr/>
        </p:nvSpPr>
        <p:spPr>
          <a:xfrm>
            <a:off x="228600" y="152400"/>
            <a:ext cx="7467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(3 phút)</a:t>
            </a:r>
          </a:p>
        </p:txBody>
      </p:sp>
    </p:spTree>
    <p:extLst>
      <p:ext uri="{BB962C8B-B14F-4D97-AF65-F5344CB8AC3E}">
        <p14:creationId xmlns:p14="http://schemas.microsoft.com/office/powerpoint/2010/main" val="261845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90600" y="1169733"/>
            <a:ext cx="7620000" cy="4316667"/>
            <a:chOff x="2209800" y="1114424"/>
            <a:chExt cx="6287052" cy="4038600"/>
          </a:xfrm>
        </p:grpSpPr>
        <p:grpSp>
          <p:nvGrpSpPr>
            <p:cNvPr id="9" name="Group 8"/>
            <p:cNvGrpSpPr/>
            <p:nvPr/>
          </p:nvGrpSpPr>
          <p:grpSpPr>
            <a:xfrm>
              <a:off x="2209800" y="1114424"/>
              <a:ext cx="6287052" cy="4038600"/>
              <a:chOff x="418548" y="1066800"/>
              <a:chExt cx="5698840" cy="40386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549" y="1066800"/>
                <a:ext cx="2452513" cy="19812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2904" y="1087583"/>
                <a:ext cx="2174484" cy="196041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548" y="3200400"/>
                <a:ext cx="2452515" cy="190500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927" y="3210789"/>
              <a:ext cx="2398925" cy="19050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42226" y="5416626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5693625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>
                <a:latin typeface="Arial" pitchFamily="34" charset="0"/>
                <a:cs typeface="Arial" pitchFamily="34" charset="0"/>
              </a:rPr>
              <a:t>- Những hoạt động trên là hoạt động gì?</a:t>
            </a:r>
          </a:p>
          <a:p>
            <a:r>
              <a:rPr lang="en-US" sz="2200" b="1" i="1">
                <a:latin typeface="Arial" pitchFamily="34" charset="0"/>
                <a:cs typeface="Arial" pitchFamily="34" charset="0"/>
              </a:rPr>
              <a:t>- Theo em, hoạt động đó diễn ra như thế nào trong cuộc sống hằng ngày?</a:t>
            </a:r>
          </a:p>
        </p:txBody>
      </p:sp>
      <p:sp>
        <p:nvSpPr>
          <p:cNvPr id="11" name="Oval 10"/>
          <p:cNvSpPr/>
          <p:nvPr/>
        </p:nvSpPr>
        <p:spPr>
          <a:xfrm>
            <a:off x="3208212" y="2777786"/>
            <a:ext cx="3397379" cy="1770074"/>
          </a:xfrm>
          <a:prstGeom prst="ellipse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TRAO ĐỔI THÔNG TIN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94FC3D-7CB8-4BA2-8F5C-3B2E2A1D8BAD}"/>
              </a:ext>
            </a:extLst>
          </p:cNvPr>
          <p:cNvSpPr txBox="1"/>
          <p:nvPr/>
        </p:nvSpPr>
        <p:spPr>
          <a:xfrm>
            <a:off x="397719" y="81289"/>
            <a:ext cx="4593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TRAO ĐỔI THÔNG TIN</a:t>
            </a:r>
          </a:p>
        </p:txBody>
      </p:sp>
    </p:spTree>
    <p:extLst>
      <p:ext uri="{BB962C8B-B14F-4D97-AF65-F5344CB8AC3E}">
        <p14:creationId xmlns:p14="http://schemas.microsoft.com/office/powerpoint/2010/main" val="52104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27" y="1162050"/>
            <a:ext cx="3886200" cy="3429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15350" y="2209800"/>
            <a:ext cx="2275450" cy="1752600"/>
          </a:xfrm>
          <a:prstGeom prst="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Gửi thông tin tới bên nhận</a:t>
            </a:r>
          </a:p>
        </p:txBody>
      </p:sp>
      <p:sp>
        <p:nvSpPr>
          <p:cNvPr id="7" name="Left Arrow 6"/>
          <p:cNvSpPr/>
          <p:nvPr/>
        </p:nvSpPr>
        <p:spPr>
          <a:xfrm>
            <a:off x="6445828" y="2324100"/>
            <a:ext cx="2615044" cy="1295400"/>
          </a:xfrm>
          <a:prstGeom prst="lef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Nhận thông tin từ bên gửi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152400" y="4727358"/>
            <a:ext cx="3505200" cy="834736"/>
          </a:xfrm>
          <a:prstGeom prst="round2Diag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FF00"/>
                </a:solidFill>
              </a:rPr>
              <a:t>Trao đổi thông tin</a:t>
            </a:r>
            <a:endParaRPr lang="en-US" sz="2800" b="1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460" y="5669864"/>
            <a:ext cx="838200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Trao đổi thông tin rất quan trọng và diễn ra thường xuyên trong cuộc sống hằng ngày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C9BAA-0FB1-4A41-9AA1-B89C5A4397EF}"/>
              </a:ext>
            </a:extLst>
          </p:cNvPr>
          <p:cNvSpPr txBox="1"/>
          <p:nvPr/>
        </p:nvSpPr>
        <p:spPr>
          <a:xfrm>
            <a:off x="0" y="23599"/>
            <a:ext cx="459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96825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evron 5"/>
          <p:cNvSpPr/>
          <p:nvPr/>
        </p:nvSpPr>
        <p:spPr>
          <a:xfrm>
            <a:off x="0" y="1253630"/>
            <a:ext cx="7924800" cy="117222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1: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gửi mẩu giấy cho em “Chiều nay bọn tớ đi đá bóng. Cậu nhớ đi nhé!”.</a:t>
            </a:r>
          </a:p>
        </p:txBody>
      </p:sp>
      <p:sp>
        <p:nvSpPr>
          <p:cNvPr id="7" name="Chevron 6"/>
          <p:cNvSpPr/>
          <p:nvPr/>
        </p:nvSpPr>
        <p:spPr>
          <a:xfrm>
            <a:off x="2683433" y="2705100"/>
            <a:ext cx="6361037" cy="14478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2: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cứu hỏa vừa nháy đèn vừa hú còi khi làm nhiệm vụ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9530" y="3936758"/>
            <a:ext cx="9349269" cy="2997962"/>
            <a:chOff x="2124111" y="4391578"/>
            <a:chExt cx="7336241" cy="2328229"/>
          </a:xfrm>
        </p:grpSpPr>
        <p:sp>
          <p:nvSpPr>
            <p:cNvPr id="8" name="TextBox 7"/>
            <p:cNvSpPr txBox="1"/>
            <p:nvPr/>
          </p:nvSpPr>
          <p:spPr>
            <a:xfrm flipH="1">
              <a:off x="2124111" y="4391578"/>
              <a:ext cx="415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24355" y="4648200"/>
              <a:ext cx="6935997" cy="2071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trả lời lần lượt hai câu hỏi sau cho mỗi tình huống</a:t>
              </a:r>
            </a:p>
            <a:p>
              <a:pPr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trao đổi thông tin ở trên?</a:t>
              </a:r>
            </a:p>
            <a:p>
              <a:pPr marL="342900" indent="-342900">
                <a:lnSpc>
                  <a:spcPct val="150000"/>
                </a:lnSpc>
                <a:buAutoNum type="arabicParenR"/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Bên gửi thông tin là ai hay là gì?</a:t>
              </a:r>
            </a:p>
            <a:p>
              <a:pPr marL="342900" indent="-342900">
                <a:lnSpc>
                  <a:spcPct val="150000"/>
                </a:lnSpc>
                <a:buAutoNum type="arabicParenR"/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Bên nhận thông tin là ai hay là gì?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CB174C0-27AA-4D0D-B16A-A4893F026106}"/>
              </a:ext>
            </a:extLst>
          </p:cNvPr>
          <p:cNvSpPr txBox="1"/>
          <p:nvPr/>
        </p:nvSpPr>
        <p:spPr>
          <a:xfrm>
            <a:off x="-914400" y="74592"/>
            <a:ext cx="59727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</p:txBody>
      </p:sp>
    </p:spTree>
    <p:extLst>
      <p:ext uri="{BB962C8B-B14F-4D97-AF65-F5344CB8AC3E}">
        <p14:creationId xmlns:p14="http://schemas.microsoft.com/office/powerpoint/2010/main" val="307262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143251"/>
              </p:ext>
            </p:extLst>
          </p:nvPr>
        </p:nvGraphicFramePr>
        <p:xfrm>
          <a:off x="0" y="995125"/>
          <a:ext cx="9144001" cy="32218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huống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gửi thông tin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nhận thông tin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31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gửi mẩu giấy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31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 cứu hỏa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người khác trên đường.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0" y="111335"/>
            <a:ext cx="1585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81300" y="4172903"/>
            <a:ext cx="4038600" cy="2245994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9E4DCE8A-DA1C-4602-8E08-DD88D8490F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972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533400" y="2192482"/>
            <a:ext cx="1524000" cy="1371600"/>
          </a:xfrm>
          <a:prstGeom prst="rightArrow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đầu vào</a:t>
            </a:r>
          </a:p>
        </p:txBody>
      </p:sp>
      <p:sp>
        <p:nvSpPr>
          <p:cNvPr id="11" name="Up Arrow Callout 10"/>
          <p:cNvSpPr/>
          <p:nvPr/>
        </p:nvSpPr>
        <p:spPr>
          <a:xfrm>
            <a:off x="1939636" y="3276600"/>
            <a:ext cx="1828800" cy="990600"/>
          </a:xfrm>
          <a:prstGeom prst="upArrowCallout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Hiểu biết có từ trước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195945" y="1226127"/>
            <a:ext cx="1600200" cy="2050473"/>
            <a:chOff x="2195945" y="1226127"/>
            <a:chExt cx="1600200" cy="2050473"/>
          </a:xfrm>
        </p:grpSpPr>
        <p:sp>
          <p:nvSpPr>
            <p:cNvPr id="10" name="Flowchart: Process 9"/>
            <p:cNvSpPr/>
            <p:nvPr/>
          </p:nvSpPr>
          <p:spPr>
            <a:xfrm>
              <a:off x="2195945" y="2514600"/>
              <a:ext cx="1600200" cy="762000"/>
            </a:xfrm>
            <a:prstGeom prst="flowChartProcess">
              <a:avLst/>
            </a:prstGeom>
            <a:solidFill>
              <a:srgbClr val="FFFF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Xử lí thông tin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3654" y="1226127"/>
              <a:ext cx="1572491" cy="1288473"/>
            </a:xfrm>
            <a:prstGeom prst="rect">
              <a:avLst/>
            </a:prstGeom>
          </p:spPr>
        </p:pic>
      </p:grpSp>
      <p:sp>
        <p:nvSpPr>
          <p:cNvPr id="13" name="Right Arrow 12"/>
          <p:cNvSpPr/>
          <p:nvPr/>
        </p:nvSpPr>
        <p:spPr>
          <a:xfrm>
            <a:off x="3920836" y="2209800"/>
            <a:ext cx="1302327" cy="1371600"/>
          </a:xfrm>
          <a:prstGeom prst="rightArrow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ra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299364" y="2209800"/>
            <a:ext cx="1627909" cy="1371600"/>
          </a:xfrm>
          <a:prstGeom prst="rightArrow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 trong đầu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7200900" y="2223655"/>
            <a:ext cx="1600200" cy="671945"/>
          </a:xfrm>
          <a:prstGeom prst="flowChartProcess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trữ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6934200" y="3200400"/>
            <a:ext cx="1981200" cy="571500"/>
          </a:xfrm>
          <a:prstGeom prst="flowChartProcess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Trao đổi thông 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85800" y="4391891"/>
            <a:ext cx="5715000" cy="1497595"/>
            <a:chOff x="685800" y="4391891"/>
            <a:chExt cx="5715000" cy="1497595"/>
          </a:xfrm>
        </p:grpSpPr>
        <p:sp>
          <p:nvSpPr>
            <p:cNvPr id="18" name="Right Brace 17"/>
            <p:cNvSpPr/>
            <p:nvPr/>
          </p:nvSpPr>
          <p:spPr>
            <a:xfrm rot="5400000">
              <a:off x="3200400" y="1877291"/>
              <a:ext cx="685800" cy="57150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99869" y="5181600"/>
              <a:ext cx="22076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</a:p>
            <a:p>
              <a:pPr algn="ctr"/>
              <a:r>
                <a:rPr 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NÃO BỘ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84877" y="4391891"/>
            <a:ext cx="2132315" cy="1999336"/>
            <a:chOff x="6884877" y="4391891"/>
            <a:chExt cx="2132315" cy="1999336"/>
          </a:xfrm>
        </p:grpSpPr>
        <p:sp>
          <p:nvSpPr>
            <p:cNvPr id="22" name="Right Brace 21"/>
            <p:cNvSpPr/>
            <p:nvPr/>
          </p:nvSpPr>
          <p:spPr>
            <a:xfrm rot="5400000">
              <a:off x="7592291" y="3733800"/>
              <a:ext cx="685800" cy="200198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84877" y="5375564"/>
              <a:ext cx="213231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</a:p>
            <a:p>
              <a:pPr algn="ctr"/>
              <a:r>
                <a:rPr 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 NÃO BỘ</a:t>
              </a:r>
            </a:p>
            <a:p>
              <a:endPara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E3B41AC-D5B3-4C87-BD6C-7D9BBCBF4E1B}"/>
              </a:ext>
            </a:extLst>
          </p:cNvPr>
          <p:cNvSpPr txBox="1"/>
          <p:nvPr/>
        </p:nvSpPr>
        <p:spPr>
          <a:xfrm>
            <a:off x="466632" y="-62278"/>
            <a:ext cx="84487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BƯỚC TRONG HOẠT ĐỘNG THÔNG TIN CỦA CON NGƯỜI</a:t>
            </a:r>
          </a:p>
        </p:txBody>
      </p:sp>
    </p:spTree>
    <p:extLst>
      <p:ext uri="{BB962C8B-B14F-4D97-AF65-F5344CB8AC3E}">
        <p14:creationId xmlns:p14="http://schemas.microsoft.com/office/powerpoint/2010/main" val="154533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4" grpId="0" animBg="1"/>
      <p:bldP spid="19" grpId="0" animBg="1"/>
      <p:bldP spid="20" grpId="0" animBg="1"/>
      <p:bldP spid="2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521</TotalTime>
  <Words>920</Words>
  <Application>Microsoft Office PowerPoint</Application>
  <PresentationFormat>On-screen Show (4:3)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HDLAPTOP</dc:creator>
  <cp:lastModifiedBy>Nguyễn Thị Minh Thắm</cp:lastModifiedBy>
  <cp:revision>37</cp:revision>
  <dcterms:created xsi:type="dcterms:W3CDTF">2021-07-20T04:40:08Z</dcterms:created>
  <dcterms:modified xsi:type="dcterms:W3CDTF">2022-09-17T12:29:29Z</dcterms:modified>
</cp:coreProperties>
</file>