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46"/>
  </p:notesMasterIdLst>
  <p:sldIdLst>
    <p:sldId id="262" r:id="rId5"/>
    <p:sldId id="264" r:id="rId6"/>
    <p:sldId id="2007577529" r:id="rId7"/>
    <p:sldId id="257" r:id="rId8"/>
    <p:sldId id="299" r:id="rId9"/>
    <p:sldId id="2007577232" r:id="rId10"/>
    <p:sldId id="2007577255" r:id="rId11"/>
    <p:sldId id="295" r:id="rId12"/>
    <p:sldId id="2007577253" r:id="rId13"/>
    <p:sldId id="2007577240" r:id="rId14"/>
    <p:sldId id="2007577257" r:id="rId15"/>
    <p:sldId id="2007577247" r:id="rId16"/>
    <p:sldId id="2007577245" r:id="rId17"/>
    <p:sldId id="286" r:id="rId18"/>
    <p:sldId id="2007577249" r:id="rId19"/>
    <p:sldId id="2007577531" r:id="rId20"/>
    <p:sldId id="2007577522" r:id="rId21"/>
    <p:sldId id="2007577248" r:id="rId22"/>
    <p:sldId id="294" r:id="rId23"/>
    <p:sldId id="2007577523" r:id="rId24"/>
    <p:sldId id="2007577532" r:id="rId25"/>
    <p:sldId id="2007577527" r:id="rId26"/>
    <p:sldId id="265" r:id="rId27"/>
    <p:sldId id="2007577524" r:id="rId28"/>
    <p:sldId id="2007577525" r:id="rId29"/>
    <p:sldId id="2007577526" r:id="rId30"/>
    <p:sldId id="2007577251" r:id="rId31"/>
    <p:sldId id="769" r:id="rId32"/>
    <p:sldId id="770" r:id="rId33"/>
    <p:sldId id="771" r:id="rId34"/>
    <p:sldId id="278" r:id="rId35"/>
    <p:sldId id="772" r:id="rId36"/>
    <p:sldId id="277" r:id="rId37"/>
    <p:sldId id="773" r:id="rId38"/>
    <p:sldId id="2007577530" r:id="rId39"/>
    <p:sldId id="774" r:id="rId40"/>
    <p:sldId id="281" r:id="rId41"/>
    <p:sldId id="2007577252" r:id="rId42"/>
    <p:sldId id="2007577256" r:id="rId43"/>
    <p:sldId id="279" r:id="rId44"/>
    <p:sldId id="200757752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A1A"/>
    <a:srgbClr val="DF5600"/>
    <a:srgbClr val="FF7422"/>
    <a:srgbClr val="53C8C9"/>
    <a:srgbClr val="3CB39F"/>
    <a:srgbClr val="FCF5A9"/>
    <a:srgbClr val="E2F2F5"/>
    <a:srgbClr val="DAF2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792" y="5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A8603B-2DA2-4C4C-B5EC-15C3B9C41FA4}" type="datetimeFigureOut">
              <a:rPr lang="zh-CN" altLang="en-US" smtClean="0"/>
              <a:t>2022/7/30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70A75-4393-41B4-BAEE-C62E0D3A575A}" type="slidenum">
              <a:rPr lang="zh-CN" altLang="en-US" smtClean="0"/>
              <a:t>‹#›</a:t>
            </a:fld>
            <a:endParaRPr lang="zh-CN" altLang="en-US"/>
          </a:p>
        </p:txBody>
      </p:sp>
    </p:spTree>
    <p:extLst>
      <p:ext uri="{BB962C8B-B14F-4D97-AF65-F5344CB8AC3E}">
        <p14:creationId xmlns:p14="http://schemas.microsoft.com/office/powerpoint/2010/main" val="648970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270A75-4393-41B4-BAEE-C62E0D3A575A}" type="slidenum">
              <a:rPr lang="zh-CN" altLang="en-US" smtClean="0"/>
              <a:t>1</a:t>
            </a:fld>
            <a:endParaRPr lang="zh-CN" altLang="en-US"/>
          </a:p>
        </p:txBody>
      </p:sp>
    </p:spTree>
    <p:extLst>
      <p:ext uri="{BB962C8B-B14F-4D97-AF65-F5344CB8AC3E}">
        <p14:creationId xmlns:p14="http://schemas.microsoft.com/office/powerpoint/2010/main" val="1829091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270A75-4393-41B4-BAEE-C62E0D3A575A}" type="slidenum">
              <a:rPr lang="zh-CN" altLang="en-US" smtClean="0"/>
              <a:t>13</a:t>
            </a:fld>
            <a:endParaRPr lang="zh-CN" altLang="en-US"/>
          </a:p>
        </p:txBody>
      </p:sp>
    </p:spTree>
    <p:extLst>
      <p:ext uri="{BB962C8B-B14F-4D97-AF65-F5344CB8AC3E}">
        <p14:creationId xmlns:p14="http://schemas.microsoft.com/office/powerpoint/2010/main" val="1622101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270A75-4393-41B4-BAEE-C62E0D3A575A}" type="slidenum">
              <a:rPr lang="zh-CN" altLang="en-US" smtClean="0"/>
              <a:t>15</a:t>
            </a:fld>
            <a:endParaRPr lang="zh-CN" altLang="en-US"/>
          </a:p>
        </p:txBody>
      </p:sp>
    </p:spTree>
    <p:extLst>
      <p:ext uri="{BB962C8B-B14F-4D97-AF65-F5344CB8AC3E}">
        <p14:creationId xmlns:p14="http://schemas.microsoft.com/office/powerpoint/2010/main" val="2397852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270A75-4393-41B4-BAEE-C62E0D3A575A}" type="slidenum">
              <a:rPr lang="zh-CN" altLang="en-US" smtClean="0"/>
              <a:t>16</a:t>
            </a:fld>
            <a:endParaRPr lang="zh-CN" altLang="en-US"/>
          </a:p>
        </p:txBody>
      </p:sp>
    </p:spTree>
    <p:extLst>
      <p:ext uri="{BB962C8B-B14F-4D97-AF65-F5344CB8AC3E}">
        <p14:creationId xmlns:p14="http://schemas.microsoft.com/office/powerpoint/2010/main" val="1524334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270A75-4393-41B4-BAEE-C62E0D3A575A}" type="slidenum">
              <a:rPr lang="zh-CN" altLang="en-US" smtClean="0"/>
              <a:t>17</a:t>
            </a:fld>
            <a:endParaRPr lang="zh-CN" altLang="en-US"/>
          </a:p>
        </p:txBody>
      </p:sp>
    </p:spTree>
    <p:extLst>
      <p:ext uri="{BB962C8B-B14F-4D97-AF65-F5344CB8AC3E}">
        <p14:creationId xmlns:p14="http://schemas.microsoft.com/office/powerpoint/2010/main" val="3190936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270A75-4393-41B4-BAEE-C62E0D3A575A}" type="slidenum">
              <a:rPr lang="zh-CN" altLang="en-US" smtClean="0"/>
              <a:t>19</a:t>
            </a:fld>
            <a:endParaRPr lang="zh-CN" altLang="en-US"/>
          </a:p>
        </p:txBody>
      </p:sp>
    </p:spTree>
    <p:extLst>
      <p:ext uri="{BB962C8B-B14F-4D97-AF65-F5344CB8AC3E}">
        <p14:creationId xmlns:p14="http://schemas.microsoft.com/office/powerpoint/2010/main" val="1427624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270A75-4393-41B4-BAEE-C62E0D3A575A}" type="slidenum">
              <a:rPr lang="zh-CN" altLang="en-US" smtClean="0"/>
              <a:t>20</a:t>
            </a:fld>
            <a:endParaRPr lang="zh-CN" altLang="en-US"/>
          </a:p>
        </p:txBody>
      </p:sp>
    </p:spTree>
    <p:extLst>
      <p:ext uri="{BB962C8B-B14F-4D97-AF65-F5344CB8AC3E}">
        <p14:creationId xmlns:p14="http://schemas.microsoft.com/office/powerpoint/2010/main" val="2706532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270A75-4393-41B4-BAEE-C62E0D3A575A}" type="slidenum">
              <a:rPr lang="zh-CN" altLang="en-US" smtClean="0"/>
              <a:t>21</a:t>
            </a:fld>
            <a:endParaRPr lang="zh-CN" altLang="en-US"/>
          </a:p>
        </p:txBody>
      </p:sp>
    </p:spTree>
    <p:extLst>
      <p:ext uri="{BB962C8B-B14F-4D97-AF65-F5344CB8AC3E}">
        <p14:creationId xmlns:p14="http://schemas.microsoft.com/office/powerpoint/2010/main" val="2148788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1370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270A75-4393-41B4-BAEE-C62E0D3A575A}" type="slidenum">
              <a:rPr lang="zh-CN" altLang="en-US" smtClean="0"/>
              <a:t>24</a:t>
            </a:fld>
            <a:endParaRPr lang="zh-CN" altLang="en-US"/>
          </a:p>
        </p:txBody>
      </p:sp>
    </p:spTree>
    <p:extLst>
      <p:ext uri="{BB962C8B-B14F-4D97-AF65-F5344CB8AC3E}">
        <p14:creationId xmlns:p14="http://schemas.microsoft.com/office/powerpoint/2010/main" val="2146206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270A75-4393-41B4-BAEE-C62E0D3A575A}" type="slidenum">
              <a:rPr lang="zh-CN" altLang="en-US" smtClean="0"/>
              <a:t>25</a:t>
            </a:fld>
            <a:endParaRPr lang="zh-CN" altLang="en-US"/>
          </a:p>
        </p:txBody>
      </p:sp>
    </p:spTree>
    <p:extLst>
      <p:ext uri="{BB962C8B-B14F-4D97-AF65-F5344CB8AC3E}">
        <p14:creationId xmlns:p14="http://schemas.microsoft.com/office/powerpoint/2010/main" val="85878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270A75-4393-41B4-BAEE-C62E0D3A575A}" type="slidenum">
              <a:rPr lang="zh-CN" altLang="en-US" smtClean="0"/>
              <a:t>3</a:t>
            </a:fld>
            <a:endParaRPr lang="zh-CN" altLang="en-US"/>
          </a:p>
        </p:txBody>
      </p:sp>
    </p:spTree>
    <p:extLst>
      <p:ext uri="{BB962C8B-B14F-4D97-AF65-F5344CB8AC3E}">
        <p14:creationId xmlns:p14="http://schemas.microsoft.com/office/powerpoint/2010/main" val="2850153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270A75-4393-41B4-BAEE-C62E0D3A575A}" type="slidenum">
              <a:rPr lang="zh-CN" altLang="en-US" smtClean="0"/>
              <a:t>26</a:t>
            </a:fld>
            <a:endParaRPr lang="zh-CN" altLang="en-US"/>
          </a:p>
        </p:txBody>
      </p:sp>
    </p:spTree>
    <p:extLst>
      <p:ext uri="{BB962C8B-B14F-4D97-AF65-F5344CB8AC3E}">
        <p14:creationId xmlns:p14="http://schemas.microsoft.com/office/powerpoint/2010/main" val="4058836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270A75-4393-41B4-BAEE-C62E0D3A575A}" type="slidenum">
              <a:rPr lang="zh-CN" altLang="en-US" smtClean="0"/>
              <a:t>39</a:t>
            </a:fld>
            <a:endParaRPr lang="zh-CN" altLang="en-US"/>
          </a:p>
        </p:txBody>
      </p:sp>
    </p:spTree>
    <p:extLst>
      <p:ext uri="{BB962C8B-B14F-4D97-AF65-F5344CB8AC3E}">
        <p14:creationId xmlns:p14="http://schemas.microsoft.com/office/powerpoint/2010/main" val="3961017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9043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44588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270A75-4393-41B4-BAEE-C62E0D3A575A}" type="slidenum">
              <a:rPr lang="zh-CN" altLang="en-US" smtClean="0"/>
              <a:t>7</a:t>
            </a:fld>
            <a:endParaRPr lang="zh-CN" altLang="en-US"/>
          </a:p>
        </p:txBody>
      </p:sp>
    </p:spTree>
    <p:extLst>
      <p:ext uri="{BB962C8B-B14F-4D97-AF65-F5344CB8AC3E}">
        <p14:creationId xmlns:p14="http://schemas.microsoft.com/office/powerpoint/2010/main" val="1109236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270A75-4393-41B4-BAEE-C62E0D3A575A}" type="slidenum">
              <a:rPr lang="zh-CN" altLang="en-US" smtClean="0"/>
              <a:t>8</a:t>
            </a:fld>
            <a:endParaRPr lang="zh-CN" altLang="en-US"/>
          </a:p>
        </p:txBody>
      </p:sp>
    </p:spTree>
    <p:extLst>
      <p:ext uri="{BB962C8B-B14F-4D97-AF65-F5344CB8AC3E}">
        <p14:creationId xmlns:p14="http://schemas.microsoft.com/office/powerpoint/2010/main" val="2007364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9270A75-4393-41B4-BAEE-C62E0D3A575A}" type="slidenum">
              <a:rPr lang="zh-CN" altLang="en-US" smtClean="0"/>
              <a:t>9</a:t>
            </a:fld>
            <a:endParaRPr lang="zh-CN" altLang="en-US"/>
          </a:p>
        </p:txBody>
      </p:sp>
    </p:spTree>
    <p:extLst>
      <p:ext uri="{BB962C8B-B14F-4D97-AF65-F5344CB8AC3E}">
        <p14:creationId xmlns:p14="http://schemas.microsoft.com/office/powerpoint/2010/main" val="3820451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4736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3D6D4-16A0-4327-9608-1247C67013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3199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234A5C-78A3-4F40-91B2-AFCD1FA4206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2A1E7A0-5F48-4212-8AD5-D1BC827EF6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2B20D6-0DBE-409B-AC4F-E478CC318F46}"/>
              </a:ext>
            </a:extLst>
          </p:cNvPr>
          <p:cNvSpPr>
            <a:spLocks noGrp="1"/>
          </p:cNvSpPr>
          <p:nvPr>
            <p:ph type="dt" sz="half" idx="10"/>
          </p:nvPr>
        </p:nvSpPr>
        <p:spPr/>
        <p:txBody>
          <a:bodyPr/>
          <a:lstStyle/>
          <a:p>
            <a:fld id="{825DC134-2E5F-4DE6-9CD6-997CEE97EFDC}" type="datetimeFigureOut">
              <a:rPr lang="zh-CN" altLang="en-US" smtClean="0"/>
              <a:t>2022/7/30</a:t>
            </a:fld>
            <a:endParaRPr lang="zh-CN" altLang="en-US"/>
          </a:p>
        </p:txBody>
      </p:sp>
      <p:sp>
        <p:nvSpPr>
          <p:cNvPr id="5" name="页脚占位符 4">
            <a:extLst>
              <a:ext uri="{FF2B5EF4-FFF2-40B4-BE49-F238E27FC236}">
                <a16:creationId xmlns:a16="http://schemas.microsoft.com/office/drawing/2014/main" id="{0A9D77F2-418B-422C-9F45-EB0557F0D7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5E0CA6-208E-45B6-A0C0-306281FABA08}"/>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3610382581"/>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049951-5BA0-4403-84A5-7ADE656D6A0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882DDEC-E583-4096-8C6E-695D7D1FBC5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0F06244-2185-41D1-AADD-19E4D7EE9FD1}"/>
              </a:ext>
            </a:extLst>
          </p:cNvPr>
          <p:cNvSpPr>
            <a:spLocks noGrp="1"/>
          </p:cNvSpPr>
          <p:nvPr>
            <p:ph type="dt" sz="half" idx="10"/>
          </p:nvPr>
        </p:nvSpPr>
        <p:spPr/>
        <p:txBody>
          <a:bodyPr/>
          <a:lstStyle/>
          <a:p>
            <a:fld id="{825DC134-2E5F-4DE6-9CD6-997CEE97EFDC}" type="datetimeFigureOut">
              <a:rPr lang="zh-CN" altLang="en-US" smtClean="0"/>
              <a:t>2022/7/30</a:t>
            </a:fld>
            <a:endParaRPr lang="zh-CN" altLang="en-US"/>
          </a:p>
        </p:txBody>
      </p:sp>
      <p:sp>
        <p:nvSpPr>
          <p:cNvPr id="5" name="页脚占位符 4">
            <a:extLst>
              <a:ext uri="{FF2B5EF4-FFF2-40B4-BE49-F238E27FC236}">
                <a16:creationId xmlns:a16="http://schemas.microsoft.com/office/drawing/2014/main" id="{8A21AFCF-09DB-4EA0-8301-05FE9FF20E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BF8E959-5F7F-4393-8EEB-CFE844F628C8}"/>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2623805250"/>
      </p:ext>
    </p:extLst>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EB9DC3-D091-4CCF-9C6B-963425C274C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1BE6253-2AAB-42D3-9CD1-E21C958761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B1B2D4F-17A4-45A8-AEE7-C0C226F70CC1}"/>
              </a:ext>
            </a:extLst>
          </p:cNvPr>
          <p:cNvSpPr>
            <a:spLocks noGrp="1"/>
          </p:cNvSpPr>
          <p:nvPr>
            <p:ph type="dt" sz="half" idx="10"/>
          </p:nvPr>
        </p:nvSpPr>
        <p:spPr/>
        <p:txBody>
          <a:bodyPr/>
          <a:lstStyle/>
          <a:p>
            <a:fld id="{825DC134-2E5F-4DE6-9CD6-997CEE97EFDC}" type="datetimeFigureOut">
              <a:rPr lang="zh-CN" altLang="en-US" smtClean="0"/>
              <a:t>2022/7/30</a:t>
            </a:fld>
            <a:endParaRPr lang="zh-CN" altLang="en-US"/>
          </a:p>
        </p:txBody>
      </p:sp>
      <p:sp>
        <p:nvSpPr>
          <p:cNvPr id="5" name="页脚占位符 4">
            <a:extLst>
              <a:ext uri="{FF2B5EF4-FFF2-40B4-BE49-F238E27FC236}">
                <a16:creationId xmlns:a16="http://schemas.microsoft.com/office/drawing/2014/main" id="{D8E3AB50-22A7-41EC-BDC3-007A391AC56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362DF4-6257-45D9-BCBC-AB18C9030884}"/>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2891440252"/>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CBF1CA-E08C-4CF8-9FDF-96649B1BA41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0140BB-B10D-4C2E-9B68-A6565394247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B34675CC-EA63-4222-9C61-D5A127BC965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6C103FE-A7DA-4DBC-B048-18F2DAE1CDD4}"/>
              </a:ext>
            </a:extLst>
          </p:cNvPr>
          <p:cNvSpPr>
            <a:spLocks noGrp="1"/>
          </p:cNvSpPr>
          <p:nvPr>
            <p:ph type="dt" sz="half" idx="10"/>
          </p:nvPr>
        </p:nvSpPr>
        <p:spPr/>
        <p:txBody>
          <a:bodyPr/>
          <a:lstStyle/>
          <a:p>
            <a:fld id="{825DC134-2E5F-4DE6-9CD6-997CEE97EFDC}" type="datetimeFigureOut">
              <a:rPr lang="zh-CN" altLang="en-US" smtClean="0"/>
              <a:t>2022/7/30</a:t>
            </a:fld>
            <a:endParaRPr lang="zh-CN" altLang="en-US"/>
          </a:p>
        </p:txBody>
      </p:sp>
      <p:sp>
        <p:nvSpPr>
          <p:cNvPr id="6" name="页脚占位符 5">
            <a:extLst>
              <a:ext uri="{FF2B5EF4-FFF2-40B4-BE49-F238E27FC236}">
                <a16:creationId xmlns:a16="http://schemas.microsoft.com/office/drawing/2014/main" id="{AC5F3922-49AE-4A11-94C7-DB874B7240C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2BF616B-80E8-447C-AA6C-2BB603A07F8F}"/>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1049373744"/>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8E1BE1-CC4C-459D-BB84-67E7172A571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0BE922-B630-4D0E-9313-A100FEE6D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D272A16-2810-4050-8DAF-47737277C32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DFA4653-3A42-4A6E-9D8D-C968B5B7D7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BB6027-C663-4B4F-AA10-80384FB2581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E33B178-E3BB-4EDB-879D-99A3824DCBF5}"/>
              </a:ext>
            </a:extLst>
          </p:cNvPr>
          <p:cNvSpPr>
            <a:spLocks noGrp="1"/>
          </p:cNvSpPr>
          <p:nvPr>
            <p:ph type="dt" sz="half" idx="10"/>
          </p:nvPr>
        </p:nvSpPr>
        <p:spPr/>
        <p:txBody>
          <a:bodyPr/>
          <a:lstStyle/>
          <a:p>
            <a:fld id="{825DC134-2E5F-4DE6-9CD6-997CEE97EFDC}" type="datetimeFigureOut">
              <a:rPr lang="zh-CN" altLang="en-US" smtClean="0"/>
              <a:t>2022/7/30</a:t>
            </a:fld>
            <a:endParaRPr lang="zh-CN" altLang="en-US"/>
          </a:p>
        </p:txBody>
      </p:sp>
      <p:sp>
        <p:nvSpPr>
          <p:cNvPr id="8" name="页脚占位符 7">
            <a:extLst>
              <a:ext uri="{FF2B5EF4-FFF2-40B4-BE49-F238E27FC236}">
                <a16:creationId xmlns:a16="http://schemas.microsoft.com/office/drawing/2014/main" id="{572872E3-4BA0-4EB0-8469-F44F2AA1524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B3F8F81-0F4C-4B59-A572-4CB976040808}"/>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403195504"/>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575DA-77FD-466A-B61E-81AAC7759AF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63C4929-0DB8-45CF-8748-4EF8DC982881}"/>
              </a:ext>
            </a:extLst>
          </p:cNvPr>
          <p:cNvSpPr>
            <a:spLocks noGrp="1"/>
          </p:cNvSpPr>
          <p:nvPr>
            <p:ph type="dt" sz="half" idx="10"/>
          </p:nvPr>
        </p:nvSpPr>
        <p:spPr/>
        <p:txBody>
          <a:bodyPr/>
          <a:lstStyle/>
          <a:p>
            <a:fld id="{825DC134-2E5F-4DE6-9CD6-997CEE97EFDC}" type="datetimeFigureOut">
              <a:rPr lang="zh-CN" altLang="en-US" smtClean="0"/>
              <a:t>2022/7/30</a:t>
            </a:fld>
            <a:endParaRPr lang="zh-CN" altLang="en-US"/>
          </a:p>
        </p:txBody>
      </p:sp>
      <p:sp>
        <p:nvSpPr>
          <p:cNvPr id="4" name="页脚占位符 3">
            <a:extLst>
              <a:ext uri="{FF2B5EF4-FFF2-40B4-BE49-F238E27FC236}">
                <a16:creationId xmlns:a16="http://schemas.microsoft.com/office/drawing/2014/main" id="{0E99CBBD-0820-4428-AC62-7CE6026A00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4BF7B26-5446-4F6A-87DE-DFD1F6B99487}"/>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3110495592"/>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8426375-95AF-4CAA-A760-17B0AB69D738}"/>
              </a:ext>
            </a:extLst>
          </p:cNvPr>
          <p:cNvSpPr>
            <a:spLocks noGrp="1"/>
          </p:cNvSpPr>
          <p:nvPr>
            <p:ph type="dt" sz="half" idx="10"/>
          </p:nvPr>
        </p:nvSpPr>
        <p:spPr/>
        <p:txBody>
          <a:bodyPr/>
          <a:lstStyle/>
          <a:p>
            <a:fld id="{825DC134-2E5F-4DE6-9CD6-997CEE97EFDC}" type="datetimeFigureOut">
              <a:rPr lang="zh-CN" altLang="en-US" smtClean="0"/>
              <a:t>2022/7/30</a:t>
            </a:fld>
            <a:endParaRPr lang="zh-CN" altLang="en-US"/>
          </a:p>
        </p:txBody>
      </p:sp>
      <p:sp>
        <p:nvSpPr>
          <p:cNvPr id="3" name="页脚占位符 2">
            <a:extLst>
              <a:ext uri="{FF2B5EF4-FFF2-40B4-BE49-F238E27FC236}">
                <a16:creationId xmlns:a16="http://schemas.microsoft.com/office/drawing/2014/main" id="{D9C9BFC4-BB5A-456D-BD08-125BF41E3D8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4369A36-C88E-4622-AB5A-AFAEF72E0418}"/>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2762582111"/>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11A658-1103-40ED-8811-9E9820ED48D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EA30478-D4D5-4FFC-950B-D1D7B1460D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F08524-AA95-4DF5-8C2F-FADD816973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D8DFE1F-7739-4C4A-B8BA-410E80D5D5AB}"/>
              </a:ext>
            </a:extLst>
          </p:cNvPr>
          <p:cNvSpPr>
            <a:spLocks noGrp="1"/>
          </p:cNvSpPr>
          <p:nvPr>
            <p:ph type="dt" sz="half" idx="10"/>
          </p:nvPr>
        </p:nvSpPr>
        <p:spPr/>
        <p:txBody>
          <a:bodyPr/>
          <a:lstStyle/>
          <a:p>
            <a:fld id="{825DC134-2E5F-4DE6-9CD6-997CEE97EFDC}" type="datetimeFigureOut">
              <a:rPr lang="zh-CN" altLang="en-US" smtClean="0"/>
              <a:t>2022/7/30</a:t>
            </a:fld>
            <a:endParaRPr lang="zh-CN" altLang="en-US"/>
          </a:p>
        </p:txBody>
      </p:sp>
      <p:sp>
        <p:nvSpPr>
          <p:cNvPr id="6" name="页脚占位符 5">
            <a:extLst>
              <a:ext uri="{FF2B5EF4-FFF2-40B4-BE49-F238E27FC236}">
                <a16:creationId xmlns:a16="http://schemas.microsoft.com/office/drawing/2014/main" id="{5F79C82E-EDEB-4F13-9D59-E852FD1583A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4233AC-6574-450D-9A25-7A127A126422}"/>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3403729015"/>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9C98CA-AEF7-4406-BA52-2F21BDB5D41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CE1D12C-4A8F-47B3-88A7-9D04C7C88D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B685642-2C31-4D82-8951-C0E400FDA7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3908FBB-F3AD-4F5E-A171-30A6B3BF270F}"/>
              </a:ext>
            </a:extLst>
          </p:cNvPr>
          <p:cNvSpPr>
            <a:spLocks noGrp="1"/>
          </p:cNvSpPr>
          <p:nvPr>
            <p:ph type="dt" sz="half" idx="10"/>
          </p:nvPr>
        </p:nvSpPr>
        <p:spPr/>
        <p:txBody>
          <a:bodyPr/>
          <a:lstStyle/>
          <a:p>
            <a:fld id="{825DC134-2E5F-4DE6-9CD6-997CEE97EFDC}" type="datetimeFigureOut">
              <a:rPr lang="zh-CN" altLang="en-US" smtClean="0"/>
              <a:t>2022/7/30</a:t>
            </a:fld>
            <a:endParaRPr lang="zh-CN" altLang="en-US"/>
          </a:p>
        </p:txBody>
      </p:sp>
      <p:sp>
        <p:nvSpPr>
          <p:cNvPr id="6" name="页脚占位符 5">
            <a:extLst>
              <a:ext uri="{FF2B5EF4-FFF2-40B4-BE49-F238E27FC236}">
                <a16:creationId xmlns:a16="http://schemas.microsoft.com/office/drawing/2014/main" id="{38D067A1-0A63-439E-B2A5-F19267F862E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25F97FA-8931-4960-B050-9CA9914804D1}"/>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2041348056"/>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9082F4-F080-4803-8A06-DD3FC6D33CD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9938F42-FE4E-4D7C-813E-B04E128678B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9D0E81-B54F-49B4-AAAC-9EA5C83A244E}"/>
              </a:ext>
            </a:extLst>
          </p:cNvPr>
          <p:cNvSpPr>
            <a:spLocks noGrp="1"/>
          </p:cNvSpPr>
          <p:nvPr>
            <p:ph type="dt" sz="half" idx="10"/>
          </p:nvPr>
        </p:nvSpPr>
        <p:spPr/>
        <p:txBody>
          <a:bodyPr/>
          <a:lstStyle/>
          <a:p>
            <a:fld id="{825DC134-2E5F-4DE6-9CD6-997CEE97EFDC}" type="datetimeFigureOut">
              <a:rPr lang="zh-CN" altLang="en-US" smtClean="0"/>
              <a:t>2022/7/30</a:t>
            </a:fld>
            <a:endParaRPr lang="zh-CN" altLang="en-US"/>
          </a:p>
        </p:txBody>
      </p:sp>
      <p:sp>
        <p:nvSpPr>
          <p:cNvPr id="5" name="页脚占位符 4">
            <a:extLst>
              <a:ext uri="{FF2B5EF4-FFF2-40B4-BE49-F238E27FC236}">
                <a16:creationId xmlns:a16="http://schemas.microsoft.com/office/drawing/2014/main" id="{4F438BC6-F21F-4798-9AB6-05D7FE98156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6027D22-2ADC-46C2-AACC-1CB4CCFB335A}"/>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2574681899"/>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3EA3C1-22D0-4172-92DE-1B848413CA8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264F62B-6AC5-42D5-B3D3-40F07119CA8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CE51A7-9409-4ED0-BCB5-A82E25B062D2}"/>
              </a:ext>
            </a:extLst>
          </p:cNvPr>
          <p:cNvSpPr>
            <a:spLocks noGrp="1"/>
          </p:cNvSpPr>
          <p:nvPr>
            <p:ph type="dt" sz="half" idx="10"/>
          </p:nvPr>
        </p:nvSpPr>
        <p:spPr/>
        <p:txBody>
          <a:bodyPr/>
          <a:lstStyle/>
          <a:p>
            <a:fld id="{825DC134-2E5F-4DE6-9CD6-997CEE97EFDC}" type="datetimeFigureOut">
              <a:rPr lang="zh-CN" altLang="en-US" smtClean="0"/>
              <a:t>2022/7/30</a:t>
            </a:fld>
            <a:endParaRPr lang="zh-CN" altLang="en-US"/>
          </a:p>
        </p:txBody>
      </p:sp>
      <p:sp>
        <p:nvSpPr>
          <p:cNvPr id="5" name="页脚占位符 4">
            <a:extLst>
              <a:ext uri="{FF2B5EF4-FFF2-40B4-BE49-F238E27FC236}">
                <a16:creationId xmlns:a16="http://schemas.microsoft.com/office/drawing/2014/main" id="{55C56B60-E9E9-4979-A397-1EF85C5492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E99E927-2A7F-47DD-9E7A-A489F9974B96}"/>
              </a:ext>
            </a:extLst>
          </p:cNvPr>
          <p:cNvSpPr>
            <a:spLocks noGrp="1"/>
          </p:cNvSpPr>
          <p:nvPr>
            <p:ph type="sldNum" sz="quarter" idx="12"/>
          </p:nvPr>
        </p:nvSpPr>
        <p:spPr/>
        <p:txBody>
          <a:body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3931853589"/>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1439646041"/>
      </p:ext>
    </p:extLst>
  </p:cSld>
  <p:clrMapOvr>
    <a:masterClrMapping/>
  </p:clrMapOvr>
  <p:transition spd="slow" advClick="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390933900"/>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051025957"/>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973305134"/>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2022/7/30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905395869"/>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2022/7/30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70217399"/>
      </p:ext>
    </p:extLst>
  </p:cSld>
  <p:clrMapOvr>
    <a:masterClrMapping/>
  </p:clrMapOvr>
  <p:transition spd="slow" advClick="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2022/7/30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115890980"/>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939133436"/>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2022/7/30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741303946"/>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4122428568"/>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2022/7/30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492432049"/>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30/07/2022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3929040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30/07/2022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3157515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30/07/2022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3777616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30/07/2022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3453137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30/07/2022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7785078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30/07/2022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3078967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30/07/2022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3795375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30/07/2022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42247802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30/07/2022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939208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30/07/2022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4020261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30/07/2022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325121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B7878AD-67ED-4A08-B289-BE84EB2809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D1617F3-D917-449B-9C61-5A4D58C3F6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9A88D8-80F7-433A-AE61-EF4FE761A2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5DC134-2E5F-4DE6-9CD6-997CEE97EFDC}" type="datetimeFigureOut">
              <a:rPr lang="zh-CN" altLang="en-US" smtClean="0"/>
              <a:t>2022/7/30</a:t>
            </a:fld>
            <a:endParaRPr lang="zh-CN" altLang="en-US"/>
          </a:p>
        </p:txBody>
      </p:sp>
      <p:sp>
        <p:nvSpPr>
          <p:cNvPr id="5" name="页脚占位符 4">
            <a:extLst>
              <a:ext uri="{FF2B5EF4-FFF2-40B4-BE49-F238E27FC236}">
                <a16:creationId xmlns:a16="http://schemas.microsoft.com/office/drawing/2014/main" id="{A8C9EDC4-C2E1-4E89-AB2C-D025E2AF59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751A5E8-A525-4322-9F6F-3302D52E7E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BC75E-69B5-4A17-8323-5EE7FFB5B23A}" type="slidenum">
              <a:rPr lang="zh-CN" altLang="en-US" smtClean="0"/>
              <a:t>‹#›</a:t>
            </a:fld>
            <a:endParaRPr lang="zh-CN" altLang="en-US"/>
          </a:p>
        </p:txBody>
      </p:sp>
    </p:spTree>
    <p:extLst>
      <p:ext uri="{BB962C8B-B14F-4D97-AF65-F5344CB8AC3E}">
        <p14:creationId xmlns:p14="http://schemas.microsoft.com/office/powerpoint/2010/main" val="11952893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2022/7/30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a:spLocks/>
          </p:cNvSpPr>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schemeClr val="bg1"/>
                </a:solidFill>
              </a:rPr>
              <a:t>感谢您下载包图网平台上提供的</a:t>
            </a:r>
            <a:r>
              <a:rPr lang="en-US" altLang="zh-CN" dirty="0">
                <a:solidFill>
                  <a:schemeClr val="bg1"/>
                </a:solidFill>
              </a:rPr>
              <a:t>PPT</a:t>
            </a:r>
            <a:r>
              <a:rPr lang="zh-CN" altLang="en-US" dirty="0">
                <a:solidFill>
                  <a:schemeClr val="bg1"/>
                </a:solidFill>
              </a:rPr>
              <a:t>作品，为了您和包图网以及原创作者的利益，请勿复制、传播、销售，否则将承担法律责任！包图网将对作品进行维权，按照传播下载次数进行十倍索取赔偿！</a:t>
            </a:r>
            <a:r>
              <a:rPr lang="en-US" altLang="zh-CN" dirty="0">
                <a:solidFill>
                  <a:schemeClr val="bg1"/>
                </a:solidFill>
              </a:rPr>
              <a:t>Ibaotu.com</a:t>
            </a:r>
            <a:endParaRPr lang="zh-CN" altLang="en-US" dirty="0">
              <a:solidFill>
                <a:schemeClr val="bg1"/>
              </a:solidFill>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36980694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08ED132D-452A-49E5-B8CD-EA0C46A12A5F}" type="datetimeFigureOut">
              <a:rPr lang="vi-VN" smtClean="0">
                <a:solidFill>
                  <a:prstClr val="black">
                    <a:tint val="75000"/>
                  </a:prstClr>
                </a:solidFill>
              </a:rPr>
              <a:pPr defTabSz="914377">
                <a:defRPr/>
              </a:pPr>
              <a:t>30/07/2022</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6697597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slideLayout" Target="../slideLayouts/slideLayout13.xml"/><Relationship Id="rId18" Type="http://schemas.openxmlformats.org/officeDocument/2006/relationships/image" Target="../media/image38.png"/><Relationship Id="rId3" Type="http://schemas.openxmlformats.org/officeDocument/2006/relationships/tags" Target="../tags/tag5.xml"/><Relationship Id="rId21" Type="http://schemas.openxmlformats.org/officeDocument/2006/relationships/image" Target="../media/image6.png"/><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image" Target="../media/image37.png"/><Relationship Id="rId2" Type="http://schemas.openxmlformats.org/officeDocument/2006/relationships/tags" Target="../tags/tag4.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5" Type="http://schemas.openxmlformats.org/officeDocument/2006/relationships/tags" Target="../tags/tag7.xml"/><Relationship Id="rId15" Type="http://schemas.openxmlformats.org/officeDocument/2006/relationships/image" Target="../media/image25.png"/><Relationship Id="rId10" Type="http://schemas.openxmlformats.org/officeDocument/2006/relationships/tags" Target="../tags/tag12.xml"/><Relationship Id="rId19" Type="http://schemas.openxmlformats.org/officeDocument/2006/relationships/image" Target="../media/image39.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11.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10.png"/><Relationship Id="rId5" Type="http://schemas.openxmlformats.org/officeDocument/2006/relationships/image" Target="../media/image11.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49.png"/><Relationship Id="rId5" Type="http://schemas.openxmlformats.org/officeDocument/2006/relationships/image" Target="../media/image6.png"/><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43.png"/><Relationship Id="rId12"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51.png"/><Relationship Id="rId5" Type="http://schemas.openxmlformats.org/officeDocument/2006/relationships/image" Target="../media/image11.png"/><Relationship Id="rId10" Type="http://schemas.openxmlformats.org/officeDocument/2006/relationships/image" Target="../media/image45.png"/><Relationship Id="rId4" Type="http://schemas.openxmlformats.org/officeDocument/2006/relationships/image" Target="../media/image6.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55.png"/><Relationship Id="rId5" Type="http://schemas.openxmlformats.org/officeDocument/2006/relationships/image" Target="../media/image6.png"/><Relationship Id="rId10" Type="http://schemas.openxmlformats.org/officeDocument/2006/relationships/image" Target="../media/image54.png"/><Relationship Id="rId4" Type="http://schemas.openxmlformats.org/officeDocument/2006/relationships/image" Target="../media/image4.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10" Type="http://schemas.openxmlformats.org/officeDocument/2006/relationships/image" Target="../media/image57.png"/><Relationship Id="rId4" Type="http://schemas.openxmlformats.org/officeDocument/2006/relationships/image" Target="../media/image4.png"/><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64.png"/><Relationship Id="rId5" Type="http://schemas.openxmlformats.org/officeDocument/2006/relationships/image" Target="../media/image6.png"/><Relationship Id="rId10" Type="http://schemas.openxmlformats.org/officeDocument/2006/relationships/image" Target="../media/image63.png"/><Relationship Id="rId4" Type="http://schemas.openxmlformats.org/officeDocument/2006/relationships/image" Target="../media/image4.png"/><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slide" Target="slide31.xml"/><Relationship Id="rId13" Type="http://schemas.openxmlformats.org/officeDocument/2006/relationships/slide" Target="slide36.xml"/><Relationship Id="rId18" Type="http://schemas.openxmlformats.org/officeDocument/2006/relationships/image" Target="../media/image70.png"/><Relationship Id="rId3" Type="http://schemas.openxmlformats.org/officeDocument/2006/relationships/slideLayout" Target="../slideLayouts/slideLayout35.xml"/><Relationship Id="rId7" Type="http://schemas.openxmlformats.org/officeDocument/2006/relationships/slide" Target="slide30.xml"/><Relationship Id="rId12" Type="http://schemas.openxmlformats.org/officeDocument/2006/relationships/slide" Target="slide35.xml"/><Relationship Id="rId17" Type="http://schemas.openxmlformats.org/officeDocument/2006/relationships/image" Target="../media/image69.gif"/><Relationship Id="rId2" Type="http://schemas.openxmlformats.org/officeDocument/2006/relationships/audio" Target="../media/media1.wav"/><Relationship Id="rId16" Type="http://schemas.openxmlformats.org/officeDocument/2006/relationships/image" Target="../media/image68.gif"/><Relationship Id="rId1" Type="http://schemas.microsoft.com/office/2007/relationships/media" Target="../media/media1.wav"/><Relationship Id="rId6" Type="http://schemas.openxmlformats.org/officeDocument/2006/relationships/slide" Target="slide29.xml"/><Relationship Id="rId11" Type="http://schemas.openxmlformats.org/officeDocument/2006/relationships/slide" Target="slide34.xml"/><Relationship Id="rId5" Type="http://schemas.openxmlformats.org/officeDocument/2006/relationships/image" Target="../media/image66.png"/><Relationship Id="rId15" Type="http://schemas.openxmlformats.org/officeDocument/2006/relationships/image" Target="../media/image67.gif"/><Relationship Id="rId10" Type="http://schemas.openxmlformats.org/officeDocument/2006/relationships/slide" Target="slide33.xml"/><Relationship Id="rId4" Type="http://schemas.openxmlformats.org/officeDocument/2006/relationships/image" Target="../media/image65.png"/><Relationship Id="rId9" Type="http://schemas.openxmlformats.org/officeDocument/2006/relationships/slide" Target="slide32.xml"/><Relationship Id="rId14" Type="http://schemas.openxmlformats.org/officeDocument/2006/relationships/slide" Target="slide37.xml"/></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71.png"/><Relationship Id="rId4" Type="http://schemas.openxmlformats.org/officeDocument/2006/relationships/audio" Target="../media/audio3.wav"/><Relationship Id="rId9" Type="http://schemas.openxmlformats.org/officeDocument/2006/relationships/slide" Target="slide28.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image" Target="../media/image5.pn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3.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16.png"/><Relationship Id="rId5" Type="http://schemas.openxmlformats.org/officeDocument/2006/relationships/image" Target="../media/image71.png"/><Relationship Id="rId4" Type="http://schemas.openxmlformats.org/officeDocument/2006/relationships/audio" Target="../media/audio2.wav"/><Relationship Id="rId9" Type="http://schemas.openxmlformats.org/officeDocument/2006/relationships/slide" Target="slide28.xml"/></Relationships>
</file>

<file path=ppt/slides/_rels/slide3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71.png"/><Relationship Id="rId4" Type="http://schemas.openxmlformats.org/officeDocument/2006/relationships/audio" Target="../media/audio3.wav"/><Relationship Id="rId9" Type="http://schemas.openxmlformats.org/officeDocument/2006/relationships/slide" Target="slide28.xml"/></Relationships>
</file>

<file path=ppt/slides/_rels/slide32.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3.wav"/><Relationship Id="rId7"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16.png"/><Relationship Id="rId5" Type="http://schemas.openxmlformats.org/officeDocument/2006/relationships/image" Target="../media/image71.png"/><Relationship Id="rId4" Type="http://schemas.openxmlformats.org/officeDocument/2006/relationships/audio" Target="../media/audio2.wav"/></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3.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16.png"/><Relationship Id="rId5" Type="http://schemas.openxmlformats.org/officeDocument/2006/relationships/image" Target="../media/image71.png"/><Relationship Id="rId4" Type="http://schemas.openxmlformats.org/officeDocument/2006/relationships/audio" Target="../media/audio2.wav"/><Relationship Id="rId9" Type="http://schemas.openxmlformats.org/officeDocument/2006/relationships/slide" Target="slide28.xml"/></Relationships>
</file>

<file path=ppt/slides/_rels/slide34.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3.wav"/><Relationship Id="rId7"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16.png"/><Relationship Id="rId5" Type="http://schemas.openxmlformats.org/officeDocument/2006/relationships/image" Target="../media/image71.png"/><Relationship Id="rId4" Type="http://schemas.openxmlformats.org/officeDocument/2006/relationships/audio" Target="../media/audio2.wav"/></Relationships>
</file>

<file path=ppt/slides/_rels/slide3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audio" Target="../media/audio3.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16.png"/><Relationship Id="rId5" Type="http://schemas.openxmlformats.org/officeDocument/2006/relationships/image" Target="../media/image71.png"/><Relationship Id="rId4" Type="http://schemas.openxmlformats.org/officeDocument/2006/relationships/audio" Target="../media/audio2.wav"/><Relationship Id="rId9" Type="http://schemas.openxmlformats.org/officeDocument/2006/relationships/slide" Target="slide28.xml"/></Relationships>
</file>

<file path=ppt/slides/_rels/slide3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71.png"/><Relationship Id="rId4" Type="http://schemas.openxmlformats.org/officeDocument/2006/relationships/audio" Target="../media/audio3.wav"/><Relationship Id="rId9" Type="http://schemas.openxmlformats.org/officeDocument/2006/relationships/slide" Target="slide28.xml"/></Relationships>
</file>

<file path=ppt/slides/_rels/slide37.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audio" Target="../media/audio3.wav"/><Relationship Id="rId7" Type="http://schemas.openxmlformats.org/officeDocument/2006/relationships/image" Target="../media/image72.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16.png"/><Relationship Id="rId5" Type="http://schemas.openxmlformats.org/officeDocument/2006/relationships/image" Target="../media/image71.png"/><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76.png"/><Relationship Id="rId5" Type="http://schemas.openxmlformats.org/officeDocument/2006/relationships/image" Target="../media/image6.png"/><Relationship Id="rId10" Type="http://schemas.openxmlformats.org/officeDocument/2006/relationships/image" Target="../media/image75.png"/><Relationship Id="rId4" Type="http://schemas.openxmlformats.org/officeDocument/2006/relationships/image" Target="../media/image4.png"/><Relationship Id="rId9"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9.png"/><Relationship Id="rId4" Type="http://schemas.openxmlformats.org/officeDocument/2006/relationships/image" Target="../media/image77.png"/><Relationship Id="rId9" Type="http://schemas.openxmlformats.org/officeDocument/2006/relationships/image" Target="../media/image78.png"/></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0.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8" name="图片 11">
            <a:extLst>
              <a:ext uri="{FF2B5EF4-FFF2-40B4-BE49-F238E27FC236}">
                <a16:creationId xmlns:a16="http://schemas.microsoft.com/office/drawing/2014/main" id="{EC5EB30A-E085-451A-1E7A-6C886F3D70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76200"/>
            <a:ext cx="11125200" cy="6633138"/>
          </a:xfrm>
          <a:prstGeom prst="rect">
            <a:avLst/>
          </a:prstGeom>
        </p:spPr>
      </p:pic>
      <p:pic>
        <p:nvPicPr>
          <p:cNvPr id="11" name="图片 1">
            <a:extLst>
              <a:ext uri="{FF2B5EF4-FFF2-40B4-BE49-F238E27FC236}">
                <a16:creationId xmlns:a16="http://schemas.microsoft.com/office/drawing/2014/main" id="{8936F665-0F44-596B-FEDF-CD40C4534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400" y="590517"/>
            <a:ext cx="2057400" cy="1168732"/>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6201">
            <a:off x="9479440" y="5115146"/>
            <a:ext cx="2068340" cy="1328053"/>
          </a:xfrm>
          <a:prstGeom prst="rect">
            <a:avLst/>
          </a:prstGeom>
        </p:spPr>
      </p:pic>
      <p:grpSp>
        <p:nvGrpSpPr>
          <p:cNvPr id="9" name="组合 5">
            <a:extLst>
              <a:ext uri="{FF2B5EF4-FFF2-40B4-BE49-F238E27FC236}">
                <a16:creationId xmlns:a16="http://schemas.microsoft.com/office/drawing/2014/main" id="{562A25F9-3E72-40AA-AA27-0449A68AF945}"/>
              </a:ext>
            </a:extLst>
          </p:cNvPr>
          <p:cNvGrpSpPr/>
          <p:nvPr/>
        </p:nvGrpSpPr>
        <p:grpSpPr>
          <a:xfrm>
            <a:off x="4969160" y="720627"/>
            <a:ext cx="6258547" cy="2648285"/>
            <a:chOff x="1879582" y="4397824"/>
            <a:chExt cx="3689740" cy="1258037"/>
          </a:xfrm>
          <a:noFill/>
        </p:grpSpPr>
        <p:sp>
          <p:nvSpPr>
            <p:cNvPr id="12" name="圆角矩形 6">
              <a:extLst>
                <a:ext uri="{FF2B5EF4-FFF2-40B4-BE49-F238E27FC236}">
                  <a16:creationId xmlns:a16="http://schemas.microsoft.com/office/drawing/2014/main" id="{EEA79F39-C215-4CC6-AFBD-66D80AAF7402}"/>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800">
                <a:latin typeface="字魂36号-正文宋楷" panose="02000000000000000000" pitchFamily="2" charset="-122"/>
                <a:ea typeface="字魂36号-正文宋楷" panose="02000000000000000000" pitchFamily="2" charset="-122"/>
              </a:endParaRPr>
            </a:p>
          </p:txBody>
        </p:sp>
        <p:sp>
          <p:nvSpPr>
            <p:cNvPr id="14" name="文本框 38">
              <a:extLst>
                <a:ext uri="{FF2B5EF4-FFF2-40B4-BE49-F238E27FC236}">
                  <a16:creationId xmlns:a16="http://schemas.microsoft.com/office/drawing/2014/main" id="{F663B027-6BBF-4C5D-ADDD-47D453F0B140}"/>
                </a:ext>
              </a:extLst>
            </p:cNvPr>
            <p:cNvSpPr txBox="1"/>
            <p:nvPr/>
          </p:nvSpPr>
          <p:spPr>
            <a:xfrm>
              <a:off x="1899643" y="5082861"/>
              <a:ext cx="3669679" cy="573000"/>
            </a:xfrm>
            <a:prstGeom prst="rect">
              <a:avLst/>
            </a:prstGeom>
            <a:grpFill/>
            <a:ln>
              <a:noFill/>
            </a:ln>
          </p:spPr>
          <p:txBody>
            <a:bodyPr wrap="square" lIns="72000" tIns="0" rIns="72000" bIns="0" anchor="ctr" anchorCtr="0">
              <a:noAutofit/>
            </a:bodyPr>
            <a:lstStyle/>
            <a:p>
              <a:pPr algn="ctr" defTabSz="914378">
                <a:lnSpc>
                  <a:spcPct val="120000"/>
                </a:lnSpc>
                <a:defRPr/>
              </a:pPr>
              <a:r>
                <a:rPr lang="en-US" altLang="zh-CN" sz="4000" u="sng">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rPr>
                <a:t>Đọc kết nối chủ điểm </a:t>
              </a:r>
            </a:p>
            <a:p>
              <a:pPr algn="ctr" defTabSz="914378">
                <a:lnSpc>
                  <a:spcPct val="120000"/>
                </a:lnSpc>
                <a:defRPr/>
              </a:pPr>
              <a:r>
                <a:rPr lang="en-US" altLang="zh-CN" sz="6000" b="1" i="1">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rPr>
                <a:t>Biết người biết ta</a:t>
              </a:r>
              <a:endParaRPr lang="zh-CN" altLang="en-US" sz="6000" b="1" i="1"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endParaRPr>
            </a:p>
            <a:p>
              <a:pPr algn="ctr" defTabSz="914378">
                <a:lnSpc>
                  <a:spcPct val="120000"/>
                </a:lnSpc>
                <a:defRPr/>
              </a:pPr>
              <a:br>
                <a:rPr lang="zh-CN" altLang="en-US" sz="6000" b="1" i="1"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rPr>
              </a:br>
              <a:endParaRPr lang="zh-CN" altLang="en-US" sz="6000" b="1" i="1"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pic>
        <p:nvPicPr>
          <p:cNvPr id="16" name="图片 19">
            <a:extLst>
              <a:ext uri="{FF2B5EF4-FFF2-40B4-BE49-F238E27FC236}">
                <a16:creationId xmlns:a16="http://schemas.microsoft.com/office/drawing/2014/main" id="{171124D5-EC3A-4447-A4C3-92313AD4BA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8419" y="1243325"/>
            <a:ext cx="5266750" cy="5266750"/>
          </a:xfrm>
          <a:prstGeom prst="rect">
            <a:avLst/>
          </a:prstGeom>
          <a:effectLst>
            <a:outerShdw blurRad="50800" dist="38100" dir="5400000" algn="t" rotWithShape="0">
              <a:prstClr val="black">
                <a:alpha val="40000"/>
              </a:prstClr>
            </a:outerShdw>
          </a:effectLst>
        </p:spPr>
      </p:pic>
      <p:pic>
        <p:nvPicPr>
          <p:cNvPr id="10" name="图片 2">
            <a:extLst>
              <a:ext uri="{FF2B5EF4-FFF2-40B4-BE49-F238E27FC236}">
                <a16:creationId xmlns:a16="http://schemas.microsoft.com/office/drawing/2014/main" id="{6A87AFED-1B0C-7D46-0C66-16D08B79AF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0291" y="1174883"/>
            <a:ext cx="6126469" cy="5500070"/>
          </a:xfrm>
          <a:prstGeom prst="rect">
            <a:avLst/>
          </a:prstGeom>
        </p:spPr>
      </p:pic>
    </p:spTree>
    <p:extLst>
      <p:ext uri="{BB962C8B-B14F-4D97-AF65-F5344CB8AC3E}">
        <p14:creationId xmlns:p14="http://schemas.microsoft.com/office/powerpoint/2010/main" val="50808181"/>
      </p:ext>
    </p:extLst>
  </p:cSld>
  <p:clrMapOvr>
    <a:masterClrMapping/>
  </p:clrMapOvr>
  <mc:AlternateContent xmlns:mc="http://schemas.openxmlformats.org/markup-compatibility/2006" xmlns:p14="http://schemas.microsoft.com/office/powerpoint/2010/main">
    <mc:Choice Requires="p14">
      <p:transition spd="slow" p14:dur="30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75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1000"/>
                                        <p:tgtEl>
                                          <p:spTgt spid="16"/>
                                        </p:tgtEl>
                                      </p:cBhvr>
                                    </p:animEffect>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anim calcmode="lin" valueType="num">
                                      <p:cBhvr>
                                        <p:cTn id="17" dur="2000" fill="hold"/>
                                        <p:tgtEl>
                                          <p:spTgt spid="9"/>
                                        </p:tgtEl>
                                        <p:attrNameLst>
                                          <p:attrName>ppt_w</p:attrName>
                                        </p:attrNameLst>
                                      </p:cBhvr>
                                      <p:tavLst>
                                        <p:tav tm="0" fmla="#ppt_w*sin(2.5*pi*$)">
                                          <p:val>
                                            <p:fltVal val="0"/>
                                          </p:val>
                                        </p:tav>
                                        <p:tav tm="100000">
                                          <p:val>
                                            <p:fltVal val="1"/>
                                          </p:val>
                                        </p:tav>
                                      </p:tavLst>
                                    </p:anim>
                                    <p:anim calcmode="lin" valueType="num">
                                      <p:cBhvr>
                                        <p:cTn id="18" dur="2000" fill="hold"/>
                                        <p:tgtEl>
                                          <p:spTgt spid="9"/>
                                        </p:tgtEl>
                                        <p:attrNameLst>
                                          <p:attrName>ppt_h</p:attrName>
                                        </p:attrNameLst>
                                      </p:cBhvr>
                                      <p:tavLst>
                                        <p:tav tm="0">
                                          <p:val>
                                            <p:strVal val="#ppt_h"/>
                                          </p:val>
                                        </p:tav>
                                        <p:tav tm="100000">
                                          <p:val>
                                            <p:strVal val="#ppt_h"/>
                                          </p:val>
                                        </p:tav>
                                      </p:tavLst>
                                    </p:anim>
                                  </p:childTnLst>
                                </p:cTn>
                              </p:par>
                              <p:par>
                                <p:cTn id="19" presetID="2" presetClass="entr" presetSubtype="12"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3000" fill="hold"/>
                                        <p:tgtEl>
                                          <p:spTgt spid="11"/>
                                        </p:tgtEl>
                                        <p:attrNameLst>
                                          <p:attrName>ppt_x</p:attrName>
                                        </p:attrNameLst>
                                      </p:cBhvr>
                                      <p:tavLst>
                                        <p:tav tm="0">
                                          <p:val>
                                            <p:strVal val="0-#ppt_w/2"/>
                                          </p:val>
                                        </p:tav>
                                        <p:tav tm="100000">
                                          <p:val>
                                            <p:strVal val="#ppt_x"/>
                                          </p:val>
                                        </p:tav>
                                      </p:tavLst>
                                    </p:anim>
                                    <p:anim calcmode="lin" valueType="num">
                                      <p:cBhvr additive="base">
                                        <p:cTn id="22" dur="3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D25419FE-E075-4CAF-BA92-9C7364ED7B97}"/>
              </a:ext>
            </a:extLst>
          </p:cNvPr>
          <p:cNvSpPr/>
          <p:nvPr/>
        </p:nvSpPr>
        <p:spPr>
          <a:xfrm>
            <a:off x="1701709" y="-43138"/>
            <a:ext cx="10524725" cy="6934164"/>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形状 4">
            <a:extLst>
              <a:ext uri="{FF2B5EF4-FFF2-40B4-BE49-F238E27FC236}">
                <a16:creationId xmlns:a16="http://schemas.microsoft.com/office/drawing/2014/main" id="{F0A6A2E9-B40D-4E86-95F9-E33A20326A1F}"/>
              </a:ext>
            </a:extLst>
          </p:cNvPr>
          <p:cNvSpPr/>
          <p:nvPr/>
        </p:nvSpPr>
        <p:spPr>
          <a:xfrm>
            <a:off x="0" y="-46732"/>
            <a:ext cx="12206514" cy="6934164"/>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008AF06C-CFE5-441B-AC87-C3E3331B1AD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8421" y="356349"/>
            <a:ext cx="11315157" cy="6145301"/>
          </a:xfrm>
          <a:prstGeom prst="rect">
            <a:avLst/>
          </a:prstGeom>
          <a:effectLst>
            <a:outerShdw blurRad="139700" sx="101000" sy="101000" algn="ctr" rotWithShape="0">
              <a:prstClr val="black">
                <a:alpha val="20000"/>
              </a:prstClr>
            </a:outerShdw>
          </a:effectLst>
        </p:spPr>
      </p:pic>
      <p:pic>
        <p:nvPicPr>
          <p:cNvPr id="7" name="图片 6">
            <a:extLst>
              <a:ext uri="{FF2B5EF4-FFF2-40B4-BE49-F238E27FC236}">
                <a16:creationId xmlns:a16="http://schemas.microsoft.com/office/drawing/2014/main" id="{3972274C-4F52-4002-BB13-7A1EA32A5AC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5348" y="4759442"/>
            <a:ext cx="1329690" cy="2098558"/>
          </a:xfrm>
          <a:prstGeom prst="rect">
            <a:avLst/>
          </a:prstGeom>
        </p:spPr>
      </p:pic>
      <p:pic>
        <p:nvPicPr>
          <p:cNvPr id="8" name="图片 7">
            <a:extLst>
              <a:ext uri="{FF2B5EF4-FFF2-40B4-BE49-F238E27FC236}">
                <a16:creationId xmlns:a16="http://schemas.microsoft.com/office/drawing/2014/main" id="{C578A9BE-3986-46C2-8F3C-1E02105B21C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381" y="-1"/>
            <a:ext cx="1404118" cy="1054100"/>
          </a:xfrm>
          <a:prstGeom prst="rect">
            <a:avLst/>
          </a:prstGeom>
        </p:spPr>
      </p:pic>
      <p:sp>
        <p:nvSpPr>
          <p:cNvPr id="9" name="文本框 8">
            <a:extLst>
              <a:ext uri="{FF2B5EF4-FFF2-40B4-BE49-F238E27FC236}">
                <a16:creationId xmlns:a16="http://schemas.microsoft.com/office/drawing/2014/main" id="{844A710B-F3BE-4928-A3BC-31EC89E4C576}"/>
              </a:ext>
            </a:extLst>
          </p:cNvPr>
          <p:cNvSpPr txBox="1"/>
          <p:nvPr/>
        </p:nvSpPr>
        <p:spPr>
          <a:xfrm>
            <a:off x="1560879" y="469324"/>
            <a:ext cx="85537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sng" strike="noStrike" kern="1200" cap="none" spc="0" normalizeH="0" baseline="0" noProof="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Tìm hiểu một số chú thích</a:t>
            </a:r>
            <a:endParaRPr kumimoji="0" lang="zh-CN" altLang="en-US" sz="32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8" name="PA-简单90">
            <a:extLst>
              <a:ext uri="{FF2B5EF4-FFF2-40B4-BE49-F238E27FC236}">
                <a16:creationId xmlns:a16="http://schemas.microsoft.com/office/drawing/2014/main" id="{1E6C92C4-51EC-496E-8014-1446F69F4395}"/>
              </a:ext>
            </a:extLst>
          </p:cNvPr>
          <p:cNvSpPr>
            <a:spLocks/>
          </p:cNvSpPr>
          <p:nvPr>
            <p:custDataLst>
              <p:tags r:id="rId1"/>
            </p:custDataLst>
          </p:nvPr>
        </p:nvSpPr>
        <p:spPr bwMode="auto">
          <a:xfrm>
            <a:off x="1313234" y="1809336"/>
            <a:ext cx="1957005" cy="1622943"/>
          </a:xfrm>
          <a:custGeom>
            <a:avLst/>
            <a:gdLst>
              <a:gd name="connsiteX0" fmla="*/ 810874 w 1957005"/>
              <a:gd name="connsiteY0" fmla="*/ 0 h 1622943"/>
              <a:gd name="connsiteX1" fmla="*/ 811131 w 1957005"/>
              <a:gd name="connsiteY1" fmla="*/ 24 h 1622943"/>
              <a:gd name="connsiteX2" fmla="*/ 811389 w 1957005"/>
              <a:gd name="connsiteY2" fmla="*/ 0 h 1622943"/>
              <a:gd name="connsiteX3" fmla="*/ 1384786 w 1957005"/>
              <a:gd name="connsiteY3" fmla="*/ 237557 h 1622943"/>
              <a:gd name="connsiteX4" fmla="*/ 1388672 w 1957005"/>
              <a:gd name="connsiteY4" fmla="*/ 242308 h 1622943"/>
              <a:gd name="connsiteX5" fmla="*/ 1957005 w 1957005"/>
              <a:gd name="connsiteY5" fmla="*/ 812924 h 1622943"/>
              <a:gd name="connsiteX6" fmla="*/ 1392894 w 1957005"/>
              <a:gd name="connsiteY6" fmla="*/ 1376441 h 1622943"/>
              <a:gd name="connsiteX7" fmla="*/ 1388565 w 1957005"/>
              <a:gd name="connsiteY7" fmla="*/ 1380765 h 1622943"/>
              <a:gd name="connsiteX8" fmla="*/ 1384786 w 1957005"/>
              <a:gd name="connsiteY8" fmla="*/ 1385386 h 1622943"/>
              <a:gd name="connsiteX9" fmla="*/ 811389 w 1957005"/>
              <a:gd name="connsiteY9" fmla="*/ 1622943 h 1622943"/>
              <a:gd name="connsiteX10" fmla="*/ 811131 w 1957005"/>
              <a:gd name="connsiteY10" fmla="*/ 1622918 h 1622943"/>
              <a:gd name="connsiteX11" fmla="*/ 810874 w 1957005"/>
              <a:gd name="connsiteY11" fmla="*/ 1622943 h 1622943"/>
              <a:gd name="connsiteX12" fmla="*/ 237808 w 1957005"/>
              <a:gd name="connsiteY12" fmla="*/ 1385386 h 1622943"/>
              <a:gd name="connsiteX13" fmla="*/ 237808 w 1957005"/>
              <a:gd name="connsiteY13" fmla="*/ 237557 h 1622943"/>
              <a:gd name="connsiteX14" fmla="*/ 810874 w 1957005"/>
              <a:gd name="connsiteY14" fmla="*/ 0 h 162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005" h="1622943">
                <a:moveTo>
                  <a:pt x="810874" y="0"/>
                </a:moveTo>
                <a:lnTo>
                  <a:pt x="811131" y="24"/>
                </a:lnTo>
                <a:lnTo>
                  <a:pt x="811389" y="0"/>
                </a:lnTo>
                <a:cubicBezTo>
                  <a:pt x="1018772" y="0"/>
                  <a:pt x="1226156" y="79185"/>
                  <a:pt x="1384786" y="237557"/>
                </a:cubicBezTo>
                <a:lnTo>
                  <a:pt x="1388672" y="242308"/>
                </a:lnTo>
                <a:lnTo>
                  <a:pt x="1957005" y="812924"/>
                </a:lnTo>
                <a:cubicBezTo>
                  <a:pt x="1527206" y="1242270"/>
                  <a:pt x="1419756" y="1349607"/>
                  <a:pt x="1392894" y="1376441"/>
                </a:cubicBezTo>
                <a:lnTo>
                  <a:pt x="1388565" y="1380765"/>
                </a:lnTo>
                <a:lnTo>
                  <a:pt x="1384786" y="1385386"/>
                </a:lnTo>
                <a:cubicBezTo>
                  <a:pt x="1226156" y="1543757"/>
                  <a:pt x="1018772" y="1622942"/>
                  <a:pt x="811389" y="1622943"/>
                </a:cubicBezTo>
                <a:lnTo>
                  <a:pt x="811131" y="1622918"/>
                </a:lnTo>
                <a:lnTo>
                  <a:pt x="810874" y="1622943"/>
                </a:lnTo>
                <a:cubicBezTo>
                  <a:pt x="603610" y="1622942"/>
                  <a:pt x="396347" y="1543757"/>
                  <a:pt x="237808" y="1385386"/>
                </a:cubicBezTo>
                <a:cubicBezTo>
                  <a:pt x="-79269" y="1068643"/>
                  <a:pt x="-79269" y="554299"/>
                  <a:pt x="237808" y="237557"/>
                </a:cubicBezTo>
                <a:cubicBezTo>
                  <a:pt x="396347" y="79185"/>
                  <a:pt x="603610" y="0"/>
                  <a:pt x="810874" y="0"/>
                </a:cubicBezTo>
                <a:close/>
              </a:path>
            </a:pathLst>
          </a:custGeom>
          <a:solidFill>
            <a:srgbClr val="B9C9E7"/>
          </a:solidFill>
          <a:ln w="28575" cap="flat">
            <a:solidFill>
              <a:schemeClr val="tx1">
                <a:lumMod val="65000"/>
                <a:lumOff val="35000"/>
              </a:schemeClr>
            </a:solidFill>
            <a:prstDash val="solid"/>
            <a:miter lim="800000"/>
            <a:headEnd/>
            <a:tailEn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字魂100号-方方先锋体" panose="00000500000000000000" pitchFamily="2" charset="-122"/>
              <a:ea typeface="字魂100号-方方先锋体" panose="00000500000000000000" pitchFamily="2" charset="-122"/>
              <a:cs typeface="+mn-cs"/>
              <a:sym typeface="+mn-lt"/>
            </a:endParaRPr>
          </a:p>
        </p:txBody>
      </p:sp>
      <p:sp>
        <p:nvSpPr>
          <p:cNvPr id="19" name="PA-简单91">
            <a:extLst>
              <a:ext uri="{FF2B5EF4-FFF2-40B4-BE49-F238E27FC236}">
                <a16:creationId xmlns:a16="http://schemas.microsoft.com/office/drawing/2014/main" id="{7F968A61-D222-4DCC-86BB-AB3A9F68E8EA}"/>
              </a:ext>
            </a:extLst>
          </p:cNvPr>
          <p:cNvSpPr>
            <a:spLocks/>
          </p:cNvSpPr>
          <p:nvPr>
            <p:custDataLst>
              <p:tags r:id="rId2"/>
            </p:custDataLst>
          </p:nvPr>
        </p:nvSpPr>
        <p:spPr bwMode="auto">
          <a:xfrm>
            <a:off x="1359744" y="1854229"/>
            <a:ext cx="1529756" cy="1533154"/>
          </a:xfrm>
          <a:custGeom>
            <a:avLst/>
            <a:gdLst>
              <a:gd name="T0" fmla="*/ 433 w 526"/>
              <a:gd name="T1" fmla="*/ 433 h 527"/>
              <a:gd name="T2" fmla="*/ 433 w 526"/>
              <a:gd name="T3" fmla="*/ 433 h 527"/>
              <a:gd name="T4" fmla="*/ 93 w 526"/>
              <a:gd name="T5" fmla="*/ 433 h 527"/>
              <a:gd name="T6" fmla="*/ 93 w 526"/>
              <a:gd name="T7" fmla="*/ 433 h 527"/>
              <a:gd name="T8" fmla="*/ 93 w 526"/>
              <a:gd name="T9" fmla="*/ 94 h 527"/>
              <a:gd name="T10" fmla="*/ 93 w 526"/>
              <a:gd name="T11" fmla="*/ 94 h 527"/>
              <a:gd name="T12" fmla="*/ 433 w 526"/>
              <a:gd name="T13" fmla="*/ 94 h 527"/>
              <a:gd name="T14" fmla="*/ 433 w 526"/>
              <a:gd name="T15" fmla="*/ 94 h 527"/>
              <a:gd name="T16" fmla="*/ 433 w 526"/>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6" h="527">
                <a:moveTo>
                  <a:pt x="433" y="433"/>
                </a:moveTo>
                <a:cubicBezTo>
                  <a:pt x="433" y="433"/>
                  <a:pt x="433" y="433"/>
                  <a:pt x="433" y="433"/>
                </a:cubicBezTo>
                <a:cubicBezTo>
                  <a:pt x="339" y="527"/>
                  <a:pt x="187" y="527"/>
                  <a:pt x="93" y="433"/>
                </a:cubicBezTo>
                <a:cubicBezTo>
                  <a:pt x="93" y="433"/>
                  <a:pt x="93" y="433"/>
                  <a:pt x="93" y="433"/>
                </a:cubicBezTo>
                <a:cubicBezTo>
                  <a:pt x="0" y="339"/>
                  <a:pt x="0" y="188"/>
                  <a:pt x="93" y="94"/>
                </a:cubicBezTo>
                <a:cubicBezTo>
                  <a:pt x="93" y="94"/>
                  <a:pt x="93" y="94"/>
                  <a:pt x="93" y="94"/>
                </a:cubicBezTo>
                <a:cubicBezTo>
                  <a:pt x="187" y="0"/>
                  <a:pt x="339" y="0"/>
                  <a:pt x="433" y="94"/>
                </a:cubicBezTo>
                <a:cubicBezTo>
                  <a:pt x="433" y="94"/>
                  <a:pt x="433" y="94"/>
                  <a:pt x="433" y="94"/>
                </a:cubicBezTo>
                <a:cubicBezTo>
                  <a:pt x="526" y="188"/>
                  <a:pt x="526" y="339"/>
                  <a:pt x="433" y="433"/>
                </a:cubicBezTo>
                <a:close/>
              </a:path>
            </a:pathLst>
          </a:custGeom>
          <a:solidFill>
            <a:srgbClr val="FFFFF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字魂100号-方方先锋体" panose="00000500000000000000" pitchFamily="2" charset="-122"/>
              <a:ea typeface="字魂100号-方方先锋体" panose="00000500000000000000" pitchFamily="2" charset="-122"/>
              <a:cs typeface="+mn-cs"/>
              <a:sym typeface="+mn-lt"/>
            </a:endParaRPr>
          </a:p>
        </p:txBody>
      </p:sp>
      <p:sp>
        <p:nvSpPr>
          <p:cNvPr id="20" name="PA-简单92">
            <a:extLst>
              <a:ext uri="{FF2B5EF4-FFF2-40B4-BE49-F238E27FC236}">
                <a16:creationId xmlns:a16="http://schemas.microsoft.com/office/drawing/2014/main" id="{51139EC2-D110-444A-BD29-89173E2C42CD}"/>
              </a:ext>
            </a:extLst>
          </p:cNvPr>
          <p:cNvSpPr txBox="1"/>
          <p:nvPr>
            <p:custDataLst>
              <p:tags r:id="rId3"/>
            </p:custDataLst>
          </p:nvPr>
        </p:nvSpPr>
        <p:spPr>
          <a:xfrm>
            <a:off x="1755812" y="2149369"/>
            <a:ext cx="746015" cy="771623"/>
          </a:xfrm>
          <a:prstGeom prst="rect">
            <a:avLst/>
          </a:prstGeom>
          <a:noFill/>
          <a:ln>
            <a:noFill/>
          </a:ln>
        </p:spPr>
        <p:txBody>
          <a:bodyPr wrap="none" lIns="90000" tIns="46800" rIns="90000" bIns="468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a:ln>
                  <a:noFill/>
                </a:ln>
                <a:solidFill>
                  <a:prstClr val="black"/>
                </a:solidFill>
                <a:effectLst/>
                <a:uLnTx/>
                <a:uFillTx/>
                <a:latin typeface="Times New Roman" panose="02020603050405020304" pitchFamily="18" charset="0"/>
                <a:ea typeface="字魂100号-方方先锋体" panose="00000500000000000000" pitchFamily="2" charset="-122"/>
                <a:cs typeface="Times New Roman" panose="02020603050405020304" pitchFamily="18" charset="0"/>
                <a:sym typeface="+mn-lt"/>
              </a:rPr>
              <a:t>01</a:t>
            </a:r>
            <a:endPar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字魂100号-方方先锋体" panose="00000500000000000000" pitchFamily="2" charset="-122"/>
              <a:cs typeface="Times New Roman" panose="02020603050405020304" pitchFamily="18" charset="0"/>
              <a:sym typeface="+mn-lt"/>
            </a:endParaRPr>
          </a:p>
        </p:txBody>
      </p:sp>
      <p:sp>
        <p:nvSpPr>
          <p:cNvPr id="21" name="PA-简单93">
            <a:extLst>
              <a:ext uri="{FF2B5EF4-FFF2-40B4-BE49-F238E27FC236}">
                <a16:creationId xmlns:a16="http://schemas.microsoft.com/office/drawing/2014/main" id="{4FD6080E-B4A6-4218-BB6D-07940FB0D405}"/>
              </a:ext>
            </a:extLst>
          </p:cNvPr>
          <p:cNvSpPr>
            <a:spLocks/>
          </p:cNvSpPr>
          <p:nvPr>
            <p:custDataLst>
              <p:tags r:id="rId4"/>
            </p:custDataLst>
          </p:nvPr>
        </p:nvSpPr>
        <p:spPr bwMode="auto">
          <a:xfrm>
            <a:off x="3607934" y="1809336"/>
            <a:ext cx="1960414" cy="1622943"/>
          </a:xfrm>
          <a:custGeom>
            <a:avLst/>
            <a:gdLst>
              <a:gd name="connsiteX0" fmla="*/ 812247 w 1960414"/>
              <a:gd name="connsiteY0" fmla="*/ 0 h 1622943"/>
              <a:gd name="connsiteX1" fmla="*/ 812399 w 1960414"/>
              <a:gd name="connsiteY1" fmla="*/ 14 h 1622943"/>
              <a:gd name="connsiteX2" fmla="*/ 812552 w 1960414"/>
              <a:gd name="connsiteY2" fmla="*/ 0 h 1622943"/>
              <a:gd name="connsiteX3" fmla="*/ 1387211 w 1960414"/>
              <a:gd name="connsiteY3" fmla="*/ 237557 h 1622943"/>
              <a:gd name="connsiteX4" fmla="*/ 1960414 w 1960414"/>
              <a:gd name="connsiteY4" fmla="*/ 812924 h 1622943"/>
              <a:gd name="connsiteX5" fmla="*/ 1387211 w 1960414"/>
              <a:gd name="connsiteY5" fmla="*/ 1385386 h 1622943"/>
              <a:gd name="connsiteX6" fmla="*/ 812552 w 1960414"/>
              <a:gd name="connsiteY6" fmla="*/ 1622943 h 1622943"/>
              <a:gd name="connsiteX7" fmla="*/ 812399 w 1960414"/>
              <a:gd name="connsiteY7" fmla="*/ 1622928 h 1622943"/>
              <a:gd name="connsiteX8" fmla="*/ 812247 w 1960414"/>
              <a:gd name="connsiteY8" fmla="*/ 1622943 h 1622943"/>
              <a:gd name="connsiteX9" fmla="*/ 237784 w 1960414"/>
              <a:gd name="connsiteY9" fmla="*/ 1385386 h 1622943"/>
              <a:gd name="connsiteX10" fmla="*/ 237784 w 1960414"/>
              <a:gd name="connsiteY10" fmla="*/ 237557 h 1622943"/>
              <a:gd name="connsiteX11" fmla="*/ 812247 w 1960414"/>
              <a:gd name="connsiteY11" fmla="*/ 0 h 162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0414" h="1622943">
                <a:moveTo>
                  <a:pt x="812247" y="0"/>
                </a:moveTo>
                <a:lnTo>
                  <a:pt x="812399" y="14"/>
                </a:lnTo>
                <a:lnTo>
                  <a:pt x="812552" y="0"/>
                </a:lnTo>
                <a:cubicBezTo>
                  <a:pt x="1020593" y="0"/>
                  <a:pt x="1228634" y="79185"/>
                  <a:pt x="1387211" y="237557"/>
                </a:cubicBezTo>
                <a:lnTo>
                  <a:pt x="1960414" y="812924"/>
                </a:lnTo>
                <a:cubicBezTo>
                  <a:pt x="1387211" y="1385386"/>
                  <a:pt x="1387211" y="1385386"/>
                  <a:pt x="1387211" y="1385386"/>
                </a:cubicBezTo>
                <a:cubicBezTo>
                  <a:pt x="1228634" y="1543757"/>
                  <a:pt x="1020593" y="1622942"/>
                  <a:pt x="812552" y="1622943"/>
                </a:cubicBezTo>
                <a:lnTo>
                  <a:pt x="812399" y="1622928"/>
                </a:lnTo>
                <a:lnTo>
                  <a:pt x="812247" y="1622943"/>
                </a:lnTo>
                <a:cubicBezTo>
                  <a:pt x="604277" y="1622942"/>
                  <a:pt x="396307" y="1543757"/>
                  <a:pt x="237784" y="1385386"/>
                </a:cubicBezTo>
                <a:cubicBezTo>
                  <a:pt x="-79261" y="1068643"/>
                  <a:pt x="-79261" y="554299"/>
                  <a:pt x="237784" y="237557"/>
                </a:cubicBezTo>
                <a:cubicBezTo>
                  <a:pt x="396307" y="79185"/>
                  <a:pt x="604277" y="0"/>
                  <a:pt x="812247" y="0"/>
                </a:cubicBezTo>
                <a:close/>
              </a:path>
            </a:pathLst>
          </a:custGeom>
          <a:solidFill>
            <a:srgbClr val="F3C900"/>
          </a:solidFill>
          <a:ln w="28575" cap="flat">
            <a:solidFill>
              <a:schemeClr val="tx1">
                <a:lumMod val="65000"/>
                <a:lumOff val="35000"/>
              </a:schemeClr>
            </a:solidFill>
            <a:prstDash val="solid"/>
            <a:miter lim="800000"/>
            <a:headEnd/>
            <a:tailEn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字魂100号-方方先锋体" panose="00000500000000000000" pitchFamily="2" charset="-122"/>
              <a:ea typeface="字魂100号-方方先锋体" panose="00000500000000000000" pitchFamily="2" charset="-122"/>
              <a:cs typeface="+mn-cs"/>
              <a:sym typeface="+mn-lt"/>
            </a:endParaRPr>
          </a:p>
        </p:txBody>
      </p:sp>
      <p:sp>
        <p:nvSpPr>
          <p:cNvPr id="22" name="PA-简单94">
            <a:extLst>
              <a:ext uri="{FF2B5EF4-FFF2-40B4-BE49-F238E27FC236}">
                <a16:creationId xmlns:a16="http://schemas.microsoft.com/office/drawing/2014/main" id="{0E946102-E80D-45C4-8CEF-EE481594E729}"/>
              </a:ext>
            </a:extLst>
          </p:cNvPr>
          <p:cNvSpPr>
            <a:spLocks/>
          </p:cNvSpPr>
          <p:nvPr>
            <p:custDataLst>
              <p:tags r:id="rId5"/>
            </p:custDataLst>
          </p:nvPr>
        </p:nvSpPr>
        <p:spPr bwMode="auto">
          <a:xfrm>
            <a:off x="3653603" y="1854229"/>
            <a:ext cx="1533155" cy="1533154"/>
          </a:xfrm>
          <a:custGeom>
            <a:avLst/>
            <a:gdLst>
              <a:gd name="T0" fmla="*/ 433 w 527"/>
              <a:gd name="T1" fmla="*/ 433 h 527"/>
              <a:gd name="T2" fmla="*/ 433 w 527"/>
              <a:gd name="T3" fmla="*/ 433 h 527"/>
              <a:gd name="T4" fmla="*/ 94 w 527"/>
              <a:gd name="T5" fmla="*/ 433 h 527"/>
              <a:gd name="T6" fmla="*/ 94 w 527"/>
              <a:gd name="T7" fmla="*/ 433 h 527"/>
              <a:gd name="T8" fmla="*/ 94 w 527"/>
              <a:gd name="T9" fmla="*/ 94 h 527"/>
              <a:gd name="T10" fmla="*/ 94 w 527"/>
              <a:gd name="T11" fmla="*/ 94 h 527"/>
              <a:gd name="T12" fmla="*/ 433 w 527"/>
              <a:gd name="T13" fmla="*/ 94 h 527"/>
              <a:gd name="T14" fmla="*/ 433 w 527"/>
              <a:gd name="T15" fmla="*/ 94 h 527"/>
              <a:gd name="T16" fmla="*/ 433 w 527"/>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7" h="527">
                <a:moveTo>
                  <a:pt x="433" y="433"/>
                </a:moveTo>
                <a:cubicBezTo>
                  <a:pt x="433" y="433"/>
                  <a:pt x="433" y="433"/>
                  <a:pt x="433" y="433"/>
                </a:cubicBezTo>
                <a:cubicBezTo>
                  <a:pt x="339" y="527"/>
                  <a:pt x="188" y="527"/>
                  <a:pt x="94" y="433"/>
                </a:cubicBezTo>
                <a:cubicBezTo>
                  <a:pt x="94" y="433"/>
                  <a:pt x="94" y="433"/>
                  <a:pt x="94" y="433"/>
                </a:cubicBezTo>
                <a:cubicBezTo>
                  <a:pt x="0" y="339"/>
                  <a:pt x="0" y="188"/>
                  <a:pt x="94" y="94"/>
                </a:cubicBezTo>
                <a:cubicBezTo>
                  <a:pt x="94" y="94"/>
                  <a:pt x="94" y="94"/>
                  <a:pt x="94" y="94"/>
                </a:cubicBezTo>
                <a:cubicBezTo>
                  <a:pt x="188" y="0"/>
                  <a:pt x="339" y="0"/>
                  <a:pt x="433" y="94"/>
                </a:cubicBezTo>
                <a:cubicBezTo>
                  <a:pt x="433" y="94"/>
                  <a:pt x="433" y="94"/>
                  <a:pt x="433" y="94"/>
                </a:cubicBezTo>
                <a:cubicBezTo>
                  <a:pt x="527" y="188"/>
                  <a:pt x="527" y="339"/>
                  <a:pt x="433" y="433"/>
                </a:cubicBezTo>
                <a:close/>
              </a:path>
            </a:pathLst>
          </a:custGeom>
          <a:solidFill>
            <a:srgbClr val="FFFFF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字魂100号-方方先锋体" panose="00000500000000000000" pitchFamily="2" charset="-122"/>
              <a:ea typeface="字魂100号-方方先锋体" panose="00000500000000000000" pitchFamily="2" charset="-122"/>
              <a:cs typeface="+mn-cs"/>
              <a:sym typeface="+mn-lt"/>
            </a:endParaRPr>
          </a:p>
        </p:txBody>
      </p:sp>
      <p:sp>
        <p:nvSpPr>
          <p:cNvPr id="23" name="PA-简单95">
            <a:extLst>
              <a:ext uri="{FF2B5EF4-FFF2-40B4-BE49-F238E27FC236}">
                <a16:creationId xmlns:a16="http://schemas.microsoft.com/office/drawing/2014/main" id="{D200F1EE-9D34-4C98-A7E0-5D3C55E1D55D}"/>
              </a:ext>
            </a:extLst>
          </p:cNvPr>
          <p:cNvSpPr txBox="1"/>
          <p:nvPr>
            <p:custDataLst>
              <p:tags r:id="rId6"/>
            </p:custDataLst>
          </p:nvPr>
        </p:nvSpPr>
        <p:spPr>
          <a:xfrm>
            <a:off x="4051550" y="2149369"/>
            <a:ext cx="746015" cy="771623"/>
          </a:xfrm>
          <a:prstGeom prst="rect">
            <a:avLst/>
          </a:prstGeom>
          <a:noFill/>
          <a:ln>
            <a:noFill/>
          </a:ln>
        </p:spPr>
        <p:txBody>
          <a:bodyPr wrap="none" lIns="90000" tIns="46800" rIns="90000" bIns="468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a:ln>
                  <a:noFill/>
                </a:ln>
                <a:solidFill>
                  <a:prstClr val="black"/>
                </a:solidFill>
                <a:effectLst/>
                <a:uLnTx/>
                <a:uFillTx/>
                <a:latin typeface="Times New Roman" panose="02020603050405020304" pitchFamily="18" charset="0"/>
                <a:ea typeface="字魂100号-方方先锋体" panose="00000500000000000000" pitchFamily="2" charset="-122"/>
                <a:cs typeface="Times New Roman" panose="02020603050405020304" pitchFamily="18" charset="0"/>
                <a:sym typeface="+mn-lt"/>
              </a:rPr>
              <a:t>02</a:t>
            </a:r>
            <a:endPar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字魂100号-方方先锋体" panose="00000500000000000000" pitchFamily="2" charset="-122"/>
              <a:cs typeface="Times New Roman" panose="02020603050405020304" pitchFamily="18" charset="0"/>
              <a:sym typeface="+mn-lt"/>
            </a:endParaRPr>
          </a:p>
        </p:txBody>
      </p:sp>
      <p:sp>
        <p:nvSpPr>
          <p:cNvPr id="24" name="PA-简单96">
            <a:extLst>
              <a:ext uri="{FF2B5EF4-FFF2-40B4-BE49-F238E27FC236}">
                <a16:creationId xmlns:a16="http://schemas.microsoft.com/office/drawing/2014/main" id="{07141CE4-CF62-4633-BE98-823425C6AE57}"/>
              </a:ext>
            </a:extLst>
          </p:cNvPr>
          <p:cNvSpPr txBox="1"/>
          <p:nvPr>
            <p:custDataLst>
              <p:tags r:id="rId7"/>
            </p:custDataLst>
          </p:nvPr>
        </p:nvSpPr>
        <p:spPr>
          <a:xfrm>
            <a:off x="1145160" y="3784599"/>
            <a:ext cx="1958923" cy="525401"/>
          </a:xfrm>
          <a:prstGeom prst="rect">
            <a:avLst/>
          </a:prstGeom>
          <a:noFill/>
        </p:spPr>
        <p:txBody>
          <a:bodyPr wrap="square" lIns="90000" tIns="46800" rIns="90000" bIns="46800" rtlCol="0">
            <a:spAutoFit/>
          </a:bodyPr>
          <a:lstStyle>
            <a:defPPr>
              <a:defRPr lang="en-US"/>
            </a:defPPr>
            <a:lvl1pPr algn="r">
              <a:lnSpc>
                <a:spcPct val="110000"/>
              </a:lnSpc>
              <a:defRPr sz="1198">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Châu</a:t>
            </a:r>
            <a:r>
              <a:rPr kumimoji="0" lang="nl-NL" sz="2800" b="0" i="1" u="none" strike="noStrike" kern="1200" cap="none" spc="0" normalizeH="0" noProof="0">
                <a:ln>
                  <a:noFill/>
                </a:ln>
                <a:solidFill>
                  <a:srgbClr val="002060"/>
                </a:solidFill>
                <a:effectLst/>
                <a:uLnTx/>
                <a:uFillTx/>
                <a:latin typeface="Times New Roman" panose="02020603050405020304" pitchFamily="18" charset="0"/>
                <a:cs typeface="Times New Roman" panose="02020603050405020304" pitchFamily="18" charset="0"/>
              </a:rPr>
              <a:t> chấu</a:t>
            </a:r>
            <a:endParaRPr kumimoji="0" lang="en-US" sz="2800" b="0" i="1" u="none" strike="noStrike" kern="1200" cap="none" spc="0" normalizeH="0" baseline="0" noProof="0" dirty="0">
              <a:ln>
                <a:noFill/>
              </a:ln>
              <a:solidFill>
                <a:srgbClr val="002060"/>
              </a:solidFill>
              <a:effectLst/>
              <a:uLnTx/>
              <a:uFillTx/>
              <a:latin typeface="Times New Roman" panose="02020603050405020304" pitchFamily="18" charset="0"/>
              <a:ea typeface="字魂100号-方方先锋体" panose="00000500000000000000" pitchFamily="2" charset="-122"/>
              <a:cs typeface="Times New Roman" panose="02020603050405020304" pitchFamily="18" charset="0"/>
              <a:sym typeface="+mn-lt"/>
            </a:endParaRPr>
          </a:p>
        </p:txBody>
      </p:sp>
      <p:sp>
        <p:nvSpPr>
          <p:cNvPr id="25" name="PA-简单97">
            <a:extLst>
              <a:ext uri="{FF2B5EF4-FFF2-40B4-BE49-F238E27FC236}">
                <a16:creationId xmlns:a16="http://schemas.microsoft.com/office/drawing/2014/main" id="{828CB89B-ADF4-4F13-86FB-43BD4A4AEE85}"/>
              </a:ext>
            </a:extLst>
          </p:cNvPr>
          <p:cNvSpPr txBox="1"/>
          <p:nvPr>
            <p:custDataLst>
              <p:tags r:id="rId8"/>
            </p:custDataLst>
          </p:nvPr>
        </p:nvSpPr>
        <p:spPr>
          <a:xfrm>
            <a:off x="3442418" y="3784599"/>
            <a:ext cx="1958923" cy="525401"/>
          </a:xfrm>
          <a:prstGeom prst="rect">
            <a:avLst/>
          </a:prstGeom>
          <a:noFill/>
        </p:spPr>
        <p:txBody>
          <a:bodyPr wrap="square" lIns="90000" tIns="46800" rIns="90000" bIns="46800" rtlCol="0">
            <a:spAutoFit/>
          </a:bodyPr>
          <a:lstStyle>
            <a:defPPr>
              <a:defRPr lang="en-US"/>
            </a:defPPr>
            <a:lvl1pPr algn="r">
              <a:lnSpc>
                <a:spcPct val="110000"/>
              </a:lnSpc>
              <a:defRPr sz="1198">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1"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Dè</a:t>
            </a:r>
            <a:endParaRPr kumimoji="0" lang="en-US" sz="2800" b="0"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6" name="PA-简单98">
            <a:extLst>
              <a:ext uri="{FF2B5EF4-FFF2-40B4-BE49-F238E27FC236}">
                <a16:creationId xmlns:a16="http://schemas.microsoft.com/office/drawing/2014/main" id="{04888508-DE80-482C-BD87-09399271BCFB}"/>
              </a:ext>
            </a:extLst>
          </p:cNvPr>
          <p:cNvSpPr txBox="1"/>
          <p:nvPr>
            <p:custDataLst>
              <p:tags r:id="rId9"/>
            </p:custDataLst>
          </p:nvPr>
        </p:nvSpPr>
        <p:spPr>
          <a:xfrm>
            <a:off x="5739676" y="3774145"/>
            <a:ext cx="1958923" cy="525401"/>
          </a:xfrm>
          <a:prstGeom prst="rect">
            <a:avLst/>
          </a:prstGeom>
          <a:noFill/>
        </p:spPr>
        <p:txBody>
          <a:bodyPr wrap="square" lIns="90000" tIns="46800" rIns="90000" bIns="46800" rtlCol="0">
            <a:spAutoFit/>
          </a:bodyPr>
          <a:lstStyle>
            <a:defPPr>
              <a:defRPr lang="en-US"/>
            </a:defPPr>
            <a:lvl1pPr algn="r">
              <a:lnSpc>
                <a:spcPct val="110000"/>
              </a:lnSpc>
              <a:defRPr sz="1198">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i="1" noProof="0">
                <a:solidFill>
                  <a:srgbClr val="002060"/>
                </a:solidFill>
                <a:latin typeface="Times New Roman" panose="02020603050405020304" pitchFamily="18" charset="0"/>
                <a:cs typeface="Times New Roman" panose="02020603050405020304" pitchFamily="18" charset="0"/>
                <a:sym typeface="+mn-lt"/>
              </a:rPr>
              <a:t>Ống Đùng</a:t>
            </a:r>
            <a:endParaRPr kumimoji="0" lang="en-US" sz="2800" b="0" i="1" u="none" strike="noStrike" kern="1200" cap="none" spc="0" normalizeH="0" baseline="0" noProof="0" dirty="0">
              <a:ln>
                <a:noFill/>
              </a:ln>
              <a:solidFill>
                <a:srgbClr val="002060"/>
              </a:solidFill>
              <a:effectLst/>
              <a:uLnTx/>
              <a:uFillTx/>
              <a:latin typeface="Times New Roman" panose="02020603050405020304" pitchFamily="18" charset="0"/>
              <a:ea typeface="字魂100号-方方先锋体" panose="00000500000000000000" pitchFamily="2" charset="-122"/>
              <a:cs typeface="Times New Roman" panose="02020603050405020304" pitchFamily="18" charset="0"/>
              <a:sym typeface="+mn-lt"/>
            </a:endParaRPr>
          </a:p>
        </p:txBody>
      </p:sp>
      <p:sp>
        <p:nvSpPr>
          <p:cNvPr id="27" name="PA-简单99">
            <a:extLst>
              <a:ext uri="{FF2B5EF4-FFF2-40B4-BE49-F238E27FC236}">
                <a16:creationId xmlns:a16="http://schemas.microsoft.com/office/drawing/2014/main" id="{357C0874-418C-4AFD-83F6-4F2D061D8A3A}"/>
              </a:ext>
            </a:extLst>
          </p:cNvPr>
          <p:cNvSpPr>
            <a:spLocks/>
          </p:cNvSpPr>
          <p:nvPr>
            <p:custDataLst>
              <p:tags r:id="rId10"/>
            </p:custDataLst>
          </p:nvPr>
        </p:nvSpPr>
        <p:spPr bwMode="auto">
          <a:xfrm>
            <a:off x="5906042" y="1809336"/>
            <a:ext cx="1960414" cy="1622943"/>
          </a:xfrm>
          <a:custGeom>
            <a:avLst/>
            <a:gdLst>
              <a:gd name="connsiteX0" fmla="*/ 812247 w 1960414"/>
              <a:gd name="connsiteY0" fmla="*/ 0 h 1622943"/>
              <a:gd name="connsiteX1" fmla="*/ 812399 w 1960414"/>
              <a:gd name="connsiteY1" fmla="*/ 14 h 1622943"/>
              <a:gd name="connsiteX2" fmla="*/ 812552 w 1960414"/>
              <a:gd name="connsiteY2" fmla="*/ 0 h 1622943"/>
              <a:gd name="connsiteX3" fmla="*/ 1387211 w 1960414"/>
              <a:gd name="connsiteY3" fmla="*/ 237557 h 1622943"/>
              <a:gd name="connsiteX4" fmla="*/ 1960414 w 1960414"/>
              <a:gd name="connsiteY4" fmla="*/ 812924 h 1622943"/>
              <a:gd name="connsiteX5" fmla="*/ 1387211 w 1960414"/>
              <a:gd name="connsiteY5" fmla="*/ 1385386 h 1622943"/>
              <a:gd name="connsiteX6" fmla="*/ 812552 w 1960414"/>
              <a:gd name="connsiteY6" fmla="*/ 1622943 h 1622943"/>
              <a:gd name="connsiteX7" fmla="*/ 812399 w 1960414"/>
              <a:gd name="connsiteY7" fmla="*/ 1622928 h 1622943"/>
              <a:gd name="connsiteX8" fmla="*/ 812247 w 1960414"/>
              <a:gd name="connsiteY8" fmla="*/ 1622943 h 1622943"/>
              <a:gd name="connsiteX9" fmla="*/ 237784 w 1960414"/>
              <a:gd name="connsiteY9" fmla="*/ 1385386 h 1622943"/>
              <a:gd name="connsiteX10" fmla="*/ 237784 w 1960414"/>
              <a:gd name="connsiteY10" fmla="*/ 237557 h 1622943"/>
              <a:gd name="connsiteX11" fmla="*/ 812247 w 1960414"/>
              <a:gd name="connsiteY11" fmla="*/ 0 h 162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60414" h="1622943">
                <a:moveTo>
                  <a:pt x="812247" y="0"/>
                </a:moveTo>
                <a:lnTo>
                  <a:pt x="812399" y="14"/>
                </a:lnTo>
                <a:lnTo>
                  <a:pt x="812552" y="0"/>
                </a:lnTo>
                <a:cubicBezTo>
                  <a:pt x="1020593" y="0"/>
                  <a:pt x="1228634" y="79185"/>
                  <a:pt x="1387211" y="237557"/>
                </a:cubicBezTo>
                <a:lnTo>
                  <a:pt x="1960414" y="812924"/>
                </a:lnTo>
                <a:cubicBezTo>
                  <a:pt x="1387211" y="1385386"/>
                  <a:pt x="1387211" y="1385386"/>
                  <a:pt x="1387211" y="1385386"/>
                </a:cubicBezTo>
                <a:cubicBezTo>
                  <a:pt x="1228634" y="1543757"/>
                  <a:pt x="1020593" y="1622942"/>
                  <a:pt x="812552" y="1622943"/>
                </a:cubicBezTo>
                <a:lnTo>
                  <a:pt x="812399" y="1622928"/>
                </a:lnTo>
                <a:lnTo>
                  <a:pt x="812247" y="1622943"/>
                </a:lnTo>
                <a:cubicBezTo>
                  <a:pt x="604277" y="1622942"/>
                  <a:pt x="396307" y="1543757"/>
                  <a:pt x="237784" y="1385386"/>
                </a:cubicBezTo>
                <a:cubicBezTo>
                  <a:pt x="-79261" y="1068643"/>
                  <a:pt x="-79261" y="554299"/>
                  <a:pt x="237784" y="237557"/>
                </a:cubicBezTo>
                <a:cubicBezTo>
                  <a:pt x="396307" y="79185"/>
                  <a:pt x="604277" y="0"/>
                  <a:pt x="812247" y="0"/>
                </a:cubicBezTo>
                <a:close/>
              </a:path>
            </a:pathLst>
          </a:custGeom>
          <a:solidFill>
            <a:srgbClr val="B9C9E7"/>
          </a:solidFill>
          <a:ln w="28575" cap="flat">
            <a:solidFill>
              <a:schemeClr val="tx1">
                <a:lumMod val="65000"/>
                <a:lumOff val="35000"/>
              </a:schemeClr>
            </a:solidFill>
            <a:prstDash val="solid"/>
            <a:miter lim="800000"/>
            <a:headEnd/>
            <a:tailEnd/>
          </a:ln>
          <a:effec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字魂100号-方方先锋体" panose="00000500000000000000" pitchFamily="2" charset="-122"/>
              <a:ea typeface="字魂100号-方方先锋体" panose="00000500000000000000" pitchFamily="2" charset="-122"/>
              <a:cs typeface="+mn-cs"/>
              <a:sym typeface="+mn-lt"/>
            </a:endParaRPr>
          </a:p>
        </p:txBody>
      </p:sp>
      <p:sp>
        <p:nvSpPr>
          <p:cNvPr id="28" name="PA-简单100">
            <a:extLst>
              <a:ext uri="{FF2B5EF4-FFF2-40B4-BE49-F238E27FC236}">
                <a16:creationId xmlns:a16="http://schemas.microsoft.com/office/drawing/2014/main" id="{E264739A-DDCD-4828-A7A3-AA518BECE507}"/>
              </a:ext>
            </a:extLst>
          </p:cNvPr>
          <p:cNvSpPr>
            <a:spLocks/>
          </p:cNvSpPr>
          <p:nvPr>
            <p:custDataLst>
              <p:tags r:id="rId11"/>
            </p:custDataLst>
          </p:nvPr>
        </p:nvSpPr>
        <p:spPr bwMode="auto">
          <a:xfrm>
            <a:off x="5951712" y="1854229"/>
            <a:ext cx="1533155" cy="1533154"/>
          </a:xfrm>
          <a:custGeom>
            <a:avLst/>
            <a:gdLst>
              <a:gd name="T0" fmla="*/ 433 w 527"/>
              <a:gd name="T1" fmla="*/ 433 h 527"/>
              <a:gd name="T2" fmla="*/ 433 w 527"/>
              <a:gd name="T3" fmla="*/ 433 h 527"/>
              <a:gd name="T4" fmla="*/ 94 w 527"/>
              <a:gd name="T5" fmla="*/ 433 h 527"/>
              <a:gd name="T6" fmla="*/ 94 w 527"/>
              <a:gd name="T7" fmla="*/ 433 h 527"/>
              <a:gd name="T8" fmla="*/ 94 w 527"/>
              <a:gd name="T9" fmla="*/ 94 h 527"/>
              <a:gd name="T10" fmla="*/ 94 w 527"/>
              <a:gd name="T11" fmla="*/ 94 h 527"/>
              <a:gd name="T12" fmla="*/ 433 w 527"/>
              <a:gd name="T13" fmla="*/ 94 h 527"/>
              <a:gd name="T14" fmla="*/ 433 w 527"/>
              <a:gd name="T15" fmla="*/ 94 h 527"/>
              <a:gd name="T16" fmla="*/ 433 w 527"/>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7" h="527">
                <a:moveTo>
                  <a:pt x="433" y="433"/>
                </a:moveTo>
                <a:cubicBezTo>
                  <a:pt x="433" y="433"/>
                  <a:pt x="433" y="433"/>
                  <a:pt x="433" y="433"/>
                </a:cubicBezTo>
                <a:cubicBezTo>
                  <a:pt x="339" y="527"/>
                  <a:pt x="188" y="527"/>
                  <a:pt x="94" y="433"/>
                </a:cubicBezTo>
                <a:cubicBezTo>
                  <a:pt x="94" y="433"/>
                  <a:pt x="94" y="433"/>
                  <a:pt x="94" y="433"/>
                </a:cubicBezTo>
                <a:cubicBezTo>
                  <a:pt x="0" y="339"/>
                  <a:pt x="0" y="188"/>
                  <a:pt x="94" y="94"/>
                </a:cubicBezTo>
                <a:cubicBezTo>
                  <a:pt x="94" y="94"/>
                  <a:pt x="94" y="94"/>
                  <a:pt x="94" y="94"/>
                </a:cubicBezTo>
                <a:cubicBezTo>
                  <a:pt x="188" y="0"/>
                  <a:pt x="339" y="0"/>
                  <a:pt x="433" y="94"/>
                </a:cubicBezTo>
                <a:cubicBezTo>
                  <a:pt x="433" y="94"/>
                  <a:pt x="433" y="94"/>
                  <a:pt x="433" y="94"/>
                </a:cubicBezTo>
                <a:cubicBezTo>
                  <a:pt x="527" y="188"/>
                  <a:pt x="527" y="339"/>
                  <a:pt x="433" y="433"/>
                </a:cubicBezTo>
                <a:close/>
              </a:path>
            </a:pathLst>
          </a:custGeom>
          <a:solidFill>
            <a:srgbClr val="FFFFF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字魂100号-方方先锋体" panose="00000500000000000000" pitchFamily="2" charset="-122"/>
              <a:ea typeface="字魂100号-方方先锋体" panose="00000500000000000000" pitchFamily="2" charset="-122"/>
              <a:cs typeface="+mn-cs"/>
              <a:sym typeface="+mn-lt"/>
            </a:endParaRPr>
          </a:p>
        </p:txBody>
      </p:sp>
      <p:sp>
        <p:nvSpPr>
          <p:cNvPr id="29" name="PA-简单101">
            <a:extLst>
              <a:ext uri="{FF2B5EF4-FFF2-40B4-BE49-F238E27FC236}">
                <a16:creationId xmlns:a16="http://schemas.microsoft.com/office/drawing/2014/main" id="{E2EBEA69-6E79-4FA1-8A5A-C12010FBFD05}"/>
              </a:ext>
            </a:extLst>
          </p:cNvPr>
          <p:cNvSpPr txBox="1"/>
          <p:nvPr>
            <p:custDataLst>
              <p:tags r:id="rId12"/>
            </p:custDataLst>
          </p:nvPr>
        </p:nvSpPr>
        <p:spPr>
          <a:xfrm>
            <a:off x="6285117" y="2149369"/>
            <a:ext cx="746015" cy="771623"/>
          </a:xfrm>
          <a:prstGeom prst="rect">
            <a:avLst/>
          </a:prstGeom>
          <a:noFill/>
          <a:ln>
            <a:noFill/>
          </a:ln>
        </p:spPr>
        <p:txBody>
          <a:bodyPr wrap="none" lIns="90000" tIns="46800" rIns="90000" bIns="468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a:ln>
                  <a:noFill/>
                </a:ln>
                <a:solidFill>
                  <a:prstClr val="black"/>
                </a:solidFill>
                <a:effectLst/>
                <a:uLnTx/>
                <a:uFillTx/>
                <a:latin typeface="Times New Roman" panose="02020603050405020304" pitchFamily="18" charset="0"/>
                <a:ea typeface="字魂100号-方方先锋体" panose="00000500000000000000" pitchFamily="2" charset="-122"/>
                <a:cs typeface="Times New Roman" panose="02020603050405020304" pitchFamily="18" charset="0"/>
                <a:sym typeface="+mn-lt"/>
              </a:rPr>
              <a:t>03</a:t>
            </a:r>
            <a:endPar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ea typeface="字魂100号-方方先锋体" panose="00000500000000000000" pitchFamily="2" charset="-122"/>
              <a:cs typeface="Times New Roman" panose="02020603050405020304" pitchFamily="18" charset="0"/>
              <a:sym typeface="+mn-lt"/>
            </a:endParaRPr>
          </a:p>
        </p:txBody>
      </p:sp>
      <p:pic>
        <p:nvPicPr>
          <p:cNvPr id="30" name="图片 6">
            <a:extLst>
              <a:ext uri="{FF2B5EF4-FFF2-40B4-BE49-F238E27FC236}">
                <a16:creationId xmlns:a16="http://schemas.microsoft.com/office/drawing/2014/main" id="{BF7401B5-4D10-4750-AF61-F678AC61FD9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77504" y="2689633"/>
            <a:ext cx="5497857" cy="3879510"/>
          </a:xfrm>
          <a:prstGeom prst="rect">
            <a:avLst/>
          </a:prstGeom>
        </p:spPr>
      </p:pic>
      <p:grpSp>
        <p:nvGrpSpPr>
          <p:cNvPr id="31" name="组合 11">
            <a:extLst>
              <a:ext uri="{FF2B5EF4-FFF2-40B4-BE49-F238E27FC236}">
                <a16:creationId xmlns:a16="http://schemas.microsoft.com/office/drawing/2014/main" id="{8756F8B4-3E92-4E9D-B993-734E3249216E}"/>
              </a:ext>
            </a:extLst>
          </p:cNvPr>
          <p:cNvGrpSpPr/>
          <p:nvPr/>
        </p:nvGrpSpPr>
        <p:grpSpPr>
          <a:xfrm>
            <a:off x="10193050" y="653582"/>
            <a:ext cx="1091423" cy="1232181"/>
            <a:chOff x="115079" y="968971"/>
            <a:chExt cx="1091423" cy="1232181"/>
          </a:xfrm>
        </p:grpSpPr>
        <p:pic>
          <p:nvPicPr>
            <p:cNvPr id="32" name="图片 9">
              <a:extLst>
                <a:ext uri="{FF2B5EF4-FFF2-40B4-BE49-F238E27FC236}">
                  <a16:creationId xmlns:a16="http://schemas.microsoft.com/office/drawing/2014/main" id="{B79FDE1B-15D2-4BEF-9E92-BB0AFB3F857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33" name="图片 10">
              <a:extLst>
                <a:ext uri="{FF2B5EF4-FFF2-40B4-BE49-F238E27FC236}">
                  <a16:creationId xmlns:a16="http://schemas.microsoft.com/office/drawing/2014/main" id="{57B83A2F-5CF4-49C4-9442-490154972C9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pic>
        <p:nvPicPr>
          <p:cNvPr id="34" name="图片 14">
            <a:extLst>
              <a:ext uri="{FF2B5EF4-FFF2-40B4-BE49-F238E27FC236}">
                <a16:creationId xmlns:a16="http://schemas.microsoft.com/office/drawing/2014/main" id="{4A38E76D-39C6-DDF4-94AE-4062C6F5D04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0916201">
            <a:off x="1474442" y="4908952"/>
            <a:ext cx="2068340" cy="1328053"/>
          </a:xfrm>
          <a:prstGeom prst="rect">
            <a:avLst/>
          </a:prstGeom>
        </p:spPr>
      </p:pic>
    </p:spTree>
    <p:extLst>
      <p:ext uri="{BB962C8B-B14F-4D97-AF65-F5344CB8AC3E}">
        <p14:creationId xmlns:p14="http://schemas.microsoft.com/office/powerpoint/2010/main" val="275433194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1250"/>
                                        <p:tgtEl>
                                          <p:spTgt spid="30"/>
                                        </p:tgtEl>
                                      </p:cBhvr>
                                    </p:animEffect>
                                  </p:childTnLst>
                                </p:cTn>
                              </p:par>
                            </p:childTnLst>
                          </p:cTn>
                        </p:par>
                        <p:par>
                          <p:cTn id="8" fill="hold">
                            <p:stCondLst>
                              <p:cond delay="125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75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0-#ppt_w/2"/>
                                          </p:val>
                                        </p:tav>
                                        <p:tav tm="100000">
                                          <p:val>
                                            <p:strVal val="#ppt_x"/>
                                          </p:val>
                                        </p:tav>
                                      </p:tavLst>
                                    </p:anim>
                                    <p:anim calcmode="lin" valueType="num">
                                      <p:cBhvr additive="base">
                                        <p:cTn id="23"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par>
                                <p:cTn id="30" presetID="22" presetClass="entr" presetSubtype="8"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E422FD7B-BF56-4E1B-84FE-AB84AC7AEB36}"/>
              </a:ext>
            </a:extLst>
          </p:cNvPr>
          <p:cNvSpPr/>
          <p:nvPr/>
        </p:nvSpPr>
        <p:spPr>
          <a:xfrm>
            <a:off x="1701709" y="-43138"/>
            <a:ext cx="10524725" cy="6934164"/>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形状 4">
            <a:extLst>
              <a:ext uri="{FF2B5EF4-FFF2-40B4-BE49-F238E27FC236}">
                <a16:creationId xmlns:a16="http://schemas.microsoft.com/office/drawing/2014/main" id="{A27B0AD3-C207-494E-B75B-065C51E46DA9}"/>
              </a:ext>
            </a:extLst>
          </p:cNvPr>
          <p:cNvSpPr/>
          <p:nvPr/>
        </p:nvSpPr>
        <p:spPr>
          <a:xfrm>
            <a:off x="0" y="-46732"/>
            <a:ext cx="12206514" cy="6934164"/>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768C778C-B9D4-4B89-AEEC-515B6A69BC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421" y="356349"/>
            <a:ext cx="11315157" cy="6145301"/>
          </a:xfrm>
          <a:prstGeom prst="rect">
            <a:avLst/>
          </a:prstGeom>
          <a:effectLst>
            <a:outerShdw blurRad="139700" sx="101000" sy="101000" algn="ctr" rotWithShape="0">
              <a:prstClr val="black">
                <a:alpha val="20000"/>
              </a:prstClr>
            </a:outerShdw>
          </a:effectLst>
        </p:spPr>
      </p:pic>
      <p:pic>
        <p:nvPicPr>
          <p:cNvPr id="10" name="图片 9">
            <a:extLst>
              <a:ext uri="{FF2B5EF4-FFF2-40B4-BE49-F238E27FC236}">
                <a16:creationId xmlns:a16="http://schemas.microsoft.com/office/drawing/2014/main" id="{1A3C8BFA-1FAC-4E22-91C2-BF9D8CAF41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506" y="2451147"/>
            <a:ext cx="2471726" cy="4491766"/>
          </a:xfrm>
          <a:prstGeom prst="rect">
            <a:avLst/>
          </a:prstGeom>
        </p:spPr>
      </p:pic>
      <p:pic>
        <p:nvPicPr>
          <p:cNvPr id="11" name="图片 10">
            <a:extLst>
              <a:ext uri="{FF2B5EF4-FFF2-40B4-BE49-F238E27FC236}">
                <a16:creationId xmlns:a16="http://schemas.microsoft.com/office/drawing/2014/main" id="{9D033974-4504-4FE5-9921-95E86EEF90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727" y="352755"/>
            <a:ext cx="2028958" cy="1625291"/>
          </a:xfrm>
          <a:prstGeom prst="rect">
            <a:avLst/>
          </a:prstGeom>
        </p:spPr>
      </p:pic>
      <p:pic>
        <p:nvPicPr>
          <p:cNvPr id="12" name="图片 11">
            <a:extLst>
              <a:ext uri="{FF2B5EF4-FFF2-40B4-BE49-F238E27FC236}">
                <a16:creationId xmlns:a16="http://schemas.microsoft.com/office/drawing/2014/main" id="{B18EF025-7FFE-4050-99B8-BB627DBF28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00000">
            <a:off x="154472" y="-404306"/>
            <a:ext cx="1569943" cy="1118229"/>
          </a:xfrm>
          <a:prstGeom prst="rect">
            <a:avLst/>
          </a:prstGeom>
        </p:spPr>
      </p:pic>
      <p:grpSp>
        <p:nvGrpSpPr>
          <p:cNvPr id="19" name="组合 63">
            <a:extLst>
              <a:ext uri="{FF2B5EF4-FFF2-40B4-BE49-F238E27FC236}">
                <a16:creationId xmlns:a16="http://schemas.microsoft.com/office/drawing/2014/main" id="{FDA16C11-2293-4865-A724-7D0BEEDEB2E7}"/>
              </a:ext>
            </a:extLst>
          </p:cNvPr>
          <p:cNvGrpSpPr/>
          <p:nvPr/>
        </p:nvGrpSpPr>
        <p:grpSpPr>
          <a:xfrm>
            <a:off x="818494" y="1706655"/>
            <a:ext cx="5460411" cy="2554225"/>
            <a:chOff x="3974544" y="196471"/>
            <a:chExt cx="4095309" cy="1915670"/>
          </a:xfrm>
        </p:grpSpPr>
        <p:grpSp>
          <p:nvGrpSpPr>
            <p:cNvPr id="20" name="组合 64">
              <a:extLst>
                <a:ext uri="{FF2B5EF4-FFF2-40B4-BE49-F238E27FC236}">
                  <a16:creationId xmlns:a16="http://schemas.microsoft.com/office/drawing/2014/main" id="{E883B956-63D7-43B5-9FA5-6B88D3FAE299}"/>
                </a:ext>
              </a:extLst>
            </p:cNvPr>
            <p:cNvGrpSpPr/>
            <p:nvPr/>
          </p:nvGrpSpPr>
          <p:grpSpPr>
            <a:xfrm>
              <a:off x="3974544" y="1008636"/>
              <a:ext cx="741472" cy="741472"/>
              <a:chOff x="3059832" y="3339719"/>
              <a:chExt cx="3607562" cy="3607562"/>
            </a:xfrm>
          </p:grpSpPr>
          <p:sp>
            <p:nvSpPr>
              <p:cNvPr id="24" name="椭圆 70">
                <a:extLst>
                  <a:ext uri="{FF2B5EF4-FFF2-40B4-BE49-F238E27FC236}">
                    <a16:creationId xmlns:a16="http://schemas.microsoft.com/office/drawing/2014/main" id="{8C872678-CE84-4D9B-B3A4-87A068BBB3EC}"/>
                  </a:ext>
                </a:extLst>
              </p:cNvPr>
              <p:cNvSpPr/>
              <p:nvPr/>
            </p:nvSpPr>
            <p:spPr>
              <a:xfrm>
                <a:off x="3059832" y="3339719"/>
                <a:ext cx="3607562" cy="3607562"/>
              </a:xfrm>
              <a:prstGeom prst="ellipse">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sp>
            <p:nvSpPr>
              <p:cNvPr id="25" name="同心圆 69">
                <a:extLst>
                  <a:ext uri="{FF2B5EF4-FFF2-40B4-BE49-F238E27FC236}">
                    <a16:creationId xmlns:a16="http://schemas.microsoft.com/office/drawing/2014/main" id="{9E78F595-EEBF-4155-92E6-DFF62804F253}"/>
                  </a:ext>
                </a:extLst>
              </p:cNvPr>
              <p:cNvSpPr/>
              <p:nvPr/>
            </p:nvSpPr>
            <p:spPr>
              <a:xfrm>
                <a:off x="3168202" y="3448089"/>
                <a:ext cx="3390826" cy="3390826"/>
              </a:xfrm>
              <a:prstGeom prst="donut">
                <a:avLst>
                  <a:gd name="adj" fmla="val 4879"/>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grpSp>
        <p:grpSp>
          <p:nvGrpSpPr>
            <p:cNvPr id="21" name="Group 20">
              <a:extLst>
                <a:ext uri="{FF2B5EF4-FFF2-40B4-BE49-F238E27FC236}">
                  <a16:creationId xmlns:a16="http://schemas.microsoft.com/office/drawing/2014/main" id="{485B06BA-36EC-46C2-BBAC-649A9683C43C}"/>
                </a:ext>
              </a:extLst>
            </p:cNvPr>
            <p:cNvGrpSpPr/>
            <p:nvPr/>
          </p:nvGrpSpPr>
          <p:grpSpPr>
            <a:xfrm>
              <a:off x="4163889" y="196471"/>
              <a:ext cx="3905964" cy="1915670"/>
              <a:chOff x="1764136" y="118827"/>
              <a:chExt cx="5207947" cy="2554224"/>
            </a:xfrm>
          </p:grpSpPr>
          <p:sp>
            <p:nvSpPr>
              <p:cNvPr id="22" name="TextBox 6">
                <a:extLst>
                  <a:ext uri="{FF2B5EF4-FFF2-40B4-BE49-F238E27FC236}">
                    <a16:creationId xmlns:a16="http://schemas.microsoft.com/office/drawing/2014/main" id="{F069F492-6E36-403E-8FB0-1AC889F29847}"/>
                  </a:ext>
                </a:extLst>
              </p:cNvPr>
              <p:cNvSpPr txBox="1"/>
              <p:nvPr/>
            </p:nvSpPr>
            <p:spPr>
              <a:xfrm>
                <a:off x="1764136" y="118827"/>
                <a:ext cx="917998" cy="707886"/>
              </a:xfrm>
              <a:prstGeom prst="rect">
                <a:avLst/>
              </a:prstGeom>
              <a:solidFill>
                <a:schemeClr val="accent2"/>
              </a:solidFill>
            </p:spPr>
            <p:txBody>
              <a:bodyPr wrap="none"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cs typeface="+mn-ea"/>
                    <a:sym typeface="+mn-lt"/>
                  </a:rPr>
                  <a:t>II.</a:t>
                </a:r>
                <a:endParaRPr kumimoji="0" lang="en-US" altLang="zh-CN" sz="6600" b="0" i="0" u="none" strike="noStrike" kern="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cs typeface="+mn-ea"/>
                  <a:sym typeface="+mn-lt"/>
                </a:endParaRPr>
              </a:p>
            </p:txBody>
          </p:sp>
          <p:sp>
            <p:nvSpPr>
              <p:cNvPr id="23" name="TextBox 8">
                <a:extLst>
                  <a:ext uri="{FF2B5EF4-FFF2-40B4-BE49-F238E27FC236}">
                    <a16:creationId xmlns:a16="http://schemas.microsoft.com/office/drawing/2014/main" id="{1D0A99C5-6FE9-4E98-94D1-2D202D2BB9F5}"/>
                  </a:ext>
                </a:extLst>
              </p:cNvPr>
              <p:cNvSpPr txBox="1"/>
              <p:nvPr/>
            </p:nvSpPr>
            <p:spPr>
              <a:xfrm>
                <a:off x="3009509" y="2430187"/>
                <a:ext cx="3962574" cy="242864"/>
              </a:xfrm>
              <a:prstGeom prst="rect">
                <a:avLst/>
              </a:prstGeom>
              <a:noFill/>
            </p:spPr>
            <p:txBody>
              <a:bodyPr wrap="none" lIns="480000" tIns="0" rIns="0" bIns="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kern="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sym typeface="+mn-lt"/>
                  </a:rPr>
                  <a:t>Suy ngẫm và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kern="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sym typeface="+mn-lt"/>
                  </a:rPr>
                  <a:t>phản hồi</a:t>
                </a:r>
                <a:endParaRPr kumimoji="0" lang="zh-CN" altLang="en-US" sz="6000" b="1" i="0" u="none" strike="noStrike" kern="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endParaRPr>
              </a:p>
            </p:txBody>
          </p:sp>
        </p:grpSp>
      </p:grpSp>
      <p:pic>
        <p:nvPicPr>
          <p:cNvPr id="26" name="PA-图片 14">
            <a:extLst>
              <a:ext uri="{FF2B5EF4-FFF2-40B4-BE49-F238E27FC236}">
                <a16:creationId xmlns:a16="http://schemas.microsoft.com/office/drawing/2014/main" id="{57D38F78-B6CD-4215-A592-B9AAB4539053}"/>
              </a:ext>
            </a:extLst>
          </p:cNvPr>
          <p:cNvPicPr>
            <a:picLocks noChangeAspect="1"/>
          </p:cNvPicPr>
          <p:nvPr/>
        </p:nvPicPr>
        <p:blipFill rotWithShape="1">
          <a:blip r:embed="rId7">
            <a:extLst>
              <a:ext uri="{28A0092B-C50C-407E-A947-70E740481C1C}">
                <a14:useLocalDpi xmlns:a14="http://schemas.microsoft.com/office/drawing/2010/main" val="0"/>
              </a:ext>
            </a:extLst>
          </a:blip>
          <a:srcRect l="344" t="-2899" r="79595" b="52899"/>
          <a:stretch/>
        </p:blipFill>
        <p:spPr>
          <a:xfrm>
            <a:off x="-52196" y="-84571"/>
            <a:ext cx="1483355" cy="2291542"/>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pic>
        <p:nvPicPr>
          <p:cNvPr id="27" name="图片 8">
            <a:extLst>
              <a:ext uri="{FF2B5EF4-FFF2-40B4-BE49-F238E27FC236}">
                <a16:creationId xmlns:a16="http://schemas.microsoft.com/office/drawing/2014/main" id="{C6A6FD8C-2C23-417E-AC0E-951AF345AB94}"/>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t="7778" r="5336" b="75097"/>
          <a:stretch/>
        </p:blipFill>
        <p:spPr>
          <a:xfrm rot="660128">
            <a:off x="9604002" y="-248082"/>
            <a:ext cx="2538847" cy="2163771"/>
          </a:xfrm>
          <a:prstGeom prst="rect">
            <a:avLst/>
          </a:prstGeom>
        </p:spPr>
      </p:pic>
      <p:pic>
        <p:nvPicPr>
          <p:cNvPr id="28" name="图片 2">
            <a:extLst>
              <a:ext uri="{FF2B5EF4-FFF2-40B4-BE49-F238E27FC236}">
                <a16:creationId xmlns:a16="http://schemas.microsoft.com/office/drawing/2014/main" id="{2A275CA8-2E13-AB36-7999-3EF51F2CD76E}"/>
              </a:ext>
            </a:extLst>
          </p:cNvPr>
          <p:cNvPicPr>
            <a:picLocks noChangeAspect="1"/>
          </p:cNvPicPr>
          <p:nvPr/>
        </p:nvPicPr>
        <p:blipFill rotWithShape="1">
          <a:blip r:embed="rId9">
            <a:extLst>
              <a:ext uri="{28A0092B-C50C-407E-A947-70E740481C1C}">
                <a14:useLocalDpi xmlns:a14="http://schemas.microsoft.com/office/drawing/2010/main" val="0"/>
              </a:ext>
            </a:extLst>
          </a:blip>
          <a:srcRect l="33294"/>
          <a:stretch/>
        </p:blipFill>
        <p:spPr>
          <a:xfrm>
            <a:off x="6413202" y="2574630"/>
            <a:ext cx="4930606" cy="3566170"/>
          </a:xfrm>
          <a:prstGeom prst="rect">
            <a:avLst/>
          </a:prstGeom>
        </p:spPr>
      </p:pic>
    </p:spTree>
    <p:extLst>
      <p:ext uri="{BB962C8B-B14F-4D97-AF65-F5344CB8AC3E}">
        <p14:creationId xmlns:p14="http://schemas.microsoft.com/office/powerpoint/2010/main" val="248375026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750" fill="hold"/>
                                        <p:tgtEl>
                                          <p:spTgt spid="12"/>
                                        </p:tgtEl>
                                        <p:attrNameLst>
                                          <p:attrName>ppt_w</p:attrName>
                                        </p:attrNameLst>
                                      </p:cBhvr>
                                      <p:tavLst>
                                        <p:tav tm="0">
                                          <p:val>
                                            <p:fltVal val="0"/>
                                          </p:val>
                                        </p:tav>
                                        <p:tav tm="100000">
                                          <p:val>
                                            <p:strVal val="#ppt_w"/>
                                          </p:val>
                                        </p:tav>
                                      </p:tavLst>
                                    </p:anim>
                                    <p:anim calcmode="lin" valueType="num">
                                      <p:cBhvr>
                                        <p:cTn id="21" dur="750" fill="hold"/>
                                        <p:tgtEl>
                                          <p:spTgt spid="12"/>
                                        </p:tgtEl>
                                        <p:attrNameLst>
                                          <p:attrName>ppt_h</p:attrName>
                                        </p:attrNameLst>
                                      </p:cBhvr>
                                      <p:tavLst>
                                        <p:tav tm="0">
                                          <p:val>
                                            <p:fltVal val="0"/>
                                          </p:val>
                                        </p:tav>
                                        <p:tav tm="100000">
                                          <p:val>
                                            <p:strVal val="#ppt_h"/>
                                          </p:val>
                                        </p:tav>
                                      </p:tavLst>
                                    </p:anim>
                                    <p:animEffect transition="in" filter="fade">
                                      <p:cBhvr>
                                        <p:cTn id="22" dur="750"/>
                                        <p:tgtEl>
                                          <p:spTgt spid="12"/>
                                        </p:tgtEl>
                                      </p:cBhvr>
                                    </p:animEffect>
                                  </p:childTnLst>
                                </p:cTn>
                              </p:par>
                            </p:childTnLst>
                          </p:cTn>
                        </p:par>
                        <p:par>
                          <p:cTn id="23" fill="hold">
                            <p:stCondLst>
                              <p:cond delay="2250"/>
                            </p:stCondLst>
                            <p:childTnLst>
                              <p:par>
                                <p:cTn id="24" presetID="53" presetClass="entr" presetSubtype="16"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750" fill="hold"/>
                                        <p:tgtEl>
                                          <p:spTgt spid="11"/>
                                        </p:tgtEl>
                                        <p:attrNameLst>
                                          <p:attrName>ppt_w</p:attrName>
                                        </p:attrNameLst>
                                      </p:cBhvr>
                                      <p:tavLst>
                                        <p:tav tm="0">
                                          <p:val>
                                            <p:fltVal val="0"/>
                                          </p:val>
                                        </p:tav>
                                        <p:tav tm="100000">
                                          <p:val>
                                            <p:strVal val="#ppt_w"/>
                                          </p:val>
                                        </p:tav>
                                      </p:tavLst>
                                    </p:anim>
                                    <p:anim calcmode="lin" valueType="num">
                                      <p:cBhvr>
                                        <p:cTn id="27" dur="750" fill="hold"/>
                                        <p:tgtEl>
                                          <p:spTgt spid="11"/>
                                        </p:tgtEl>
                                        <p:attrNameLst>
                                          <p:attrName>ppt_h</p:attrName>
                                        </p:attrNameLst>
                                      </p:cBhvr>
                                      <p:tavLst>
                                        <p:tav tm="0">
                                          <p:val>
                                            <p:fltVal val="0"/>
                                          </p:val>
                                        </p:tav>
                                        <p:tav tm="100000">
                                          <p:val>
                                            <p:strVal val="#ppt_h"/>
                                          </p:val>
                                        </p:tav>
                                      </p:tavLst>
                                    </p:anim>
                                    <p:animEffect transition="in" filter="fade">
                                      <p:cBhvr>
                                        <p:cTn id="28" dur="750"/>
                                        <p:tgtEl>
                                          <p:spTgt spid="11"/>
                                        </p:tgtEl>
                                      </p:cBhvr>
                                    </p:animEffect>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75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53" presetClass="entr" presetSubtype="16" fill="hold" nodeType="after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76200"/>
            <a:ext cx="11125200" cy="663313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16201">
            <a:off x="9407221" y="4915658"/>
            <a:ext cx="2068340" cy="1328053"/>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6188" y="4916901"/>
            <a:ext cx="443832" cy="631228"/>
          </a:xfrm>
          <a:prstGeom prst="rect">
            <a:avLst/>
          </a:prstGeom>
        </p:spPr>
      </p:pic>
      <p:pic>
        <p:nvPicPr>
          <p:cNvPr id="9" name="图片 8">
            <a:extLst>
              <a:ext uri="{FF2B5EF4-FFF2-40B4-BE49-F238E27FC236}">
                <a16:creationId xmlns:a16="http://schemas.microsoft.com/office/drawing/2014/main" id="{2BCC73FB-AB32-47BD-AA8B-1769188A49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6317755" y="22094"/>
            <a:ext cx="3542150" cy="5313725"/>
          </a:xfrm>
          <a:prstGeom prst="rect">
            <a:avLst/>
          </a:prstGeom>
        </p:spPr>
      </p:pic>
      <p:sp>
        <p:nvSpPr>
          <p:cNvPr id="10" name="矩形 9">
            <a:extLst>
              <a:ext uri="{FF2B5EF4-FFF2-40B4-BE49-F238E27FC236}">
                <a16:creationId xmlns:a16="http://schemas.microsoft.com/office/drawing/2014/main" id="{BA470F2E-80F2-4DE8-81CE-707F27B30EC4}"/>
              </a:ext>
            </a:extLst>
          </p:cNvPr>
          <p:cNvSpPr/>
          <p:nvPr/>
        </p:nvSpPr>
        <p:spPr>
          <a:xfrm>
            <a:off x="6096000" y="2411094"/>
            <a:ext cx="3841717" cy="981675"/>
          </a:xfrm>
          <a:prstGeom prst="rect">
            <a:avLst/>
          </a:prstGeom>
        </p:spPr>
        <p:txBody>
          <a:bodyPr wrap="square">
            <a:noAutofit/>
          </a:bodyPr>
          <a:lstStyle/>
          <a:p>
            <a:pPr algn="ctr"/>
            <a:r>
              <a:rPr lang="nl-NL" sz="4000" b="1" i="1" u="sng">
                <a:latin typeface="Times New Roman" panose="02020603050405020304" pitchFamily="18" charset="0"/>
                <a:cs typeface="Times New Roman" panose="02020603050405020304" pitchFamily="18" charset="0"/>
              </a:rPr>
              <a:t>Biện pháp tu từ</a:t>
            </a:r>
            <a:endParaRPr lang="en-US" sz="4000" b="1">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747"/>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838200" y="381000"/>
            <a:ext cx="2308171" cy="2016408"/>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599443">
            <a:off x="7916742" y="4499460"/>
            <a:ext cx="568003" cy="1128816"/>
          </a:xfrm>
          <a:prstGeom prst="rect">
            <a:avLst/>
          </a:prstGeom>
        </p:spPr>
      </p:pic>
      <p:pic>
        <p:nvPicPr>
          <p:cNvPr id="14" name="图片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4113292">
            <a:off x="7013076" y="5615845"/>
            <a:ext cx="221130" cy="439461"/>
          </a:xfrm>
          <a:prstGeom prst="rect">
            <a:avLst/>
          </a:prstGeom>
        </p:spPr>
      </p:pic>
      <p:sp>
        <p:nvSpPr>
          <p:cNvPr id="15" name="矩形 14">
            <a:extLst>
              <a:ext uri="{FF2B5EF4-FFF2-40B4-BE49-F238E27FC236}">
                <a16:creationId xmlns:a16="http://schemas.microsoft.com/office/drawing/2014/main" id="{A86A831D-62BD-4F27-A690-E525E487E15B}"/>
              </a:ext>
            </a:extLst>
          </p:cNvPr>
          <p:cNvSpPr/>
          <p:nvPr/>
        </p:nvSpPr>
        <p:spPr>
          <a:xfrm>
            <a:off x="7504144" y="1407184"/>
            <a:ext cx="2654659" cy="338554"/>
          </a:xfrm>
          <a:prstGeom prst="rect">
            <a:avLst/>
          </a:prstGeom>
        </p:spPr>
        <p:txBody>
          <a:bodyPr wrap="none">
            <a:noAutofit/>
          </a:bodyPr>
          <a:lstStyle/>
          <a:p>
            <a:pPr>
              <a:buClr>
                <a:schemeClr val="tx1">
                  <a:lumMod val="50000"/>
                  <a:lumOff val="50000"/>
                </a:schemeClr>
              </a:buClr>
            </a:pPr>
            <a:r>
              <a:rPr lang="en-US" altLang="zh-CN" sz="6000" b="1" noProof="1">
                <a:solidFill>
                  <a:srgbClr val="FF7422"/>
                </a:solidFill>
                <a:latin typeface="字魂36号-正文宋楷" panose="02000000000000000000" pitchFamily="2" charset="-122"/>
                <a:ea typeface="字魂36号-正文宋楷" panose="02000000000000000000" pitchFamily="2" charset="-122"/>
              </a:rPr>
              <a:t>1.</a:t>
            </a:r>
            <a:endParaRPr lang="zh-CN" altLang="en-US" sz="6000" b="1" noProof="1">
              <a:solidFill>
                <a:srgbClr val="FF7422"/>
              </a:solidFill>
              <a:latin typeface="字魂36号-正文宋楷" panose="02000000000000000000" pitchFamily="2" charset="-122"/>
              <a:ea typeface="字魂36号-正文宋楷" panose="02000000000000000000" pitchFamily="2" charset="-122"/>
            </a:endParaRPr>
          </a:p>
        </p:txBody>
      </p:sp>
      <p:pic>
        <p:nvPicPr>
          <p:cNvPr id="12" name="图片 5">
            <a:extLst>
              <a:ext uri="{FF2B5EF4-FFF2-40B4-BE49-F238E27FC236}">
                <a16:creationId xmlns:a16="http://schemas.microsoft.com/office/drawing/2014/main" id="{42EF97FA-A6D5-4530-8995-166D6D0D3F2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55064" y="2612057"/>
            <a:ext cx="3498172" cy="3822914"/>
          </a:xfrm>
          <a:prstGeom prst="rect">
            <a:avLst/>
          </a:prstGeom>
        </p:spPr>
      </p:pic>
    </p:spTree>
    <p:extLst>
      <p:ext uri="{BB962C8B-B14F-4D97-AF65-F5344CB8AC3E}">
        <p14:creationId xmlns:p14="http://schemas.microsoft.com/office/powerpoint/2010/main" val="72877994"/>
      </p:ext>
    </p:extLst>
  </p:cSld>
  <p:clrMapOvr>
    <a:masterClrMapping/>
  </p:clrMapOvr>
  <mc:AlternateContent xmlns:mc="http://schemas.openxmlformats.org/markup-compatibility/2006" xmlns:p14="http://schemas.microsoft.com/office/powerpoint/2010/main">
    <mc:Choice Requires="p14">
      <p:transition spd="slow" p14:dur="30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6" dur="3000" fill="hold"/>
                                        <p:tgtEl>
                                          <p:spTgt spid="4"/>
                                        </p:tgtEl>
                                        <p:attrNameLst>
                                          <p:attrName>ppt_x</p:attrName>
                                          <p:attrName>ppt_y</p:attrName>
                                        </p:attrNameLst>
                                      </p:cBhvr>
                                      <p:rCtr x="7604" y="-324"/>
                                    </p:animMotion>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2000"/>
                                        <p:tgtEl>
                                          <p:spTgt spid="3"/>
                                        </p:tgtEl>
                                      </p:cBhvr>
                                    </p:animEffect>
                                  </p:childTnLst>
                                </p:cTn>
                              </p:par>
                              <p:par>
                                <p:cTn id="10" presetID="32" presetClass="emph" presetSubtype="0" fill="hold" nodeType="withEffect">
                                  <p:stCondLst>
                                    <p:cond delay="750"/>
                                  </p:stCondLst>
                                  <p:childTnLst>
                                    <p:animRot by="120000">
                                      <p:cBhvr>
                                        <p:cTn id="11" dur="300" fill="hold">
                                          <p:stCondLst>
                                            <p:cond delay="0"/>
                                          </p:stCondLst>
                                        </p:cTn>
                                        <p:tgtEl>
                                          <p:spTgt spid="9"/>
                                        </p:tgtEl>
                                        <p:attrNameLst>
                                          <p:attrName>r</p:attrName>
                                        </p:attrNameLst>
                                      </p:cBhvr>
                                    </p:animRot>
                                    <p:animRot by="-240000">
                                      <p:cBhvr>
                                        <p:cTn id="12" dur="600" fill="hold">
                                          <p:stCondLst>
                                            <p:cond delay="600"/>
                                          </p:stCondLst>
                                        </p:cTn>
                                        <p:tgtEl>
                                          <p:spTgt spid="9"/>
                                        </p:tgtEl>
                                        <p:attrNameLst>
                                          <p:attrName>r</p:attrName>
                                        </p:attrNameLst>
                                      </p:cBhvr>
                                    </p:animRot>
                                    <p:animRot by="240000">
                                      <p:cBhvr>
                                        <p:cTn id="13" dur="600" fill="hold">
                                          <p:stCondLst>
                                            <p:cond delay="1200"/>
                                          </p:stCondLst>
                                        </p:cTn>
                                        <p:tgtEl>
                                          <p:spTgt spid="9"/>
                                        </p:tgtEl>
                                        <p:attrNameLst>
                                          <p:attrName>r</p:attrName>
                                        </p:attrNameLst>
                                      </p:cBhvr>
                                    </p:animRot>
                                    <p:animRot by="-240000">
                                      <p:cBhvr>
                                        <p:cTn id="14" dur="600" fill="hold">
                                          <p:stCondLst>
                                            <p:cond delay="1800"/>
                                          </p:stCondLst>
                                        </p:cTn>
                                        <p:tgtEl>
                                          <p:spTgt spid="9"/>
                                        </p:tgtEl>
                                        <p:attrNameLst>
                                          <p:attrName>r</p:attrName>
                                        </p:attrNameLst>
                                      </p:cBhvr>
                                    </p:animRot>
                                    <p:animRot by="120000">
                                      <p:cBhvr>
                                        <p:cTn id="15" dur="600" fill="hold">
                                          <p:stCondLst>
                                            <p:cond delay="2400"/>
                                          </p:stCondLst>
                                        </p:cTn>
                                        <p:tgtEl>
                                          <p:spTgt spid="9"/>
                                        </p:tgtEl>
                                        <p:attrNameLst>
                                          <p:attrName>r</p:attrName>
                                        </p:attrNameLst>
                                      </p:cBhvr>
                                    </p:animRot>
                                  </p:childTnLst>
                                </p:cTn>
                              </p:par>
                              <p:par>
                                <p:cTn id="16" presetID="47" presetClass="entr" presetSubtype="0" fill="hold" nodeType="withEffect">
                                  <p:stCondLst>
                                    <p:cond delay="30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30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30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000"/>
                                        <p:tgtEl>
                                          <p:spTgt spid="12"/>
                                        </p:tgtEl>
                                      </p:cBhvr>
                                    </p:animEffect>
                                    <p:anim calcmode="lin" valueType="num">
                                      <p:cBhvr>
                                        <p:cTn id="34" dur="2000" fill="hold"/>
                                        <p:tgtEl>
                                          <p:spTgt spid="12"/>
                                        </p:tgtEl>
                                        <p:attrNameLst>
                                          <p:attrName>ppt_x</p:attrName>
                                        </p:attrNameLst>
                                      </p:cBhvr>
                                      <p:tavLst>
                                        <p:tav tm="0">
                                          <p:val>
                                            <p:strVal val="#ppt_x"/>
                                          </p:val>
                                        </p:tav>
                                        <p:tav tm="100000">
                                          <p:val>
                                            <p:strVal val="#ppt_x"/>
                                          </p:val>
                                        </p:tav>
                                      </p:tavLst>
                                    </p:anim>
                                    <p:anim calcmode="lin" valueType="num">
                                      <p:cBhvr>
                                        <p:cTn id="35"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76200"/>
            <a:ext cx="11125200" cy="6633138"/>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547994" y="5374395"/>
            <a:ext cx="2068340" cy="1328053"/>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5400" y="590517"/>
            <a:ext cx="2057400" cy="116873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6200" y="5672735"/>
            <a:ext cx="1028700" cy="584366"/>
          </a:xfrm>
          <a:prstGeom prst="rect">
            <a:avLst/>
          </a:prstGeom>
        </p:spPr>
      </p:pic>
      <p:sp>
        <p:nvSpPr>
          <p:cNvPr id="16" name="矩形 15">
            <a:extLst>
              <a:ext uri="{FF2B5EF4-FFF2-40B4-BE49-F238E27FC236}">
                <a16:creationId xmlns:a16="http://schemas.microsoft.com/office/drawing/2014/main" id="{BA470F2E-80F2-4DE8-81CE-707F27B30EC4}"/>
              </a:ext>
            </a:extLst>
          </p:cNvPr>
          <p:cNvSpPr/>
          <p:nvPr/>
        </p:nvSpPr>
        <p:spPr>
          <a:xfrm>
            <a:off x="3197489" y="578020"/>
            <a:ext cx="7467600" cy="981675"/>
          </a:xfrm>
          <a:prstGeom prst="rect">
            <a:avLst/>
          </a:prstGeom>
        </p:spPr>
        <p:txBody>
          <a:bodyPr wrap="square">
            <a:noAutofit/>
          </a:bodyPr>
          <a:lstStyle/>
          <a:p>
            <a:pPr>
              <a:lnSpc>
                <a:spcPct val="150000"/>
              </a:lnSpc>
              <a:buClr>
                <a:schemeClr val="tx1">
                  <a:lumMod val="50000"/>
                  <a:lumOff val="50000"/>
                </a:schemeClr>
              </a:buClr>
            </a:pPr>
            <a:r>
              <a:rPr lang="nl-NL" sz="2800" b="1" i="1" u="sng">
                <a:solidFill>
                  <a:srgbClr val="C00000"/>
                </a:solidFill>
                <a:latin typeface="Times New Roman" panose="02020603050405020304" pitchFamily="18" charset="0"/>
                <a:cs typeface="Times New Roman" panose="02020603050405020304" pitchFamily="18" charset="0"/>
              </a:rPr>
              <a:t>1. Biện pháp tu từ</a:t>
            </a:r>
            <a:endParaRPr lang="zh-CN" altLang="en-US" sz="4800" b="1" i="1" noProof="1">
              <a:solidFill>
                <a:srgbClr val="C0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17" name="图片 14">
            <a:extLst>
              <a:ext uri="{FF2B5EF4-FFF2-40B4-BE49-F238E27FC236}">
                <a16:creationId xmlns:a16="http://schemas.microsoft.com/office/drawing/2014/main" id="{61574E5C-1AE3-4D12-9E76-31D1760E3D2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070" t="2576" r="18861" b="3401"/>
          <a:stretch/>
        </p:blipFill>
        <p:spPr>
          <a:xfrm>
            <a:off x="1342095" y="2873476"/>
            <a:ext cx="3216287" cy="3333245"/>
          </a:xfrm>
          <a:prstGeom prst="rect">
            <a:avLst/>
          </a:prstGeom>
        </p:spPr>
      </p:pic>
      <p:grpSp>
        <p:nvGrpSpPr>
          <p:cNvPr id="18" name="组合 10">
            <a:extLst>
              <a:ext uri="{FF2B5EF4-FFF2-40B4-BE49-F238E27FC236}">
                <a16:creationId xmlns:a16="http://schemas.microsoft.com/office/drawing/2014/main" id="{07E2B2AB-6F32-461B-9CFB-B486BDF798CB}"/>
              </a:ext>
            </a:extLst>
          </p:cNvPr>
          <p:cNvGrpSpPr/>
          <p:nvPr/>
        </p:nvGrpSpPr>
        <p:grpSpPr>
          <a:xfrm>
            <a:off x="5672749" y="2141543"/>
            <a:ext cx="5371492" cy="758014"/>
            <a:chOff x="2522" y="6379"/>
            <a:chExt cx="8461" cy="1194"/>
          </a:xfrm>
        </p:grpSpPr>
        <p:grpSp>
          <p:nvGrpSpPr>
            <p:cNvPr id="19" name="组合 11">
              <a:extLst>
                <a:ext uri="{FF2B5EF4-FFF2-40B4-BE49-F238E27FC236}">
                  <a16:creationId xmlns:a16="http://schemas.microsoft.com/office/drawing/2014/main" id="{945D5C71-4EFE-4B5E-A6AF-DE805CD039DF}"/>
                </a:ext>
              </a:extLst>
            </p:cNvPr>
            <p:cNvGrpSpPr/>
            <p:nvPr/>
          </p:nvGrpSpPr>
          <p:grpSpPr>
            <a:xfrm>
              <a:off x="2522" y="6427"/>
              <a:ext cx="1146" cy="1146"/>
              <a:chOff x="3250" y="6121"/>
              <a:chExt cx="1146" cy="1146"/>
            </a:xfrm>
          </p:grpSpPr>
          <p:sp>
            <p:nvSpPr>
              <p:cNvPr id="21" name="椭圆 1">
                <a:extLst>
                  <a:ext uri="{FF2B5EF4-FFF2-40B4-BE49-F238E27FC236}">
                    <a16:creationId xmlns:a16="http://schemas.microsoft.com/office/drawing/2014/main" id="{70D7FCA5-D2A0-4326-8DF6-66D5C8A82DE4}"/>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217" eaLnBrk="1" hangingPunct="1">
                  <a:defRPr/>
                </a:pPr>
                <a:endParaRPr lang="zh-CN" altLang="en-US" sz="24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2" name="TextBox 32">
                <a:extLst>
                  <a:ext uri="{FF2B5EF4-FFF2-40B4-BE49-F238E27FC236}">
                    <a16:creationId xmlns:a16="http://schemas.microsoft.com/office/drawing/2014/main" id="{54844352-D8FC-4267-B35D-A2C4AE90E23B}"/>
                  </a:ext>
                </a:extLst>
              </p:cNvPr>
              <p:cNvSpPr txBox="1">
                <a:spLocks noChangeArrowheads="1"/>
              </p:cNvSpPr>
              <p:nvPr/>
            </p:nvSpPr>
            <p:spPr bwMode="auto">
              <a:xfrm>
                <a:off x="3398" y="6227"/>
                <a:ext cx="776" cy="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217" eaLnBrk="1" hangingPunct="1">
                  <a:defRPr/>
                </a:pPr>
                <a:r>
                  <a:rPr lang="en-US" altLang="zh-CN" sz="2400"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20" name="TextBox 76">
              <a:extLst>
                <a:ext uri="{FF2B5EF4-FFF2-40B4-BE49-F238E27FC236}">
                  <a16:creationId xmlns:a16="http://schemas.microsoft.com/office/drawing/2014/main" id="{C3555DFE-8A49-4609-B34B-0B97309EB808}"/>
                </a:ext>
              </a:extLst>
            </p:cNvPr>
            <p:cNvSpPr txBox="1"/>
            <p:nvPr/>
          </p:nvSpPr>
          <p:spPr>
            <a:xfrm>
              <a:off x="4780" y="6379"/>
              <a:ext cx="6203" cy="727"/>
            </a:xfrm>
            <a:prstGeom prst="rect">
              <a:avLst/>
            </a:prstGeom>
            <a:noFill/>
          </p:spPr>
          <p:txBody>
            <a:bodyPr wrap="square" rtlCol="0">
              <a:spAutoFit/>
            </a:bodyPr>
            <a:lstStyle/>
            <a:p>
              <a:pPr algn="just"/>
              <a:r>
                <a:rPr lang="nl-NL" sz="2400">
                  <a:effectLst/>
                  <a:latin typeface="Times New Roman" panose="02020603050405020304" pitchFamily="18" charset="0"/>
                  <a:ea typeface="Times New Roman" panose="02020603050405020304" pitchFamily="18" charset="0"/>
                  <a:cs typeface="Times New Roman" panose="02020603050405020304" pitchFamily="18" charset="0"/>
                </a:rPr>
                <a:t>Biện pháp tu từ: nói quá</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23" name="图片 2">
            <a:extLst>
              <a:ext uri="{FF2B5EF4-FFF2-40B4-BE49-F238E27FC236}">
                <a16:creationId xmlns:a16="http://schemas.microsoft.com/office/drawing/2014/main" id="{D81DC199-81C8-4241-92CC-6A6C8E9CD26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13653" y="1414551"/>
            <a:ext cx="1701283" cy="1701283"/>
          </a:xfrm>
          <a:prstGeom prst="rect">
            <a:avLst/>
          </a:prstGeom>
        </p:spPr>
      </p:pic>
      <p:grpSp>
        <p:nvGrpSpPr>
          <p:cNvPr id="25" name="组合 33">
            <a:extLst>
              <a:ext uri="{FF2B5EF4-FFF2-40B4-BE49-F238E27FC236}">
                <a16:creationId xmlns:a16="http://schemas.microsoft.com/office/drawing/2014/main" id="{3E38AE16-D2A2-47EC-84F5-97D900FA3D70}"/>
              </a:ext>
            </a:extLst>
          </p:cNvPr>
          <p:cNvGrpSpPr/>
          <p:nvPr/>
        </p:nvGrpSpPr>
        <p:grpSpPr>
          <a:xfrm>
            <a:off x="5064688" y="3681385"/>
            <a:ext cx="6019042" cy="1938843"/>
            <a:chOff x="6744" y="5681"/>
            <a:chExt cx="9481" cy="3054"/>
          </a:xfrm>
        </p:grpSpPr>
        <p:grpSp>
          <p:nvGrpSpPr>
            <p:cNvPr id="28" name="组合 34">
              <a:extLst>
                <a:ext uri="{FF2B5EF4-FFF2-40B4-BE49-F238E27FC236}">
                  <a16:creationId xmlns:a16="http://schemas.microsoft.com/office/drawing/2014/main" id="{399081AC-778F-4E52-87BE-0ADB7E079C61}"/>
                </a:ext>
              </a:extLst>
            </p:cNvPr>
            <p:cNvGrpSpPr/>
            <p:nvPr/>
          </p:nvGrpSpPr>
          <p:grpSpPr>
            <a:xfrm>
              <a:off x="6744" y="6427"/>
              <a:ext cx="1146" cy="1146"/>
              <a:chOff x="11167" y="6123"/>
              <a:chExt cx="1146" cy="1146"/>
            </a:xfrm>
          </p:grpSpPr>
          <p:sp>
            <p:nvSpPr>
              <p:cNvPr id="32" name="椭圆 1">
                <a:extLst>
                  <a:ext uri="{FF2B5EF4-FFF2-40B4-BE49-F238E27FC236}">
                    <a16:creationId xmlns:a16="http://schemas.microsoft.com/office/drawing/2014/main" id="{EC1A1E50-510E-453A-88F9-56CBB6DC87E6}"/>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217" eaLnBrk="1" hangingPunct="1">
                  <a:defRPr/>
                </a:pPr>
                <a:endParaRPr lang="zh-CN" altLang="en-US" sz="24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34" name="TextBox 32">
                <a:extLst>
                  <a:ext uri="{FF2B5EF4-FFF2-40B4-BE49-F238E27FC236}">
                    <a16:creationId xmlns:a16="http://schemas.microsoft.com/office/drawing/2014/main" id="{C8144B41-0DEE-433D-92D2-F1684023BF57}"/>
                  </a:ext>
                </a:extLst>
              </p:cNvPr>
              <p:cNvSpPr txBox="1">
                <a:spLocks noChangeArrowheads="1"/>
              </p:cNvSpPr>
              <p:nvPr/>
            </p:nvSpPr>
            <p:spPr bwMode="auto">
              <a:xfrm>
                <a:off x="11266" y="6236"/>
                <a:ext cx="776" cy="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217" eaLnBrk="1" hangingPunct="1">
                  <a:defRPr/>
                </a:pPr>
                <a:r>
                  <a:rPr lang="en-US" altLang="zh-CN" sz="2400"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30" name="TextBox 76">
              <a:extLst>
                <a:ext uri="{FF2B5EF4-FFF2-40B4-BE49-F238E27FC236}">
                  <a16:creationId xmlns:a16="http://schemas.microsoft.com/office/drawing/2014/main" id="{E6450B24-03F3-426F-852A-9EE474F4BB54}"/>
                </a:ext>
              </a:extLst>
            </p:cNvPr>
            <p:cNvSpPr txBox="1"/>
            <p:nvPr/>
          </p:nvSpPr>
          <p:spPr>
            <a:xfrm>
              <a:off x="8929" y="5681"/>
              <a:ext cx="7296" cy="3054"/>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a:r>
                <a:rPr lang="en-US">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Tác dụng: phóng đại tính chất của sự việc nhằm tăng sức biểu cảm, nhấn mạnh vấn đề và gây ấn tượng cho người đọc.</a:t>
              </a:r>
              <a:endParaRPr lang="en-US">
                <a:effectLst/>
                <a:latin typeface="Times New Roman" panose="02020603050405020304" pitchFamily="18" charset="0"/>
                <a:ea typeface="Times New Roman" panose="02020603050405020304" pitchFamily="18" charset="0"/>
                <a:cs typeface="Times New Roman" panose="02020603050405020304" pitchFamily="18" charset="0"/>
              </a:endParaRPr>
            </a:p>
            <a:p>
              <a:pPr indent="286963" algn="just" defTabSz="914217"/>
              <a:endParaRPr lang="en-US"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36" name="图片 40">
            <a:extLst>
              <a:ext uri="{FF2B5EF4-FFF2-40B4-BE49-F238E27FC236}">
                <a16:creationId xmlns:a16="http://schemas.microsoft.com/office/drawing/2014/main" id="{A90E3F10-4D56-47D2-B105-35DB38F0A9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8591" y="3406981"/>
            <a:ext cx="1701283" cy="1701283"/>
          </a:xfrm>
          <a:prstGeom prst="rect">
            <a:avLst/>
          </a:prstGeom>
        </p:spPr>
      </p:pic>
    </p:spTree>
    <p:extLst>
      <p:ext uri="{BB962C8B-B14F-4D97-AF65-F5344CB8AC3E}">
        <p14:creationId xmlns:p14="http://schemas.microsoft.com/office/powerpoint/2010/main" val="3813960341"/>
      </p:ext>
    </p:extLst>
  </p:cSld>
  <p:clrMapOvr>
    <a:masterClrMapping/>
  </p:clrMapOvr>
  <mc:AlternateContent xmlns:mc="http://schemas.openxmlformats.org/markup-compatibility/2006" xmlns:p14="http://schemas.microsoft.com/office/powerpoint/2010/main">
    <mc:Choice Requires="p14">
      <p:transition spd="slow" p14:dur="30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2000"/>
                                        <p:tgtEl>
                                          <p:spTgt spid="15"/>
                                        </p:tgtEl>
                                      </p:cBhvr>
                                    </p:animEffect>
                                  </p:childTnLst>
                                </p:cTn>
                              </p:par>
                              <p:par>
                                <p:cTn id="11" presetID="2" presetClass="entr" presetSubtype="12"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3000" fill="hold"/>
                                        <p:tgtEl>
                                          <p:spTgt spid="2"/>
                                        </p:tgtEl>
                                        <p:attrNameLst>
                                          <p:attrName>ppt_x</p:attrName>
                                        </p:attrNameLst>
                                      </p:cBhvr>
                                      <p:tavLst>
                                        <p:tav tm="0">
                                          <p:val>
                                            <p:strVal val="0-#ppt_w/2"/>
                                          </p:val>
                                        </p:tav>
                                        <p:tav tm="100000">
                                          <p:val>
                                            <p:strVal val="#ppt_x"/>
                                          </p:val>
                                        </p:tav>
                                      </p:tavLst>
                                    </p:anim>
                                    <p:anim calcmode="lin" valueType="num">
                                      <p:cBhvr additive="base">
                                        <p:cTn id="14" dur="30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3000" fill="hold"/>
                                        <p:tgtEl>
                                          <p:spTgt spid="11"/>
                                        </p:tgtEl>
                                        <p:attrNameLst>
                                          <p:attrName>ppt_x</p:attrName>
                                        </p:attrNameLst>
                                      </p:cBhvr>
                                      <p:tavLst>
                                        <p:tav tm="0">
                                          <p:val>
                                            <p:strVal val="0-#ppt_w/2"/>
                                          </p:val>
                                        </p:tav>
                                        <p:tav tm="100000">
                                          <p:val>
                                            <p:strVal val="#ppt_x"/>
                                          </p:val>
                                        </p:tav>
                                      </p:tavLst>
                                    </p:anim>
                                    <p:anim calcmode="lin" valueType="num">
                                      <p:cBhvr additive="base">
                                        <p:cTn id="18" dur="30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6"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750" fill="hold"/>
                                        <p:tgtEl>
                                          <p:spTgt spid="23"/>
                                        </p:tgtEl>
                                        <p:attrNameLst>
                                          <p:attrName>ppt_x</p:attrName>
                                        </p:attrNameLst>
                                      </p:cBhvr>
                                      <p:tavLst>
                                        <p:tav tm="0">
                                          <p:val>
                                            <p:strVal val="1+#ppt_w/2"/>
                                          </p:val>
                                        </p:tav>
                                        <p:tav tm="100000">
                                          <p:val>
                                            <p:strVal val="#ppt_x"/>
                                          </p:val>
                                        </p:tav>
                                      </p:tavLst>
                                    </p:anim>
                                    <p:anim calcmode="lin" valueType="num">
                                      <p:cBhvr additive="base">
                                        <p:cTn id="27" dur="75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750" fill="hold"/>
                                        <p:tgtEl>
                                          <p:spTgt spid="18"/>
                                        </p:tgtEl>
                                        <p:attrNameLst>
                                          <p:attrName>ppt_x</p:attrName>
                                        </p:attrNameLst>
                                      </p:cBhvr>
                                      <p:tavLst>
                                        <p:tav tm="0">
                                          <p:val>
                                            <p:strVal val="#ppt_x"/>
                                          </p:val>
                                        </p:tav>
                                        <p:tav tm="100000">
                                          <p:val>
                                            <p:strVal val="#ppt_x"/>
                                          </p:val>
                                        </p:tav>
                                      </p:tavLst>
                                    </p:anim>
                                    <p:anim calcmode="lin" valueType="num">
                                      <p:cBhvr additive="base">
                                        <p:cTn id="33"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6"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additive="base">
                                        <p:cTn id="38" dur="750" fill="hold"/>
                                        <p:tgtEl>
                                          <p:spTgt spid="36"/>
                                        </p:tgtEl>
                                        <p:attrNameLst>
                                          <p:attrName>ppt_x</p:attrName>
                                        </p:attrNameLst>
                                      </p:cBhvr>
                                      <p:tavLst>
                                        <p:tav tm="0">
                                          <p:val>
                                            <p:strVal val="1+#ppt_w/2"/>
                                          </p:val>
                                        </p:tav>
                                        <p:tav tm="100000">
                                          <p:val>
                                            <p:strVal val="#ppt_x"/>
                                          </p:val>
                                        </p:tav>
                                      </p:tavLst>
                                    </p:anim>
                                    <p:anim calcmode="lin" valueType="num">
                                      <p:cBhvr additive="base">
                                        <p:cTn id="39" dur="75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750" fill="hold"/>
                                        <p:tgtEl>
                                          <p:spTgt spid="25"/>
                                        </p:tgtEl>
                                        <p:attrNameLst>
                                          <p:attrName>ppt_x</p:attrName>
                                        </p:attrNameLst>
                                      </p:cBhvr>
                                      <p:tavLst>
                                        <p:tav tm="0">
                                          <p:val>
                                            <p:strVal val="#ppt_x"/>
                                          </p:val>
                                        </p:tav>
                                        <p:tav tm="100000">
                                          <p:val>
                                            <p:strVal val="#ppt_x"/>
                                          </p:val>
                                        </p:tav>
                                      </p:tavLst>
                                    </p:anim>
                                    <p:anim calcmode="lin" valueType="num">
                                      <p:cBhvr additive="base">
                                        <p:cTn id="45"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76200"/>
            <a:ext cx="11125200" cy="663313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16201">
            <a:off x="9407221" y="4915658"/>
            <a:ext cx="2068340" cy="1328053"/>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6188" y="4916901"/>
            <a:ext cx="443832" cy="631228"/>
          </a:xfrm>
          <a:prstGeom prst="rect">
            <a:avLst/>
          </a:prstGeom>
        </p:spPr>
      </p:pic>
      <p:pic>
        <p:nvPicPr>
          <p:cNvPr id="9" name="图片 8">
            <a:extLst>
              <a:ext uri="{FF2B5EF4-FFF2-40B4-BE49-F238E27FC236}">
                <a16:creationId xmlns:a16="http://schemas.microsoft.com/office/drawing/2014/main" id="{2BCC73FB-AB32-47BD-AA8B-1769188A49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6317755" y="22094"/>
            <a:ext cx="3542150" cy="5313725"/>
          </a:xfrm>
          <a:prstGeom prst="rect">
            <a:avLst/>
          </a:prstGeom>
        </p:spPr>
      </p:pic>
      <p:sp>
        <p:nvSpPr>
          <p:cNvPr id="10" name="矩形 9">
            <a:extLst>
              <a:ext uri="{FF2B5EF4-FFF2-40B4-BE49-F238E27FC236}">
                <a16:creationId xmlns:a16="http://schemas.microsoft.com/office/drawing/2014/main" id="{BA470F2E-80F2-4DE8-81CE-707F27B30EC4}"/>
              </a:ext>
            </a:extLst>
          </p:cNvPr>
          <p:cNvSpPr/>
          <p:nvPr/>
        </p:nvSpPr>
        <p:spPr>
          <a:xfrm>
            <a:off x="6096000" y="2411094"/>
            <a:ext cx="3841717" cy="981675"/>
          </a:xfrm>
          <a:prstGeom prst="rect">
            <a:avLst/>
          </a:prstGeom>
        </p:spPr>
        <p:txBody>
          <a:bodyPr wrap="square">
            <a:noAutofit/>
          </a:bodyPr>
          <a:lstStyle/>
          <a:p>
            <a:pPr algn="ctr"/>
            <a:r>
              <a:rPr lang="nl-NL" sz="4000" b="1" i="1" u="sng">
                <a:latin typeface="Times New Roman" panose="02020603050405020304" pitchFamily="18" charset="0"/>
                <a:cs typeface="Times New Roman" panose="02020603050405020304" pitchFamily="18" charset="0"/>
              </a:rPr>
              <a:t>Bài học</a:t>
            </a:r>
            <a:endParaRPr lang="en-US" sz="4000" b="1">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747"/>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838200" y="381000"/>
            <a:ext cx="2308171" cy="2016408"/>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599443">
            <a:off x="7916742" y="4499460"/>
            <a:ext cx="568003" cy="1128816"/>
          </a:xfrm>
          <a:prstGeom prst="rect">
            <a:avLst/>
          </a:prstGeom>
        </p:spPr>
      </p:pic>
      <p:pic>
        <p:nvPicPr>
          <p:cNvPr id="14" name="图片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4113292">
            <a:off x="7013076" y="5615845"/>
            <a:ext cx="221130" cy="439461"/>
          </a:xfrm>
          <a:prstGeom prst="rect">
            <a:avLst/>
          </a:prstGeom>
        </p:spPr>
      </p:pic>
      <p:sp>
        <p:nvSpPr>
          <p:cNvPr id="15" name="矩形 14">
            <a:extLst>
              <a:ext uri="{FF2B5EF4-FFF2-40B4-BE49-F238E27FC236}">
                <a16:creationId xmlns:a16="http://schemas.microsoft.com/office/drawing/2014/main" id="{A86A831D-62BD-4F27-A690-E525E487E15B}"/>
              </a:ext>
            </a:extLst>
          </p:cNvPr>
          <p:cNvSpPr/>
          <p:nvPr/>
        </p:nvSpPr>
        <p:spPr>
          <a:xfrm>
            <a:off x="7504144" y="1407184"/>
            <a:ext cx="2654659" cy="338554"/>
          </a:xfrm>
          <a:prstGeom prst="rect">
            <a:avLst/>
          </a:prstGeom>
        </p:spPr>
        <p:txBody>
          <a:bodyPr wrap="none">
            <a:noAutofit/>
          </a:bodyPr>
          <a:lstStyle/>
          <a:p>
            <a:pPr>
              <a:buClr>
                <a:schemeClr val="tx1">
                  <a:lumMod val="50000"/>
                  <a:lumOff val="50000"/>
                </a:schemeClr>
              </a:buClr>
            </a:pPr>
            <a:r>
              <a:rPr lang="en-US" altLang="zh-CN" sz="6000" b="1" noProof="1">
                <a:solidFill>
                  <a:srgbClr val="FF7422"/>
                </a:solidFill>
                <a:latin typeface="字魂36号-正文宋楷" panose="02000000000000000000" pitchFamily="2" charset="-122"/>
                <a:ea typeface="字魂36号-正文宋楷" panose="02000000000000000000" pitchFamily="2" charset="-122"/>
              </a:rPr>
              <a:t>02.</a:t>
            </a:r>
            <a:endParaRPr lang="zh-CN" altLang="en-US" sz="6000" b="1" noProof="1">
              <a:solidFill>
                <a:srgbClr val="FF7422"/>
              </a:solidFill>
              <a:latin typeface="字魂36号-正文宋楷" panose="02000000000000000000" pitchFamily="2" charset="-122"/>
              <a:ea typeface="字魂36号-正文宋楷" panose="02000000000000000000" pitchFamily="2" charset="-122"/>
            </a:endParaRPr>
          </a:p>
        </p:txBody>
      </p:sp>
      <p:pic>
        <p:nvPicPr>
          <p:cNvPr id="16" name="图片 72">
            <a:extLst>
              <a:ext uri="{FF2B5EF4-FFF2-40B4-BE49-F238E27FC236}">
                <a16:creationId xmlns:a16="http://schemas.microsoft.com/office/drawing/2014/main" id="{2E9D805F-0690-9DF5-AE87-BEB9A33BDF3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581929" y="2411094"/>
            <a:ext cx="3481251" cy="4140641"/>
          </a:xfrm>
          <a:prstGeom prst="rect">
            <a:avLst/>
          </a:prstGeom>
        </p:spPr>
      </p:pic>
    </p:spTree>
    <p:extLst>
      <p:ext uri="{BB962C8B-B14F-4D97-AF65-F5344CB8AC3E}">
        <p14:creationId xmlns:p14="http://schemas.microsoft.com/office/powerpoint/2010/main" val="895523860"/>
      </p:ext>
    </p:extLst>
  </p:cSld>
  <p:clrMapOvr>
    <a:masterClrMapping/>
  </p:clrMapOvr>
  <mc:AlternateContent xmlns:mc="http://schemas.openxmlformats.org/markup-compatibility/2006" xmlns:p14="http://schemas.microsoft.com/office/powerpoint/2010/main">
    <mc:Choice Requires="p14">
      <p:transition spd="slow" p14:dur="30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6" dur="3000" fill="hold"/>
                                        <p:tgtEl>
                                          <p:spTgt spid="4"/>
                                        </p:tgtEl>
                                        <p:attrNameLst>
                                          <p:attrName>ppt_x</p:attrName>
                                          <p:attrName>ppt_y</p:attrName>
                                        </p:attrNameLst>
                                      </p:cBhvr>
                                      <p:rCtr x="7604" y="-324"/>
                                    </p:animMotion>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2000"/>
                                        <p:tgtEl>
                                          <p:spTgt spid="3"/>
                                        </p:tgtEl>
                                      </p:cBhvr>
                                    </p:animEffect>
                                  </p:childTnLst>
                                </p:cTn>
                              </p:par>
                              <p:par>
                                <p:cTn id="10" presetID="32" presetClass="emph" presetSubtype="0" fill="hold" nodeType="withEffect">
                                  <p:stCondLst>
                                    <p:cond delay="750"/>
                                  </p:stCondLst>
                                  <p:childTnLst>
                                    <p:animRot by="120000">
                                      <p:cBhvr>
                                        <p:cTn id="11" dur="300" fill="hold">
                                          <p:stCondLst>
                                            <p:cond delay="0"/>
                                          </p:stCondLst>
                                        </p:cTn>
                                        <p:tgtEl>
                                          <p:spTgt spid="9"/>
                                        </p:tgtEl>
                                        <p:attrNameLst>
                                          <p:attrName>r</p:attrName>
                                        </p:attrNameLst>
                                      </p:cBhvr>
                                    </p:animRot>
                                    <p:animRot by="-240000">
                                      <p:cBhvr>
                                        <p:cTn id="12" dur="600" fill="hold">
                                          <p:stCondLst>
                                            <p:cond delay="600"/>
                                          </p:stCondLst>
                                        </p:cTn>
                                        <p:tgtEl>
                                          <p:spTgt spid="9"/>
                                        </p:tgtEl>
                                        <p:attrNameLst>
                                          <p:attrName>r</p:attrName>
                                        </p:attrNameLst>
                                      </p:cBhvr>
                                    </p:animRot>
                                    <p:animRot by="240000">
                                      <p:cBhvr>
                                        <p:cTn id="13" dur="600" fill="hold">
                                          <p:stCondLst>
                                            <p:cond delay="1200"/>
                                          </p:stCondLst>
                                        </p:cTn>
                                        <p:tgtEl>
                                          <p:spTgt spid="9"/>
                                        </p:tgtEl>
                                        <p:attrNameLst>
                                          <p:attrName>r</p:attrName>
                                        </p:attrNameLst>
                                      </p:cBhvr>
                                    </p:animRot>
                                    <p:animRot by="-240000">
                                      <p:cBhvr>
                                        <p:cTn id="14" dur="600" fill="hold">
                                          <p:stCondLst>
                                            <p:cond delay="1800"/>
                                          </p:stCondLst>
                                        </p:cTn>
                                        <p:tgtEl>
                                          <p:spTgt spid="9"/>
                                        </p:tgtEl>
                                        <p:attrNameLst>
                                          <p:attrName>r</p:attrName>
                                        </p:attrNameLst>
                                      </p:cBhvr>
                                    </p:animRot>
                                    <p:animRot by="120000">
                                      <p:cBhvr>
                                        <p:cTn id="15" dur="600" fill="hold">
                                          <p:stCondLst>
                                            <p:cond delay="2400"/>
                                          </p:stCondLst>
                                        </p:cTn>
                                        <p:tgtEl>
                                          <p:spTgt spid="9"/>
                                        </p:tgtEl>
                                        <p:attrNameLst>
                                          <p:attrName>r</p:attrName>
                                        </p:attrNameLst>
                                      </p:cBhvr>
                                    </p:animRot>
                                  </p:childTnLst>
                                </p:cTn>
                              </p:par>
                              <p:par>
                                <p:cTn id="16" presetID="47" presetClass="entr" presetSubtype="0" fill="hold" nodeType="withEffect">
                                  <p:stCondLst>
                                    <p:cond delay="30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30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30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40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76200"/>
            <a:ext cx="11125200" cy="6633138"/>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547994" y="5374395"/>
            <a:ext cx="2068340" cy="1328053"/>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2600" y="590517"/>
            <a:ext cx="1440200" cy="818124"/>
          </a:xfrm>
          <a:prstGeom prst="rect">
            <a:avLst/>
          </a:prstGeom>
        </p:spPr>
      </p:pic>
      <p:sp>
        <p:nvSpPr>
          <p:cNvPr id="16" name="矩形 15">
            <a:extLst>
              <a:ext uri="{FF2B5EF4-FFF2-40B4-BE49-F238E27FC236}">
                <a16:creationId xmlns:a16="http://schemas.microsoft.com/office/drawing/2014/main" id="{BA470F2E-80F2-4DE8-81CE-707F27B30EC4}"/>
              </a:ext>
            </a:extLst>
          </p:cNvPr>
          <p:cNvSpPr/>
          <p:nvPr/>
        </p:nvSpPr>
        <p:spPr>
          <a:xfrm>
            <a:off x="3197489" y="578020"/>
            <a:ext cx="7467600" cy="981675"/>
          </a:xfrm>
          <a:prstGeom prst="rect">
            <a:avLst/>
          </a:prstGeom>
        </p:spPr>
        <p:txBody>
          <a:bodyPr wrap="square">
            <a:noAutofit/>
          </a:bodyPr>
          <a:lstStyle/>
          <a:p>
            <a:pPr>
              <a:lnSpc>
                <a:spcPct val="150000"/>
              </a:lnSpc>
              <a:buClr>
                <a:schemeClr val="tx1">
                  <a:lumMod val="50000"/>
                  <a:lumOff val="50000"/>
                </a:schemeClr>
              </a:buClr>
            </a:pPr>
            <a:r>
              <a:rPr lang="nl-NL" sz="2800" b="1" i="1" u="sng">
                <a:solidFill>
                  <a:srgbClr val="C00000"/>
                </a:solidFill>
                <a:latin typeface="Times New Roman" panose="02020603050405020304" pitchFamily="18" charset="0"/>
                <a:cs typeface="Times New Roman" panose="02020603050405020304" pitchFamily="18" charset="0"/>
              </a:rPr>
              <a:t>Bài học về sự khoe khoang</a:t>
            </a:r>
            <a:endParaRPr lang="zh-CN" altLang="en-US" sz="4800" b="1" i="1" noProof="1">
              <a:solidFill>
                <a:srgbClr val="C0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24" name="图片 10">
            <a:extLst>
              <a:ext uri="{FF2B5EF4-FFF2-40B4-BE49-F238E27FC236}">
                <a16:creationId xmlns:a16="http://schemas.microsoft.com/office/drawing/2014/main" id="{7FFDCFF5-FDA8-4A79-A66D-B530FEF4F4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6200" y="5672735"/>
            <a:ext cx="1028700" cy="584366"/>
          </a:xfrm>
          <a:prstGeom prst="rect">
            <a:avLst/>
          </a:prstGeom>
        </p:spPr>
      </p:pic>
      <p:pic>
        <p:nvPicPr>
          <p:cNvPr id="18" name="图片 8">
            <a:extLst>
              <a:ext uri="{FF2B5EF4-FFF2-40B4-BE49-F238E27FC236}">
                <a16:creationId xmlns:a16="http://schemas.microsoft.com/office/drawing/2014/main" id="{141DC8B0-998F-4A20-9865-C0382175D8F4}"/>
              </a:ext>
            </a:extLst>
          </p:cNvPr>
          <p:cNvPicPr>
            <a:picLocks noChangeAspect="1"/>
          </p:cNvPicPr>
          <p:nvPr/>
        </p:nvPicPr>
        <p:blipFill rotWithShape="1">
          <a:blip r:embed="rId8">
            <a:extLst>
              <a:ext uri="{28A0092B-C50C-407E-A947-70E740481C1C}">
                <a14:useLocalDpi xmlns:a14="http://schemas.microsoft.com/office/drawing/2010/main" val="0"/>
              </a:ext>
            </a:extLst>
          </a:blip>
          <a:srcRect l="8008" t="35025" r="59440" b="34782"/>
          <a:stretch/>
        </p:blipFill>
        <p:spPr>
          <a:xfrm>
            <a:off x="625173" y="2366096"/>
            <a:ext cx="3670373" cy="4551262"/>
          </a:xfrm>
          <a:prstGeom prst="rect">
            <a:avLst/>
          </a:prstGeom>
        </p:spPr>
      </p:pic>
      <p:pic>
        <p:nvPicPr>
          <p:cNvPr id="19" name="图片 9">
            <a:extLst>
              <a:ext uri="{FF2B5EF4-FFF2-40B4-BE49-F238E27FC236}">
                <a16:creationId xmlns:a16="http://schemas.microsoft.com/office/drawing/2014/main" id="{386C5E71-B145-4230-B3AF-A3FC903EB8FB}"/>
              </a:ext>
            </a:extLst>
          </p:cNvPr>
          <p:cNvPicPr>
            <a:picLocks noChangeAspect="1"/>
          </p:cNvPicPr>
          <p:nvPr/>
        </p:nvPicPr>
        <p:blipFill rotWithShape="1">
          <a:blip r:embed="rId8">
            <a:extLst>
              <a:ext uri="{28A0092B-C50C-407E-A947-70E740481C1C}">
                <a14:useLocalDpi xmlns:a14="http://schemas.microsoft.com/office/drawing/2010/main" val="0"/>
              </a:ext>
            </a:extLst>
          </a:blip>
          <a:srcRect l="56471" t="36973" r="10977" b="32834"/>
          <a:stretch/>
        </p:blipFill>
        <p:spPr>
          <a:xfrm>
            <a:off x="3325371" y="2631855"/>
            <a:ext cx="3700697" cy="4551262"/>
          </a:xfrm>
          <a:prstGeom prst="rect">
            <a:avLst/>
          </a:prstGeom>
        </p:spPr>
      </p:pic>
      <p:pic>
        <p:nvPicPr>
          <p:cNvPr id="20" name="图片 11">
            <a:extLst>
              <a:ext uri="{FF2B5EF4-FFF2-40B4-BE49-F238E27FC236}">
                <a16:creationId xmlns:a16="http://schemas.microsoft.com/office/drawing/2014/main" id="{F34240D3-AE5E-4F96-A118-C55C7402CBC8}"/>
              </a:ext>
            </a:extLst>
          </p:cNvPr>
          <p:cNvPicPr>
            <a:picLocks noChangeAspect="1"/>
          </p:cNvPicPr>
          <p:nvPr/>
        </p:nvPicPr>
        <p:blipFill>
          <a:blip r:embed="rId9" cstate="print"/>
          <a:stretch>
            <a:fillRect/>
          </a:stretch>
        </p:blipFill>
        <p:spPr>
          <a:xfrm>
            <a:off x="5892998" y="30479"/>
            <a:ext cx="5739811" cy="5739811"/>
          </a:xfrm>
          <a:prstGeom prst="rect">
            <a:avLst/>
          </a:prstGeom>
        </p:spPr>
      </p:pic>
      <p:sp>
        <p:nvSpPr>
          <p:cNvPr id="21" name="矩形 13">
            <a:extLst>
              <a:ext uri="{FF2B5EF4-FFF2-40B4-BE49-F238E27FC236}">
                <a16:creationId xmlns:a16="http://schemas.microsoft.com/office/drawing/2014/main" id="{9B7E15FA-475E-4B71-B4EB-C054DDB8324B}"/>
              </a:ext>
            </a:extLst>
          </p:cNvPr>
          <p:cNvSpPr/>
          <p:nvPr/>
        </p:nvSpPr>
        <p:spPr>
          <a:xfrm>
            <a:off x="7158708" y="2005126"/>
            <a:ext cx="3128292" cy="298543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Times New Roman" panose="02020603050405020304" pitchFamily="18" charset="0"/>
                <a:cs typeface="Times New Roman" panose="02020603050405020304" pitchFamily="18" charset="0"/>
              </a:rPr>
              <a:t>Lời tự khoe của trăng hay đèn đều đáng ngờ vì cả hai đều có những hạn chế của mình khi đối mặt với thử thách (nây che, gió thổi)</a:t>
            </a:r>
          </a:p>
          <a:p>
            <a:pPr algn="ct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7601517"/>
      </p:ext>
    </p:extLst>
  </p:cSld>
  <p:clrMapOvr>
    <a:masterClrMapping/>
  </p:clrMapOvr>
  <mc:AlternateContent xmlns:mc="http://schemas.openxmlformats.org/markup-compatibility/2006" xmlns:p14="http://schemas.microsoft.com/office/powerpoint/2010/main">
    <mc:Choice Requires="p14">
      <p:transition spd="slow" p14:dur="30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2000"/>
                                        <p:tgtEl>
                                          <p:spTgt spid="15"/>
                                        </p:tgtEl>
                                      </p:cBhvr>
                                    </p:animEffect>
                                  </p:childTnLst>
                                </p:cTn>
                              </p:par>
                              <p:par>
                                <p:cTn id="11" presetID="2" presetClass="entr" presetSubtype="12"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3000" fill="hold"/>
                                        <p:tgtEl>
                                          <p:spTgt spid="2"/>
                                        </p:tgtEl>
                                        <p:attrNameLst>
                                          <p:attrName>ppt_x</p:attrName>
                                        </p:attrNameLst>
                                      </p:cBhvr>
                                      <p:tavLst>
                                        <p:tav tm="0">
                                          <p:val>
                                            <p:strVal val="0-#ppt_w/2"/>
                                          </p:val>
                                        </p:tav>
                                        <p:tav tm="100000">
                                          <p:val>
                                            <p:strVal val="#ppt_x"/>
                                          </p:val>
                                        </p:tav>
                                      </p:tavLst>
                                    </p:anim>
                                    <p:anim calcmode="lin" valueType="num">
                                      <p:cBhvr additive="base">
                                        <p:cTn id="14" dur="30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3000" fill="hold"/>
                                        <p:tgtEl>
                                          <p:spTgt spid="24"/>
                                        </p:tgtEl>
                                        <p:attrNameLst>
                                          <p:attrName>ppt_x</p:attrName>
                                        </p:attrNameLst>
                                      </p:cBhvr>
                                      <p:tavLst>
                                        <p:tav tm="0">
                                          <p:val>
                                            <p:strVal val="0-#ppt_w/2"/>
                                          </p:val>
                                        </p:tav>
                                        <p:tav tm="100000">
                                          <p:val>
                                            <p:strVal val="#ppt_x"/>
                                          </p:val>
                                        </p:tav>
                                      </p:tavLst>
                                    </p:anim>
                                    <p:anim calcmode="lin" valueType="num">
                                      <p:cBhvr additive="base">
                                        <p:cTn id="18" dur="3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76200"/>
            <a:ext cx="11125200" cy="6633138"/>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547994" y="5374395"/>
            <a:ext cx="2068340" cy="1328053"/>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2600" y="590517"/>
            <a:ext cx="1440200" cy="818124"/>
          </a:xfrm>
          <a:prstGeom prst="rect">
            <a:avLst/>
          </a:prstGeom>
        </p:spPr>
      </p:pic>
      <p:sp>
        <p:nvSpPr>
          <p:cNvPr id="16" name="矩形 15">
            <a:extLst>
              <a:ext uri="{FF2B5EF4-FFF2-40B4-BE49-F238E27FC236}">
                <a16:creationId xmlns:a16="http://schemas.microsoft.com/office/drawing/2014/main" id="{BA470F2E-80F2-4DE8-81CE-707F27B30EC4}"/>
              </a:ext>
            </a:extLst>
          </p:cNvPr>
          <p:cNvSpPr/>
          <p:nvPr/>
        </p:nvSpPr>
        <p:spPr>
          <a:xfrm>
            <a:off x="3197489" y="578020"/>
            <a:ext cx="7467600" cy="981675"/>
          </a:xfrm>
          <a:prstGeom prst="rect">
            <a:avLst/>
          </a:prstGeom>
        </p:spPr>
        <p:txBody>
          <a:bodyPr wrap="square">
            <a:noAutofit/>
          </a:bodyPr>
          <a:lstStyle/>
          <a:p>
            <a:pPr>
              <a:lnSpc>
                <a:spcPct val="150000"/>
              </a:lnSpc>
              <a:buClr>
                <a:schemeClr val="tx1">
                  <a:lumMod val="50000"/>
                  <a:lumOff val="50000"/>
                </a:schemeClr>
              </a:buClr>
            </a:pPr>
            <a:r>
              <a:rPr lang="nl-NL" sz="2800" b="1" i="1" u="sng">
                <a:solidFill>
                  <a:srgbClr val="C00000"/>
                </a:solidFill>
                <a:latin typeface="Times New Roman" panose="02020603050405020304" pitchFamily="18" charset="0"/>
                <a:cs typeface="Times New Roman" panose="02020603050405020304" pitchFamily="18" charset="0"/>
              </a:rPr>
              <a:t>Bài học về sự khoe khoang</a:t>
            </a:r>
            <a:endParaRPr lang="zh-CN" altLang="en-US" sz="4800" b="1" i="1" noProof="1">
              <a:solidFill>
                <a:srgbClr val="C0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24" name="图片 10">
            <a:extLst>
              <a:ext uri="{FF2B5EF4-FFF2-40B4-BE49-F238E27FC236}">
                <a16:creationId xmlns:a16="http://schemas.microsoft.com/office/drawing/2014/main" id="{7FFDCFF5-FDA8-4A79-A66D-B530FEF4F4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6200" y="5672735"/>
            <a:ext cx="1028700" cy="584366"/>
          </a:xfrm>
          <a:prstGeom prst="rect">
            <a:avLst/>
          </a:prstGeom>
        </p:spPr>
      </p:pic>
      <p:pic>
        <p:nvPicPr>
          <p:cNvPr id="13" name="图片 6">
            <a:extLst>
              <a:ext uri="{FF2B5EF4-FFF2-40B4-BE49-F238E27FC236}">
                <a16:creationId xmlns:a16="http://schemas.microsoft.com/office/drawing/2014/main" id="{84D78BBC-DBED-41FC-8584-ADD7505863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865" y="3200400"/>
            <a:ext cx="4585941" cy="3236025"/>
          </a:xfrm>
          <a:prstGeom prst="rect">
            <a:avLst/>
          </a:prstGeom>
        </p:spPr>
      </p:pic>
      <p:pic>
        <p:nvPicPr>
          <p:cNvPr id="18" name="图片 6">
            <a:extLst>
              <a:ext uri="{FF2B5EF4-FFF2-40B4-BE49-F238E27FC236}">
                <a16:creationId xmlns:a16="http://schemas.microsoft.com/office/drawing/2014/main" id="{B28E47DC-52F4-F43C-2AAB-0DDB05EA5ECA}"/>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11010"/>
                    </a14:imgEffect>
                  </a14:imgLayer>
                </a14:imgProps>
              </a:ext>
              <a:ext uri="{28A0092B-C50C-407E-A947-70E740481C1C}">
                <a14:useLocalDpi xmlns:a14="http://schemas.microsoft.com/office/drawing/2010/main" val="0"/>
              </a:ext>
            </a:extLst>
          </a:blip>
          <a:stretch>
            <a:fillRect/>
          </a:stretch>
        </p:blipFill>
        <p:spPr>
          <a:xfrm>
            <a:off x="6951218" y="148662"/>
            <a:ext cx="5394417" cy="3809531"/>
          </a:xfrm>
          <a:prstGeom prst="rect">
            <a:avLst/>
          </a:prstGeom>
        </p:spPr>
      </p:pic>
      <p:pic>
        <p:nvPicPr>
          <p:cNvPr id="14" name="图片 11">
            <a:extLst>
              <a:ext uri="{FF2B5EF4-FFF2-40B4-BE49-F238E27FC236}">
                <a16:creationId xmlns:a16="http://schemas.microsoft.com/office/drawing/2014/main" id="{28C4224D-70CC-4B06-AB4D-3976A6DFDDB8}"/>
              </a:ext>
            </a:extLst>
          </p:cNvPr>
          <p:cNvPicPr>
            <a:picLocks noChangeAspect="1"/>
          </p:cNvPicPr>
          <p:nvPr/>
        </p:nvPicPr>
        <p:blipFill>
          <a:blip r:embed="rId11" cstate="print"/>
          <a:stretch>
            <a:fillRect/>
          </a:stretch>
        </p:blipFill>
        <p:spPr>
          <a:xfrm>
            <a:off x="4861725" y="730416"/>
            <a:ext cx="5397167" cy="5397167"/>
          </a:xfrm>
          <a:prstGeom prst="rect">
            <a:avLst/>
          </a:prstGeom>
        </p:spPr>
      </p:pic>
      <p:sp>
        <p:nvSpPr>
          <p:cNvPr id="17" name="矩形 13">
            <a:extLst>
              <a:ext uri="{FF2B5EF4-FFF2-40B4-BE49-F238E27FC236}">
                <a16:creationId xmlns:a16="http://schemas.microsoft.com/office/drawing/2014/main" id="{4AFB9FD6-266E-4343-84D2-BD6D8E0AD8AC}"/>
              </a:ext>
            </a:extLst>
          </p:cNvPr>
          <p:cNvSpPr/>
          <p:nvPr/>
        </p:nvSpPr>
        <p:spPr>
          <a:xfrm>
            <a:off x="5879436" y="2839554"/>
            <a:ext cx="3197436" cy="193899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latin typeface="Times New Roman" panose="02020603050405020304" pitchFamily="18" charset="0"/>
                <a:cs typeface="Times New Roman" panose="02020603050405020304" pitchFamily="18" charset="0"/>
              </a:rPr>
              <a:t>Trăng chỉ sáng tỏ khi bầu trời không mây, đèn chỉ đủ sáng trong căn phòng không gió hoặc được che chắn cẩn thận</a:t>
            </a:r>
          </a:p>
        </p:txBody>
      </p:sp>
    </p:spTree>
    <p:extLst>
      <p:ext uri="{BB962C8B-B14F-4D97-AF65-F5344CB8AC3E}">
        <p14:creationId xmlns:p14="http://schemas.microsoft.com/office/powerpoint/2010/main" val="2829208504"/>
      </p:ext>
    </p:extLst>
  </p:cSld>
  <p:clrMapOvr>
    <a:masterClrMapping/>
  </p:clrMapOvr>
  <mc:AlternateContent xmlns:mc="http://schemas.openxmlformats.org/markup-compatibility/2006">
    <mc:Choice xmlns:p14="http://schemas.microsoft.com/office/powerpoint/2010/main" Requires="p14">
      <p:transition spd="slow" p14:dur="3000" advClick="0">
        <p14:conveyor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2"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3000" fill="hold"/>
                                        <p:tgtEl>
                                          <p:spTgt spid="2"/>
                                        </p:tgtEl>
                                        <p:attrNameLst>
                                          <p:attrName>ppt_x</p:attrName>
                                        </p:attrNameLst>
                                      </p:cBhvr>
                                      <p:tavLst>
                                        <p:tav tm="0">
                                          <p:val>
                                            <p:strVal val="0-#ppt_w/2"/>
                                          </p:val>
                                        </p:tav>
                                        <p:tav tm="100000">
                                          <p:val>
                                            <p:strVal val="#ppt_x"/>
                                          </p:val>
                                        </p:tav>
                                      </p:tavLst>
                                    </p:anim>
                                    <p:anim calcmode="lin" valueType="num">
                                      <p:cBhvr additive="base">
                                        <p:cTn id="11" dur="3000" fill="hold"/>
                                        <p:tgtEl>
                                          <p:spTgt spid="2"/>
                                        </p:tgtEl>
                                        <p:attrNameLst>
                                          <p:attrName>ppt_y</p:attrName>
                                        </p:attrNameLst>
                                      </p:cBhvr>
                                      <p:tavLst>
                                        <p:tav tm="0">
                                          <p:val>
                                            <p:strVal val="1+#ppt_h/2"/>
                                          </p:val>
                                        </p:tav>
                                        <p:tav tm="100000">
                                          <p:val>
                                            <p:strVal val="#ppt_y"/>
                                          </p:val>
                                        </p:tav>
                                      </p:tavLst>
                                    </p:anim>
                                  </p:childTnLst>
                                </p:cTn>
                              </p:par>
                              <p:par>
                                <p:cTn id="12" presetID="22" presetClass="entr" presetSubtype="8" fill="hold" grpId="0" nodeType="withEffect">
                                  <p:stCondLst>
                                    <p:cond delay="300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2000"/>
                                        <p:tgtEl>
                                          <p:spTgt spid="16"/>
                                        </p:tgtEl>
                                      </p:cBhvr>
                                    </p:animEffect>
                                  </p:childTnLst>
                                </p:cTn>
                              </p:par>
                              <p:par>
                                <p:cTn id="15" presetID="2" presetClass="entr" presetSubtype="12"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3000" fill="hold"/>
                                        <p:tgtEl>
                                          <p:spTgt spid="24"/>
                                        </p:tgtEl>
                                        <p:attrNameLst>
                                          <p:attrName>ppt_x</p:attrName>
                                        </p:attrNameLst>
                                      </p:cBhvr>
                                      <p:tavLst>
                                        <p:tav tm="0">
                                          <p:val>
                                            <p:strVal val="0-#ppt_w/2"/>
                                          </p:val>
                                        </p:tav>
                                        <p:tav tm="100000">
                                          <p:val>
                                            <p:strVal val="#ppt_x"/>
                                          </p:val>
                                        </p:tav>
                                      </p:tavLst>
                                    </p:anim>
                                    <p:anim calcmode="lin" valueType="num">
                                      <p:cBhvr additive="base">
                                        <p:cTn id="18" dur="3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1250"/>
                                        <p:tgtEl>
                                          <p:spTgt spid="13"/>
                                        </p:tgtEl>
                                      </p:cBhvr>
                                    </p:animEffect>
                                  </p:childTnLst>
                                </p:cTn>
                              </p:par>
                            </p:childTnLst>
                          </p:cTn>
                        </p:par>
                        <p:par>
                          <p:cTn id="24" fill="hold">
                            <p:stCondLst>
                              <p:cond delay="1250"/>
                            </p:stCondLst>
                            <p:childTnLst>
                              <p:par>
                                <p:cTn id="25" presetID="53" presetClass="entr" presetSubtype="16"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ppt_w</p:attrName>
                                        </p:attrNameLst>
                                      </p:cBhvr>
                                      <p:tavLst>
                                        <p:tav tm="0">
                                          <p:val>
                                            <p:fltVal val="0"/>
                                          </p:val>
                                        </p:tav>
                                        <p:tav tm="100000">
                                          <p:val>
                                            <p:strVal val="#ppt_w"/>
                                          </p:val>
                                        </p:tav>
                                      </p:tavLst>
                                    </p:anim>
                                    <p:anim calcmode="lin" valueType="num">
                                      <p:cBhvr>
                                        <p:cTn id="28" dur="1000" fill="hold"/>
                                        <p:tgtEl>
                                          <p:spTgt spid="18"/>
                                        </p:tgtEl>
                                        <p:attrNameLst>
                                          <p:attrName>ppt_h</p:attrName>
                                        </p:attrNameLst>
                                      </p:cBhvr>
                                      <p:tavLst>
                                        <p:tav tm="0">
                                          <p:val>
                                            <p:fltVal val="0"/>
                                          </p:val>
                                        </p:tav>
                                        <p:tav tm="100000">
                                          <p:val>
                                            <p:strVal val="#ppt_h"/>
                                          </p:val>
                                        </p:tav>
                                      </p:tavLst>
                                    </p:anim>
                                    <p:animEffect transition="in" filter="fade">
                                      <p:cBhvr>
                                        <p:cTn id="29" dur="1000"/>
                                        <p:tgtEl>
                                          <p:spTgt spid="18"/>
                                        </p:tgtEl>
                                      </p:cBhvr>
                                    </p:animEffect>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76200"/>
            <a:ext cx="11125200" cy="6633138"/>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547994" y="5374395"/>
            <a:ext cx="2068340" cy="1328053"/>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2600" y="590517"/>
            <a:ext cx="1440200" cy="818124"/>
          </a:xfrm>
          <a:prstGeom prst="rect">
            <a:avLst/>
          </a:prstGeom>
        </p:spPr>
      </p:pic>
      <p:sp>
        <p:nvSpPr>
          <p:cNvPr id="16" name="矩形 15">
            <a:extLst>
              <a:ext uri="{FF2B5EF4-FFF2-40B4-BE49-F238E27FC236}">
                <a16:creationId xmlns:a16="http://schemas.microsoft.com/office/drawing/2014/main" id="{BA470F2E-80F2-4DE8-81CE-707F27B30EC4}"/>
              </a:ext>
            </a:extLst>
          </p:cNvPr>
          <p:cNvSpPr/>
          <p:nvPr/>
        </p:nvSpPr>
        <p:spPr>
          <a:xfrm>
            <a:off x="3197489" y="578020"/>
            <a:ext cx="7467600" cy="981675"/>
          </a:xfrm>
          <a:prstGeom prst="rect">
            <a:avLst/>
          </a:prstGeom>
        </p:spPr>
        <p:txBody>
          <a:bodyPr wrap="square">
            <a:noAutofit/>
          </a:bodyPr>
          <a:lstStyle/>
          <a:p>
            <a:pPr>
              <a:lnSpc>
                <a:spcPct val="150000"/>
              </a:lnSpc>
              <a:buClr>
                <a:schemeClr val="tx1">
                  <a:lumMod val="50000"/>
                  <a:lumOff val="50000"/>
                </a:schemeClr>
              </a:buClr>
            </a:pPr>
            <a:r>
              <a:rPr lang="nl-NL" sz="2800" b="1" i="1" u="sng">
                <a:solidFill>
                  <a:srgbClr val="C00000"/>
                </a:solidFill>
                <a:latin typeface="Times New Roman" panose="02020603050405020304" pitchFamily="18" charset="0"/>
                <a:cs typeface="Times New Roman" panose="02020603050405020304" pitchFamily="18" charset="0"/>
              </a:rPr>
              <a:t>Bài học về sự khoe khoang</a:t>
            </a:r>
            <a:endParaRPr lang="zh-CN" altLang="en-US" sz="4800" b="1" i="1" noProof="1">
              <a:solidFill>
                <a:srgbClr val="C0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13" name="图片 23">
            <a:extLst>
              <a:ext uri="{FF2B5EF4-FFF2-40B4-BE49-F238E27FC236}">
                <a16:creationId xmlns:a16="http://schemas.microsoft.com/office/drawing/2014/main" id="{6D4D18DC-856F-4A3F-8257-34A698E111A5}"/>
              </a:ext>
            </a:extLst>
          </p:cNvPr>
          <p:cNvPicPr>
            <a:picLocks noChangeAspect="1"/>
          </p:cNvPicPr>
          <p:nvPr/>
        </p:nvPicPr>
        <p:blipFill rotWithShape="1">
          <a:blip r:embed="rId7">
            <a:extLst>
              <a:ext uri="{28A0092B-C50C-407E-A947-70E740481C1C}">
                <a14:useLocalDpi xmlns:a14="http://schemas.microsoft.com/office/drawing/2010/main" val="0"/>
              </a:ext>
            </a:extLst>
          </a:blip>
          <a:srcRect l="3522" t="72885" r="51708" b="5978"/>
          <a:stretch/>
        </p:blipFill>
        <p:spPr>
          <a:xfrm>
            <a:off x="3921694" y="3515914"/>
            <a:ext cx="4991823" cy="3150716"/>
          </a:xfrm>
          <a:prstGeom prst="rect">
            <a:avLst/>
          </a:prstGeom>
        </p:spPr>
      </p:pic>
      <p:grpSp>
        <p:nvGrpSpPr>
          <p:cNvPr id="14" name="组合 23">
            <a:extLst>
              <a:ext uri="{FF2B5EF4-FFF2-40B4-BE49-F238E27FC236}">
                <a16:creationId xmlns:a16="http://schemas.microsoft.com/office/drawing/2014/main" id="{1BEBFF98-AA68-47A6-83B0-F9A18F4458C5}"/>
              </a:ext>
            </a:extLst>
          </p:cNvPr>
          <p:cNvGrpSpPr/>
          <p:nvPr/>
        </p:nvGrpSpPr>
        <p:grpSpPr>
          <a:xfrm>
            <a:off x="1094347" y="1572191"/>
            <a:ext cx="3325253" cy="2939813"/>
            <a:chOff x="7460470" y="2161478"/>
            <a:chExt cx="3657600" cy="3562129"/>
          </a:xfrm>
        </p:grpSpPr>
        <p:grpSp>
          <p:nvGrpSpPr>
            <p:cNvPr id="33" name="组合 11">
              <a:extLst>
                <a:ext uri="{FF2B5EF4-FFF2-40B4-BE49-F238E27FC236}">
                  <a16:creationId xmlns:a16="http://schemas.microsoft.com/office/drawing/2014/main" id="{F79B5687-421C-4DD0-8C3D-1AC80C3E3D67}"/>
                </a:ext>
              </a:extLst>
            </p:cNvPr>
            <p:cNvGrpSpPr/>
            <p:nvPr/>
          </p:nvGrpSpPr>
          <p:grpSpPr>
            <a:xfrm>
              <a:off x="7460470" y="2275557"/>
              <a:ext cx="3657600" cy="3448050"/>
              <a:chOff x="2052318" y="2533650"/>
              <a:chExt cx="3657600" cy="3448050"/>
            </a:xfrm>
          </p:grpSpPr>
          <p:sp>
            <p:nvSpPr>
              <p:cNvPr id="39" name="泪滴形 4">
                <a:extLst>
                  <a:ext uri="{FF2B5EF4-FFF2-40B4-BE49-F238E27FC236}">
                    <a16:creationId xmlns:a16="http://schemas.microsoft.com/office/drawing/2014/main" id="{44D0567F-2FEE-4D69-9182-EEA30D8B94CF}"/>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0" name="泪滴形 5">
                <a:extLst>
                  <a:ext uri="{FF2B5EF4-FFF2-40B4-BE49-F238E27FC236}">
                    <a16:creationId xmlns:a16="http://schemas.microsoft.com/office/drawing/2014/main" id="{D1CCE8EF-604F-46CC-AE8A-D6E8C9131F34}"/>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4" name="组合 14">
              <a:extLst>
                <a:ext uri="{FF2B5EF4-FFF2-40B4-BE49-F238E27FC236}">
                  <a16:creationId xmlns:a16="http://schemas.microsoft.com/office/drawing/2014/main" id="{E9588A19-7DAB-4E6C-8187-EDE0C8674312}"/>
                </a:ext>
              </a:extLst>
            </p:cNvPr>
            <p:cNvGrpSpPr/>
            <p:nvPr/>
          </p:nvGrpSpPr>
          <p:grpSpPr>
            <a:xfrm>
              <a:off x="8333697" y="2161478"/>
              <a:ext cx="2172017" cy="3370316"/>
              <a:chOff x="5859742" y="1832011"/>
              <a:chExt cx="2172017" cy="3370316"/>
            </a:xfrm>
          </p:grpSpPr>
          <p:sp>
            <p:nvSpPr>
              <p:cNvPr id="36" name="任意多边形: 形状 15">
                <a:extLst>
                  <a:ext uri="{FF2B5EF4-FFF2-40B4-BE49-F238E27FC236}">
                    <a16:creationId xmlns:a16="http://schemas.microsoft.com/office/drawing/2014/main" id="{1F5FB367-5032-4C41-9B94-AECB0B012BDD}"/>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7" name="任意多边形: 形状 16">
                <a:extLst>
                  <a:ext uri="{FF2B5EF4-FFF2-40B4-BE49-F238E27FC236}">
                    <a16:creationId xmlns:a16="http://schemas.microsoft.com/office/drawing/2014/main" id="{F16CBE11-808A-45D1-A11F-49D4F45A5B41}"/>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任意多边形: 形状 17">
                <a:extLst>
                  <a:ext uri="{FF2B5EF4-FFF2-40B4-BE49-F238E27FC236}">
                    <a16:creationId xmlns:a16="http://schemas.microsoft.com/office/drawing/2014/main" id="{216552CB-15E3-44CC-B43C-36C8B7B6D268}"/>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35" name="文本框 18">
              <a:extLst>
                <a:ext uri="{FF2B5EF4-FFF2-40B4-BE49-F238E27FC236}">
                  <a16:creationId xmlns:a16="http://schemas.microsoft.com/office/drawing/2014/main" id="{A9703B0F-6F2D-49D0-9E72-1BF4606220A9}"/>
                </a:ext>
              </a:extLst>
            </p:cNvPr>
            <p:cNvSpPr txBox="1"/>
            <p:nvPr/>
          </p:nvSpPr>
          <p:spPr>
            <a:xfrm>
              <a:off x="7930325" y="3057058"/>
              <a:ext cx="2869699" cy="1976521"/>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Times New Roman" panose="02020603050405020304" pitchFamily="18" charset="0"/>
                  <a:cs typeface="Times New Roman" panose="02020603050405020304" pitchFamily="18" charset="0"/>
                </a:rPr>
                <a:t>Mượn hình ảnh của trăng, đèn, gió để nói về thái độ và cách ứng xử của con người trong cuộc sống.</a:t>
              </a:r>
              <a:endParaRPr lang="en-US" sz="2000" kern="100">
                <a:effectLst/>
                <a:latin typeface="Times New Roman" panose="02020603050405020304" pitchFamily="18" charset="0"/>
                <a:ea typeface="SimSun" panose="02010600030101010101" pitchFamily="2" charset="-122"/>
              </a:endParaRPr>
            </a:p>
          </p:txBody>
        </p:sp>
      </p:grpSp>
      <p:grpSp>
        <p:nvGrpSpPr>
          <p:cNvPr id="17" name="组合 23">
            <a:extLst>
              <a:ext uri="{FF2B5EF4-FFF2-40B4-BE49-F238E27FC236}">
                <a16:creationId xmlns:a16="http://schemas.microsoft.com/office/drawing/2014/main" id="{239E47DF-CB46-4084-BB71-F75CA28B842B}"/>
              </a:ext>
            </a:extLst>
          </p:cNvPr>
          <p:cNvGrpSpPr/>
          <p:nvPr/>
        </p:nvGrpSpPr>
        <p:grpSpPr>
          <a:xfrm>
            <a:off x="7701468" y="1013398"/>
            <a:ext cx="3553116" cy="3294222"/>
            <a:chOff x="7460470" y="2161478"/>
            <a:chExt cx="3657600" cy="3562129"/>
          </a:xfrm>
        </p:grpSpPr>
        <p:grpSp>
          <p:nvGrpSpPr>
            <p:cNvPr id="23" name="组合 11">
              <a:extLst>
                <a:ext uri="{FF2B5EF4-FFF2-40B4-BE49-F238E27FC236}">
                  <a16:creationId xmlns:a16="http://schemas.microsoft.com/office/drawing/2014/main" id="{D24A1E0D-3A99-4369-8DA2-5421AD6ECBB8}"/>
                </a:ext>
              </a:extLst>
            </p:cNvPr>
            <p:cNvGrpSpPr/>
            <p:nvPr/>
          </p:nvGrpSpPr>
          <p:grpSpPr>
            <a:xfrm>
              <a:off x="7460470" y="2275557"/>
              <a:ext cx="3657600" cy="3448050"/>
              <a:chOff x="2052318" y="2533650"/>
              <a:chExt cx="3657600" cy="3448050"/>
            </a:xfrm>
          </p:grpSpPr>
          <p:sp>
            <p:nvSpPr>
              <p:cNvPr id="31" name="泪滴形 4">
                <a:extLst>
                  <a:ext uri="{FF2B5EF4-FFF2-40B4-BE49-F238E27FC236}">
                    <a16:creationId xmlns:a16="http://schemas.microsoft.com/office/drawing/2014/main" id="{16DDABD9-B16E-44C2-A5C5-583D50975BB0}"/>
                  </a:ext>
                </a:extLst>
              </p:cNvPr>
              <p:cNvSpPr/>
              <p:nvPr/>
            </p:nvSpPr>
            <p:spPr>
              <a:xfrm>
                <a:off x="2052318" y="2533650"/>
                <a:ext cx="3657600" cy="3448050"/>
              </a:xfrm>
              <a:prstGeom prst="cloud">
                <a:avLst/>
              </a:prstGeom>
              <a:solidFill>
                <a:srgbClr val="E76F6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泪滴形 5">
                <a:extLst>
                  <a:ext uri="{FF2B5EF4-FFF2-40B4-BE49-F238E27FC236}">
                    <a16:creationId xmlns:a16="http://schemas.microsoft.com/office/drawing/2014/main" id="{48648B89-11FB-4857-B55C-8CCD48F3C9A4}"/>
                  </a:ext>
                </a:extLst>
              </p:cNvPr>
              <p:cNvSpPr/>
              <p:nvPr/>
            </p:nvSpPr>
            <p:spPr>
              <a:xfrm>
                <a:off x="2299968" y="2781300"/>
                <a:ext cx="3162300" cy="2952750"/>
              </a:xfrm>
              <a:prstGeom prst="cloud">
                <a:avLst/>
              </a:prstGeom>
              <a:solidFill>
                <a:srgbClr val="FAEEE2"/>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6" name="组合 14">
              <a:extLst>
                <a:ext uri="{FF2B5EF4-FFF2-40B4-BE49-F238E27FC236}">
                  <a16:creationId xmlns:a16="http://schemas.microsoft.com/office/drawing/2014/main" id="{1870574E-5C68-4A9C-9FB8-C9C4890BA1F7}"/>
                </a:ext>
              </a:extLst>
            </p:cNvPr>
            <p:cNvGrpSpPr/>
            <p:nvPr/>
          </p:nvGrpSpPr>
          <p:grpSpPr>
            <a:xfrm>
              <a:off x="8333697" y="2161478"/>
              <a:ext cx="2172017" cy="3370316"/>
              <a:chOff x="5859742" y="1832011"/>
              <a:chExt cx="2172017" cy="3370316"/>
            </a:xfrm>
          </p:grpSpPr>
          <p:sp>
            <p:nvSpPr>
              <p:cNvPr id="28" name="任意多边形: 形状 15">
                <a:extLst>
                  <a:ext uri="{FF2B5EF4-FFF2-40B4-BE49-F238E27FC236}">
                    <a16:creationId xmlns:a16="http://schemas.microsoft.com/office/drawing/2014/main" id="{ECF5D7A9-B6FA-4A26-BC47-BE7235B3323C}"/>
                  </a:ext>
                </a:extLst>
              </p:cNvPr>
              <p:cNvSpPr/>
              <p:nvPr/>
            </p:nvSpPr>
            <p:spPr>
              <a:xfrm rot="11880000">
                <a:off x="5859742" y="4639639"/>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DE077"/>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9" name="任意多边形: 形状 16">
                <a:extLst>
                  <a:ext uri="{FF2B5EF4-FFF2-40B4-BE49-F238E27FC236}">
                    <a16:creationId xmlns:a16="http://schemas.microsoft.com/office/drawing/2014/main" id="{370C9B53-38FD-4294-93EB-CFF3DC5001D5}"/>
                  </a:ext>
                </a:extLst>
              </p:cNvPr>
              <p:cNvSpPr/>
              <p:nvPr/>
            </p:nvSpPr>
            <p:spPr>
              <a:xfrm rot="11880000">
                <a:off x="7450037" y="2109578"/>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任意多边形: 形状 17">
                <a:extLst>
                  <a:ext uri="{FF2B5EF4-FFF2-40B4-BE49-F238E27FC236}">
                    <a16:creationId xmlns:a16="http://schemas.microsoft.com/office/drawing/2014/main" id="{7A7FE5F2-EE6E-451A-9CB7-1AFAB89F3D06}"/>
                  </a:ext>
                </a:extLst>
              </p:cNvPr>
              <p:cNvSpPr/>
              <p:nvPr/>
            </p:nvSpPr>
            <p:spPr>
              <a:xfrm rot="11880000">
                <a:off x="6962646" y="1832011"/>
                <a:ext cx="581722" cy="562688"/>
              </a:xfrm>
              <a:custGeom>
                <a:avLst/>
                <a:gdLst>
                  <a:gd name="connsiteX0" fmla="*/ 962081 w 1296281"/>
                  <a:gd name="connsiteY0" fmla="*/ 1248824 h 1253866"/>
                  <a:gd name="connsiteX1" fmla="*/ 729117 w 1296281"/>
                  <a:gd name="connsiteY1" fmla="*/ 1157723 h 1253866"/>
                  <a:gd name="connsiteX2" fmla="*/ 714464 w 1296281"/>
                  <a:gd name="connsiteY2" fmla="*/ 908009 h 1253866"/>
                  <a:gd name="connsiteX3" fmla="*/ 735383 w 1296281"/>
                  <a:gd name="connsiteY3" fmla="*/ 879419 h 1253866"/>
                  <a:gd name="connsiteX4" fmla="*/ 718781 w 1296281"/>
                  <a:gd name="connsiteY4" fmla="*/ 887839 h 1253866"/>
                  <a:gd name="connsiteX5" fmla="*/ 589247 w 1296281"/>
                  <a:gd name="connsiteY5" fmla="*/ 888877 h 1253866"/>
                  <a:gd name="connsiteX6" fmla="*/ 558504 w 1296281"/>
                  <a:gd name="connsiteY6" fmla="*/ 876148 h 1253866"/>
                  <a:gd name="connsiteX7" fmla="*/ 581816 w 1296281"/>
                  <a:gd name="connsiteY7" fmla="*/ 908008 h 1253866"/>
                  <a:gd name="connsiteX8" fmla="*/ 567163 w 1296281"/>
                  <a:gd name="connsiteY8" fmla="*/ 1157724 h 1253866"/>
                  <a:gd name="connsiteX9" fmla="*/ 254072 w 1296281"/>
                  <a:gd name="connsiteY9" fmla="*/ 1212815 h 1253866"/>
                  <a:gd name="connsiteX10" fmla="*/ 209718 w 1296281"/>
                  <a:gd name="connsiteY10" fmla="*/ 898023 h 1253866"/>
                  <a:gd name="connsiteX11" fmla="*/ 484060 w 1296281"/>
                  <a:gd name="connsiteY11" fmla="*/ 820520 h 1253866"/>
                  <a:gd name="connsiteX12" fmla="*/ 488165 w 1296281"/>
                  <a:gd name="connsiteY12" fmla="*/ 822895 h 1253866"/>
                  <a:gd name="connsiteX13" fmla="*/ 482046 w 1296281"/>
                  <a:gd name="connsiteY13" fmla="*/ 817954 h 1253866"/>
                  <a:gd name="connsiteX14" fmla="*/ 438039 w 1296281"/>
                  <a:gd name="connsiteY14" fmla="*/ 738693 h 1253866"/>
                  <a:gd name="connsiteX15" fmla="*/ 427053 w 1296281"/>
                  <a:gd name="connsiteY15" fmla="*/ 648703 h 1253866"/>
                  <a:gd name="connsiteX16" fmla="*/ 429099 w 1296281"/>
                  <a:gd name="connsiteY16" fmla="*/ 641110 h 1253866"/>
                  <a:gd name="connsiteX17" fmla="*/ 427174 w 1296281"/>
                  <a:gd name="connsiteY17" fmla="*/ 645444 h 1253866"/>
                  <a:gd name="connsiteX18" fmla="*/ 159671 w 1296281"/>
                  <a:gd name="connsiteY18" fmla="*/ 743996 h 1253866"/>
                  <a:gd name="connsiteX19" fmla="*/ 10526 w 1296281"/>
                  <a:gd name="connsiteY19" fmla="*/ 463253 h 1253866"/>
                  <a:gd name="connsiteX20" fmla="*/ 296203 w 1296281"/>
                  <a:gd name="connsiteY20" fmla="*/ 323793 h 1253866"/>
                  <a:gd name="connsiteX21" fmla="*/ 454835 w 1296281"/>
                  <a:gd name="connsiteY21" fmla="*/ 517204 h 1253866"/>
                  <a:gd name="connsiteX22" fmla="*/ 454703 w 1296281"/>
                  <a:gd name="connsiteY22" fmla="*/ 556681 h 1253866"/>
                  <a:gd name="connsiteX23" fmla="*/ 472093 w 1296281"/>
                  <a:gd name="connsiteY23" fmla="*/ 528314 h 1253866"/>
                  <a:gd name="connsiteX24" fmla="*/ 577499 w 1296281"/>
                  <a:gd name="connsiteY24" fmla="*/ 453016 h 1253866"/>
                  <a:gd name="connsiteX25" fmla="*/ 595877 w 1296281"/>
                  <a:gd name="connsiteY25" fmla="*/ 450069 h 1253866"/>
                  <a:gd name="connsiteX26" fmla="*/ 562150 w 1296281"/>
                  <a:gd name="connsiteY26" fmla="*/ 439236 h 1253866"/>
                  <a:gd name="connsiteX27" fmla="*/ 427226 w 1296281"/>
                  <a:gd name="connsiteY27" fmla="*/ 228600 h 1253866"/>
                  <a:gd name="connsiteX28" fmla="*/ 648140 w 1296281"/>
                  <a:gd name="connsiteY28" fmla="*/ 0 h 1253866"/>
                  <a:gd name="connsiteX29" fmla="*/ 869054 w 1296281"/>
                  <a:gd name="connsiteY29" fmla="*/ 228600 h 1253866"/>
                  <a:gd name="connsiteX30" fmla="*/ 734130 w 1296281"/>
                  <a:gd name="connsiteY30" fmla="*/ 439235 h 1253866"/>
                  <a:gd name="connsiteX31" fmla="*/ 698436 w 1296281"/>
                  <a:gd name="connsiteY31" fmla="*/ 450701 h 1253866"/>
                  <a:gd name="connsiteX32" fmla="*/ 707032 w 1296281"/>
                  <a:gd name="connsiteY32" fmla="*/ 451978 h 1253866"/>
                  <a:gd name="connsiteX33" fmla="*/ 814234 w 1296281"/>
                  <a:gd name="connsiteY33" fmla="*/ 522899 h 1253866"/>
                  <a:gd name="connsiteX34" fmla="*/ 848833 w 1296281"/>
                  <a:gd name="connsiteY34" fmla="*/ 585215 h 1253866"/>
                  <a:gd name="connsiteX35" fmla="*/ 841445 w 1296281"/>
                  <a:gd name="connsiteY35" fmla="*/ 517204 h 1253866"/>
                  <a:gd name="connsiteX36" fmla="*/ 1000077 w 1296281"/>
                  <a:gd name="connsiteY36" fmla="*/ 323793 h 1253866"/>
                  <a:gd name="connsiteX37" fmla="*/ 1285755 w 1296281"/>
                  <a:gd name="connsiteY37" fmla="*/ 463254 h 1253866"/>
                  <a:gd name="connsiteX38" fmla="*/ 1136610 w 1296281"/>
                  <a:gd name="connsiteY38" fmla="*/ 743996 h 1253866"/>
                  <a:gd name="connsiteX39" fmla="*/ 894590 w 1296281"/>
                  <a:gd name="connsiteY39" fmla="*/ 680766 h 1253866"/>
                  <a:gd name="connsiteX40" fmla="*/ 860591 w 1296281"/>
                  <a:gd name="connsiteY40" fmla="*/ 621400 h 1253866"/>
                  <a:gd name="connsiteX41" fmla="*/ 869228 w 1296281"/>
                  <a:gd name="connsiteY41" fmla="*/ 692152 h 1253866"/>
                  <a:gd name="connsiteX42" fmla="*/ 824187 w 1296281"/>
                  <a:gd name="connsiteY42" fmla="*/ 812540 h 1253866"/>
                  <a:gd name="connsiteX43" fmla="*/ 817981 w 1296281"/>
                  <a:gd name="connsiteY43" fmla="*/ 818627 h 1253866"/>
                  <a:gd name="connsiteX44" fmla="*/ 853598 w 1296281"/>
                  <a:gd name="connsiteY44" fmla="*/ 806922 h 1253866"/>
                  <a:gd name="connsiteX45" fmla="*/ 1086563 w 1296281"/>
                  <a:gd name="connsiteY45" fmla="*/ 898023 h 1253866"/>
                  <a:gd name="connsiteX46" fmla="*/ 1042208 w 1296281"/>
                  <a:gd name="connsiteY46" fmla="*/ 1212815 h 1253866"/>
                  <a:gd name="connsiteX47" fmla="*/ 962081 w 1296281"/>
                  <a:gd name="connsiteY47" fmla="*/ 1248824 h 125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96281" h="1253866">
                    <a:moveTo>
                      <a:pt x="962081" y="1248824"/>
                    </a:moveTo>
                    <a:cubicBezTo>
                      <a:pt x="877537" y="1267354"/>
                      <a:pt x="784774" y="1234328"/>
                      <a:pt x="729117" y="1157723"/>
                    </a:cubicBezTo>
                    <a:cubicBezTo>
                      <a:pt x="673460" y="1081118"/>
                      <a:pt x="670716" y="982689"/>
                      <a:pt x="714464" y="908009"/>
                    </a:cubicBezTo>
                    <a:lnTo>
                      <a:pt x="735383" y="879419"/>
                    </a:lnTo>
                    <a:lnTo>
                      <a:pt x="718781" y="887839"/>
                    </a:lnTo>
                    <a:cubicBezTo>
                      <a:pt x="675269" y="901977"/>
                      <a:pt x="630396" y="901423"/>
                      <a:pt x="589247" y="888877"/>
                    </a:cubicBezTo>
                    <a:lnTo>
                      <a:pt x="558504" y="876148"/>
                    </a:lnTo>
                    <a:lnTo>
                      <a:pt x="581816" y="908008"/>
                    </a:lnTo>
                    <a:cubicBezTo>
                      <a:pt x="625564" y="982690"/>
                      <a:pt x="622821" y="1081118"/>
                      <a:pt x="567163" y="1157724"/>
                    </a:cubicBezTo>
                    <a:cubicBezTo>
                      <a:pt x="492954" y="1259863"/>
                      <a:pt x="352779" y="1284528"/>
                      <a:pt x="254072" y="1212815"/>
                    </a:cubicBezTo>
                    <a:cubicBezTo>
                      <a:pt x="155367" y="1141101"/>
                      <a:pt x="135508" y="1000163"/>
                      <a:pt x="209718" y="898023"/>
                    </a:cubicBezTo>
                    <a:cubicBezTo>
                      <a:pt x="274650" y="808651"/>
                      <a:pt x="390090" y="778595"/>
                      <a:pt x="484060" y="820520"/>
                    </a:cubicBezTo>
                    <a:lnTo>
                      <a:pt x="488165" y="822895"/>
                    </a:lnTo>
                    <a:lnTo>
                      <a:pt x="482046" y="817954"/>
                    </a:lnTo>
                    <a:cubicBezTo>
                      <a:pt x="462963" y="795398"/>
                      <a:pt x="447792" y="768711"/>
                      <a:pt x="438039" y="738693"/>
                    </a:cubicBezTo>
                    <a:cubicBezTo>
                      <a:pt x="428285" y="708675"/>
                      <a:pt x="424872" y="678167"/>
                      <a:pt x="427053" y="648703"/>
                    </a:cubicBezTo>
                    <a:lnTo>
                      <a:pt x="429099" y="641110"/>
                    </a:lnTo>
                    <a:lnTo>
                      <a:pt x="427174" y="645444"/>
                    </a:lnTo>
                    <a:cubicBezTo>
                      <a:pt x="375794" y="734596"/>
                      <a:pt x="264734" y="778133"/>
                      <a:pt x="159671" y="743996"/>
                    </a:cubicBezTo>
                    <a:cubicBezTo>
                      <a:pt x="39598" y="704982"/>
                      <a:pt x="-27176" y="579289"/>
                      <a:pt x="10526" y="463253"/>
                    </a:cubicBezTo>
                    <a:cubicBezTo>
                      <a:pt x="48228" y="347218"/>
                      <a:pt x="176130" y="284779"/>
                      <a:pt x="296203" y="323793"/>
                    </a:cubicBezTo>
                    <a:cubicBezTo>
                      <a:pt x="386258" y="353053"/>
                      <a:pt x="446332" y="431071"/>
                      <a:pt x="454835" y="517204"/>
                    </a:cubicBezTo>
                    <a:lnTo>
                      <a:pt x="454703" y="556681"/>
                    </a:lnTo>
                    <a:lnTo>
                      <a:pt x="472093" y="528314"/>
                    </a:lnTo>
                    <a:cubicBezTo>
                      <a:pt x="498009" y="493977"/>
                      <a:pt x="533985" y="467154"/>
                      <a:pt x="577499" y="453016"/>
                    </a:cubicBezTo>
                    <a:lnTo>
                      <a:pt x="595877" y="450069"/>
                    </a:lnTo>
                    <a:lnTo>
                      <a:pt x="562150" y="439236"/>
                    </a:lnTo>
                    <a:cubicBezTo>
                      <a:pt x="482861" y="404532"/>
                      <a:pt x="427226" y="323289"/>
                      <a:pt x="427226" y="228600"/>
                    </a:cubicBezTo>
                    <a:cubicBezTo>
                      <a:pt x="427226" y="102348"/>
                      <a:pt x="526133" y="0"/>
                      <a:pt x="648140" y="0"/>
                    </a:cubicBezTo>
                    <a:cubicBezTo>
                      <a:pt x="770147" y="0"/>
                      <a:pt x="869054" y="102348"/>
                      <a:pt x="869054" y="228600"/>
                    </a:cubicBezTo>
                    <a:cubicBezTo>
                      <a:pt x="869054" y="323289"/>
                      <a:pt x="813419" y="404532"/>
                      <a:pt x="734130" y="439235"/>
                    </a:cubicBezTo>
                    <a:lnTo>
                      <a:pt x="698436" y="450701"/>
                    </a:lnTo>
                    <a:lnTo>
                      <a:pt x="707032" y="451978"/>
                    </a:lnTo>
                    <a:cubicBezTo>
                      <a:pt x="748182" y="464525"/>
                      <a:pt x="785609" y="489065"/>
                      <a:pt x="814234" y="522899"/>
                    </a:cubicBezTo>
                    <a:lnTo>
                      <a:pt x="848833" y="585215"/>
                    </a:lnTo>
                    <a:lnTo>
                      <a:pt x="841445" y="517204"/>
                    </a:lnTo>
                    <a:cubicBezTo>
                      <a:pt x="849949" y="431071"/>
                      <a:pt x="910023" y="353054"/>
                      <a:pt x="1000077" y="323793"/>
                    </a:cubicBezTo>
                    <a:cubicBezTo>
                      <a:pt x="1120150" y="284779"/>
                      <a:pt x="1248052" y="347218"/>
                      <a:pt x="1285755" y="463254"/>
                    </a:cubicBezTo>
                    <a:cubicBezTo>
                      <a:pt x="1323457" y="579289"/>
                      <a:pt x="1256683" y="704982"/>
                      <a:pt x="1136610" y="743996"/>
                    </a:cubicBezTo>
                    <a:cubicBezTo>
                      <a:pt x="1046555" y="773257"/>
                      <a:pt x="952097" y="745450"/>
                      <a:pt x="894590" y="680766"/>
                    </a:cubicBezTo>
                    <a:lnTo>
                      <a:pt x="860591" y="621400"/>
                    </a:lnTo>
                    <a:lnTo>
                      <a:pt x="869228" y="692152"/>
                    </a:lnTo>
                    <a:cubicBezTo>
                      <a:pt x="865957" y="736350"/>
                      <a:pt x="850102" y="778202"/>
                      <a:pt x="824187" y="812540"/>
                    </a:cubicBezTo>
                    <a:lnTo>
                      <a:pt x="817981" y="818627"/>
                    </a:lnTo>
                    <a:lnTo>
                      <a:pt x="853598" y="806922"/>
                    </a:lnTo>
                    <a:cubicBezTo>
                      <a:pt x="938143" y="788392"/>
                      <a:pt x="1030906" y="821418"/>
                      <a:pt x="1086563" y="898023"/>
                    </a:cubicBezTo>
                    <a:cubicBezTo>
                      <a:pt x="1160772" y="1000163"/>
                      <a:pt x="1140913" y="1141101"/>
                      <a:pt x="1042208" y="1212815"/>
                    </a:cubicBezTo>
                    <a:cubicBezTo>
                      <a:pt x="1017531" y="1230743"/>
                      <a:pt x="990262" y="1242648"/>
                      <a:pt x="962081" y="1248824"/>
                    </a:cubicBezTo>
                    <a:close/>
                  </a:path>
                </a:pathLst>
              </a:custGeom>
              <a:solidFill>
                <a:srgbClr val="FAEEE2"/>
              </a:solidFill>
              <a:ln>
                <a:solidFill>
                  <a:srgbClr val="A64F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7" name="文本框 18">
              <a:extLst>
                <a:ext uri="{FF2B5EF4-FFF2-40B4-BE49-F238E27FC236}">
                  <a16:creationId xmlns:a16="http://schemas.microsoft.com/office/drawing/2014/main" id="{91053DDF-F3F4-4D91-B841-8A30300636E6}"/>
                </a:ext>
              </a:extLst>
            </p:cNvPr>
            <p:cNvSpPr txBox="1"/>
            <p:nvPr/>
          </p:nvSpPr>
          <p:spPr>
            <a:xfrm>
              <a:off x="7831946" y="2999612"/>
              <a:ext cx="3038476" cy="2096683"/>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Times New Roman" panose="02020603050405020304" pitchFamily="18" charset="0"/>
                  <a:cs typeface="Times New Roman" panose="02020603050405020304" pitchFamily="18" charset="0"/>
                </a:rPr>
                <a:t> Mỗi người đều có những năng lực và thế mạnh riêng, không nên khoe khoang, so bì, cho mình là giỏi hơn và coi thường người khác</a:t>
              </a:r>
              <a:endParaRPr lang="en-US" sz="2000" kern="100">
                <a:effectLst/>
                <a:latin typeface="Times New Roman" panose="02020603050405020304" pitchFamily="18" charset="0"/>
                <a:ea typeface="SimSun" panose="02010600030101010101" pitchFamily="2" charset="-122"/>
              </a:endParaRPr>
            </a:p>
          </p:txBody>
        </p:sp>
      </p:grpSp>
    </p:spTree>
    <p:extLst>
      <p:ext uri="{BB962C8B-B14F-4D97-AF65-F5344CB8AC3E}">
        <p14:creationId xmlns:p14="http://schemas.microsoft.com/office/powerpoint/2010/main" val="1686715874"/>
      </p:ext>
    </p:extLst>
  </p:cSld>
  <p:clrMapOvr>
    <a:masterClrMapping/>
  </p:clrMapOvr>
  <mc:AlternateContent xmlns:mc="http://schemas.openxmlformats.org/markup-compatibility/2006" xmlns:p14="http://schemas.microsoft.com/office/powerpoint/2010/main">
    <mc:Choice Requires="p14">
      <p:transition spd="slow" p14:dur="30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2"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3000" fill="hold"/>
                                        <p:tgtEl>
                                          <p:spTgt spid="2"/>
                                        </p:tgtEl>
                                        <p:attrNameLst>
                                          <p:attrName>ppt_x</p:attrName>
                                        </p:attrNameLst>
                                      </p:cBhvr>
                                      <p:tavLst>
                                        <p:tav tm="0">
                                          <p:val>
                                            <p:strVal val="0-#ppt_w/2"/>
                                          </p:val>
                                        </p:tav>
                                        <p:tav tm="100000">
                                          <p:val>
                                            <p:strVal val="#ppt_x"/>
                                          </p:val>
                                        </p:tav>
                                      </p:tavLst>
                                    </p:anim>
                                    <p:anim calcmode="lin" valueType="num">
                                      <p:cBhvr additive="base">
                                        <p:cTn id="11" dur="3000" fill="hold"/>
                                        <p:tgtEl>
                                          <p:spTgt spid="2"/>
                                        </p:tgtEl>
                                        <p:attrNameLst>
                                          <p:attrName>ppt_y</p:attrName>
                                        </p:attrNameLst>
                                      </p:cBhvr>
                                      <p:tavLst>
                                        <p:tav tm="0">
                                          <p:val>
                                            <p:strVal val="1+#ppt_h/2"/>
                                          </p:val>
                                        </p:tav>
                                        <p:tav tm="100000">
                                          <p:val>
                                            <p:strVal val="#ppt_y"/>
                                          </p:val>
                                        </p:tav>
                                      </p:tavLst>
                                    </p:anim>
                                  </p:childTnLst>
                                </p:cTn>
                              </p:par>
                              <p:par>
                                <p:cTn id="12" presetID="22" presetClass="entr" presetSubtype="8" fill="hold" grpId="0" nodeType="withEffect">
                                  <p:stCondLst>
                                    <p:cond delay="300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20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76200"/>
            <a:ext cx="11125200" cy="663313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16201">
            <a:off x="9407221" y="4915658"/>
            <a:ext cx="2068340" cy="1328053"/>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6188" y="4916901"/>
            <a:ext cx="443832" cy="631228"/>
          </a:xfrm>
          <a:prstGeom prst="rect">
            <a:avLst/>
          </a:prstGeom>
        </p:spPr>
      </p:pic>
      <p:pic>
        <p:nvPicPr>
          <p:cNvPr id="9" name="图片 8">
            <a:extLst>
              <a:ext uri="{FF2B5EF4-FFF2-40B4-BE49-F238E27FC236}">
                <a16:creationId xmlns:a16="http://schemas.microsoft.com/office/drawing/2014/main" id="{2BCC73FB-AB32-47BD-AA8B-1769188A49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6317755" y="22094"/>
            <a:ext cx="3542150" cy="5313725"/>
          </a:xfrm>
          <a:prstGeom prst="rect">
            <a:avLst/>
          </a:prstGeom>
        </p:spPr>
      </p:pic>
      <p:sp>
        <p:nvSpPr>
          <p:cNvPr id="10" name="矩形 9">
            <a:extLst>
              <a:ext uri="{FF2B5EF4-FFF2-40B4-BE49-F238E27FC236}">
                <a16:creationId xmlns:a16="http://schemas.microsoft.com/office/drawing/2014/main" id="{BA470F2E-80F2-4DE8-81CE-707F27B30EC4}"/>
              </a:ext>
            </a:extLst>
          </p:cNvPr>
          <p:cNvSpPr/>
          <p:nvPr/>
        </p:nvSpPr>
        <p:spPr>
          <a:xfrm>
            <a:off x="6096000" y="2411094"/>
            <a:ext cx="3841717" cy="981675"/>
          </a:xfrm>
          <a:prstGeom prst="rect">
            <a:avLst/>
          </a:prstGeom>
        </p:spPr>
        <p:txBody>
          <a:bodyPr wrap="square">
            <a:noAutofit/>
          </a:bodyPr>
          <a:lstStyle/>
          <a:p>
            <a:pPr algn="just"/>
            <a:r>
              <a:rPr lang="en-US" sz="2800" b="1">
                <a:latin typeface="Times New Roman" panose="02020603050405020304" pitchFamily="18" charset="0"/>
                <a:cs typeface="Times New Roman" panose="02020603050405020304" pitchFamily="18" charset="0"/>
              </a:rPr>
              <a:t>So sánh mục đích của truyện ngụ ngôn với ba văn bản lục bát</a:t>
            </a:r>
          </a:p>
        </p:txBody>
      </p:sp>
      <p:pic>
        <p:nvPicPr>
          <p:cNvPr id="11" name="图片 10"/>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747"/>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838200" y="381000"/>
            <a:ext cx="2308171" cy="2016408"/>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599443">
            <a:off x="7916742" y="4499460"/>
            <a:ext cx="568003" cy="1128816"/>
          </a:xfrm>
          <a:prstGeom prst="rect">
            <a:avLst/>
          </a:prstGeom>
        </p:spPr>
      </p:pic>
      <p:pic>
        <p:nvPicPr>
          <p:cNvPr id="14" name="图片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4113292">
            <a:off x="7013076" y="5615845"/>
            <a:ext cx="221130" cy="439461"/>
          </a:xfrm>
          <a:prstGeom prst="rect">
            <a:avLst/>
          </a:prstGeom>
        </p:spPr>
      </p:pic>
      <p:sp>
        <p:nvSpPr>
          <p:cNvPr id="15" name="矩形 14">
            <a:extLst>
              <a:ext uri="{FF2B5EF4-FFF2-40B4-BE49-F238E27FC236}">
                <a16:creationId xmlns:a16="http://schemas.microsoft.com/office/drawing/2014/main" id="{A86A831D-62BD-4F27-A690-E525E487E15B}"/>
              </a:ext>
            </a:extLst>
          </p:cNvPr>
          <p:cNvSpPr/>
          <p:nvPr/>
        </p:nvSpPr>
        <p:spPr>
          <a:xfrm>
            <a:off x="7504144" y="1407184"/>
            <a:ext cx="2654659" cy="338554"/>
          </a:xfrm>
          <a:prstGeom prst="rect">
            <a:avLst/>
          </a:prstGeom>
        </p:spPr>
        <p:txBody>
          <a:bodyPr wrap="none">
            <a:noAutofit/>
          </a:bodyPr>
          <a:lstStyle/>
          <a:p>
            <a:pPr>
              <a:buClr>
                <a:schemeClr val="tx1">
                  <a:lumMod val="50000"/>
                  <a:lumOff val="50000"/>
                </a:schemeClr>
              </a:buClr>
            </a:pPr>
            <a:r>
              <a:rPr lang="en-US" altLang="zh-CN" sz="6000" b="1" noProof="1">
                <a:solidFill>
                  <a:srgbClr val="FF7422"/>
                </a:solidFill>
                <a:latin typeface="字魂36号-正文宋楷" panose="02000000000000000000" pitchFamily="2" charset="-122"/>
                <a:ea typeface="字魂36号-正文宋楷" panose="02000000000000000000" pitchFamily="2" charset="-122"/>
              </a:rPr>
              <a:t>03.</a:t>
            </a:r>
            <a:endParaRPr lang="zh-CN" altLang="en-US" sz="6000" b="1" noProof="1">
              <a:solidFill>
                <a:srgbClr val="FF7422"/>
              </a:solidFill>
              <a:latin typeface="字魂36号-正文宋楷" panose="02000000000000000000" pitchFamily="2" charset="-122"/>
              <a:ea typeface="字魂36号-正文宋楷" panose="02000000000000000000" pitchFamily="2" charset="-122"/>
            </a:endParaRPr>
          </a:p>
        </p:txBody>
      </p:sp>
      <p:pic>
        <p:nvPicPr>
          <p:cNvPr id="16" name="图片 3">
            <a:extLst>
              <a:ext uri="{FF2B5EF4-FFF2-40B4-BE49-F238E27FC236}">
                <a16:creationId xmlns:a16="http://schemas.microsoft.com/office/drawing/2014/main" id="{0031D012-F9A2-A8A2-2DF0-74D3014E61C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2143" t="47797" r="14286"/>
          <a:stretch/>
        </p:blipFill>
        <p:spPr>
          <a:xfrm>
            <a:off x="1214295" y="1835222"/>
            <a:ext cx="2837278" cy="4599750"/>
          </a:xfrm>
          <a:prstGeom prst="rect">
            <a:avLst/>
          </a:prstGeom>
        </p:spPr>
      </p:pic>
      <p:pic>
        <p:nvPicPr>
          <p:cNvPr id="17" name="图片 3">
            <a:extLst>
              <a:ext uri="{FF2B5EF4-FFF2-40B4-BE49-F238E27FC236}">
                <a16:creationId xmlns:a16="http://schemas.microsoft.com/office/drawing/2014/main" id="{8BF1FEED-7C2C-D8FB-0C42-E3ECEDC5C81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28644" t="12777" r="31386" b="20000"/>
          <a:stretch/>
        </p:blipFill>
        <p:spPr>
          <a:xfrm>
            <a:off x="4980764" y="3187790"/>
            <a:ext cx="1810581" cy="2147847"/>
          </a:xfrm>
          <a:prstGeom prst="rect">
            <a:avLst/>
          </a:prstGeom>
        </p:spPr>
      </p:pic>
    </p:spTree>
    <p:extLst>
      <p:ext uri="{BB962C8B-B14F-4D97-AF65-F5344CB8AC3E}">
        <p14:creationId xmlns:p14="http://schemas.microsoft.com/office/powerpoint/2010/main" val="2417630287"/>
      </p:ext>
    </p:extLst>
  </p:cSld>
  <p:clrMapOvr>
    <a:masterClrMapping/>
  </p:clrMapOvr>
  <mc:AlternateContent xmlns:mc="http://schemas.openxmlformats.org/markup-compatibility/2006" xmlns:p14="http://schemas.microsoft.com/office/powerpoint/2010/main">
    <mc:Choice Requires="p14">
      <p:transition spd="slow" p14:dur="30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6" dur="3000" fill="hold"/>
                                        <p:tgtEl>
                                          <p:spTgt spid="4"/>
                                        </p:tgtEl>
                                        <p:attrNameLst>
                                          <p:attrName>ppt_x</p:attrName>
                                          <p:attrName>ppt_y</p:attrName>
                                        </p:attrNameLst>
                                      </p:cBhvr>
                                      <p:rCtr x="7604" y="-324"/>
                                    </p:animMotion>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2000"/>
                                        <p:tgtEl>
                                          <p:spTgt spid="3"/>
                                        </p:tgtEl>
                                      </p:cBhvr>
                                    </p:animEffect>
                                  </p:childTnLst>
                                </p:cTn>
                              </p:par>
                              <p:par>
                                <p:cTn id="10" presetID="32" presetClass="emph" presetSubtype="0" fill="hold" nodeType="withEffect">
                                  <p:stCondLst>
                                    <p:cond delay="750"/>
                                  </p:stCondLst>
                                  <p:childTnLst>
                                    <p:animRot by="120000">
                                      <p:cBhvr>
                                        <p:cTn id="11" dur="300" fill="hold">
                                          <p:stCondLst>
                                            <p:cond delay="0"/>
                                          </p:stCondLst>
                                        </p:cTn>
                                        <p:tgtEl>
                                          <p:spTgt spid="9"/>
                                        </p:tgtEl>
                                        <p:attrNameLst>
                                          <p:attrName>r</p:attrName>
                                        </p:attrNameLst>
                                      </p:cBhvr>
                                    </p:animRot>
                                    <p:animRot by="-240000">
                                      <p:cBhvr>
                                        <p:cTn id="12" dur="600" fill="hold">
                                          <p:stCondLst>
                                            <p:cond delay="600"/>
                                          </p:stCondLst>
                                        </p:cTn>
                                        <p:tgtEl>
                                          <p:spTgt spid="9"/>
                                        </p:tgtEl>
                                        <p:attrNameLst>
                                          <p:attrName>r</p:attrName>
                                        </p:attrNameLst>
                                      </p:cBhvr>
                                    </p:animRot>
                                    <p:animRot by="240000">
                                      <p:cBhvr>
                                        <p:cTn id="13" dur="600" fill="hold">
                                          <p:stCondLst>
                                            <p:cond delay="1200"/>
                                          </p:stCondLst>
                                        </p:cTn>
                                        <p:tgtEl>
                                          <p:spTgt spid="9"/>
                                        </p:tgtEl>
                                        <p:attrNameLst>
                                          <p:attrName>r</p:attrName>
                                        </p:attrNameLst>
                                      </p:cBhvr>
                                    </p:animRot>
                                    <p:animRot by="-240000">
                                      <p:cBhvr>
                                        <p:cTn id="14" dur="600" fill="hold">
                                          <p:stCondLst>
                                            <p:cond delay="1800"/>
                                          </p:stCondLst>
                                        </p:cTn>
                                        <p:tgtEl>
                                          <p:spTgt spid="9"/>
                                        </p:tgtEl>
                                        <p:attrNameLst>
                                          <p:attrName>r</p:attrName>
                                        </p:attrNameLst>
                                      </p:cBhvr>
                                    </p:animRot>
                                    <p:animRot by="120000">
                                      <p:cBhvr>
                                        <p:cTn id="15" dur="600" fill="hold">
                                          <p:stCondLst>
                                            <p:cond delay="2400"/>
                                          </p:stCondLst>
                                        </p:cTn>
                                        <p:tgtEl>
                                          <p:spTgt spid="9"/>
                                        </p:tgtEl>
                                        <p:attrNameLst>
                                          <p:attrName>r</p:attrName>
                                        </p:attrNameLst>
                                      </p:cBhvr>
                                    </p:animRot>
                                  </p:childTnLst>
                                </p:cTn>
                              </p:par>
                              <p:par>
                                <p:cTn id="16" presetID="47" presetClass="entr" presetSubtype="0" fill="hold" nodeType="withEffect">
                                  <p:stCondLst>
                                    <p:cond delay="30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30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30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618" y="112431"/>
            <a:ext cx="11125200" cy="6633138"/>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407221" y="4915658"/>
            <a:ext cx="2068340" cy="1328053"/>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5400" y="590517"/>
            <a:ext cx="2057400" cy="116873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6200" y="5672735"/>
            <a:ext cx="1028700" cy="584366"/>
          </a:xfrm>
          <a:prstGeom prst="rect">
            <a:avLst/>
          </a:prstGeom>
        </p:spPr>
      </p:pic>
      <p:sp>
        <p:nvSpPr>
          <p:cNvPr id="16" name="矩形 15">
            <a:extLst>
              <a:ext uri="{FF2B5EF4-FFF2-40B4-BE49-F238E27FC236}">
                <a16:creationId xmlns:a16="http://schemas.microsoft.com/office/drawing/2014/main" id="{BA470F2E-80F2-4DE8-81CE-707F27B30EC4}"/>
              </a:ext>
            </a:extLst>
          </p:cNvPr>
          <p:cNvSpPr/>
          <p:nvPr/>
        </p:nvSpPr>
        <p:spPr>
          <a:xfrm>
            <a:off x="3197489" y="578020"/>
            <a:ext cx="7467600" cy="981675"/>
          </a:xfrm>
          <a:prstGeom prst="rect">
            <a:avLst/>
          </a:prstGeom>
        </p:spPr>
        <p:txBody>
          <a:bodyPr wrap="square">
            <a:noAutofit/>
          </a:bodyPr>
          <a:lstStyle/>
          <a:p>
            <a:pPr>
              <a:lnSpc>
                <a:spcPct val="150000"/>
              </a:lnSpc>
              <a:buClr>
                <a:schemeClr val="tx1">
                  <a:lumMod val="50000"/>
                  <a:lumOff val="50000"/>
                </a:schemeClr>
              </a:buClr>
            </a:pPr>
            <a:r>
              <a:rPr lang="en-US" altLang="zh-CN" sz="2800" b="1" i="1" u="sng" noProof="1">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rPr>
              <a:t>So sánh truyện ngụ ngôn với ba văn bản lục bát</a:t>
            </a:r>
            <a:endParaRPr lang="zh-CN" altLang="en-US" sz="2800" b="1" i="1" u="sng" noProof="1">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nvGrpSpPr>
          <p:cNvPr id="17" name="组合 2">
            <a:extLst>
              <a:ext uri="{FF2B5EF4-FFF2-40B4-BE49-F238E27FC236}">
                <a16:creationId xmlns:a16="http://schemas.microsoft.com/office/drawing/2014/main" id="{E8188D4C-9CE5-6BD6-0DE4-B1CB029F9D70}"/>
              </a:ext>
            </a:extLst>
          </p:cNvPr>
          <p:cNvGrpSpPr/>
          <p:nvPr/>
        </p:nvGrpSpPr>
        <p:grpSpPr>
          <a:xfrm flipH="1">
            <a:off x="2928561" y="1988899"/>
            <a:ext cx="5966086" cy="3591338"/>
            <a:chOff x="-558688" y="0"/>
            <a:chExt cx="9107943" cy="6858000"/>
          </a:xfrm>
        </p:grpSpPr>
        <p:pic>
          <p:nvPicPr>
            <p:cNvPr id="18" name="图片 3">
              <a:extLst>
                <a:ext uri="{FF2B5EF4-FFF2-40B4-BE49-F238E27FC236}">
                  <a16:creationId xmlns:a16="http://schemas.microsoft.com/office/drawing/2014/main" id="{3E9047C5-CAEE-D58A-63FE-C579DB0E6BBD}"/>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9" name="图片 4">
              <a:extLst>
                <a:ext uri="{FF2B5EF4-FFF2-40B4-BE49-F238E27FC236}">
                  <a16:creationId xmlns:a16="http://schemas.microsoft.com/office/drawing/2014/main" id="{B6F4FA52-BE95-5E81-4ADD-9D1B3DC0FA8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20" name="图片 19">
            <a:extLst>
              <a:ext uri="{FF2B5EF4-FFF2-40B4-BE49-F238E27FC236}">
                <a16:creationId xmlns:a16="http://schemas.microsoft.com/office/drawing/2014/main" id="{8D12DBE4-ABB6-F114-28A6-995AC59F3BB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1364" y="2170862"/>
            <a:ext cx="2772358" cy="952848"/>
          </a:xfrm>
          <a:prstGeom prst="rect">
            <a:avLst/>
          </a:prstGeom>
        </p:spPr>
      </p:pic>
      <p:sp>
        <p:nvSpPr>
          <p:cNvPr id="21" name="TextBox 20">
            <a:extLst>
              <a:ext uri="{FF2B5EF4-FFF2-40B4-BE49-F238E27FC236}">
                <a16:creationId xmlns:a16="http://schemas.microsoft.com/office/drawing/2014/main" id="{44DBEC40-2392-8259-36D7-8B108D8EA7AA}"/>
              </a:ext>
            </a:extLst>
          </p:cNvPr>
          <p:cNvSpPr txBox="1"/>
          <p:nvPr/>
        </p:nvSpPr>
        <p:spPr>
          <a:xfrm>
            <a:off x="3817974" y="3159359"/>
            <a:ext cx="4309387" cy="1815882"/>
          </a:xfrm>
          <a:prstGeom prst="rect">
            <a:avLst/>
          </a:prstGeom>
          <a:noFill/>
        </p:spPr>
        <p:txBody>
          <a:bodyPr wrap="square">
            <a:spAutoFit/>
          </a:bodyPr>
          <a:lstStyle/>
          <a:p>
            <a:pPr algn="ctr"/>
            <a:r>
              <a:rPr lang="en-US" sz="2800" b="1" i="1">
                <a:latin typeface="Times New Roman" panose="02020603050405020304" pitchFamily="18" charset="0"/>
                <a:cs typeface="Times New Roman" panose="02020603050405020304" pitchFamily="18" charset="0"/>
              </a:rPr>
              <a:t>Đoạn trích Ông Một giúp em hiểu gì về mối quan hệ giữa con người với thế giới tự nhiên?</a:t>
            </a:r>
            <a:endParaRPr lang="en-US" sz="2800" b="1">
              <a:latin typeface="Times New Roman" panose="02020603050405020304" pitchFamily="18" charset="0"/>
              <a:cs typeface="Times New Roman" panose="02020603050405020304" pitchFamily="18" charset="0"/>
            </a:endParaRPr>
          </a:p>
        </p:txBody>
      </p:sp>
      <p:pic>
        <p:nvPicPr>
          <p:cNvPr id="22" name="图片 4">
            <a:extLst>
              <a:ext uri="{FF2B5EF4-FFF2-40B4-BE49-F238E27FC236}">
                <a16:creationId xmlns:a16="http://schemas.microsoft.com/office/drawing/2014/main" id="{DA26AB94-B204-153C-5CC0-2C90AD2662A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2538" y="2895598"/>
            <a:ext cx="2531165" cy="3657600"/>
          </a:xfrm>
          <a:prstGeom prst="rect">
            <a:avLst/>
          </a:prstGeom>
        </p:spPr>
      </p:pic>
    </p:spTree>
    <p:extLst>
      <p:ext uri="{BB962C8B-B14F-4D97-AF65-F5344CB8AC3E}">
        <p14:creationId xmlns:p14="http://schemas.microsoft.com/office/powerpoint/2010/main" val="3488806675"/>
      </p:ext>
    </p:extLst>
  </p:cSld>
  <p:clrMapOvr>
    <a:masterClrMapping/>
  </p:clrMapOvr>
  <mc:AlternateContent xmlns:mc="http://schemas.openxmlformats.org/markup-compatibility/2006" xmlns:p14="http://schemas.microsoft.com/office/powerpoint/2010/main">
    <mc:Choice Requires="p14">
      <p:transition spd="slow" p14:dur="30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2"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3000" fill="hold"/>
                                        <p:tgtEl>
                                          <p:spTgt spid="2"/>
                                        </p:tgtEl>
                                        <p:attrNameLst>
                                          <p:attrName>ppt_x</p:attrName>
                                        </p:attrNameLst>
                                      </p:cBhvr>
                                      <p:tavLst>
                                        <p:tav tm="0">
                                          <p:val>
                                            <p:strVal val="0-#ppt_w/2"/>
                                          </p:val>
                                        </p:tav>
                                        <p:tav tm="100000">
                                          <p:val>
                                            <p:strVal val="#ppt_x"/>
                                          </p:val>
                                        </p:tav>
                                      </p:tavLst>
                                    </p:anim>
                                    <p:anim calcmode="lin" valueType="num">
                                      <p:cBhvr additive="base">
                                        <p:cTn id="11" dur="3000" fill="hold"/>
                                        <p:tgtEl>
                                          <p:spTgt spid="2"/>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3000" fill="hold"/>
                                        <p:tgtEl>
                                          <p:spTgt spid="11"/>
                                        </p:tgtEl>
                                        <p:attrNameLst>
                                          <p:attrName>ppt_x</p:attrName>
                                        </p:attrNameLst>
                                      </p:cBhvr>
                                      <p:tavLst>
                                        <p:tav tm="0">
                                          <p:val>
                                            <p:strVal val="0-#ppt_w/2"/>
                                          </p:val>
                                        </p:tav>
                                        <p:tav tm="100000">
                                          <p:val>
                                            <p:strVal val="#ppt_x"/>
                                          </p:val>
                                        </p:tav>
                                      </p:tavLst>
                                    </p:anim>
                                    <p:anim calcmode="lin" valueType="num">
                                      <p:cBhvr additive="base">
                                        <p:cTn id="15" dur="3000" fill="hold"/>
                                        <p:tgtEl>
                                          <p:spTgt spid="11"/>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300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2000"/>
                                        <p:tgtEl>
                                          <p:spTgt spid="16"/>
                                        </p:tgtEl>
                                      </p:cBhvr>
                                    </p:animEffect>
                                  </p:childTnLst>
                                </p:cTn>
                              </p:par>
                              <p:par>
                                <p:cTn id="19" presetID="37" presetClass="entr" presetSubtype="0" fill="hold" nodeType="withEffect">
                                  <p:stCondLst>
                                    <p:cond delay="300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900" decel="100000" fill="hold"/>
                                        <p:tgtEl>
                                          <p:spTgt spid="22"/>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25" fill="hold">
                            <p:stCondLst>
                              <p:cond delay="5000"/>
                            </p:stCondLst>
                            <p:childTnLst>
                              <p:par>
                                <p:cTn id="26" presetID="53" presetClass="entr" presetSubtype="16"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par>
                          <p:cTn id="31" fill="hold">
                            <p:stCondLst>
                              <p:cond delay="5500"/>
                            </p:stCondLst>
                            <p:childTnLst>
                              <p:par>
                                <p:cTn id="32" presetID="42" presetClass="entr" presetSubtype="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1980" y="930508"/>
            <a:ext cx="8001000" cy="4770407"/>
          </a:xfrm>
          <a:prstGeom prst="rect">
            <a:avLst/>
          </a:prstGeom>
        </p:spPr>
      </p:pic>
      <p:pic>
        <p:nvPicPr>
          <p:cNvPr id="62" name="PA-图片 14">
            <a:extLst>
              <a:ext uri="{FF2B5EF4-FFF2-40B4-BE49-F238E27FC236}">
                <a16:creationId xmlns:a16="http://schemas.microsoft.com/office/drawing/2014/main" id="{D6D3B301-32DF-4EE0-B87A-DBB556108054}"/>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344" t="-2899" r="79595" b="52899"/>
          <a:stretch/>
        </p:blipFill>
        <p:spPr>
          <a:xfrm>
            <a:off x="3193349" y="2743200"/>
            <a:ext cx="741194" cy="1145024"/>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sp>
        <p:nvSpPr>
          <p:cNvPr id="63" name="矩形 62"/>
          <p:cNvSpPr/>
          <p:nvPr/>
        </p:nvSpPr>
        <p:spPr>
          <a:xfrm>
            <a:off x="4063962" y="2195557"/>
            <a:ext cx="934745" cy="825002"/>
          </a:xfrm>
          <a:prstGeom prst="rect">
            <a:avLst/>
          </a:prstGeom>
          <a:solidFill>
            <a:srgbClr val="FF742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nvGrpSpPr>
          <p:cNvPr id="64" name="组合 63">
            <a:extLst>
              <a:ext uri="{FF2B5EF4-FFF2-40B4-BE49-F238E27FC236}">
                <a16:creationId xmlns:a16="http://schemas.microsoft.com/office/drawing/2014/main" id="{59B5611D-6B31-4159-B94E-37C66C5AA328}"/>
              </a:ext>
            </a:extLst>
          </p:cNvPr>
          <p:cNvGrpSpPr/>
          <p:nvPr/>
        </p:nvGrpSpPr>
        <p:grpSpPr>
          <a:xfrm>
            <a:off x="3702756" y="2218675"/>
            <a:ext cx="5774751" cy="1028145"/>
            <a:chOff x="3974544" y="1008636"/>
            <a:chExt cx="4331064" cy="771109"/>
          </a:xfrm>
        </p:grpSpPr>
        <p:grpSp>
          <p:nvGrpSpPr>
            <p:cNvPr id="65" name="组合 64">
              <a:extLst>
                <a:ext uri="{FF2B5EF4-FFF2-40B4-BE49-F238E27FC236}">
                  <a16:creationId xmlns:a16="http://schemas.microsoft.com/office/drawing/2014/main" id="{CDFDEC9C-F2E9-4308-854B-B2BF295844AC}"/>
                </a:ext>
              </a:extLst>
            </p:cNvPr>
            <p:cNvGrpSpPr/>
            <p:nvPr/>
          </p:nvGrpSpPr>
          <p:grpSpPr>
            <a:xfrm>
              <a:off x="3974544" y="1008636"/>
              <a:ext cx="741472" cy="741472"/>
              <a:chOff x="3059832" y="3339719"/>
              <a:chExt cx="3607562" cy="3607562"/>
            </a:xfrm>
          </p:grpSpPr>
          <p:sp>
            <p:nvSpPr>
              <p:cNvPr id="71" name="椭圆 70">
                <a:extLst>
                  <a:ext uri="{FF2B5EF4-FFF2-40B4-BE49-F238E27FC236}">
                    <a16:creationId xmlns:a16="http://schemas.microsoft.com/office/drawing/2014/main" id="{DED5BF98-9CE9-4F7D-8DE3-8C235D2CD8C8}"/>
                  </a:ext>
                </a:extLst>
              </p:cNvPr>
              <p:cNvSpPr/>
              <p:nvPr/>
            </p:nvSpPr>
            <p:spPr>
              <a:xfrm>
                <a:off x="3059832" y="3339719"/>
                <a:ext cx="3607562" cy="3607562"/>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sp>
            <p:nvSpPr>
              <p:cNvPr id="72" name="同心圆 69">
                <a:extLst>
                  <a:ext uri="{FF2B5EF4-FFF2-40B4-BE49-F238E27FC236}">
                    <a16:creationId xmlns:a16="http://schemas.microsoft.com/office/drawing/2014/main" id="{9D338427-7927-41C9-975D-51C9C2D4DF49}"/>
                  </a:ext>
                </a:extLst>
              </p:cNvPr>
              <p:cNvSpPr/>
              <p:nvPr/>
            </p:nvSpPr>
            <p:spPr>
              <a:xfrm>
                <a:off x="3168202" y="3448089"/>
                <a:ext cx="3390826" cy="3390826"/>
              </a:xfrm>
              <a:prstGeom prst="donut">
                <a:avLst>
                  <a:gd name="adj" fmla="val 4879"/>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grpSp>
        <p:grpSp>
          <p:nvGrpSpPr>
            <p:cNvPr id="66" name="Group 5">
              <a:extLst>
                <a:ext uri="{FF2B5EF4-FFF2-40B4-BE49-F238E27FC236}">
                  <a16:creationId xmlns:a16="http://schemas.microsoft.com/office/drawing/2014/main" id="{AFE223E1-98AD-4A77-B2ED-97C6462E12ED}"/>
                </a:ext>
              </a:extLst>
            </p:cNvPr>
            <p:cNvGrpSpPr/>
            <p:nvPr/>
          </p:nvGrpSpPr>
          <p:grpSpPr>
            <a:xfrm>
              <a:off x="4217712" y="1042378"/>
              <a:ext cx="4087896" cy="737367"/>
              <a:chOff x="1835902" y="1246702"/>
              <a:chExt cx="5450528" cy="983155"/>
            </a:xfrm>
          </p:grpSpPr>
          <p:sp>
            <p:nvSpPr>
              <p:cNvPr id="67" name="TextBox 6">
                <a:extLst>
                  <a:ext uri="{FF2B5EF4-FFF2-40B4-BE49-F238E27FC236}">
                    <a16:creationId xmlns:a16="http://schemas.microsoft.com/office/drawing/2014/main" id="{164289D1-2F80-4C14-BB4D-03A8EB5926B4}"/>
                  </a:ext>
                </a:extLst>
              </p:cNvPr>
              <p:cNvSpPr txBox="1"/>
              <p:nvPr/>
            </p:nvSpPr>
            <p:spPr>
              <a:xfrm>
                <a:off x="1835902" y="1246702"/>
                <a:ext cx="917998" cy="707886"/>
              </a:xfrm>
              <a:prstGeom prst="rect">
                <a:avLst/>
              </a:prstGeom>
              <a:noFill/>
            </p:spPr>
            <p:txBody>
              <a:bodyPr wrap="non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6600" b="0" i="0" u="none" strike="noStrike" kern="0" cap="none" spc="0" normalizeH="0" baseline="0" noProof="0" dirty="0">
                    <a:ln>
                      <a:noFill/>
                    </a:ln>
                    <a:solidFill>
                      <a:schemeClr val="bg1"/>
                    </a:solidFill>
                    <a:effectLst/>
                    <a:uLnTx/>
                    <a:uFillTx/>
                    <a:latin typeface="字魂36号-正文宋楷" panose="02000000000000000000" pitchFamily="2" charset="-122"/>
                    <a:ea typeface="字魂36号-正文宋楷" panose="02000000000000000000" pitchFamily="2" charset="-122"/>
                    <a:cs typeface="+mn-ea"/>
                    <a:sym typeface="+mn-lt"/>
                  </a:rPr>
                  <a:t>01</a:t>
                </a:r>
              </a:p>
            </p:txBody>
          </p:sp>
          <p:sp>
            <p:nvSpPr>
              <p:cNvPr id="69" name="TextBox 8">
                <a:extLst>
                  <a:ext uri="{FF2B5EF4-FFF2-40B4-BE49-F238E27FC236}">
                    <a16:creationId xmlns:a16="http://schemas.microsoft.com/office/drawing/2014/main" id="{AF624B1B-5D28-40C3-B1E3-FB8186F0C655}"/>
                  </a:ext>
                </a:extLst>
              </p:cNvPr>
              <p:cNvSpPr txBox="1"/>
              <p:nvPr/>
            </p:nvSpPr>
            <p:spPr>
              <a:xfrm>
                <a:off x="3323856" y="1986993"/>
                <a:ext cx="3962574" cy="242864"/>
              </a:xfrm>
              <a:prstGeom prst="rect">
                <a:avLst/>
              </a:prstGeom>
              <a:noFill/>
            </p:spPr>
            <p:txBody>
              <a:bodyPr wrap="none" lIns="480000" tIns="0" rIns="0" bIns="0" anchor="b"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300" normalizeH="0" baseline="0" noProof="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rPr>
                  <a:t>Hoạt động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300" normalizeH="0" baseline="0" noProof="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rPr>
                  <a:t>khởi động</a:t>
                </a:r>
                <a:endParaRPr kumimoji="0" lang="zh-CN" altLang="en-US" sz="4400" b="1" i="0" u="none" strike="noStrike" kern="0" cap="none" spc="30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endParaRPr>
              </a:p>
            </p:txBody>
          </p:sp>
        </p:grpSp>
      </p:grpSp>
      <p:pic>
        <p:nvPicPr>
          <p:cNvPr id="73" name="图片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33400" y="3986030"/>
            <a:ext cx="2370415" cy="2819400"/>
          </a:xfrm>
          <a:prstGeom prst="rect">
            <a:avLst/>
          </a:prstGeom>
        </p:spPr>
      </p:pic>
      <p:pic>
        <p:nvPicPr>
          <p:cNvPr id="74" name="图片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16201">
            <a:off x="9407221" y="4915658"/>
            <a:ext cx="2068340" cy="1328053"/>
          </a:xfrm>
          <a:prstGeom prst="rect">
            <a:avLst/>
          </a:prstGeom>
        </p:spPr>
      </p:pic>
      <p:pic>
        <p:nvPicPr>
          <p:cNvPr id="75" name="图片 7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9647" y="4624735"/>
            <a:ext cx="443832" cy="631228"/>
          </a:xfrm>
          <a:prstGeom prst="rect">
            <a:avLst/>
          </a:prstGeom>
        </p:spPr>
      </p:pic>
      <p:grpSp>
        <p:nvGrpSpPr>
          <p:cNvPr id="18" name="组合 5">
            <a:extLst>
              <a:ext uri="{FF2B5EF4-FFF2-40B4-BE49-F238E27FC236}">
                <a16:creationId xmlns:a16="http://schemas.microsoft.com/office/drawing/2014/main" id="{CD6D1509-E0CA-4F02-9C7E-08E4AEB9E0D5}"/>
              </a:ext>
            </a:extLst>
          </p:cNvPr>
          <p:cNvGrpSpPr/>
          <p:nvPr/>
        </p:nvGrpSpPr>
        <p:grpSpPr>
          <a:xfrm>
            <a:off x="5290163" y="1869582"/>
            <a:ext cx="4156025" cy="1593189"/>
            <a:chOff x="1875498" y="4397824"/>
            <a:chExt cx="3673763" cy="1219439"/>
          </a:xfrm>
          <a:noFill/>
        </p:grpSpPr>
        <p:sp>
          <p:nvSpPr>
            <p:cNvPr id="19" name="圆角矩形 6">
              <a:extLst>
                <a:ext uri="{FF2B5EF4-FFF2-40B4-BE49-F238E27FC236}">
                  <a16:creationId xmlns:a16="http://schemas.microsoft.com/office/drawing/2014/main" id="{D08DAA93-C378-49BD-9A92-2E75C8CB888E}"/>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800">
                <a:latin typeface="字魂36号-正文宋楷" panose="02000000000000000000" pitchFamily="2" charset="-122"/>
                <a:ea typeface="字魂36号-正文宋楷" panose="02000000000000000000" pitchFamily="2" charset="-122"/>
              </a:endParaRPr>
            </a:p>
          </p:txBody>
        </p:sp>
        <p:sp>
          <p:nvSpPr>
            <p:cNvPr id="20" name="文本框 38">
              <a:extLst>
                <a:ext uri="{FF2B5EF4-FFF2-40B4-BE49-F238E27FC236}">
                  <a16:creationId xmlns:a16="http://schemas.microsoft.com/office/drawing/2014/main" id="{0CB3AA79-0EFD-4AAB-8821-BDBAD07AEB2D}"/>
                </a:ext>
              </a:extLst>
            </p:cNvPr>
            <p:cNvSpPr txBox="1"/>
            <p:nvPr/>
          </p:nvSpPr>
          <p:spPr>
            <a:xfrm>
              <a:off x="1875498" y="5044263"/>
              <a:ext cx="3669679" cy="573000"/>
            </a:xfrm>
            <a:prstGeom prst="rect">
              <a:avLst/>
            </a:prstGeom>
            <a:grpFill/>
            <a:ln>
              <a:noFill/>
            </a:ln>
          </p:spPr>
          <p:txBody>
            <a:bodyPr wrap="square" lIns="72000" tIns="0" rIns="72000" bIns="0" anchor="ctr" anchorCtr="0">
              <a:noAutofit/>
            </a:bodyPr>
            <a:lstStyle/>
            <a:p>
              <a:pPr algn="ctr" defTabSz="914378">
                <a:lnSpc>
                  <a:spcPct val="120000"/>
                </a:lnSpc>
                <a:defRPr/>
              </a:pPr>
              <a:br>
                <a:rPr lang="zh-CN" altLang="en-US" sz="6000" b="1"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rPr>
              </a:br>
              <a:endParaRPr lang="zh-CN" altLang="en-US" sz="6000" b="1"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pic>
        <p:nvPicPr>
          <p:cNvPr id="21" name="图片 19">
            <a:extLst>
              <a:ext uri="{FF2B5EF4-FFF2-40B4-BE49-F238E27FC236}">
                <a16:creationId xmlns:a16="http://schemas.microsoft.com/office/drawing/2014/main" id="{988A3016-7ECE-4492-A696-9D83F30961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0836" y="2712989"/>
            <a:ext cx="5266750" cy="52667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019010"/>
      </p:ext>
    </p:extLst>
  </p:cSld>
  <p:clrMapOvr>
    <a:masterClrMapping/>
  </p:clrMapOvr>
  <mc:AlternateContent xmlns:mc="http://schemas.openxmlformats.org/markup-compatibility/2006" xmlns:p14="http://schemas.microsoft.com/office/powerpoint/2010/main">
    <mc:Choice Requires="p14">
      <p:transition spd="slow" p14:dur="30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1000"/>
                                        <p:tgtEl>
                                          <p:spTgt spid="63"/>
                                        </p:tgtEl>
                                      </p:cBhvr>
                                    </p:animEffect>
                                    <p:anim calcmode="lin" valueType="num">
                                      <p:cBhvr>
                                        <p:cTn id="12" dur="1000" fill="hold"/>
                                        <p:tgtEl>
                                          <p:spTgt spid="63"/>
                                        </p:tgtEl>
                                        <p:attrNameLst>
                                          <p:attrName>ppt_x</p:attrName>
                                        </p:attrNameLst>
                                      </p:cBhvr>
                                      <p:tavLst>
                                        <p:tav tm="0">
                                          <p:val>
                                            <p:strVal val="#ppt_x"/>
                                          </p:val>
                                        </p:tav>
                                        <p:tav tm="100000">
                                          <p:val>
                                            <p:strVal val="#ppt_x"/>
                                          </p:val>
                                        </p:tav>
                                      </p:tavLst>
                                    </p:anim>
                                    <p:anim calcmode="lin" valueType="num">
                                      <p:cBhvr>
                                        <p:cTn id="13" dur="1000" fill="hold"/>
                                        <p:tgtEl>
                                          <p:spTgt spid="6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1000"/>
                                        <p:tgtEl>
                                          <p:spTgt spid="62"/>
                                        </p:tgtEl>
                                      </p:cBhvr>
                                    </p:animEffect>
                                    <p:anim calcmode="lin" valueType="num">
                                      <p:cBhvr>
                                        <p:cTn id="18" dur="1000" fill="hold"/>
                                        <p:tgtEl>
                                          <p:spTgt spid="62"/>
                                        </p:tgtEl>
                                        <p:attrNameLst>
                                          <p:attrName>ppt_x</p:attrName>
                                        </p:attrNameLst>
                                      </p:cBhvr>
                                      <p:tavLst>
                                        <p:tav tm="0">
                                          <p:val>
                                            <p:strVal val="#ppt_x"/>
                                          </p:val>
                                        </p:tav>
                                        <p:tav tm="100000">
                                          <p:val>
                                            <p:strVal val="#ppt_x"/>
                                          </p:val>
                                        </p:tav>
                                      </p:tavLst>
                                    </p:anim>
                                    <p:anim calcmode="lin" valueType="num">
                                      <p:cBhvr>
                                        <p:cTn id="19" dur="1000" fill="hold"/>
                                        <p:tgtEl>
                                          <p:spTgt spid="6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22" dur="3000" fill="hold"/>
                                        <p:tgtEl>
                                          <p:spTgt spid="75"/>
                                        </p:tgtEl>
                                        <p:attrNameLst>
                                          <p:attrName>ppt_x</p:attrName>
                                          <p:attrName>ppt_y</p:attrName>
                                        </p:attrNameLst>
                                      </p:cBhvr>
                                      <p:rCtr x="7604" y="-324"/>
                                    </p:animMotion>
                                  </p:childTnLst>
                                </p:cTn>
                              </p:par>
                              <p:par>
                                <p:cTn id="23" presetID="22" presetClass="entr" presetSubtype="8" fill="hold"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left)">
                                      <p:cBhvr>
                                        <p:cTn id="25" dur="2000"/>
                                        <p:tgtEl>
                                          <p:spTgt spid="74"/>
                                        </p:tgtEl>
                                      </p:cBhvr>
                                    </p:animEffect>
                                  </p:childTnLst>
                                </p:cTn>
                              </p:par>
                              <p:par>
                                <p:cTn id="26" presetID="42" presetClass="entr" presetSubtype="0" fill="hold"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1000"/>
                                        <p:tgtEl>
                                          <p:spTgt spid="73"/>
                                        </p:tgtEl>
                                      </p:cBhvr>
                                    </p:animEffect>
                                    <p:anim calcmode="lin" valueType="num">
                                      <p:cBhvr>
                                        <p:cTn id="29" dur="1000" fill="hold"/>
                                        <p:tgtEl>
                                          <p:spTgt spid="73"/>
                                        </p:tgtEl>
                                        <p:attrNameLst>
                                          <p:attrName>ppt_x</p:attrName>
                                        </p:attrNameLst>
                                      </p:cBhvr>
                                      <p:tavLst>
                                        <p:tav tm="0">
                                          <p:val>
                                            <p:strVal val="#ppt_x"/>
                                          </p:val>
                                        </p:tav>
                                        <p:tav tm="100000">
                                          <p:val>
                                            <p:strVal val="#ppt_x"/>
                                          </p:val>
                                        </p:tav>
                                      </p:tavLst>
                                    </p:anim>
                                    <p:anim calcmode="lin" valueType="num">
                                      <p:cBhvr>
                                        <p:cTn id="30" dur="1000" fill="hold"/>
                                        <p:tgtEl>
                                          <p:spTgt spid="73"/>
                                        </p:tgtEl>
                                        <p:attrNameLst>
                                          <p:attrName>ppt_y</p:attrName>
                                        </p:attrNameLst>
                                      </p:cBhvr>
                                      <p:tavLst>
                                        <p:tav tm="0">
                                          <p:val>
                                            <p:strVal val="#ppt_y+.1"/>
                                          </p:val>
                                        </p:tav>
                                        <p:tav tm="100000">
                                          <p:val>
                                            <p:strVal val="#ppt_y"/>
                                          </p:val>
                                        </p:tav>
                                      </p:tavLst>
                                    </p:anim>
                                  </p:childTnLst>
                                </p:cTn>
                              </p:par>
                              <p:par>
                                <p:cTn id="31" presetID="45" presetClass="entr" presetSubtype="0" fill="hold" nodeType="withEffect">
                                  <p:stCondLst>
                                    <p:cond delay="1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000"/>
                                        <p:tgtEl>
                                          <p:spTgt spid="18"/>
                                        </p:tgtEl>
                                      </p:cBhvr>
                                    </p:animEffect>
                                    <p:anim calcmode="lin" valueType="num">
                                      <p:cBhvr>
                                        <p:cTn id="34" dur="2000" fill="hold"/>
                                        <p:tgtEl>
                                          <p:spTgt spid="18"/>
                                        </p:tgtEl>
                                        <p:attrNameLst>
                                          <p:attrName>ppt_w</p:attrName>
                                        </p:attrNameLst>
                                      </p:cBhvr>
                                      <p:tavLst>
                                        <p:tav tm="0" fmla="#ppt_w*sin(2.5*pi*$)">
                                          <p:val>
                                            <p:fltVal val="0"/>
                                          </p:val>
                                        </p:tav>
                                        <p:tav tm="100000">
                                          <p:val>
                                            <p:fltVal val="1"/>
                                          </p:val>
                                        </p:tav>
                                      </p:tavLst>
                                    </p:anim>
                                    <p:anim calcmode="lin" valueType="num">
                                      <p:cBhvr>
                                        <p:cTn id="35" dur="2000" fill="hold"/>
                                        <p:tgtEl>
                                          <p:spTgt spid="18"/>
                                        </p:tgtEl>
                                        <p:attrNameLst>
                                          <p:attrName>ppt_h</p:attrName>
                                        </p:attrNameLst>
                                      </p:cBhvr>
                                      <p:tavLst>
                                        <p:tav tm="0">
                                          <p:val>
                                            <p:strVal val="#ppt_h"/>
                                          </p:val>
                                        </p:tav>
                                        <p:tav tm="100000">
                                          <p:val>
                                            <p:strVal val="#ppt_h"/>
                                          </p:val>
                                        </p:tav>
                                      </p:tavLst>
                                    </p:anim>
                                  </p:childTnLst>
                                </p:cTn>
                              </p:par>
                              <p:par>
                                <p:cTn id="36" presetID="22" presetClass="entr" presetSubtype="4"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10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additive="base">
                                        <p:cTn id="43" dur="1000" fill="hold"/>
                                        <p:tgtEl>
                                          <p:spTgt spid="64"/>
                                        </p:tgtEl>
                                        <p:attrNameLst>
                                          <p:attrName>ppt_x</p:attrName>
                                        </p:attrNameLst>
                                      </p:cBhvr>
                                      <p:tavLst>
                                        <p:tav tm="0">
                                          <p:val>
                                            <p:strVal val="1+#ppt_w/2"/>
                                          </p:val>
                                        </p:tav>
                                        <p:tav tm="100000">
                                          <p:val>
                                            <p:strVal val="#ppt_x"/>
                                          </p:val>
                                        </p:tav>
                                      </p:tavLst>
                                    </p:anim>
                                    <p:anim calcmode="lin" valueType="num">
                                      <p:cBhvr additive="base">
                                        <p:cTn id="44" dur="10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618" y="112431"/>
            <a:ext cx="11125200" cy="6633138"/>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407221" y="4915658"/>
            <a:ext cx="2068340" cy="1328053"/>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5400" y="590517"/>
            <a:ext cx="2057400" cy="116873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6200" y="5672735"/>
            <a:ext cx="1028700" cy="584366"/>
          </a:xfrm>
          <a:prstGeom prst="rect">
            <a:avLst/>
          </a:prstGeom>
        </p:spPr>
      </p:pic>
      <p:sp>
        <p:nvSpPr>
          <p:cNvPr id="16" name="矩形 15">
            <a:extLst>
              <a:ext uri="{FF2B5EF4-FFF2-40B4-BE49-F238E27FC236}">
                <a16:creationId xmlns:a16="http://schemas.microsoft.com/office/drawing/2014/main" id="{BA470F2E-80F2-4DE8-81CE-707F27B30EC4}"/>
              </a:ext>
            </a:extLst>
          </p:cNvPr>
          <p:cNvSpPr/>
          <p:nvPr/>
        </p:nvSpPr>
        <p:spPr>
          <a:xfrm>
            <a:off x="3197489" y="578020"/>
            <a:ext cx="7467600" cy="981675"/>
          </a:xfrm>
          <a:prstGeom prst="rect">
            <a:avLst/>
          </a:prstGeom>
        </p:spPr>
        <p:txBody>
          <a:bodyPr wrap="square">
            <a:noAutofit/>
          </a:bodyPr>
          <a:lstStyle/>
          <a:p>
            <a:pPr>
              <a:lnSpc>
                <a:spcPct val="150000"/>
              </a:lnSpc>
              <a:buClr>
                <a:schemeClr val="tx1">
                  <a:lumMod val="50000"/>
                  <a:lumOff val="50000"/>
                </a:schemeClr>
              </a:buClr>
            </a:pPr>
            <a:r>
              <a:rPr lang="en-US" altLang="zh-CN" sz="2800" b="1" i="1" u="sng" noProof="1">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rPr>
              <a:t>So sánh truyện ngụ ngôn với ba văn bản lục bát</a:t>
            </a:r>
            <a:endParaRPr lang="zh-CN" altLang="en-US" sz="2800" b="1" i="1" u="sng" noProof="1">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25" name="图片 14">
            <a:extLst>
              <a:ext uri="{FF2B5EF4-FFF2-40B4-BE49-F238E27FC236}">
                <a16:creationId xmlns:a16="http://schemas.microsoft.com/office/drawing/2014/main" id="{4D1B3CCA-CAA5-CC57-DC7D-5FD9BD009F8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070" t="2576" r="18861" b="3401"/>
          <a:stretch/>
        </p:blipFill>
        <p:spPr>
          <a:xfrm>
            <a:off x="1670410" y="2830304"/>
            <a:ext cx="3478186" cy="3604668"/>
          </a:xfrm>
          <a:prstGeom prst="rect">
            <a:avLst/>
          </a:prstGeom>
        </p:spPr>
      </p:pic>
      <p:cxnSp>
        <p:nvCxnSpPr>
          <p:cNvPr id="18" name="直接连接符 25">
            <a:extLst>
              <a:ext uri="{FF2B5EF4-FFF2-40B4-BE49-F238E27FC236}">
                <a16:creationId xmlns:a16="http://schemas.microsoft.com/office/drawing/2014/main" id="{AE061DF1-120E-4C8A-A23B-301211D2FB80}"/>
              </a:ext>
            </a:extLst>
          </p:cNvPr>
          <p:cNvCxnSpPr/>
          <p:nvPr/>
        </p:nvCxnSpPr>
        <p:spPr>
          <a:xfrm>
            <a:off x="6007405" y="2273660"/>
            <a:ext cx="4083873"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8">
            <a:extLst>
              <a:ext uri="{FF2B5EF4-FFF2-40B4-BE49-F238E27FC236}">
                <a16:creationId xmlns:a16="http://schemas.microsoft.com/office/drawing/2014/main" id="{14668366-F18D-4FF1-9CA0-4913FDCF807D}"/>
              </a:ext>
            </a:extLst>
          </p:cNvPr>
          <p:cNvSpPr txBox="1">
            <a:spLocks noChangeArrowheads="1"/>
          </p:cNvSpPr>
          <p:nvPr/>
        </p:nvSpPr>
        <p:spPr bwMode="auto">
          <a:xfrm>
            <a:off x="5843832" y="1752608"/>
            <a:ext cx="390668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i="1" kern="100">
                <a:solidFill>
                  <a:srgbClr val="C00000"/>
                </a:solidFill>
                <a:effectLst/>
                <a:latin typeface="Times New Roman" panose="02020603050405020304" pitchFamily="18" charset="0"/>
                <a:ea typeface="SimSun" panose="02010600030101010101" pitchFamily="2" charset="-122"/>
                <a:cs typeface="Times New Roman" panose="02020603050405020304" pitchFamily="18" charset="0"/>
              </a:rPr>
              <a:t>Giống nhau</a:t>
            </a:r>
            <a:endParaRPr kumimoji="0" lang="zh-CN" altLang="en-US" sz="40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grpSp>
        <p:nvGrpSpPr>
          <p:cNvPr id="20" name="组合 20">
            <a:extLst>
              <a:ext uri="{FF2B5EF4-FFF2-40B4-BE49-F238E27FC236}">
                <a16:creationId xmlns:a16="http://schemas.microsoft.com/office/drawing/2014/main" id="{63F69158-3F20-4D7C-B1F4-D8D48A94A84A}"/>
              </a:ext>
            </a:extLst>
          </p:cNvPr>
          <p:cNvGrpSpPr/>
          <p:nvPr/>
        </p:nvGrpSpPr>
        <p:grpSpPr>
          <a:xfrm>
            <a:off x="5380075" y="2598375"/>
            <a:ext cx="1048166" cy="1119809"/>
            <a:chOff x="5758072" y="954157"/>
            <a:chExt cx="1048166" cy="1119809"/>
          </a:xfrm>
          <a:solidFill>
            <a:srgbClr val="E2B3BD"/>
          </a:solidFill>
        </p:grpSpPr>
        <p:sp>
          <p:nvSpPr>
            <p:cNvPr id="31" name="菱形 21">
              <a:extLst>
                <a:ext uri="{FF2B5EF4-FFF2-40B4-BE49-F238E27FC236}">
                  <a16:creationId xmlns:a16="http://schemas.microsoft.com/office/drawing/2014/main" id="{7463CF12-8ED0-4A8E-AC0D-8D575B5D2C66}"/>
                </a:ext>
              </a:extLst>
            </p:cNvPr>
            <p:cNvSpPr/>
            <p:nvPr/>
          </p:nvSpPr>
          <p:spPr>
            <a:xfrm>
              <a:off x="5759317" y="954157"/>
              <a:ext cx="1046921" cy="1046921"/>
            </a:xfrm>
            <a:prstGeom prst="diamond">
              <a:avLst/>
            </a:prstGeom>
            <a:grpFill/>
            <a:ln w="28575">
              <a:solidFill>
                <a:srgbClr val="E2B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32" name="菱形 22">
              <a:extLst>
                <a:ext uri="{FF2B5EF4-FFF2-40B4-BE49-F238E27FC236}">
                  <a16:creationId xmlns:a16="http://schemas.microsoft.com/office/drawing/2014/main" id="{CEA966C2-A7F4-42AC-8735-D1B59E6FE507}"/>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21" name="文本框 23">
            <a:extLst>
              <a:ext uri="{FF2B5EF4-FFF2-40B4-BE49-F238E27FC236}">
                <a16:creationId xmlns:a16="http://schemas.microsoft.com/office/drawing/2014/main" id="{2891F684-B212-4717-AF63-A71CB69393AB}"/>
              </a:ext>
            </a:extLst>
          </p:cNvPr>
          <p:cNvSpPr txBox="1"/>
          <p:nvPr/>
        </p:nvSpPr>
        <p:spPr>
          <a:xfrm>
            <a:off x="5598733" y="2963890"/>
            <a:ext cx="622852"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01</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nvGrpSpPr>
          <p:cNvPr id="22" name="组合 24">
            <a:extLst>
              <a:ext uri="{FF2B5EF4-FFF2-40B4-BE49-F238E27FC236}">
                <a16:creationId xmlns:a16="http://schemas.microsoft.com/office/drawing/2014/main" id="{1751411B-16B8-4D68-BC9E-E5E4BC78FE6A}"/>
              </a:ext>
            </a:extLst>
          </p:cNvPr>
          <p:cNvGrpSpPr/>
          <p:nvPr/>
        </p:nvGrpSpPr>
        <p:grpSpPr>
          <a:xfrm>
            <a:off x="5351758" y="4113904"/>
            <a:ext cx="1048166" cy="1119809"/>
            <a:chOff x="5758072" y="954157"/>
            <a:chExt cx="1048166" cy="1119809"/>
          </a:xfrm>
          <a:solidFill>
            <a:srgbClr val="FFC869"/>
          </a:solidFill>
        </p:grpSpPr>
        <p:sp>
          <p:nvSpPr>
            <p:cNvPr id="29" name="菱形 25">
              <a:extLst>
                <a:ext uri="{FF2B5EF4-FFF2-40B4-BE49-F238E27FC236}">
                  <a16:creationId xmlns:a16="http://schemas.microsoft.com/office/drawing/2014/main" id="{86E8DD42-49FA-494C-B072-44C7F4CE3F6D}"/>
                </a:ext>
              </a:extLst>
            </p:cNvPr>
            <p:cNvSpPr/>
            <p:nvPr/>
          </p:nvSpPr>
          <p:spPr>
            <a:xfrm>
              <a:off x="5759317" y="954157"/>
              <a:ext cx="1046921" cy="1046921"/>
            </a:xfrm>
            <a:prstGeom prst="diamond">
              <a:avLst/>
            </a:prstGeom>
            <a:grpFill/>
            <a:ln w="28575">
              <a:solidFill>
                <a:srgbClr val="FFC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30" name="菱形 26">
              <a:extLst>
                <a:ext uri="{FF2B5EF4-FFF2-40B4-BE49-F238E27FC236}">
                  <a16:creationId xmlns:a16="http://schemas.microsoft.com/office/drawing/2014/main" id="{BFFF1C8C-296A-4BB6-A75D-B8C1FEFE9BD7}"/>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grpSp>
      <p:sp>
        <p:nvSpPr>
          <p:cNvPr id="26" name="文本框 27">
            <a:extLst>
              <a:ext uri="{FF2B5EF4-FFF2-40B4-BE49-F238E27FC236}">
                <a16:creationId xmlns:a16="http://schemas.microsoft.com/office/drawing/2014/main" id="{69EB269F-F53B-473F-8F9A-785309CB1A0F}"/>
              </a:ext>
            </a:extLst>
          </p:cNvPr>
          <p:cNvSpPr txBox="1"/>
          <p:nvPr/>
        </p:nvSpPr>
        <p:spPr>
          <a:xfrm>
            <a:off x="5570416" y="4479419"/>
            <a:ext cx="622852"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rPr>
              <a:t>02</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27" name="文本框 22">
            <a:extLst>
              <a:ext uri="{FF2B5EF4-FFF2-40B4-BE49-F238E27FC236}">
                <a16:creationId xmlns:a16="http://schemas.microsoft.com/office/drawing/2014/main" id="{FD4E1FCC-DABC-4481-8FEF-77C33323CFA4}"/>
              </a:ext>
            </a:extLst>
          </p:cNvPr>
          <p:cNvSpPr txBox="1">
            <a:spLocks noChangeArrowheads="1"/>
          </p:cNvSpPr>
          <p:nvPr/>
        </p:nvSpPr>
        <p:spPr bwMode="auto">
          <a:xfrm>
            <a:off x="6683093" y="2886048"/>
            <a:ext cx="5361279" cy="461665"/>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Times New Roman" panose="02020603050405020304" pitchFamily="18" charset="0"/>
                <a:cs typeface="Times New Roman" panose="02020603050405020304" pitchFamily="18" charset="0"/>
              </a:rPr>
              <a:t>Mục đích sáng tác giàu tính triết lí</a:t>
            </a:r>
          </a:p>
        </p:txBody>
      </p:sp>
      <p:sp>
        <p:nvSpPr>
          <p:cNvPr id="28" name="文本框 34">
            <a:extLst>
              <a:ext uri="{FF2B5EF4-FFF2-40B4-BE49-F238E27FC236}">
                <a16:creationId xmlns:a16="http://schemas.microsoft.com/office/drawing/2014/main" id="{A8472CB3-2155-41A6-A403-0537E668384A}"/>
              </a:ext>
            </a:extLst>
          </p:cNvPr>
          <p:cNvSpPr txBox="1">
            <a:spLocks noChangeArrowheads="1"/>
          </p:cNvSpPr>
          <p:nvPr/>
        </p:nvSpPr>
        <p:spPr bwMode="auto">
          <a:xfrm>
            <a:off x="6660846" y="4103656"/>
            <a:ext cx="4128108" cy="1200329"/>
          </a:xfrm>
          <a:prstGeom prst="rect">
            <a:avLst/>
          </a:prstGeom>
          <a:noFill/>
          <a:ln>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Times New Roman" panose="02020603050405020304" pitchFamily="18" charset="0"/>
                <a:cs typeface="Times New Roman" panose="02020603050405020304" pitchFamily="18" charset="0"/>
              </a:rPr>
              <a:t>Các bài học thường được gợi ra từ một tình huống, một sự việc nào đó.</a:t>
            </a:r>
          </a:p>
        </p:txBody>
      </p:sp>
      <p:pic>
        <p:nvPicPr>
          <p:cNvPr id="33" name="PA-图片 12">
            <a:extLst>
              <a:ext uri="{FF2B5EF4-FFF2-40B4-BE49-F238E27FC236}">
                <a16:creationId xmlns:a16="http://schemas.microsoft.com/office/drawing/2014/main" id="{9EB4AF54-D8B1-E9DB-A35D-DC104A63D83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8231" t="46683" r="21708" b="3317"/>
          <a:stretch/>
        </p:blipFill>
        <p:spPr>
          <a:xfrm>
            <a:off x="6128425" y="1294578"/>
            <a:ext cx="597141" cy="890149"/>
          </a:xfrm>
          <a:prstGeom prst="rect">
            <a:avLst/>
          </a:prstGeom>
          <a:ln>
            <a:noFill/>
          </a:ln>
          <a:extLst>
            <a:ext uri="{91240B29-F687-4F45-9708-019B960494DF}">
              <a14:hiddenLine xmlns:a14="http://schemas.microsoft.com/office/drawing/2010/main">
                <a:solidFill>
                  <a:srgbClr val="FF0000"/>
                </a:solidFill>
              </a14:hiddenLine>
            </a:ext>
          </a:extLst>
        </p:spPr>
      </p:pic>
    </p:spTree>
    <p:extLst>
      <p:ext uri="{BB962C8B-B14F-4D97-AF65-F5344CB8AC3E}">
        <p14:creationId xmlns:p14="http://schemas.microsoft.com/office/powerpoint/2010/main" val="792112249"/>
      </p:ext>
    </p:extLst>
  </p:cSld>
  <p:clrMapOvr>
    <a:masterClrMapping/>
  </p:clrMapOvr>
  <mc:AlternateContent xmlns:mc="http://schemas.openxmlformats.org/markup-compatibility/2006" xmlns:p14="http://schemas.microsoft.com/office/powerpoint/2010/main">
    <mc:Choice Requires="p14">
      <p:transition spd="slow" p14:dur="30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2" presetClass="entr" presetSubtype="12"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3000" fill="hold"/>
                                        <p:tgtEl>
                                          <p:spTgt spid="2"/>
                                        </p:tgtEl>
                                        <p:attrNameLst>
                                          <p:attrName>ppt_x</p:attrName>
                                        </p:attrNameLst>
                                      </p:cBhvr>
                                      <p:tavLst>
                                        <p:tav tm="0">
                                          <p:val>
                                            <p:strVal val="0-#ppt_w/2"/>
                                          </p:val>
                                        </p:tav>
                                        <p:tav tm="100000">
                                          <p:val>
                                            <p:strVal val="#ppt_x"/>
                                          </p:val>
                                        </p:tav>
                                      </p:tavLst>
                                    </p:anim>
                                    <p:anim calcmode="lin" valueType="num">
                                      <p:cBhvr additive="base">
                                        <p:cTn id="18" dur="30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3000" fill="hold"/>
                                        <p:tgtEl>
                                          <p:spTgt spid="11"/>
                                        </p:tgtEl>
                                        <p:attrNameLst>
                                          <p:attrName>ppt_x</p:attrName>
                                        </p:attrNameLst>
                                      </p:cBhvr>
                                      <p:tavLst>
                                        <p:tav tm="0">
                                          <p:val>
                                            <p:strVal val="0-#ppt_w/2"/>
                                          </p:val>
                                        </p:tav>
                                        <p:tav tm="100000">
                                          <p:val>
                                            <p:strVal val="#ppt_x"/>
                                          </p:val>
                                        </p:tav>
                                      </p:tavLst>
                                    </p:anim>
                                    <p:anim calcmode="lin" valueType="num">
                                      <p:cBhvr additive="base">
                                        <p:cTn id="22" dur="3000" fill="hold"/>
                                        <p:tgtEl>
                                          <p:spTgt spid="11"/>
                                        </p:tgtEl>
                                        <p:attrNameLst>
                                          <p:attrName>ppt_y</p:attrName>
                                        </p:attrNameLst>
                                      </p:cBhvr>
                                      <p:tavLst>
                                        <p:tav tm="0">
                                          <p:val>
                                            <p:strVal val="1+#ppt_h/2"/>
                                          </p:val>
                                        </p:tav>
                                        <p:tav tm="100000">
                                          <p:val>
                                            <p:strVal val="#ppt_y"/>
                                          </p:val>
                                        </p:tav>
                                      </p:tavLst>
                                    </p:anim>
                                  </p:childTnLst>
                                </p:cTn>
                              </p:par>
                              <p:par>
                                <p:cTn id="23" presetID="22" presetClass="entr" presetSubtype="8" fill="hold" grpId="0" nodeType="withEffect">
                                  <p:stCondLst>
                                    <p:cond delay="300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2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ppt_x"/>
                                          </p:val>
                                        </p:tav>
                                        <p:tav tm="100000">
                                          <p:val>
                                            <p:strVal val="#ppt_x"/>
                                          </p:val>
                                        </p:tav>
                                      </p:tavLst>
                                    </p:anim>
                                    <p:anim calcmode="lin" valueType="num">
                                      <p:cBhvr additive="base">
                                        <p:cTn id="35" dur="500" fill="hold"/>
                                        <p:tgtEl>
                                          <p:spTgt spid="19"/>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additive="base">
                                        <p:cTn id="38" dur="500" fill="hold"/>
                                        <p:tgtEl>
                                          <p:spTgt spid="33"/>
                                        </p:tgtEl>
                                        <p:attrNameLst>
                                          <p:attrName>ppt_x</p:attrName>
                                        </p:attrNameLst>
                                      </p:cBhvr>
                                      <p:tavLst>
                                        <p:tav tm="0">
                                          <p:val>
                                            <p:strVal val="#ppt_x"/>
                                          </p:val>
                                        </p:tav>
                                        <p:tav tm="100000">
                                          <p:val>
                                            <p:strVal val="#ppt_x"/>
                                          </p:val>
                                        </p:tav>
                                      </p:tavLst>
                                    </p:anim>
                                    <p:anim calcmode="lin" valueType="num">
                                      <p:cBhvr additive="base">
                                        <p:cTn id="3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barn(inVertical)">
                                      <p:cBhvr>
                                        <p:cTn id="58" dur="500"/>
                                        <p:tgtEl>
                                          <p:spTgt spid="26"/>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barn(inVertical)">
                                      <p:cBhvr>
                                        <p:cTn id="6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1" grpId="0"/>
      <p:bldP spid="26" grpId="0"/>
      <p:bldP spid="27"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618" y="112431"/>
            <a:ext cx="11125200" cy="6633138"/>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407221" y="4915658"/>
            <a:ext cx="2068340" cy="1328053"/>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5400" y="590517"/>
            <a:ext cx="2057400" cy="116873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6200" y="5672735"/>
            <a:ext cx="1028700" cy="584366"/>
          </a:xfrm>
          <a:prstGeom prst="rect">
            <a:avLst/>
          </a:prstGeom>
        </p:spPr>
      </p:pic>
      <p:sp>
        <p:nvSpPr>
          <p:cNvPr id="16" name="矩形 15">
            <a:extLst>
              <a:ext uri="{FF2B5EF4-FFF2-40B4-BE49-F238E27FC236}">
                <a16:creationId xmlns:a16="http://schemas.microsoft.com/office/drawing/2014/main" id="{BA470F2E-80F2-4DE8-81CE-707F27B30EC4}"/>
              </a:ext>
            </a:extLst>
          </p:cNvPr>
          <p:cNvSpPr/>
          <p:nvPr/>
        </p:nvSpPr>
        <p:spPr>
          <a:xfrm>
            <a:off x="3197489" y="578020"/>
            <a:ext cx="7467600" cy="981675"/>
          </a:xfrm>
          <a:prstGeom prst="rect">
            <a:avLst/>
          </a:prstGeom>
        </p:spPr>
        <p:txBody>
          <a:bodyPr wrap="square">
            <a:noAutofit/>
          </a:bodyPr>
          <a:lstStyle/>
          <a:p>
            <a:pPr>
              <a:lnSpc>
                <a:spcPct val="150000"/>
              </a:lnSpc>
              <a:buClr>
                <a:schemeClr val="tx1">
                  <a:lumMod val="50000"/>
                  <a:lumOff val="50000"/>
                </a:schemeClr>
              </a:buClr>
            </a:pPr>
            <a:r>
              <a:rPr lang="en-US" altLang="zh-CN" sz="2800" b="1" i="1" u="sng" noProof="1">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rPr>
              <a:t>So sánh truyện ngụ ngôn với ba văn bản lục bát</a:t>
            </a:r>
            <a:endParaRPr lang="zh-CN" altLang="en-US" sz="2800" b="1" i="1" u="sng" noProof="1">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13" name="图片 2">
            <a:extLst>
              <a:ext uri="{FF2B5EF4-FFF2-40B4-BE49-F238E27FC236}">
                <a16:creationId xmlns:a16="http://schemas.microsoft.com/office/drawing/2014/main" id="{FEA424E8-14B3-961E-C224-D3578C9C34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7850" y="1322496"/>
            <a:ext cx="3415078" cy="3546489"/>
          </a:xfrm>
          <a:prstGeom prst="rect">
            <a:avLst/>
          </a:prstGeom>
        </p:spPr>
      </p:pic>
      <p:pic>
        <p:nvPicPr>
          <p:cNvPr id="14" name="图片 24">
            <a:extLst>
              <a:ext uri="{FF2B5EF4-FFF2-40B4-BE49-F238E27FC236}">
                <a16:creationId xmlns:a16="http://schemas.microsoft.com/office/drawing/2014/main" id="{44AFAFFE-F6FF-5A0B-677A-C44C4D166D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3681" y="1142270"/>
            <a:ext cx="3962221" cy="3701991"/>
          </a:xfrm>
          <a:prstGeom prst="rect">
            <a:avLst/>
          </a:prstGeom>
        </p:spPr>
      </p:pic>
      <p:sp>
        <p:nvSpPr>
          <p:cNvPr id="23" name="TextBox 22">
            <a:extLst>
              <a:ext uri="{FF2B5EF4-FFF2-40B4-BE49-F238E27FC236}">
                <a16:creationId xmlns:a16="http://schemas.microsoft.com/office/drawing/2014/main" id="{FDA25D62-CCFA-AB2E-F555-14551CFF9BB3}"/>
              </a:ext>
            </a:extLst>
          </p:cNvPr>
          <p:cNvSpPr txBox="1"/>
          <p:nvPr/>
        </p:nvSpPr>
        <p:spPr>
          <a:xfrm>
            <a:off x="1699059" y="2452524"/>
            <a:ext cx="2346161" cy="1631216"/>
          </a:xfrm>
          <a:prstGeom prst="rect">
            <a:avLst/>
          </a:prstGeom>
          <a:noFill/>
        </p:spPr>
        <p:txBody>
          <a:bodyPr wrap="square">
            <a:spAutoFit/>
          </a:bodyPr>
          <a:lstStyle/>
          <a:p>
            <a:pPr algn="ctr"/>
            <a:r>
              <a:rPr lang="en-US" sz="2000">
                <a:latin typeface="Times New Roman" panose="02020603050405020304" pitchFamily="18" charset="0"/>
                <a:cs typeface="Times New Roman" panose="02020603050405020304" pitchFamily="18" charset="0"/>
              </a:rPr>
              <a:t>Truyện ngụ ngôn dù ngắn gọn vẫn có đầu có cuối, có sự phát triển của sự việc, câu chuyện, ...;</a:t>
            </a:r>
          </a:p>
        </p:txBody>
      </p:sp>
      <p:sp>
        <p:nvSpPr>
          <p:cNvPr id="24" name="TextBox 23">
            <a:extLst>
              <a:ext uri="{FF2B5EF4-FFF2-40B4-BE49-F238E27FC236}">
                <a16:creationId xmlns:a16="http://schemas.microsoft.com/office/drawing/2014/main" id="{522B4C7C-33C1-02A2-7D8D-99EB05E27E53}"/>
              </a:ext>
            </a:extLst>
          </p:cNvPr>
          <p:cNvSpPr txBox="1"/>
          <p:nvPr/>
        </p:nvSpPr>
        <p:spPr>
          <a:xfrm>
            <a:off x="8346810" y="2199528"/>
            <a:ext cx="2576984" cy="1631216"/>
          </a:xfrm>
          <a:prstGeom prst="rect">
            <a:avLst/>
          </a:prstGeom>
          <a:noFill/>
        </p:spPr>
        <p:txBody>
          <a:bodyPr wrap="square">
            <a:spAutoFit/>
          </a:bodyPr>
          <a:lstStyle/>
          <a:p>
            <a:pPr algn="ctr"/>
            <a:r>
              <a:rPr lang="en-US" sz="2000">
                <a:latin typeface="Times New Roman" panose="02020603050405020304" pitchFamily="18" charset="0"/>
                <a:cs typeface="Times New Roman" panose="02020603050405020304" pitchFamily="18" charset="0"/>
              </a:rPr>
              <a:t>Các văn bản lục bát 1 và 2 dù có tình huống, sự việc vẫn là thể loại trực tiếp bộc lộ thái độ quan niệm của tác giả</a:t>
            </a:r>
          </a:p>
        </p:txBody>
      </p:sp>
      <p:cxnSp>
        <p:nvCxnSpPr>
          <p:cNvPr id="18" name="直接连接符 25">
            <a:extLst>
              <a:ext uri="{FF2B5EF4-FFF2-40B4-BE49-F238E27FC236}">
                <a16:creationId xmlns:a16="http://schemas.microsoft.com/office/drawing/2014/main" id="{B7B37B9D-3401-325A-41EB-503810A22785}"/>
              </a:ext>
            </a:extLst>
          </p:cNvPr>
          <p:cNvCxnSpPr>
            <a:cxnSpLocks/>
          </p:cNvCxnSpPr>
          <p:nvPr/>
        </p:nvCxnSpPr>
        <p:spPr>
          <a:xfrm>
            <a:off x="4520561" y="2447570"/>
            <a:ext cx="2947039" cy="0"/>
          </a:xfrm>
          <a:prstGeom prst="line">
            <a:avLst/>
          </a:prstGeom>
          <a:ln w="57150">
            <a:solidFill>
              <a:srgbClr val="328D86"/>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8">
            <a:extLst>
              <a:ext uri="{FF2B5EF4-FFF2-40B4-BE49-F238E27FC236}">
                <a16:creationId xmlns:a16="http://schemas.microsoft.com/office/drawing/2014/main" id="{141CD503-90A5-AA3E-0C71-40AAE53169D2}"/>
              </a:ext>
            </a:extLst>
          </p:cNvPr>
          <p:cNvSpPr txBox="1">
            <a:spLocks noChangeArrowheads="1"/>
          </p:cNvSpPr>
          <p:nvPr/>
        </p:nvSpPr>
        <p:spPr bwMode="auto">
          <a:xfrm>
            <a:off x="4255834" y="1925050"/>
            <a:ext cx="390668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i="1" kern="100">
                <a:solidFill>
                  <a:srgbClr val="C00000"/>
                </a:solidFill>
                <a:latin typeface="Times New Roman" panose="02020603050405020304" pitchFamily="18" charset="0"/>
                <a:ea typeface="SimSun" panose="02010600030101010101" pitchFamily="2" charset="-122"/>
                <a:cs typeface="Times New Roman" panose="02020603050405020304" pitchFamily="18" charset="0"/>
              </a:rPr>
              <a:t>Khác</a:t>
            </a:r>
            <a:r>
              <a:rPr lang="nl-NL" sz="2800" b="1" i="1" kern="100">
                <a:solidFill>
                  <a:srgbClr val="C00000"/>
                </a:solidFill>
                <a:effectLst/>
                <a:latin typeface="Times New Roman" panose="02020603050405020304" pitchFamily="18" charset="0"/>
                <a:ea typeface="SimSun" panose="02010600030101010101" pitchFamily="2" charset="-122"/>
                <a:cs typeface="Times New Roman" panose="02020603050405020304" pitchFamily="18" charset="0"/>
              </a:rPr>
              <a:t> nhau</a:t>
            </a:r>
            <a:endParaRPr kumimoji="0" lang="zh-CN" altLang="en-US" sz="4000" b="1" i="1" u="none" strike="noStrike" kern="1200" cap="none"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mn-lt"/>
            </a:endParaRPr>
          </a:p>
        </p:txBody>
      </p:sp>
      <p:pic>
        <p:nvPicPr>
          <p:cNvPr id="20" name="图片 10">
            <a:extLst>
              <a:ext uri="{FF2B5EF4-FFF2-40B4-BE49-F238E27FC236}">
                <a16:creationId xmlns:a16="http://schemas.microsoft.com/office/drawing/2014/main" id="{30B32558-38C9-4B4F-B6F6-BC67E1E5A4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4142" y="3106731"/>
            <a:ext cx="3167622" cy="3391219"/>
          </a:xfrm>
          <a:prstGeom prst="rect">
            <a:avLst/>
          </a:prstGeom>
        </p:spPr>
      </p:pic>
      <p:pic>
        <p:nvPicPr>
          <p:cNvPr id="21" name="PA-图片 12">
            <a:extLst>
              <a:ext uri="{FF2B5EF4-FFF2-40B4-BE49-F238E27FC236}">
                <a16:creationId xmlns:a16="http://schemas.microsoft.com/office/drawing/2014/main" id="{1B74406C-54F8-405E-B007-AE86CE90CAC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8231" t="46683" r="21708" b="3317"/>
          <a:stretch/>
        </p:blipFill>
        <p:spPr>
          <a:xfrm>
            <a:off x="4814421" y="1479047"/>
            <a:ext cx="597141" cy="890149"/>
          </a:xfrm>
          <a:prstGeom prst="rect">
            <a:avLst/>
          </a:prstGeom>
          <a:ln>
            <a:noFill/>
          </a:ln>
          <a:extLst>
            <a:ext uri="{91240B29-F687-4F45-9708-019B960494DF}">
              <a14:hiddenLine xmlns:a14="http://schemas.microsoft.com/office/drawing/2010/main">
                <a:solidFill>
                  <a:srgbClr val="FF0000"/>
                </a:solidFill>
              </a14:hiddenLine>
            </a:ext>
          </a:extLst>
        </p:spPr>
      </p:pic>
    </p:spTree>
    <p:extLst>
      <p:ext uri="{BB962C8B-B14F-4D97-AF65-F5344CB8AC3E}">
        <p14:creationId xmlns:p14="http://schemas.microsoft.com/office/powerpoint/2010/main" val="2851384985"/>
      </p:ext>
    </p:extLst>
  </p:cSld>
  <p:clrMapOvr>
    <a:masterClrMapping/>
  </p:clrMapOvr>
  <mc:AlternateContent xmlns:mc="http://schemas.openxmlformats.org/markup-compatibility/2006">
    <mc:Choice xmlns:p14="http://schemas.microsoft.com/office/powerpoint/2010/main" Requires="p14">
      <p:transition spd="slow" p14:dur="3000" advClick="0">
        <p14:conveyor dir="l"/>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2"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3000" fill="hold"/>
                                        <p:tgtEl>
                                          <p:spTgt spid="2"/>
                                        </p:tgtEl>
                                        <p:attrNameLst>
                                          <p:attrName>ppt_x</p:attrName>
                                        </p:attrNameLst>
                                      </p:cBhvr>
                                      <p:tavLst>
                                        <p:tav tm="0">
                                          <p:val>
                                            <p:strVal val="0-#ppt_w/2"/>
                                          </p:val>
                                        </p:tav>
                                        <p:tav tm="100000">
                                          <p:val>
                                            <p:strVal val="#ppt_x"/>
                                          </p:val>
                                        </p:tav>
                                      </p:tavLst>
                                    </p:anim>
                                    <p:anim calcmode="lin" valueType="num">
                                      <p:cBhvr additive="base">
                                        <p:cTn id="11" dur="3000" fill="hold"/>
                                        <p:tgtEl>
                                          <p:spTgt spid="2"/>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3000" fill="hold"/>
                                        <p:tgtEl>
                                          <p:spTgt spid="11"/>
                                        </p:tgtEl>
                                        <p:attrNameLst>
                                          <p:attrName>ppt_x</p:attrName>
                                        </p:attrNameLst>
                                      </p:cBhvr>
                                      <p:tavLst>
                                        <p:tav tm="0">
                                          <p:val>
                                            <p:strVal val="0-#ppt_w/2"/>
                                          </p:val>
                                        </p:tav>
                                        <p:tav tm="100000">
                                          <p:val>
                                            <p:strVal val="#ppt_x"/>
                                          </p:val>
                                        </p:tav>
                                      </p:tavLst>
                                    </p:anim>
                                    <p:anim calcmode="lin" valueType="num">
                                      <p:cBhvr additive="base">
                                        <p:cTn id="15" dur="3000" fill="hold"/>
                                        <p:tgtEl>
                                          <p:spTgt spid="11"/>
                                        </p:tgtEl>
                                        <p:attrNameLst>
                                          <p:attrName>ppt_y</p:attrName>
                                        </p:attrNameLst>
                                      </p:cBhvr>
                                      <p:tavLst>
                                        <p:tav tm="0">
                                          <p:val>
                                            <p:strVal val="1+#ppt_h/2"/>
                                          </p:val>
                                        </p:tav>
                                        <p:tav tm="100000">
                                          <p:val>
                                            <p:strVal val="#ppt_y"/>
                                          </p:val>
                                        </p:tav>
                                      </p:tavLst>
                                    </p:anim>
                                  </p:childTnLst>
                                </p:cTn>
                              </p:par>
                              <p:par>
                                <p:cTn id="16" presetID="22" presetClass="entr" presetSubtype="8" fill="hold" grpId="0" nodeType="withEffect">
                                  <p:stCondLst>
                                    <p:cond delay="300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750"/>
                                        <p:tgtEl>
                                          <p:spTgt spid="13"/>
                                        </p:tgtEl>
                                      </p:cBhvr>
                                    </p:animEffect>
                                    <p:anim calcmode="lin" valueType="num">
                                      <p:cBhvr>
                                        <p:cTn id="40" dur="750" fill="hold"/>
                                        <p:tgtEl>
                                          <p:spTgt spid="13"/>
                                        </p:tgtEl>
                                        <p:attrNameLst>
                                          <p:attrName>ppt_x</p:attrName>
                                        </p:attrNameLst>
                                      </p:cBhvr>
                                      <p:tavLst>
                                        <p:tav tm="0">
                                          <p:val>
                                            <p:strVal val="#ppt_x"/>
                                          </p:val>
                                        </p:tav>
                                        <p:tav tm="100000">
                                          <p:val>
                                            <p:strVal val="#ppt_x"/>
                                          </p:val>
                                        </p:tav>
                                      </p:tavLst>
                                    </p:anim>
                                    <p:anim calcmode="lin" valueType="num">
                                      <p:cBhvr>
                                        <p:cTn id="41" dur="750" fill="hold"/>
                                        <p:tgtEl>
                                          <p:spTgt spid="13"/>
                                        </p:tgtEl>
                                        <p:attrNameLst>
                                          <p:attrName>ppt_y</p:attrName>
                                        </p:attrNameLst>
                                      </p:cBhvr>
                                      <p:tavLst>
                                        <p:tav tm="0">
                                          <p:val>
                                            <p:strVal val="#ppt_y+.1"/>
                                          </p:val>
                                        </p:tav>
                                        <p:tav tm="100000">
                                          <p:val>
                                            <p:strVal val="#ppt_y"/>
                                          </p:val>
                                        </p:tav>
                                      </p:tavLst>
                                    </p:anim>
                                  </p:childTnLst>
                                </p:cTn>
                              </p:par>
                            </p:childTnLst>
                          </p:cTn>
                        </p:par>
                        <p:par>
                          <p:cTn id="42" fill="hold">
                            <p:stCondLst>
                              <p:cond delay="1750"/>
                            </p:stCondLst>
                            <p:childTnLst>
                              <p:par>
                                <p:cTn id="43" presetID="42" presetClass="entr" presetSubtype="0"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750"/>
                                        <p:tgtEl>
                                          <p:spTgt spid="14"/>
                                        </p:tgtEl>
                                      </p:cBhvr>
                                    </p:animEffect>
                                    <p:anim calcmode="lin" valueType="num">
                                      <p:cBhvr>
                                        <p:cTn id="46" dur="750" fill="hold"/>
                                        <p:tgtEl>
                                          <p:spTgt spid="14"/>
                                        </p:tgtEl>
                                        <p:attrNameLst>
                                          <p:attrName>ppt_x</p:attrName>
                                        </p:attrNameLst>
                                      </p:cBhvr>
                                      <p:tavLst>
                                        <p:tav tm="0">
                                          <p:val>
                                            <p:strVal val="#ppt_x"/>
                                          </p:val>
                                        </p:tav>
                                        <p:tav tm="100000">
                                          <p:val>
                                            <p:strVal val="#ppt_x"/>
                                          </p:val>
                                        </p:tav>
                                      </p:tavLst>
                                    </p:anim>
                                    <p:anim calcmode="lin" valueType="num">
                                      <p:cBhvr>
                                        <p:cTn id="47"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E422FD7B-BF56-4E1B-84FE-AB84AC7AEB36}"/>
              </a:ext>
            </a:extLst>
          </p:cNvPr>
          <p:cNvSpPr/>
          <p:nvPr/>
        </p:nvSpPr>
        <p:spPr>
          <a:xfrm>
            <a:off x="1701709" y="-43138"/>
            <a:ext cx="10524725" cy="6934164"/>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形状 4">
            <a:extLst>
              <a:ext uri="{FF2B5EF4-FFF2-40B4-BE49-F238E27FC236}">
                <a16:creationId xmlns:a16="http://schemas.microsoft.com/office/drawing/2014/main" id="{A27B0AD3-C207-494E-B75B-065C51E46DA9}"/>
              </a:ext>
            </a:extLst>
          </p:cNvPr>
          <p:cNvSpPr/>
          <p:nvPr/>
        </p:nvSpPr>
        <p:spPr>
          <a:xfrm>
            <a:off x="0" y="-46732"/>
            <a:ext cx="12206514" cy="6934164"/>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768C778C-B9D4-4B89-AEEC-515B6A69BC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421" y="356349"/>
            <a:ext cx="11315157" cy="6145301"/>
          </a:xfrm>
          <a:prstGeom prst="rect">
            <a:avLst/>
          </a:prstGeom>
          <a:effectLst>
            <a:outerShdw blurRad="139700" sx="101000" sy="101000" algn="ctr" rotWithShape="0">
              <a:prstClr val="black">
                <a:alpha val="20000"/>
              </a:prstClr>
            </a:outerShdw>
          </a:effectLst>
        </p:spPr>
      </p:pic>
      <p:pic>
        <p:nvPicPr>
          <p:cNvPr id="10" name="图片 9">
            <a:extLst>
              <a:ext uri="{FF2B5EF4-FFF2-40B4-BE49-F238E27FC236}">
                <a16:creationId xmlns:a16="http://schemas.microsoft.com/office/drawing/2014/main" id="{1A3C8BFA-1FAC-4E22-91C2-BF9D8CAF41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506" y="2451147"/>
            <a:ext cx="2471726" cy="4491766"/>
          </a:xfrm>
          <a:prstGeom prst="rect">
            <a:avLst/>
          </a:prstGeom>
        </p:spPr>
      </p:pic>
      <p:pic>
        <p:nvPicPr>
          <p:cNvPr id="11" name="图片 10">
            <a:extLst>
              <a:ext uri="{FF2B5EF4-FFF2-40B4-BE49-F238E27FC236}">
                <a16:creationId xmlns:a16="http://schemas.microsoft.com/office/drawing/2014/main" id="{9D033974-4504-4FE5-9921-95E86EEF90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727" y="352755"/>
            <a:ext cx="2028958" cy="1625291"/>
          </a:xfrm>
          <a:prstGeom prst="rect">
            <a:avLst/>
          </a:prstGeom>
        </p:spPr>
      </p:pic>
      <p:pic>
        <p:nvPicPr>
          <p:cNvPr id="12" name="图片 11">
            <a:extLst>
              <a:ext uri="{FF2B5EF4-FFF2-40B4-BE49-F238E27FC236}">
                <a16:creationId xmlns:a16="http://schemas.microsoft.com/office/drawing/2014/main" id="{B18EF025-7FFE-4050-99B8-BB627DBF28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00000">
            <a:off x="154472" y="-404306"/>
            <a:ext cx="1569943" cy="1118229"/>
          </a:xfrm>
          <a:prstGeom prst="rect">
            <a:avLst/>
          </a:prstGeom>
        </p:spPr>
      </p:pic>
      <p:grpSp>
        <p:nvGrpSpPr>
          <p:cNvPr id="19" name="组合 63">
            <a:extLst>
              <a:ext uri="{FF2B5EF4-FFF2-40B4-BE49-F238E27FC236}">
                <a16:creationId xmlns:a16="http://schemas.microsoft.com/office/drawing/2014/main" id="{FDA16C11-2293-4865-A724-7D0BEEDEB2E7}"/>
              </a:ext>
            </a:extLst>
          </p:cNvPr>
          <p:cNvGrpSpPr/>
          <p:nvPr/>
        </p:nvGrpSpPr>
        <p:grpSpPr>
          <a:xfrm>
            <a:off x="818494" y="1706655"/>
            <a:ext cx="4863387" cy="2071515"/>
            <a:chOff x="3974544" y="196471"/>
            <a:chExt cx="3647541" cy="1553637"/>
          </a:xfrm>
        </p:grpSpPr>
        <p:grpSp>
          <p:nvGrpSpPr>
            <p:cNvPr id="20" name="组合 64">
              <a:extLst>
                <a:ext uri="{FF2B5EF4-FFF2-40B4-BE49-F238E27FC236}">
                  <a16:creationId xmlns:a16="http://schemas.microsoft.com/office/drawing/2014/main" id="{E883B956-63D7-43B5-9FA5-6B88D3FAE299}"/>
                </a:ext>
              </a:extLst>
            </p:cNvPr>
            <p:cNvGrpSpPr/>
            <p:nvPr/>
          </p:nvGrpSpPr>
          <p:grpSpPr>
            <a:xfrm>
              <a:off x="3974544" y="1008636"/>
              <a:ext cx="741472" cy="741472"/>
              <a:chOff x="3059832" y="3339719"/>
              <a:chExt cx="3607562" cy="3607562"/>
            </a:xfrm>
          </p:grpSpPr>
          <p:sp>
            <p:nvSpPr>
              <p:cNvPr id="24" name="椭圆 70">
                <a:extLst>
                  <a:ext uri="{FF2B5EF4-FFF2-40B4-BE49-F238E27FC236}">
                    <a16:creationId xmlns:a16="http://schemas.microsoft.com/office/drawing/2014/main" id="{8C872678-CE84-4D9B-B3A4-87A068BBB3EC}"/>
                  </a:ext>
                </a:extLst>
              </p:cNvPr>
              <p:cNvSpPr/>
              <p:nvPr/>
            </p:nvSpPr>
            <p:spPr>
              <a:xfrm>
                <a:off x="3059832" y="3339719"/>
                <a:ext cx="3607562" cy="3607562"/>
              </a:xfrm>
              <a:prstGeom prst="ellipse">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sp>
            <p:nvSpPr>
              <p:cNvPr id="25" name="同心圆 69">
                <a:extLst>
                  <a:ext uri="{FF2B5EF4-FFF2-40B4-BE49-F238E27FC236}">
                    <a16:creationId xmlns:a16="http://schemas.microsoft.com/office/drawing/2014/main" id="{9E78F595-EEBF-4155-92E6-DFF62804F253}"/>
                  </a:ext>
                </a:extLst>
              </p:cNvPr>
              <p:cNvSpPr/>
              <p:nvPr/>
            </p:nvSpPr>
            <p:spPr>
              <a:xfrm>
                <a:off x="3168202" y="3448089"/>
                <a:ext cx="3390826" cy="3390826"/>
              </a:xfrm>
              <a:prstGeom prst="donut">
                <a:avLst>
                  <a:gd name="adj" fmla="val 4879"/>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grpSp>
        <p:grpSp>
          <p:nvGrpSpPr>
            <p:cNvPr id="21" name="Group 20">
              <a:extLst>
                <a:ext uri="{FF2B5EF4-FFF2-40B4-BE49-F238E27FC236}">
                  <a16:creationId xmlns:a16="http://schemas.microsoft.com/office/drawing/2014/main" id="{485B06BA-36EC-46C2-BBAC-649A9683C43C}"/>
                </a:ext>
              </a:extLst>
            </p:cNvPr>
            <p:cNvGrpSpPr/>
            <p:nvPr/>
          </p:nvGrpSpPr>
          <p:grpSpPr>
            <a:xfrm>
              <a:off x="4163889" y="196471"/>
              <a:ext cx="3458196" cy="1155808"/>
              <a:chOff x="1764136" y="118827"/>
              <a:chExt cx="4610923" cy="1541076"/>
            </a:xfrm>
          </p:grpSpPr>
          <p:sp>
            <p:nvSpPr>
              <p:cNvPr id="22" name="TextBox 6">
                <a:extLst>
                  <a:ext uri="{FF2B5EF4-FFF2-40B4-BE49-F238E27FC236}">
                    <a16:creationId xmlns:a16="http://schemas.microsoft.com/office/drawing/2014/main" id="{F069F492-6E36-403E-8FB0-1AC889F29847}"/>
                  </a:ext>
                </a:extLst>
              </p:cNvPr>
              <p:cNvSpPr txBox="1"/>
              <p:nvPr/>
            </p:nvSpPr>
            <p:spPr>
              <a:xfrm>
                <a:off x="1764136" y="118827"/>
                <a:ext cx="917998" cy="707886"/>
              </a:xfrm>
              <a:prstGeom prst="rect">
                <a:avLst/>
              </a:prstGeom>
              <a:solidFill>
                <a:schemeClr val="accent2"/>
              </a:solidFill>
            </p:spPr>
            <p:txBody>
              <a:bodyPr wrap="none"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cs typeface="+mn-ea"/>
                    <a:sym typeface="+mn-lt"/>
                  </a:rPr>
                  <a:t>III.</a:t>
                </a:r>
                <a:endParaRPr kumimoji="0" lang="en-US" altLang="zh-CN" sz="6600" b="0" i="0" u="none" strike="noStrike" kern="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cs typeface="+mn-ea"/>
                  <a:sym typeface="+mn-lt"/>
                </a:endParaRPr>
              </a:p>
            </p:txBody>
          </p:sp>
          <p:sp>
            <p:nvSpPr>
              <p:cNvPr id="23" name="TextBox 8">
                <a:extLst>
                  <a:ext uri="{FF2B5EF4-FFF2-40B4-BE49-F238E27FC236}">
                    <a16:creationId xmlns:a16="http://schemas.microsoft.com/office/drawing/2014/main" id="{1D0A99C5-6FE9-4E98-94D1-2D202D2BB9F5}"/>
                  </a:ext>
                </a:extLst>
              </p:cNvPr>
              <p:cNvSpPr txBox="1"/>
              <p:nvPr/>
            </p:nvSpPr>
            <p:spPr>
              <a:xfrm>
                <a:off x="2412485" y="1417039"/>
                <a:ext cx="3962574" cy="242864"/>
              </a:xfrm>
              <a:prstGeom prst="rect">
                <a:avLst/>
              </a:prstGeom>
              <a:noFill/>
            </p:spPr>
            <p:txBody>
              <a:bodyPr wrap="none" lIns="480000" tIns="0" rIns="0" bIns="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kern="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sym typeface="+mn-lt"/>
                  </a:rPr>
                  <a:t>Tổng kết</a:t>
                </a:r>
                <a:endParaRPr kumimoji="0" lang="zh-CN" altLang="en-US" sz="6000" b="1" i="0" u="none" strike="noStrike" kern="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endParaRPr>
              </a:p>
            </p:txBody>
          </p:sp>
        </p:grpSp>
      </p:grpSp>
      <p:pic>
        <p:nvPicPr>
          <p:cNvPr id="26" name="PA-图片 14">
            <a:extLst>
              <a:ext uri="{FF2B5EF4-FFF2-40B4-BE49-F238E27FC236}">
                <a16:creationId xmlns:a16="http://schemas.microsoft.com/office/drawing/2014/main" id="{57D38F78-B6CD-4215-A592-B9AAB4539053}"/>
              </a:ext>
            </a:extLst>
          </p:cNvPr>
          <p:cNvPicPr>
            <a:picLocks noChangeAspect="1"/>
          </p:cNvPicPr>
          <p:nvPr/>
        </p:nvPicPr>
        <p:blipFill rotWithShape="1">
          <a:blip r:embed="rId7">
            <a:extLst>
              <a:ext uri="{28A0092B-C50C-407E-A947-70E740481C1C}">
                <a14:useLocalDpi xmlns:a14="http://schemas.microsoft.com/office/drawing/2010/main" val="0"/>
              </a:ext>
            </a:extLst>
          </a:blip>
          <a:srcRect l="344" t="-2899" r="79595" b="52899"/>
          <a:stretch/>
        </p:blipFill>
        <p:spPr>
          <a:xfrm>
            <a:off x="-52196" y="-84571"/>
            <a:ext cx="1483355" cy="2291542"/>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pic>
        <p:nvPicPr>
          <p:cNvPr id="27" name="图片 8">
            <a:extLst>
              <a:ext uri="{FF2B5EF4-FFF2-40B4-BE49-F238E27FC236}">
                <a16:creationId xmlns:a16="http://schemas.microsoft.com/office/drawing/2014/main" id="{C6A6FD8C-2C23-417E-AC0E-951AF345AB94}"/>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t="7778" r="5336" b="75097"/>
          <a:stretch/>
        </p:blipFill>
        <p:spPr>
          <a:xfrm rot="660128">
            <a:off x="9604002" y="-248082"/>
            <a:ext cx="2538847" cy="2163771"/>
          </a:xfrm>
          <a:prstGeom prst="rect">
            <a:avLst/>
          </a:prstGeom>
        </p:spPr>
      </p:pic>
      <p:pic>
        <p:nvPicPr>
          <p:cNvPr id="18" name="图片 11">
            <a:extLst>
              <a:ext uri="{FF2B5EF4-FFF2-40B4-BE49-F238E27FC236}">
                <a16:creationId xmlns:a16="http://schemas.microsoft.com/office/drawing/2014/main" id="{79E209DE-37CB-3722-670C-72820CDBC9F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55230" y="2567659"/>
            <a:ext cx="5310079" cy="4014433"/>
          </a:xfrm>
          <a:prstGeom prst="rect">
            <a:avLst/>
          </a:prstGeom>
        </p:spPr>
      </p:pic>
    </p:spTree>
    <p:extLst>
      <p:ext uri="{BB962C8B-B14F-4D97-AF65-F5344CB8AC3E}">
        <p14:creationId xmlns:p14="http://schemas.microsoft.com/office/powerpoint/2010/main" val="411380797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750" fill="hold"/>
                                        <p:tgtEl>
                                          <p:spTgt spid="12"/>
                                        </p:tgtEl>
                                        <p:attrNameLst>
                                          <p:attrName>ppt_w</p:attrName>
                                        </p:attrNameLst>
                                      </p:cBhvr>
                                      <p:tavLst>
                                        <p:tav tm="0">
                                          <p:val>
                                            <p:fltVal val="0"/>
                                          </p:val>
                                        </p:tav>
                                        <p:tav tm="100000">
                                          <p:val>
                                            <p:strVal val="#ppt_w"/>
                                          </p:val>
                                        </p:tav>
                                      </p:tavLst>
                                    </p:anim>
                                    <p:anim calcmode="lin" valueType="num">
                                      <p:cBhvr>
                                        <p:cTn id="21" dur="750" fill="hold"/>
                                        <p:tgtEl>
                                          <p:spTgt spid="12"/>
                                        </p:tgtEl>
                                        <p:attrNameLst>
                                          <p:attrName>ppt_h</p:attrName>
                                        </p:attrNameLst>
                                      </p:cBhvr>
                                      <p:tavLst>
                                        <p:tav tm="0">
                                          <p:val>
                                            <p:fltVal val="0"/>
                                          </p:val>
                                        </p:tav>
                                        <p:tav tm="100000">
                                          <p:val>
                                            <p:strVal val="#ppt_h"/>
                                          </p:val>
                                        </p:tav>
                                      </p:tavLst>
                                    </p:anim>
                                    <p:animEffect transition="in" filter="fade">
                                      <p:cBhvr>
                                        <p:cTn id="22" dur="750"/>
                                        <p:tgtEl>
                                          <p:spTgt spid="12"/>
                                        </p:tgtEl>
                                      </p:cBhvr>
                                    </p:animEffect>
                                  </p:childTnLst>
                                </p:cTn>
                              </p:par>
                            </p:childTnLst>
                          </p:cTn>
                        </p:par>
                        <p:par>
                          <p:cTn id="23" fill="hold">
                            <p:stCondLst>
                              <p:cond delay="2250"/>
                            </p:stCondLst>
                            <p:childTnLst>
                              <p:par>
                                <p:cTn id="24" presetID="53" presetClass="entr" presetSubtype="16"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750" fill="hold"/>
                                        <p:tgtEl>
                                          <p:spTgt spid="11"/>
                                        </p:tgtEl>
                                        <p:attrNameLst>
                                          <p:attrName>ppt_w</p:attrName>
                                        </p:attrNameLst>
                                      </p:cBhvr>
                                      <p:tavLst>
                                        <p:tav tm="0">
                                          <p:val>
                                            <p:fltVal val="0"/>
                                          </p:val>
                                        </p:tav>
                                        <p:tav tm="100000">
                                          <p:val>
                                            <p:strVal val="#ppt_w"/>
                                          </p:val>
                                        </p:tav>
                                      </p:tavLst>
                                    </p:anim>
                                    <p:anim calcmode="lin" valueType="num">
                                      <p:cBhvr>
                                        <p:cTn id="27" dur="750" fill="hold"/>
                                        <p:tgtEl>
                                          <p:spTgt spid="11"/>
                                        </p:tgtEl>
                                        <p:attrNameLst>
                                          <p:attrName>ppt_h</p:attrName>
                                        </p:attrNameLst>
                                      </p:cBhvr>
                                      <p:tavLst>
                                        <p:tav tm="0">
                                          <p:val>
                                            <p:fltVal val="0"/>
                                          </p:val>
                                        </p:tav>
                                        <p:tav tm="100000">
                                          <p:val>
                                            <p:strVal val="#ppt_h"/>
                                          </p:val>
                                        </p:tav>
                                      </p:tavLst>
                                    </p:anim>
                                    <p:animEffect transition="in" filter="fade">
                                      <p:cBhvr>
                                        <p:cTn id="28" dur="750"/>
                                        <p:tgtEl>
                                          <p:spTgt spid="11"/>
                                        </p:tgtEl>
                                      </p:cBhvr>
                                    </p:animEffect>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75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42" presetClass="entr" presetSubtype="0"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990600"/>
            <a:ext cx="8001000" cy="4770407"/>
          </a:xfrm>
          <a:prstGeom prst="rect">
            <a:avLst/>
          </a:prstGeom>
        </p:spPr>
      </p:pic>
      <p:grpSp>
        <p:nvGrpSpPr>
          <p:cNvPr id="6" name="组合 5">
            <a:extLst>
              <a:ext uri="{FF2B5EF4-FFF2-40B4-BE49-F238E27FC236}">
                <a16:creationId xmlns:a16="http://schemas.microsoft.com/office/drawing/2014/main" id="{59B5611D-6B31-4159-B94E-37C66C5AA328}"/>
              </a:ext>
            </a:extLst>
          </p:cNvPr>
          <p:cNvGrpSpPr/>
          <p:nvPr/>
        </p:nvGrpSpPr>
        <p:grpSpPr>
          <a:xfrm>
            <a:off x="4191000" y="1471156"/>
            <a:ext cx="4794857" cy="988629"/>
            <a:chOff x="3974544" y="1008636"/>
            <a:chExt cx="3596143" cy="741472"/>
          </a:xfrm>
        </p:grpSpPr>
        <p:grpSp>
          <p:nvGrpSpPr>
            <p:cNvPr id="7" name="组合 6">
              <a:extLst>
                <a:ext uri="{FF2B5EF4-FFF2-40B4-BE49-F238E27FC236}">
                  <a16:creationId xmlns:a16="http://schemas.microsoft.com/office/drawing/2014/main" id="{CDFDEC9C-F2E9-4308-854B-B2BF295844AC}"/>
                </a:ext>
              </a:extLst>
            </p:cNvPr>
            <p:cNvGrpSpPr/>
            <p:nvPr/>
          </p:nvGrpSpPr>
          <p:grpSpPr>
            <a:xfrm>
              <a:off x="3974544" y="1008636"/>
              <a:ext cx="741472" cy="741472"/>
              <a:chOff x="3059832" y="3339719"/>
              <a:chExt cx="3607562" cy="3607562"/>
            </a:xfrm>
          </p:grpSpPr>
          <p:sp>
            <p:nvSpPr>
              <p:cNvPr id="13" name="椭圆 12">
                <a:extLst>
                  <a:ext uri="{FF2B5EF4-FFF2-40B4-BE49-F238E27FC236}">
                    <a16:creationId xmlns:a16="http://schemas.microsoft.com/office/drawing/2014/main" id="{DED5BF98-9CE9-4F7D-8DE3-8C235D2CD8C8}"/>
                  </a:ext>
                </a:extLst>
              </p:cNvPr>
              <p:cNvSpPr/>
              <p:nvPr/>
            </p:nvSpPr>
            <p:spPr>
              <a:xfrm>
                <a:off x="3059832" y="3339719"/>
                <a:ext cx="3607562" cy="3607562"/>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endParaRPr>
              </a:p>
            </p:txBody>
          </p:sp>
          <p:sp>
            <p:nvSpPr>
              <p:cNvPr id="14" name="同心圆 69">
                <a:extLst>
                  <a:ext uri="{FF2B5EF4-FFF2-40B4-BE49-F238E27FC236}">
                    <a16:creationId xmlns:a16="http://schemas.microsoft.com/office/drawing/2014/main" id="{9D338427-7927-41C9-975D-51C9C2D4DF49}"/>
                  </a:ext>
                </a:extLst>
              </p:cNvPr>
              <p:cNvSpPr/>
              <p:nvPr/>
            </p:nvSpPr>
            <p:spPr>
              <a:xfrm>
                <a:off x="3168202" y="3448089"/>
                <a:ext cx="3390826" cy="3390826"/>
              </a:xfrm>
              <a:prstGeom prst="donut">
                <a:avLst>
                  <a:gd name="adj" fmla="val 4879"/>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endParaRPr>
              </a:p>
            </p:txBody>
          </p:sp>
        </p:grpSp>
        <p:grpSp>
          <p:nvGrpSpPr>
            <p:cNvPr id="8" name="Group 5">
              <a:extLst>
                <a:ext uri="{FF2B5EF4-FFF2-40B4-BE49-F238E27FC236}">
                  <a16:creationId xmlns:a16="http://schemas.microsoft.com/office/drawing/2014/main" id="{AFE223E1-98AD-4A77-B2ED-97C6462E12ED}"/>
                </a:ext>
              </a:extLst>
            </p:cNvPr>
            <p:cNvGrpSpPr/>
            <p:nvPr/>
          </p:nvGrpSpPr>
          <p:grpSpPr>
            <a:xfrm>
              <a:off x="4039521" y="1082019"/>
              <a:ext cx="3531166" cy="619887"/>
              <a:chOff x="1598315" y="1299556"/>
              <a:chExt cx="4708223" cy="826515"/>
            </a:xfrm>
          </p:grpSpPr>
          <p:sp>
            <p:nvSpPr>
              <p:cNvPr id="9" name="TextBox 6">
                <a:extLst>
                  <a:ext uri="{FF2B5EF4-FFF2-40B4-BE49-F238E27FC236}">
                    <a16:creationId xmlns:a16="http://schemas.microsoft.com/office/drawing/2014/main" id="{164289D1-2F80-4C14-BB4D-03A8EB5926B4}"/>
                  </a:ext>
                </a:extLst>
              </p:cNvPr>
              <p:cNvSpPr txBox="1"/>
              <p:nvPr/>
            </p:nvSpPr>
            <p:spPr>
              <a:xfrm>
                <a:off x="1598315" y="1299556"/>
                <a:ext cx="750161" cy="826515"/>
              </a:xfrm>
              <a:prstGeom prst="rect">
                <a:avLst/>
              </a:prstGeom>
              <a:noFill/>
            </p:spPr>
            <p:txBody>
              <a:bodyPr wrap="none" anchor="ct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rPr>
                  <a:t>01</a:t>
                </a:r>
              </a:p>
            </p:txBody>
          </p:sp>
          <p:sp>
            <p:nvSpPr>
              <p:cNvPr id="11" name="TextBox 8">
                <a:extLst>
                  <a:ext uri="{FF2B5EF4-FFF2-40B4-BE49-F238E27FC236}">
                    <a16:creationId xmlns:a16="http://schemas.microsoft.com/office/drawing/2014/main" id="{AF624B1B-5D28-40C3-B1E3-FB8186F0C655}"/>
                  </a:ext>
                </a:extLst>
              </p:cNvPr>
              <p:cNvSpPr txBox="1"/>
              <p:nvPr/>
            </p:nvSpPr>
            <p:spPr>
              <a:xfrm>
                <a:off x="2136825" y="1475416"/>
                <a:ext cx="4169713" cy="434498"/>
              </a:xfrm>
              <a:prstGeom prst="rect">
                <a:avLst/>
              </a:prstGeom>
              <a:noFill/>
            </p:spPr>
            <p:txBody>
              <a:bodyPr wrap="none" lIns="480000" tIns="0" rIns="0" bIns="0" anchor="b" anchorCtr="0">
                <a:normAutofit/>
              </a:bodyPr>
              <a:lstStyle/>
              <a:p>
                <a:pPr algn="just"/>
                <a:r>
                  <a:rPr lang="vi-VN" sz="2400" i="1" kern="100">
                    <a:solidFill>
                      <a:srgbClr val="000000"/>
                    </a:solidFill>
                    <a:effectLst/>
                    <a:latin typeface="Times New Roman" panose="02020603050405020304" pitchFamily="18" charset="0"/>
                    <a:ea typeface="SimSun" panose="02010600030101010101" pitchFamily="2" charset="-122"/>
                  </a:rPr>
                  <a:t>Theo em, nội dung của văn bản là gì?</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grpSp>
        <p:nvGrpSpPr>
          <p:cNvPr id="15" name="组合 14">
            <a:extLst>
              <a:ext uri="{FF2B5EF4-FFF2-40B4-BE49-F238E27FC236}">
                <a16:creationId xmlns:a16="http://schemas.microsoft.com/office/drawing/2014/main" id="{CAA221B2-D33D-49A8-9639-450B83EF0B47}"/>
              </a:ext>
            </a:extLst>
          </p:cNvPr>
          <p:cNvGrpSpPr/>
          <p:nvPr/>
        </p:nvGrpSpPr>
        <p:grpSpPr>
          <a:xfrm>
            <a:off x="4126702" y="2818800"/>
            <a:ext cx="4859155" cy="988629"/>
            <a:chOff x="3974544" y="1846512"/>
            <a:chExt cx="3644367" cy="741472"/>
          </a:xfrm>
        </p:grpSpPr>
        <p:grpSp>
          <p:nvGrpSpPr>
            <p:cNvPr id="16" name="组合 15">
              <a:extLst>
                <a:ext uri="{FF2B5EF4-FFF2-40B4-BE49-F238E27FC236}">
                  <a16:creationId xmlns:a16="http://schemas.microsoft.com/office/drawing/2014/main" id="{AAFEB5DD-11E1-4BE8-A847-5AE45BDDE392}"/>
                </a:ext>
              </a:extLst>
            </p:cNvPr>
            <p:cNvGrpSpPr/>
            <p:nvPr/>
          </p:nvGrpSpPr>
          <p:grpSpPr>
            <a:xfrm>
              <a:off x="3974544" y="1846512"/>
              <a:ext cx="741472" cy="741472"/>
              <a:chOff x="3059832" y="3339719"/>
              <a:chExt cx="3607562" cy="3607562"/>
            </a:xfrm>
          </p:grpSpPr>
          <p:sp>
            <p:nvSpPr>
              <p:cNvPr id="22" name="椭圆 21">
                <a:extLst>
                  <a:ext uri="{FF2B5EF4-FFF2-40B4-BE49-F238E27FC236}">
                    <a16:creationId xmlns:a16="http://schemas.microsoft.com/office/drawing/2014/main" id="{EBC1BAE6-C35F-4B4F-8BEC-F0387A503C9F}"/>
                  </a:ext>
                </a:extLst>
              </p:cNvPr>
              <p:cNvSpPr/>
              <p:nvPr/>
            </p:nvSpPr>
            <p:spPr>
              <a:xfrm>
                <a:off x="3059832" y="3339719"/>
                <a:ext cx="3607562" cy="3607562"/>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endParaRPr>
              </a:p>
            </p:txBody>
          </p:sp>
          <p:sp>
            <p:nvSpPr>
              <p:cNvPr id="23" name="同心圆 69">
                <a:extLst>
                  <a:ext uri="{FF2B5EF4-FFF2-40B4-BE49-F238E27FC236}">
                    <a16:creationId xmlns:a16="http://schemas.microsoft.com/office/drawing/2014/main" id="{EA0FB7CD-61BA-400A-9163-A8ADA799579E}"/>
                  </a:ext>
                </a:extLst>
              </p:cNvPr>
              <p:cNvSpPr/>
              <p:nvPr/>
            </p:nvSpPr>
            <p:spPr>
              <a:xfrm>
                <a:off x="3168202" y="3448089"/>
                <a:ext cx="3390826" cy="3390826"/>
              </a:xfrm>
              <a:prstGeom prst="donut">
                <a:avLst>
                  <a:gd name="adj" fmla="val 4879"/>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endParaRPr>
              </a:p>
            </p:txBody>
          </p:sp>
        </p:grpSp>
        <p:grpSp>
          <p:nvGrpSpPr>
            <p:cNvPr id="17" name="Group 10">
              <a:extLst>
                <a:ext uri="{FF2B5EF4-FFF2-40B4-BE49-F238E27FC236}">
                  <a16:creationId xmlns:a16="http://schemas.microsoft.com/office/drawing/2014/main" id="{A0FE2CB9-3C34-41E2-8DD6-928D5818F486}"/>
                </a:ext>
              </a:extLst>
            </p:cNvPr>
            <p:cNvGrpSpPr/>
            <p:nvPr/>
          </p:nvGrpSpPr>
          <p:grpSpPr>
            <a:xfrm>
              <a:off x="4039520" y="1874446"/>
              <a:ext cx="3579391" cy="665340"/>
              <a:chOff x="1598314" y="2607105"/>
              <a:chExt cx="4772522" cy="887118"/>
            </a:xfrm>
          </p:grpSpPr>
          <p:sp>
            <p:nvSpPr>
              <p:cNvPr id="18" name="TextBox 11">
                <a:extLst>
                  <a:ext uri="{FF2B5EF4-FFF2-40B4-BE49-F238E27FC236}">
                    <a16:creationId xmlns:a16="http://schemas.microsoft.com/office/drawing/2014/main" id="{62CCF175-50C6-4A06-B6C1-AC7BBE661381}"/>
                  </a:ext>
                </a:extLst>
              </p:cNvPr>
              <p:cNvSpPr txBox="1"/>
              <p:nvPr/>
            </p:nvSpPr>
            <p:spPr>
              <a:xfrm>
                <a:off x="1598314" y="2607105"/>
                <a:ext cx="901993" cy="887118"/>
              </a:xfrm>
              <a:prstGeom prst="rect">
                <a:avLst/>
              </a:prstGeom>
              <a:noFill/>
            </p:spPr>
            <p:txBody>
              <a:bodyPr wrap="none" anchor="ct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800" b="1" i="0" u="none" strike="noStrike" kern="0" cap="none" spc="0" normalizeH="0" baseline="0" noProof="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rPr>
                  <a:t>02</a:t>
                </a:r>
              </a:p>
            </p:txBody>
          </p:sp>
          <p:sp>
            <p:nvSpPr>
              <p:cNvPr id="20" name="TextBox 13">
                <a:extLst>
                  <a:ext uri="{FF2B5EF4-FFF2-40B4-BE49-F238E27FC236}">
                    <a16:creationId xmlns:a16="http://schemas.microsoft.com/office/drawing/2014/main" id="{6CA7E815-633F-4EE0-BFC0-C58B1CEB4DCA}"/>
                  </a:ext>
                </a:extLst>
              </p:cNvPr>
              <p:cNvSpPr txBox="1"/>
              <p:nvPr/>
            </p:nvSpPr>
            <p:spPr>
              <a:xfrm>
                <a:off x="2201123" y="2710639"/>
                <a:ext cx="4169713" cy="783584"/>
              </a:xfrm>
              <a:prstGeom prst="rect">
                <a:avLst/>
              </a:prstGeom>
              <a:noFill/>
            </p:spPr>
            <p:txBody>
              <a:bodyPr wrap="none" lIns="480000" tIns="0" rIns="0" bIns="0" anchor="b" anchorCtr="0">
                <a:normAutofit/>
              </a:bodyPr>
              <a:lstStyle/>
              <a:p>
                <a:r>
                  <a:rPr lang="vi-VN" sz="2400" i="1" kern="100">
                    <a:solidFill>
                      <a:srgbClr val="000000"/>
                    </a:solidFill>
                    <a:effectLst/>
                    <a:latin typeface="Times New Roman" panose="02020603050405020304" pitchFamily="18" charset="0"/>
                    <a:ea typeface="SimSun" panose="02010600030101010101" pitchFamily="2" charset="-122"/>
                  </a:rPr>
                  <a:t>Nghệ thuật đặc sắc được thể hiện </a:t>
                </a:r>
                <a:endParaRPr lang="en-US" sz="2400" i="1" kern="100">
                  <a:solidFill>
                    <a:srgbClr val="000000"/>
                  </a:solidFill>
                  <a:effectLst/>
                  <a:latin typeface="Times New Roman" panose="02020603050405020304" pitchFamily="18" charset="0"/>
                  <a:ea typeface="SimSun" panose="02010600030101010101" pitchFamily="2" charset="-122"/>
                </a:endParaRPr>
              </a:p>
              <a:p>
                <a:r>
                  <a:rPr lang="vi-VN" sz="2400" i="1" kern="100">
                    <a:solidFill>
                      <a:srgbClr val="000000"/>
                    </a:solidFill>
                    <a:effectLst/>
                    <a:latin typeface="Times New Roman" panose="02020603050405020304" pitchFamily="18" charset="0"/>
                    <a:ea typeface="SimSun" panose="02010600030101010101" pitchFamily="2" charset="-122"/>
                  </a:rPr>
                  <a:t>qua văn bản</a:t>
                </a:r>
                <a:r>
                  <a:rPr lang="en-US" sz="2400" i="1" kern="100">
                    <a:solidFill>
                      <a:srgbClr val="000000"/>
                    </a:solidFill>
                    <a:effectLst/>
                    <a:latin typeface="Times New Roman" panose="02020603050405020304" pitchFamily="18" charset="0"/>
                    <a:ea typeface="SimSun" panose="02010600030101010101" pitchFamily="2" charset="-122"/>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2870" y="1738749"/>
            <a:ext cx="347665" cy="494457"/>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1374" y="3042292"/>
            <a:ext cx="347665" cy="494457"/>
          </a:xfrm>
          <a:prstGeom prst="rect">
            <a:avLst/>
          </a:prstGeom>
        </p:spPr>
      </p:pic>
      <p:pic>
        <p:nvPicPr>
          <p:cNvPr id="49" name="图片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33400" y="3986030"/>
            <a:ext cx="2370415" cy="2819400"/>
          </a:xfrm>
          <a:prstGeom prst="rect">
            <a:avLst/>
          </a:prstGeom>
        </p:spPr>
      </p:pic>
      <p:pic>
        <p:nvPicPr>
          <p:cNvPr id="50" name="图片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6201">
            <a:off x="9523613" y="5164666"/>
            <a:ext cx="2068340" cy="1328053"/>
          </a:xfrm>
          <a:prstGeom prst="rect">
            <a:avLst/>
          </a:prstGeom>
        </p:spPr>
      </p:pic>
      <p:pic>
        <p:nvPicPr>
          <p:cNvPr id="51" name="图片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2580" y="5165909"/>
            <a:ext cx="443832" cy="631228"/>
          </a:xfrm>
          <a:prstGeom prst="rect">
            <a:avLst/>
          </a:prstGeom>
        </p:spPr>
      </p:pic>
      <p:pic>
        <p:nvPicPr>
          <p:cNvPr id="47" name="图片 19">
            <a:extLst>
              <a:ext uri="{FF2B5EF4-FFF2-40B4-BE49-F238E27FC236}">
                <a16:creationId xmlns:a16="http://schemas.microsoft.com/office/drawing/2014/main" id="{6CD956C3-081C-4760-91B5-3FF80BDA01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26702" y="2762355"/>
            <a:ext cx="5266750" cy="52667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57928965"/>
      </p:ext>
    </p:extLst>
  </p:cSld>
  <p:clrMapOvr>
    <a:masterClrMapping/>
  </p:clrMapOvr>
  <mc:AlternateContent xmlns:mc="http://schemas.openxmlformats.org/markup-compatibility/2006" xmlns:p14="http://schemas.microsoft.com/office/powerpoint/2010/main">
    <mc:Choice Requires="p14">
      <p:transition spd="slow" p14:dur="30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1000"/>
                                        <p:tgtEl>
                                          <p:spTgt spid="49"/>
                                        </p:tgtEl>
                                      </p:cBhvr>
                                    </p:animEffect>
                                    <p:anim calcmode="lin" valueType="num">
                                      <p:cBhvr>
                                        <p:cTn id="11" dur="1000" fill="hold"/>
                                        <p:tgtEl>
                                          <p:spTgt spid="49"/>
                                        </p:tgtEl>
                                        <p:attrNameLst>
                                          <p:attrName>ppt_x</p:attrName>
                                        </p:attrNameLst>
                                      </p:cBhvr>
                                      <p:tavLst>
                                        <p:tav tm="0">
                                          <p:val>
                                            <p:strVal val="#ppt_x"/>
                                          </p:val>
                                        </p:tav>
                                        <p:tav tm="100000">
                                          <p:val>
                                            <p:strVal val="#ppt_x"/>
                                          </p:val>
                                        </p:tav>
                                      </p:tavLst>
                                    </p:anim>
                                    <p:anim calcmode="lin" valueType="num">
                                      <p:cBhvr>
                                        <p:cTn id="12" dur="1000" fill="hold"/>
                                        <p:tgtEl>
                                          <p:spTgt spid="49"/>
                                        </p:tgtEl>
                                        <p:attrNameLst>
                                          <p:attrName>ppt_y</p:attrName>
                                        </p:attrNameLst>
                                      </p:cBhvr>
                                      <p:tavLst>
                                        <p:tav tm="0">
                                          <p:val>
                                            <p:strVal val="#ppt_y+.1"/>
                                          </p:val>
                                        </p:tav>
                                        <p:tav tm="100000">
                                          <p:val>
                                            <p:strVal val="#ppt_y"/>
                                          </p:val>
                                        </p:tav>
                                      </p:tavLst>
                                    </p:anim>
                                  </p:childTnLst>
                                </p:cTn>
                              </p:par>
                              <p:par>
                                <p:cTn id="13" presetID="38" presetClass="path" presetSubtype="0" accel="50000" decel="50000" fill="hold" nodeType="withEffect">
                                  <p:stCondLst>
                                    <p:cond delay="0"/>
                                  </p:stCondLst>
                                  <p:childTnLst>
                                    <p:animMotion origin="layout" path="M -0.00091 0.05208 L 0.01094 0.08055 L 0.01758 0.04745 L 0.02956 0.07592 L 0.03659 0.04282 L 0.04805 0.07129 L 0.05521 0.03819 L 0.06667 0.06666 L 0.07396 0.03356 L 0.08581 0.0618 L 0.09232 0.02893 L 0.1043 0.05717 L 0.11094 0.0243 L 0.12253 0.05277 L 0.12995 0.01944 L 0.14141 0.04791 L 0.1487 0.01481 " pathEditMode="relative" rAng="21120000" ptsTypes="AAAAAAAAAAAAAAAAA">
                                      <p:cBhvr>
                                        <p:cTn id="14" dur="3000" fill="hold"/>
                                        <p:tgtEl>
                                          <p:spTgt spid="51"/>
                                        </p:tgtEl>
                                        <p:attrNameLst>
                                          <p:attrName>ppt_x</p:attrName>
                                          <p:attrName>ppt_y</p:attrName>
                                        </p:attrNameLst>
                                      </p:cBhvr>
                                      <p:rCtr x="7604" y="-324"/>
                                    </p:animMotion>
                                  </p:childTnLst>
                                </p:cTn>
                              </p:par>
                              <p:par>
                                <p:cTn id="15" presetID="22" presetClass="entr" presetSubtype="8"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2000"/>
                                        <p:tgtEl>
                                          <p:spTgt spid="50"/>
                                        </p:tgtEl>
                                      </p:cBhvr>
                                    </p:animEffect>
                                  </p:childTnLst>
                                </p:cTn>
                              </p:par>
                              <p:par>
                                <p:cTn id="18" presetID="22" presetClass="entr" presetSubtype="4"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down)">
                                      <p:cBhvr>
                                        <p:cTn id="20" dur="10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750" fill="hold"/>
                                        <p:tgtEl>
                                          <p:spTgt spid="6"/>
                                        </p:tgtEl>
                                        <p:attrNameLst>
                                          <p:attrName>ppt_x</p:attrName>
                                        </p:attrNameLst>
                                      </p:cBhvr>
                                      <p:tavLst>
                                        <p:tav tm="0">
                                          <p:val>
                                            <p:strVal val="1+#ppt_w/2"/>
                                          </p:val>
                                        </p:tav>
                                        <p:tav tm="100000">
                                          <p:val>
                                            <p:strVal val="#ppt_x"/>
                                          </p:val>
                                        </p:tav>
                                      </p:tavLst>
                                    </p:anim>
                                    <p:anim calcmode="lin" valueType="num">
                                      <p:cBhvr additive="base">
                                        <p:cTn id="26"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750" fill="hold"/>
                                        <p:tgtEl>
                                          <p:spTgt spid="15"/>
                                        </p:tgtEl>
                                        <p:attrNameLst>
                                          <p:attrName>ppt_x</p:attrName>
                                        </p:attrNameLst>
                                      </p:cBhvr>
                                      <p:tavLst>
                                        <p:tav tm="0">
                                          <p:val>
                                            <p:strVal val="1+#ppt_w/2"/>
                                          </p:val>
                                        </p:tav>
                                        <p:tav tm="100000">
                                          <p:val>
                                            <p:strVal val="#ppt_x"/>
                                          </p:val>
                                        </p:tav>
                                      </p:tavLst>
                                    </p:anim>
                                    <p:anim calcmode="lin" valueType="num">
                                      <p:cBhvr additive="base">
                                        <p:cTn id="32"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76200"/>
            <a:ext cx="11125200" cy="6633138"/>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547994" y="5374395"/>
            <a:ext cx="2068340" cy="1328053"/>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5400" y="590517"/>
            <a:ext cx="2057400" cy="1168732"/>
          </a:xfrm>
          <a:prstGeom prst="rect">
            <a:avLst/>
          </a:prstGeom>
        </p:spPr>
      </p:pic>
      <p:sp>
        <p:nvSpPr>
          <p:cNvPr id="16" name="矩形 15">
            <a:extLst>
              <a:ext uri="{FF2B5EF4-FFF2-40B4-BE49-F238E27FC236}">
                <a16:creationId xmlns:a16="http://schemas.microsoft.com/office/drawing/2014/main" id="{BA470F2E-80F2-4DE8-81CE-707F27B30EC4}"/>
              </a:ext>
            </a:extLst>
          </p:cNvPr>
          <p:cNvSpPr/>
          <p:nvPr/>
        </p:nvSpPr>
        <p:spPr>
          <a:xfrm>
            <a:off x="3197489" y="578020"/>
            <a:ext cx="7467600" cy="981675"/>
          </a:xfrm>
          <a:prstGeom prst="rect">
            <a:avLst/>
          </a:prstGeom>
        </p:spPr>
        <p:txBody>
          <a:bodyPr wrap="square">
            <a:noAutofit/>
          </a:bodyPr>
          <a:lstStyle/>
          <a:p>
            <a:pPr>
              <a:lnSpc>
                <a:spcPct val="150000"/>
              </a:lnSpc>
              <a:buClr>
                <a:schemeClr val="tx1">
                  <a:lumMod val="50000"/>
                  <a:lumOff val="50000"/>
                </a:schemeClr>
              </a:buClr>
            </a:pPr>
            <a:r>
              <a:rPr lang="nl-NL" sz="3200" b="1" i="1" u="sng">
                <a:solidFill>
                  <a:srgbClr val="C00000"/>
                </a:solidFill>
                <a:latin typeface="Times New Roman" panose="02020603050405020304" pitchFamily="18" charset="0"/>
                <a:cs typeface="Times New Roman" panose="02020603050405020304" pitchFamily="18" charset="0"/>
              </a:rPr>
              <a:t>Nội dung</a:t>
            </a:r>
            <a:endParaRPr lang="zh-CN" altLang="en-US" sz="5400" b="1" i="1" noProof="1">
              <a:solidFill>
                <a:srgbClr val="C0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24" name="图片 10">
            <a:extLst>
              <a:ext uri="{FF2B5EF4-FFF2-40B4-BE49-F238E27FC236}">
                <a16:creationId xmlns:a16="http://schemas.microsoft.com/office/drawing/2014/main" id="{7FFDCFF5-FDA8-4A79-A66D-B530FEF4F4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6200" y="5672735"/>
            <a:ext cx="1028700" cy="584366"/>
          </a:xfrm>
          <a:prstGeom prst="rect">
            <a:avLst/>
          </a:prstGeom>
        </p:spPr>
      </p:pic>
      <p:pic>
        <p:nvPicPr>
          <p:cNvPr id="11" name="图片 8">
            <a:extLst>
              <a:ext uri="{FF2B5EF4-FFF2-40B4-BE49-F238E27FC236}">
                <a16:creationId xmlns:a16="http://schemas.microsoft.com/office/drawing/2014/main" id="{3D4A1259-A5BC-4B20-4FB9-AF878F563597}"/>
              </a:ext>
            </a:extLst>
          </p:cNvPr>
          <p:cNvPicPr>
            <a:picLocks noChangeAspect="1"/>
          </p:cNvPicPr>
          <p:nvPr/>
        </p:nvPicPr>
        <p:blipFill rotWithShape="1">
          <a:blip r:embed="rId8">
            <a:extLst>
              <a:ext uri="{28A0092B-C50C-407E-A947-70E740481C1C}">
                <a14:useLocalDpi xmlns:a14="http://schemas.microsoft.com/office/drawing/2010/main" val="0"/>
              </a:ext>
            </a:extLst>
          </a:blip>
          <a:srcRect l="16830" t="18507" r="21214" b="27951"/>
          <a:stretch/>
        </p:blipFill>
        <p:spPr>
          <a:xfrm>
            <a:off x="2202806" y="1078174"/>
            <a:ext cx="8214737" cy="4826940"/>
          </a:xfrm>
          <a:prstGeom prst="rect">
            <a:avLst/>
          </a:prstGeom>
        </p:spPr>
      </p:pic>
      <p:sp>
        <p:nvSpPr>
          <p:cNvPr id="13" name="TextBox 12">
            <a:extLst>
              <a:ext uri="{FF2B5EF4-FFF2-40B4-BE49-F238E27FC236}">
                <a16:creationId xmlns:a16="http://schemas.microsoft.com/office/drawing/2014/main" id="{8988C48D-06B9-016F-3FB5-9FB1E3AC01CA}"/>
              </a:ext>
            </a:extLst>
          </p:cNvPr>
          <p:cNvSpPr txBox="1"/>
          <p:nvPr/>
        </p:nvSpPr>
        <p:spPr>
          <a:xfrm>
            <a:off x="3650420" y="2543833"/>
            <a:ext cx="5319507" cy="2246769"/>
          </a:xfrm>
          <a:prstGeom prst="rect">
            <a:avLst/>
          </a:prstGeom>
          <a:noFill/>
        </p:spPr>
        <p:txBody>
          <a:bodyPr wrap="square">
            <a:spAutoFit/>
          </a:bodyPr>
          <a:lstStyle/>
          <a:p>
            <a:pPr algn="just"/>
            <a:r>
              <a:rPr lang="en-US" sz="2000">
                <a:solidFill>
                  <a:schemeClr val="bg1"/>
                </a:solidFill>
                <a:latin typeface="Times New Roman" panose="02020603050405020304" pitchFamily="18" charset="0"/>
                <a:cs typeface="Times New Roman" panose="02020603050405020304" pitchFamily="18" charset="0"/>
              </a:rPr>
              <a:t>Tác giả muốn mượn hình ảnh của trăng, đèn, gió để nói về thái độ và cách ứng xử của con người trong cuộc sống. Mỗi người đều có những năng lực và thế mạnh riêng, ta không nên tự kiêu, so bì, cho mình là giỏi hơn và coi thường người khác vì mỗi người có điểm mạnh ở từng lĩnh vực khác nhau, có người này, người kia..</a:t>
            </a:r>
          </a:p>
        </p:txBody>
      </p:sp>
    </p:spTree>
    <p:extLst>
      <p:ext uri="{BB962C8B-B14F-4D97-AF65-F5344CB8AC3E}">
        <p14:creationId xmlns:p14="http://schemas.microsoft.com/office/powerpoint/2010/main" val="3859319299"/>
      </p:ext>
    </p:extLst>
  </p:cSld>
  <p:clrMapOvr>
    <a:masterClrMapping/>
  </p:clrMapOvr>
  <mc:AlternateContent xmlns:mc="http://schemas.openxmlformats.org/markup-compatibility/2006" xmlns:p14="http://schemas.microsoft.com/office/powerpoint/2010/main">
    <mc:Choice Requires="p14">
      <p:transition spd="slow" p14:dur="30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2"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3000" fill="hold"/>
                                        <p:tgtEl>
                                          <p:spTgt spid="2"/>
                                        </p:tgtEl>
                                        <p:attrNameLst>
                                          <p:attrName>ppt_x</p:attrName>
                                        </p:attrNameLst>
                                      </p:cBhvr>
                                      <p:tavLst>
                                        <p:tav tm="0">
                                          <p:val>
                                            <p:strVal val="0-#ppt_w/2"/>
                                          </p:val>
                                        </p:tav>
                                        <p:tav tm="100000">
                                          <p:val>
                                            <p:strVal val="#ppt_x"/>
                                          </p:val>
                                        </p:tav>
                                      </p:tavLst>
                                    </p:anim>
                                    <p:anim calcmode="lin" valueType="num">
                                      <p:cBhvr additive="base">
                                        <p:cTn id="11" dur="3000" fill="hold"/>
                                        <p:tgtEl>
                                          <p:spTgt spid="2"/>
                                        </p:tgtEl>
                                        <p:attrNameLst>
                                          <p:attrName>ppt_y</p:attrName>
                                        </p:attrNameLst>
                                      </p:cBhvr>
                                      <p:tavLst>
                                        <p:tav tm="0">
                                          <p:val>
                                            <p:strVal val="1+#ppt_h/2"/>
                                          </p:val>
                                        </p:tav>
                                        <p:tav tm="100000">
                                          <p:val>
                                            <p:strVal val="#ppt_y"/>
                                          </p:val>
                                        </p:tav>
                                      </p:tavLst>
                                    </p:anim>
                                  </p:childTnLst>
                                </p:cTn>
                              </p:par>
                              <p:par>
                                <p:cTn id="12" presetID="22" presetClass="entr" presetSubtype="8" fill="hold" grpId="0" nodeType="withEffect">
                                  <p:stCondLst>
                                    <p:cond delay="300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2000"/>
                                        <p:tgtEl>
                                          <p:spTgt spid="16"/>
                                        </p:tgtEl>
                                      </p:cBhvr>
                                    </p:animEffect>
                                  </p:childTnLst>
                                </p:cTn>
                              </p:par>
                              <p:par>
                                <p:cTn id="15" presetID="2" presetClass="entr" presetSubtype="12"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3000" fill="hold"/>
                                        <p:tgtEl>
                                          <p:spTgt spid="24"/>
                                        </p:tgtEl>
                                        <p:attrNameLst>
                                          <p:attrName>ppt_x</p:attrName>
                                        </p:attrNameLst>
                                      </p:cBhvr>
                                      <p:tavLst>
                                        <p:tav tm="0">
                                          <p:val>
                                            <p:strVal val="0-#ppt_w/2"/>
                                          </p:val>
                                        </p:tav>
                                        <p:tav tm="100000">
                                          <p:val>
                                            <p:strVal val="#ppt_x"/>
                                          </p:val>
                                        </p:tav>
                                      </p:tavLst>
                                    </p:anim>
                                    <p:anim calcmode="lin" valueType="num">
                                      <p:cBhvr additive="base">
                                        <p:cTn id="18" dur="3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76200"/>
            <a:ext cx="11125200" cy="6633138"/>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547994" y="5374395"/>
            <a:ext cx="2068340" cy="1328053"/>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5400" y="590517"/>
            <a:ext cx="2057400" cy="1168732"/>
          </a:xfrm>
          <a:prstGeom prst="rect">
            <a:avLst/>
          </a:prstGeom>
        </p:spPr>
      </p:pic>
      <p:sp>
        <p:nvSpPr>
          <p:cNvPr id="16" name="矩形 15">
            <a:extLst>
              <a:ext uri="{FF2B5EF4-FFF2-40B4-BE49-F238E27FC236}">
                <a16:creationId xmlns:a16="http://schemas.microsoft.com/office/drawing/2014/main" id="{BA470F2E-80F2-4DE8-81CE-707F27B30EC4}"/>
              </a:ext>
            </a:extLst>
          </p:cNvPr>
          <p:cNvSpPr/>
          <p:nvPr/>
        </p:nvSpPr>
        <p:spPr>
          <a:xfrm>
            <a:off x="3197489" y="578020"/>
            <a:ext cx="7467600" cy="981675"/>
          </a:xfrm>
          <a:prstGeom prst="rect">
            <a:avLst/>
          </a:prstGeom>
        </p:spPr>
        <p:txBody>
          <a:bodyPr wrap="square">
            <a:noAutofit/>
          </a:bodyPr>
          <a:lstStyle/>
          <a:p>
            <a:pPr>
              <a:lnSpc>
                <a:spcPct val="150000"/>
              </a:lnSpc>
              <a:buClr>
                <a:schemeClr val="tx1">
                  <a:lumMod val="50000"/>
                  <a:lumOff val="50000"/>
                </a:schemeClr>
              </a:buClr>
            </a:pPr>
            <a:r>
              <a:rPr lang="nl-NL" sz="3200" b="1" i="1" u="sng">
                <a:solidFill>
                  <a:srgbClr val="C00000"/>
                </a:solidFill>
                <a:latin typeface="Times New Roman" panose="02020603050405020304" pitchFamily="18" charset="0"/>
                <a:cs typeface="Times New Roman" panose="02020603050405020304" pitchFamily="18" charset="0"/>
              </a:rPr>
              <a:t>Nghệ thuật</a:t>
            </a:r>
            <a:endParaRPr lang="zh-CN" altLang="en-US" sz="5400" b="1" i="1" noProof="1">
              <a:solidFill>
                <a:srgbClr val="C0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24" name="图片 10">
            <a:extLst>
              <a:ext uri="{FF2B5EF4-FFF2-40B4-BE49-F238E27FC236}">
                <a16:creationId xmlns:a16="http://schemas.microsoft.com/office/drawing/2014/main" id="{7FFDCFF5-FDA8-4A79-A66D-B530FEF4F4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6200" y="5672735"/>
            <a:ext cx="1028700" cy="584366"/>
          </a:xfrm>
          <a:prstGeom prst="rect">
            <a:avLst/>
          </a:prstGeom>
        </p:spPr>
      </p:pic>
      <p:pic>
        <p:nvPicPr>
          <p:cNvPr id="11" name="图片 8">
            <a:extLst>
              <a:ext uri="{FF2B5EF4-FFF2-40B4-BE49-F238E27FC236}">
                <a16:creationId xmlns:a16="http://schemas.microsoft.com/office/drawing/2014/main" id="{3D4A1259-A5BC-4B20-4FB9-AF878F563597}"/>
              </a:ext>
            </a:extLst>
          </p:cNvPr>
          <p:cNvPicPr>
            <a:picLocks noChangeAspect="1"/>
          </p:cNvPicPr>
          <p:nvPr/>
        </p:nvPicPr>
        <p:blipFill rotWithShape="1">
          <a:blip r:embed="rId8">
            <a:extLst>
              <a:ext uri="{28A0092B-C50C-407E-A947-70E740481C1C}">
                <a14:useLocalDpi xmlns:a14="http://schemas.microsoft.com/office/drawing/2010/main" val="0"/>
              </a:ext>
            </a:extLst>
          </a:blip>
          <a:srcRect l="16830" t="18507" r="21214" b="27951"/>
          <a:stretch/>
        </p:blipFill>
        <p:spPr>
          <a:xfrm>
            <a:off x="2202806" y="1078174"/>
            <a:ext cx="8214737" cy="4826940"/>
          </a:xfrm>
          <a:prstGeom prst="rect">
            <a:avLst/>
          </a:prstGeom>
        </p:spPr>
      </p:pic>
      <p:sp>
        <p:nvSpPr>
          <p:cNvPr id="13" name="TextBox 12">
            <a:extLst>
              <a:ext uri="{FF2B5EF4-FFF2-40B4-BE49-F238E27FC236}">
                <a16:creationId xmlns:a16="http://schemas.microsoft.com/office/drawing/2014/main" id="{8988C48D-06B9-016F-3FB5-9FB1E3AC01CA}"/>
              </a:ext>
            </a:extLst>
          </p:cNvPr>
          <p:cNvSpPr txBox="1"/>
          <p:nvPr/>
        </p:nvSpPr>
        <p:spPr>
          <a:xfrm>
            <a:off x="3732374" y="2842048"/>
            <a:ext cx="5457253" cy="2492990"/>
          </a:xfrm>
          <a:prstGeom prst="rect">
            <a:avLst/>
          </a:prstGeom>
          <a:noFill/>
        </p:spPr>
        <p:txBody>
          <a:bodyPr wrap="square">
            <a:spAutoFit/>
          </a:bodyPr>
          <a:lstStyle/>
          <a:p>
            <a:r>
              <a:rPr lang="en-US" sz="2800">
                <a:solidFill>
                  <a:schemeClr val="bg1"/>
                </a:solidFill>
                <a:latin typeface="Times New Roman" panose="02020603050405020304" pitchFamily="18" charset="0"/>
                <a:cs typeface="Times New Roman" panose="02020603050405020304" pitchFamily="18" charset="0"/>
              </a:rPr>
              <a:t>- Ngôn ngữ giàu hình ảnh</a:t>
            </a:r>
          </a:p>
          <a:p>
            <a:r>
              <a:rPr lang="en-US" sz="2800">
                <a:solidFill>
                  <a:schemeClr val="bg1"/>
                </a:solidFill>
                <a:latin typeface="Times New Roman" panose="02020603050405020304" pitchFamily="18" charset="0"/>
                <a:cs typeface="Times New Roman" panose="02020603050405020304" pitchFamily="18" charset="0"/>
              </a:rPr>
              <a:t>- Sử dụng các biện pháp ẩn dụ, nhân hóa làm nổi bật các sự vật trong các bài thơ.</a:t>
            </a:r>
          </a:p>
          <a:p>
            <a:pPr marL="457200" indent="-457200">
              <a:buFontTx/>
              <a:buChar char="-"/>
            </a:pPr>
            <a:endParaRPr lang="en-US" sz="4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5309268"/>
      </p:ext>
    </p:extLst>
  </p:cSld>
  <p:clrMapOvr>
    <a:masterClrMapping/>
  </p:clrMapOvr>
  <mc:AlternateContent xmlns:mc="http://schemas.openxmlformats.org/markup-compatibility/2006" xmlns:p14="http://schemas.microsoft.com/office/powerpoint/2010/main">
    <mc:Choice Requires="p14">
      <p:transition spd="slow" p14:dur="30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2"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3000" fill="hold"/>
                                        <p:tgtEl>
                                          <p:spTgt spid="2"/>
                                        </p:tgtEl>
                                        <p:attrNameLst>
                                          <p:attrName>ppt_x</p:attrName>
                                        </p:attrNameLst>
                                      </p:cBhvr>
                                      <p:tavLst>
                                        <p:tav tm="0">
                                          <p:val>
                                            <p:strVal val="0-#ppt_w/2"/>
                                          </p:val>
                                        </p:tav>
                                        <p:tav tm="100000">
                                          <p:val>
                                            <p:strVal val="#ppt_x"/>
                                          </p:val>
                                        </p:tav>
                                      </p:tavLst>
                                    </p:anim>
                                    <p:anim calcmode="lin" valueType="num">
                                      <p:cBhvr additive="base">
                                        <p:cTn id="11" dur="3000" fill="hold"/>
                                        <p:tgtEl>
                                          <p:spTgt spid="2"/>
                                        </p:tgtEl>
                                        <p:attrNameLst>
                                          <p:attrName>ppt_y</p:attrName>
                                        </p:attrNameLst>
                                      </p:cBhvr>
                                      <p:tavLst>
                                        <p:tav tm="0">
                                          <p:val>
                                            <p:strVal val="1+#ppt_h/2"/>
                                          </p:val>
                                        </p:tav>
                                        <p:tav tm="100000">
                                          <p:val>
                                            <p:strVal val="#ppt_y"/>
                                          </p:val>
                                        </p:tav>
                                      </p:tavLst>
                                    </p:anim>
                                  </p:childTnLst>
                                </p:cTn>
                              </p:par>
                              <p:par>
                                <p:cTn id="12" presetID="22" presetClass="entr" presetSubtype="8" fill="hold" grpId="0" nodeType="withEffect">
                                  <p:stCondLst>
                                    <p:cond delay="300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2000"/>
                                        <p:tgtEl>
                                          <p:spTgt spid="16"/>
                                        </p:tgtEl>
                                      </p:cBhvr>
                                    </p:animEffect>
                                  </p:childTnLst>
                                </p:cTn>
                              </p:par>
                              <p:par>
                                <p:cTn id="15" presetID="2" presetClass="entr" presetSubtype="12"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3000" fill="hold"/>
                                        <p:tgtEl>
                                          <p:spTgt spid="24"/>
                                        </p:tgtEl>
                                        <p:attrNameLst>
                                          <p:attrName>ppt_x</p:attrName>
                                        </p:attrNameLst>
                                      </p:cBhvr>
                                      <p:tavLst>
                                        <p:tav tm="0">
                                          <p:val>
                                            <p:strVal val="0-#ppt_w/2"/>
                                          </p:val>
                                        </p:tav>
                                        <p:tav tm="100000">
                                          <p:val>
                                            <p:strVal val="#ppt_x"/>
                                          </p:val>
                                        </p:tav>
                                      </p:tavLst>
                                    </p:anim>
                                    <p:anim calcmode="lin" valueType="num">
                                      <p:cBhvr additive="base">
                                        <p:cTn id="18" dur="3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76200"/>
            <a:ext cx="11125200" cy="6633138"/>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547994" y="5374395"/>
            <a:ext cx="2068340" cy="1328053"/>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5400" y="590517"/>
            <a:ext cx="2057400" cy="1168732"/>
          </a:xfrm>
          <a:prstGeom prst="rect">
            <a:avLst/>
          </a:prstGeom>
        </p:spPr>
      </p:pic>
      <p:sp>
        <p:nvSpPr>
          <p:cNvPr id="16" name="矩形 15">
            <a:extLst>
              <a:ext uri="{FF2B5EF4-FFF2-40B4-BE49-F238E27FC236}">
                <a16:creationId xmlns:a16="http://schemas.microsoft.com/office/drawing/2014/main" id="{BA470F2E-80F2-4DE8-81CE-707F27B30EC4}"/>
              </a:ext>
            </a:extLst>
          </p:cNvPr>
          <p:cNvSpPr/>
          <p:nvPr/>
        </p:nvSpPr>
        <p:spPr>
          <a:xfrm>
            <a:off x="3197489" y="578020"/>
            <a:ext cx="7467600" cy="981675"/>
          </a:xfrm>
          <a:prstGeom prst="rect">
            <a:avLst/>
          </a:prstGeom>
        </p:spPr>
        <p:txBody>
          <a:bodyPr wrap="square">
            <a:noAutofit/>
          </a:bodyPr>
          <a:lstStyle/>
          <a:p>
            <a:pPr>
              <a:lnSpc>
                <a:spcPct val="150000"/>
              </a:lnSpc>
              <a:buClr>
                <a:schemeClr val="tx1">
                  <a:lumMod val="50000"/>
                  <a:lumOff val="50000"/>
                </a:schemeClr>
              </a:buClr>
            </a:pPr>
            <a:r>
              <a:rPr lang="nl-NL" sz="3200" b="1" i="1" u="sng">
                <a:solidFill>
                  <a:srgbClr val="C00000"/>
                </a:solidFill>
                <a:latin typeface="Times New Roman" panose="02020603050405020304" pitchFamily="18" charset="0"/>
                <a:cs typeface="Times New Roman" panose="02020603050405020304" pitchFamily="18" charset="0"/>
              </a:rPr>
              <a:t>Tổng kết</a:t>
            </a:r>
            <a:endParaRPr lang="zh-CN" altLang="en-US" sz="5400" b="1" i="1" noProof="1">
              <a:solidFill>
                <a:srgbClr val="C0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24" name="图片 10">
            <a:extLst>
              <a:ext uri="{FF2B5EF4-FFF2-40B4-BE49-F238E27FC236}">
                <a16:creationId xmlns:a16="http://schemas.microsoft.com/office/drawing/2014/main" id="{7FFDCFF5-FDA8-4A79-A66D-B530FEF4F4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6200" y="5672735"/>
            <a:ext cx="1028700" cy="584366"/>
          </a:xfrm>
          <a:prstGeom prst="rect">
            <a:avLst/>
          </a:prstGeom>
        </p:spPr>
      </p:pic>
      <p:sp>
        <p:nvSpPr>
          <p:cNvPr id="13" name="TextBox 12">
            <a:extLst>
              <a:ext uri="{FF2B5EF4-FFF2-40B4-BE49-F238E27FC236}">
                <a16:creationId xmlns:a16="http://schemas.microsoft.com/office/drawing/2014/main" id="{8988C48D-06B9-016F-3FB5-9FB1E3AC01CA}"/>
              </a:ext>
            </a:extLst>
          </p:cNvPr>
          <p:cNvSpPr txBox="1"/>
          <p:nvPr/>
        </p:nvSpPr>
        <p:spPr>
          <a:xfrm>
            <a:off x="4800600" y="2863037"/>
            <a:ext cx="5319507" cy="1569660"/>
          </a:xfrm>
          <a:prstGeom prst="rect">
            <a:avLst/>
          </a:prstGeom>
          <a:noFill/>
        </p:spPr>
        <p:txBody>
          <a:bodyPr wrap="square">
            <a:spAutoFit/>
          </a:bodyPr>
          <a:lstStyle/>
          <a:p>
            <a:pPr marL="457200" indent="-457200">
              <a:buFontTx/>
              <a:buChar char="-"/>
            </a:pPr>
            <a:r>
              <a:rPr lang="en-US" sz="3200">
                <a:solidFill>
                  <a:schemeClr val="bg1"/>
                </a:solidFill>
                <a:latin typeface="Times New Roman" panose="02020603050405020304" pitchFamily="18" charset="0"/>
                <a:cs typeface="Times New Roman" panose="02020603050405020304" pitchFamily="18" charset="0"/>
              </a:rPr>
              <a:t>Phóng đại</a:t>
            </a:r>
          </a:p>
          <a:p>
            <a:pPr marL="457200" indent="-457200">
              <a:buFontTx/>
              <a:buChar char="-"/>
            </a:pPr>
            <a:r>
              <a:rPr lang="en-US" sz="3200">
                <a:solidFill>
                  <a:schemeClr val="bg1"/>
                </a:solidFill>
                <a:latin typeface="Times New Roman" panose="02020603050405020304" pitchFamily="18" charset="0"/>
                <a:cs typeface="Times New Roman" panose="02020603050405020304" pitchFamily="18" charset="0"/>
              </a:rPr>
              <a:t>Ẩn dụ</a:t>
            </a:r>
          </a:p>
          <a:p>
            <a:pPr marL="457200" indent="-457200">
              <a:buFontTx/>
              <a:buChar char="-"/>
            </a:pPr>
            <a:r>
              <a:rPr lang="en-US" sz="3200">
                <a:solidFill>
                  <a:schemeClr val="bg1"/>
                </a:solidFill>
                <a:latin typeface="Times New Roman" panose="02020603050405020304" pitchFamily="18" charset="0"/>
                <a:cs typeface="Times New Roman" panose="02020603050405020304" pitchFamily="18" charset="0"/>
              </a:rPr>
              <a:t>Nhân hóa</a:t>
            </a:r>
          </a:p>
        </p:txBody>
      </p:sp>
      <p:pic>
        <p:nvPicPr>
          <p:cNvPr id="9" name="图片 15">
            <a:extLst>
              <a:ext uri="{FF2B5EF4-FFF2-40B4-BE49-F238E27FC236}">
                <a16:creationId xmlns:a16="http://schemas.microsoft.com/office/drawing/2014/main" id="{0195BB83-B420-2770-06D5-C963F535A3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5444" y="626592"/>
            <a:ext cx="2145193" cy="70922"/>
          </a:xfrm>
          <a:prstGeom prst="rect">
            <a:avLst/>
          </a:prstGeom>
        </p:spPr>
      </p:pic>
      <p:pic>
        <p:nvPicPr>
          <p:cNvPr id="10" name="图片 16">
            <a:extLst>
              <a:ext uri="{FF2B5EF4-FFF2-40B4-BE49-F238E27FC236}">
                <a16:creationId xmlns:a16="http://schemas.microsoft.com/office/drawing/2014/main" id="{1F025760-1CF8-E60A-1448-274E7A87069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42468" y="5407597"/>
            <a:ext cx="1241601" cy="1049860"/>
          </a:xfrm>
          <a:prstGeom prst="rect">
            <a:avLst/>
          </a:prstGeom>
        </p:spPr>
      </p:pic>
      <p:sp>
        <p:nvSpPr>
          <p:cNvPr id="17" name="任意多边形: 形状 17">
            <a:extLst>
              <a:ext uri="{FF2B5EF4-FFF2-40B4-BE49-F238E27FC236}">
                <a16:creationId xmlns:a16="http://schemas.microsoft.com/office/drawing/2014/main" id="{5B6F757B-3495-57A3-5BA9-56D0E796C9DC}"/>
              </a:ext>
            </a:extLst>
          </p:cNvPr>
          <p:cNvSpPr/>
          <p:nvPr/>
        </p:nvSpPr>
        <p:spPr>
          <a:xfrm>
            <a:off x="1060372" y="1868422"/>
            <a:ext cx="3587869" cy="2738406"/>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微软雅黑"/>
              <a:cs typeface="+mn-cs"/>
            </a:endParaRPr>
          </a:p>
        </p:txBody>
      </p:sp>
      <p:sp>
        <p:nvSpPr>
          <p:cNvPr id="18" name="任意多边形: 形状 18">
            <a:extLst>
              <a:ext uri="{FF2B5EF4-FFF2-40B4-BE49-F238E27FC236}">
                <a16:creationId xmlns:a16="http://schemas.microsoft.com/office/drawing/2014/main" id="{F308A401-D467-12BF-336A-EA959999CFD5}"/>
              </a:ext>
            </a:extLst>
          </p:cNvPr>
          <p:cNvSpPr/>
          <p:nvPr/>
        </p:nvSpPr>
        <p:spPr>
          <a:xfrm>
            <a:off x="7696200" y="1622999"/>
            <a:ext cx="3587869" cy="2809698"/>
          </a:xfrm>
          <a:custGeom>
            <a:avLst/>
            <a:gdLst>
              <a:gd name="connsiteX0" fmla="*/ 2799176 w 4591548"/>
              <a:gd name="connsiteY0" fmla="*/ 10 h 3179432"/>
              <a:gd name="connsiteX1" fmla="*/ 3170559 w 4591548"/>
              <a:gd name="connsiteY1" fmla="*/ 172142 h 3179432"/>
              <a:gd name="connsiteX2" fmla="*/ 3768165 w 4591548"/>
              <a:gd name="connsiteY2" fmla="*/ 40387 h 3179432"/>
              <a:gd name="connsiteX3" fmla="*/ 4071214 w 4591548"/>
              <a:gd name="connsiteY3" fmla="*/ 399826 h 3179432"/>
              <a:gd name="connsiteX4" fmla="*/ 4072854 w 4591548"/>
              <a:gd name="connsiteY4" fmla="*/ 400354 h 3179432"/>
              <a:gd name="connsiteX5" fmla="*/ 4138149 w 4591548"/>
              <a:gd name="connsiteY5" fmla="*/ 421375 h 3179432"/>
              <a:gd name="connsiteX6" fmla="*/ 4460136 w 4591548"/>
              <a:gd name="connsiteY6" fmla="*/ 748671 h 3179432"/>
              <a:gd name="connsiteX7" fmla="*/ 4442728 w 4591548"/>
              <a:gd name="connsiteY7" fmla="*/ 1126943 h 3179432"/>
              <a:gd name="connsiteX8" fmla="*/ 4569891 w 4591548"/>
              <a:gd name="connsiteY8" fmla="*/ 1705311 h 3179432"/>
              <a:gd name="connsiteX9" fmla="*/ 3974196 w 4591548"/>
              <a:gd name="connsiteY9" fmla="*/ 2211586 h 3179432"/>
              <a:gd name="connsiteX10" fmla="*/ 3760947 w 4591548"/>
              <a:gd name="connsiteY10" fmla="*/ 2645399 h 3179432"/>
              <a:gd name="connsiteX11" fmla="*/ 3034903 w 4591548"/>
              <a:gd name="connsiteY11" fmla="*/ 2697924 h 3179432"/>
              <a:gd name="connsiteX12" fmla="*/ 2516058 w 4591548"/>
              <a:gd name="connsiteY12" fmla="*/ 3160722 h 3179432"/>
              <a:gd name="connsiteX13" fmla="*/ 1753182 w 4591548"/>
              <a:gd name="connsiteY13" fmla="*/ 2878232 h 3179432"/>
              <a:gd name="connsiteX14" fmla="*/ 619959 w 4591548"/>
              <a:gd name="connsiteY14" fmla="*/ 2599126 h 3179432"/>
              <a:gd name="connsiteX15" fmla="*/ 121706 w 4591548"/>
              <a:gd name="connsiteY15" fmla="*/ 2288535 h 3179432"/>
              <a:gd name="connsiteX16" fmla="*/ 228172 w 4591548"/>
              <a:gd name="connsiteY16" fmla="*/ 1869288 h 3179432"/>
              <a:gd name="connsiteX17" fmla="*/ 3353 w 4591548"/>
              <a:gd name="connsiteY17" fmla="*/ 1439153 h 3179432"/>
              <a:gd name="connsiteX18" fmla="*/ 413928 w 4591548"/>
              <a:gd name="connsiteY18" fmla="*/ 1056835 h 3179432"/>
              <a:gd name="connsiteX19" fmla="*/ 417856 w 4591548"/>
              <a:gd name="connsiteY19" fmla="*/ 1046757 h 3179432"/>
              <a:gd name="connsiteX20" fmla="*/ 600747 w 4591548"/>
              <a:gd name="connsiteY20" fmla="*/ 497741 h 3179432"/>
              <a:gd name="connsiteX21" fmla="*/ 1490469 w 4591548"/>
              <a:gd name="connsiteY21" fmla="*/ 372313 h 3179432"/>
              <a:gd name="connsiteX22" fmla="*/ 2387514 w 4591548"/>
              <a:gd name="connsiteY22" fmla="*/ 242103 h 3179432"/>
              <a:gd name="connsiteX23" fmla="*/ 2737056 w 4591548"/>
              <a:gd name="connsiteY23" fmla="*/ 4340 h 3179432"/>
              <a:gd name="connsiteX24" fmla="*/ 2799176 w 4591548"/>
              <a:gd name="connsiteY24" fmla="*/ 10 h 317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91548" h="3179432">
                <a:moveTo>
                  <a:pt x="2799176" y="10"/>
                </a:moveTo>
                <a:cubicBezTo>
                  <a:pt x="2943518" y="-875"/>
                  <a:pt x="3081581" y="62006"/>
                  <a:pt x="3170559" y="172142"/>
                </a:cubicBezTo>
                <a:cubicBezTo>
                  <a:pt x="3317254" y="9269"/>
                  <a:pt x="3559905" y="-44213"/>
                  <a:pt x="3768165" y="40387"/>
                </a:cubicBezTo>
                <a:cubicBezTo>
                  <a:pt x="3926854" y="104830"/>
                  <a:pt x="4040644" y="239749"/>
                  <a:pt x="4071214" y="399826"/>
                </a:cubicBezTo>
                <a:lnTo>
                  <a:pt x="4072854" y="400354"/>
                </a:lnTo>
                <a:lnTo>
                  <a:pt x="4138149" y="421375"/>
                </a:lnTo>
                <a:cubicBezTo>
                  <a:pt x="4289796" y="480412"/>
                  <a:pt x="4408124" y="599334"/>
                  <a:pt x="4460136" y="748671"/>
                </a:cubicBezTo>
                <a:cubicBezTo>
                  <a:pt x="4503337" y="872555"/>
                  <a:pt x="4497180" y="1007105"/>
                  <a:pt x="4442728" y="1126943"/>
                </a:cubicBezTo>
                <a:cubicBezTo>
                  <a:pt x="4576578" y="1291287"/>
                  <a:pt x="4623389" y="1504331"/>
                  <a:pt x="4569891" y="1705311"/>
                </a:cubicBezTo>
                <a:cubicBezTo>
                  <a:pt x="4498773" y="1972499"/>
                  <a:pt x="4263340" y="2172596"/>
                  <a:pt x="3974196" y="2211586"/>
                </a:cubicBezTo>
                <a:cubicBezTo>
                  <a:pt x="3972816" y="2378358"/>
                  <a:pt x="3895010" y="2536522"/>
                  <a:pt x="3760947" y="2645399"/>
                </a:cubicBezTo>
                <a:cubicBezTo>
                  <a:pt x="3557251" y="2810846"/>
                  <a:pt x="3263012" y="2832107"/>
                  <a:pt x="3034903" y="2697924"/>
                </a:cubicBezTo>
                <a:cubicBezTo>
                  <a:pt x="2961131" y="2928403"/>
                  <a:pt x="2763592" y="3104591"/>
                  <a:pt x="2516058" y="3160722"/>
                </a:cubicBezTo>
                <a:cubicBezTo>
                  <a:pt x="2224367" y="3226857"/>
                  <a:pt x="1919938" y="3114155"/>
                  <a:pt x="1753182" y="2878232"/>
                </a:cubicBezTo>
                <a:cubicBezTo>
                  <a:pt x="1359590" y="3102164"/>
                  <a:pt x="848387" y="2976294"/>
                  <a:pt x="619959" y="2599126"/>
                </a:cubicBezTo>
                <a:cubicBezTo>
                  <a:pt x="395565" y="2623918"/>
                  <a:pt x="184864" y="2492604"/>
                  <a:pt x="121706" y="2288535"/>
                </a:cubicBezTo>
                <a:cubicBezTo>
                  <a:pt x="75957" y="2140890"/>
                  <a:pt x="116399" y="1981548"/>
                  <a:pt x="228172" y="1869288"/>
                </a:cubicBezTo>
                <a:cubicBezTo>
                  <a:pt x="69588" y="1781230"/>
                  <a:pt x="-18726" y="1612251"/>
                  <a:pt x="3353" y="1439153"/>
                </a:cubicBezTo>
                <a:cubicBezTo>
                  <a:pt x="29253" y="1236481"/>
                  <a:pt x="199724" y="1077728"/>
                  <a:pt x="413928" y="1056835"/>
                </a:cubicBezTo>
                <a:cubicBezTo>
                  <a:pt x="415202" y="1053452"/>
                  <a:pt x="416582" y="1050141"/>
                  <a:pt x="417856" y="1046757"/>
                </a:cubicBezTo>
                <a:cubicBezTo>
                  <a:pt x="389090" y="847175"/>
                  <a:pt x="456175" y="645901"/>
                  <a:pt x="600747" y="497741"/>
                </a:cubicBezTo>
                <a:cubicBezTo>
                  <a:pt x="829174" y="263731"/>
                  <a:pt x="1199520" y="211573"/>
                  <a:pt x="1490469" y="372313"/>
                </a:cubicBezTo>
                <a:cubicBezTo>
                  <a:pt x="1668052" y="56498"/>
                  <a:pt x="2117689" y="-8754"/>
                  <a:pt x="2387514" y="242103"/>
                </a:cubicBezTo>
                <a:cubicBezTo>
                  <a:pt x="2455554" y="113437"/>
                  <a:pt x="2586221" y="24497"/>
                  <a:pt x="2737056" y="4340"/>
                </a:cubicBezTo>
                <a:cubicBezTo>
                  <a:pt x="2757807" y="1563"/>
                  <a:pt x="2778556" y="136"/>
                  <a:pt x="2799176" y="10"/>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Regular" panose="020B0500000000000000" pitchFamily="34" charset="-122"/>
              <a:ea typeface="微软雅黑"/>
              <a:cs typeface="+mn-cs"/>
            </a:endParaRPr>
          </a:p>
        </p:txBody>
      </p:sp>
      <p:sp>
        <p:nvSpPr>
          <p:cNvPr id="19" name="文本框 3">
            <a:extLst>
              <a:ext uri="{FF2B5EF4-FFF2-40B4-BE49-F238E27FC236}">
                <a16:creationId xmlns:a16="http://schemas.microsoft.com/office/drawing/2014/main" id="{8D75422F-0E84-1997-44ED-B4A6E0E199EE}"/>
              </a:ext>
            </a:extLst>
          </p:cNvPr>
          <p:cNvSpPr txBox="1"/>
          <p:nvPr/>
        </p:nvSpPr>
        <p:spPr>
          <a:xfrm>
            <a:off x="1204286" y="2273566"/>
            <a:ext cx="3389464" cy="1815882"/>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Những</a:t>
            </a:r>
            <a:r>
              <a:rPr kumimoji="0" lang="nl-NL" sz="2800" b="0" i="0" u="none" strike="noStrike" kern="1200" cap="none" spc="0" normalizeH="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 điều em nhận biết và làm được</a:t>
            </a:r>
          </a:p>
          <a:p>
            <a:pPr marL="0" marR="0" lvl="0" indent="0" algn="ctr" defTabSz="457200" rtl="0" eaLnBrk="1" fontAlgn="auto" latinLnBrk="0" hangingPunct="1">
              <a:lnSpc>
                <a:spcPct val="100000"/>
              </a:lnSpc>
              <a:spcBef>
                <a:spcPts val="0"/>
              </a:spcBef>
              <a:spcAft>
                <a:spcPts val="0"/>
              </a:spcAft>
              <a:buClrTx/>
              <a:buSzTx/>
              <a:buFontTx/>
              <a:buNone/>
              <a:tabLst/>
              <a:defRPr/>
            </a:pPr>
            <a:r>
              <a:rPr lang="nl-NL" sz="2800" baseline="0">
                <a:solidFill>
                  <a:srgbClr val="000000"/>
                </a:solidFill>
                <a:latin typeface="Times New Roman" panose="02020603050405020304" pitchFamily="18" charset="0"/>
                <a:ea typeface="微软雅黑"/>
                <a:cs typeface="Times New Roman" panose="02020603050405020304" pitchFamily="18" charset="0"/>
              </a:rPr>
              <a:t>...............................................................</a:t>
            </a: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20" name="文本框 16">
            <a:extLst>
              <a:ext uri="{FF2B5EF4-FFF2-40B4-BE49-F238E27FC236}">
                <a16:creationId xmlns:a16="http://schemas.microsoft.com/office/drawing/2014/main" id="{C8992170-E410-E59A-EA1D-1018A9F49AD1}"/>
              </a:ext>
            </a:extLst>
          </p:cNvPr>
          <p:cNvSpPr txBox="1"/>
          <p:nvPr/>
        </p:nvSpPr>
        <p:spPr>
          <a:xfrm>
            <a:off x="8295875" y="1906297"/>
            <a:ext cx="2660456" cy="1815882"/>
          </a:xfrm>
          <a:prstGeom prst="rect">
            <a:avLst/>
          </a:prstGeom>
          <a:noFill/>
        </p:spPr>
        <p:txBody>
          <a:bodyPr wrap="squar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Những</a:t>
            </a:r>
            <a:r>
              <a:rPr kumimoji="0" lang="nl-NL" sz="2800" b="0" i="0" u="none" strike="noStrike" kern="1200" cap="none" spc="0" normalizeH="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 điều em còn băn khoăn</a:t>
            </a:r>
          </a:p>
          <a:p>
            <a:pPr marL="0" marR="0" lvl="0" indent="0" algn="ctr" defTabSz="457200" rtl="0" eaLnBrk="1" fontAlgn="auto" latinLnBrk="0" hangingPunct="1">
              <a:lnSpc>
                <a:spcPct val="100000"/>
              </a:lnSpc>
              <a:spcBef>
                <a:spcPts val="0"/>
              </a:spcBef>
              <a:spcAft>
                <a:spcPts val="0"/>
              </a:spcAft>
              <a:buClrTx/>
              <a:buSzTx/>
              <a:buFontTx/>
              <a:buNone/>
              <a:tabLst/>
              <a:defRPr/>
            </a:pPr>
            <a:r>
              <a:rPr lang="nl-NL" sz="2800" baseline="0">
                <a:solidFill>
                  <a:srgbClr val="000000"/>
                </a:solidFill>
                <a:latin typeface="Times New Roman" panose="02020603050405020304" pitchFamily="18" charset="0"/>
                <a:ea typeface="微软雅黑"/>
                <a:cs typeface="Times New Roman" panose="02020603050405020304" pitchFamily="18" charset="0"/>
              </a:rPr>
              <a:t>....................................................</a:t>
            </a:r>
            <a:endParaRPr kumimoji="0" lang="en-US" sz="32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pic>
        <p:nvPicPr>
          <p:cNvPr id="21" name="图片 5">
            <a:extLst>
              <a:ext uri="{FF2B5EF4-FFF2-40B4-BE49-F238E27FC236}">
                <a16:creationId xmlns:a16="http://schemas.microsoft.com/office/drawing/2014/main" id="{542555ED-51A9-C5D7-5021-CF0CE9D071F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45656" y="1868422"/>
            <a:ext cx="719133" cy="416748"/>
          </a:xfrm>
          <a:prstGeom prst="rect">
            <a:avLst/>
          </a:prstGeom>
        </p:spPr>
      </p:pic>
      <p:pic>
        <p:nvPicPr>
          <p:cNvPr id="22" name="图片 11">
            <a:extLst>
              <a:ext uri="{FF2B5EF4-FFF2-40B4-BE49-F238E27FC236}">
                <a16:creationId xmlns:a16="http://schemas.microsoft.com/office/drawing/2014/main" id="{F526958A-5ECF-093C-161C-FE35B1FD6B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42087" y="1470470"/>
            <a:ext cx="719133" cy="416748"/>
          </a:xfrm>
          <a:prstGeom prst="rect">
            <a:avLst/>
          </a:prstGeom>
        </p:spPr>
      </p:pic>
      <p:pic>
        <p:nvPicPr>
          <p:cNvPr id="23" name="图片 12">
            <a:extLst>
              <a:ext uri="{FF2B5EF4-FFF2-40B4-BE49-F238E27FC236}">
                <a16:creationId xmlns:a16="http://schemas.microsoft.com/office/drawing/2014/main" id="{01FF6815-F7C4-796B-BBFD-F46EB83900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10745" y="2516435"/>
            <a:ext cx="4170510" cy="4170510"/>
          </a:xfrm>
          <a:prstGeom prst="rect">
            <a:avLst/>
          </a:prstGeom>
        </p:spPr>
      </p:pic>
    </p:spTree>
    <p:extLst>
      <p:ext uri="{BB962C8B-B14F-4D97-AF65-F5344CB8AC3E}">
        <p14:creationId xmlns:p14="http://schemas.microsoft.com/office/powerpoint/2010/main" val="3032730440"/>
      </p:ext>
    </p:extLst>
  </p:cSld>
  <p:clrMapOvr>
    <a:masterClrMapping/>
  </p:clrMapOvr>
  <mc:AlternateContent xmlns:mc="http://schemas.openxmlformats.org/markup-compatibility/2006" xmlns:p14="http://schemas.microsoft.com/office/powerpoint/2010/main">
    <mc:Choice Requires="p14">
      <p:transition spd="slow" p14:dur="30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2"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3000" fill="hold"/>
                                        <p:tgtEl>
                                          <p:spTgt spid="2"/>
                                        </p:tgtEl>
                                        <p:attrNameLst>
                                          <p:attrName>ppt_x</p:attrName>
                                        </p:attrNameLst>
                                      </p:cBhvr>
                                      <p:tavLst>
                                        <p:tav tm="0">
                                          <p:val>
                                            <p:strVal val="0-#ppt_w/2"/>
                                          </p:val>
                                        </p:tav>
                                        <p:tav tm="100000">
                                          <p:val>
                                            <p:strVal val="#ppt_x"/>
                                          </p:val>
                                        </p:tav>
                                      </p:tavLst>
                                    </p:anim>
                                    <p:anim calcmode="lin" valueType="num">
                                      <p:cBhvr additive="base">
                                        <p:cTn id="11" dur="3000" fill="hold"/>
                                        <p:tgtEl>
                                          <p:spTgt spid="2"/>
                                        </p:tgtEl>
                                        <p:attrNameLst>
                                          <p:attrName>ppt_y</p:attrName>
                                        </p:attrNameLst>
                                      </p:cBhvr>
                                      <p:tavLst>
                                        <p:tav tm="0">
                                          <p:val>
                                            <p:strVal val="1+#ppt_h/2"/>
                                          </p:val>
                                        </p:tav>
                                        <p:tav tm="100000">
                                          <p:val>
                                            <p:strVal val="#ppt_y"/>
                                          </p:val>
                                        </p:tav>
                                      </p:tavLst>
                                    </p:anim>
                                  </p:childTnLst>
                                </p:cTn>
                              </p:par>
                              <p:par>
                                <p:cTn id="12" presetID="22" presetClass="entr" presetSubtype="8" fill="hold" grpId="0" nodeType="withEffect">
                                  <p:stCondLst>
                                    <p:cond delay="300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2000"/>
                                        <p:tgtEl>
                                          <p:spTgt spid="16"/>
                                        </p:tgtEl>
                                      </p:cBhvr>
                                    </p:animEffect>
                                  </p:childTnLst>
                                </p:cTn>
                              </p:par>
                              <p:par>
                                <p:cTn id="15" presetID="2" presetClass="entr" presetSubtype="12"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3000" fill="hold"/>
                                        <p:tgtEl>
                                          <p:spTgt spid="24"/>
                                        </p:tgtEl>
                                        <p:attrNameLst>
                                          <p:attrName>ppt_x</p:attrName>
                                        </p:attrNameLst>
                                      </p:cBhvr>
                                      <p:tavLst>
                                        <p:tav tm="0">
                                          <p:val>
                                            <p:strVal val="0-#ppt_w/2"/>
                                          </p:val>
                                        </p:tav>
                                        <p:tav tm="100000">
                                          <p:val>
                                            <p:strVal val="#ppt_x"/>
                                          </p:val>
                                        </p:tav>
                                      </p:tavLst>
                                    </p:anim>
                                    <p:anim calcmode="lin" valueType="num">
                                      <p:cBhvr additive="base">
                                        <p:cTn id="18" dur="3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ppt_x"/>
                                          </p:val>
                                        </p:tav>
                                        <p:tav tm="100000">
                                          <p:val>
                                            <p:strVal val="#ppt_x"/>
                                          </p:val>
                                        </p:tav>
                                      </p:tavLst>
                                    </p:anim>
                                    <p:anim calcmode="lin" valueType="num">
                                      <p:cBhvr additive="base">
                                        <p:cTn id="29" dur="1000" fill="hold"/>
                                        <p:tgtEl>
                                          <p:spTgt spid="10"/>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1" presetClass="entr" presetSubtype="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heel(1)">
                                      <p:cBhvr>
                                        <p:cTn id="33" dur="2000"/>
                                        <p:tgtEl>
                                          <p:spTgt spid="17"/>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heel(1)">
                                      <p:cBhvr>
                                        <p:cTn id="36" dur="20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p:cTn id="58" dur="500" fill="hold"/>
                                        <p:tgtEl>
                                          <p:spTgt spid="22"/>
                                        </p:tgtEl>
                                        <p:attrNameLst>
                                          <p:attrName>ppt_w</p:attrName>
                                        </p:attrNameLst>
                                      </p:cBhvr>
                                      <p:tavLst>
                                        <p:tav tm="0">
                                          <p:val>
                                            <p:fltVal val="0"/>
                                          </p:val>
                                        </p:tav>
                                        <p:tav tm="100000">
                                          <p:val>
                                            <p:strVal val="#ppt_w"/>
                                          </p:val>
                                        </p:tav>
                                      </p:tavLst>
                                    </p:anim>
                                    <p:anim calcmode="lin" valueType="num">
                                      <p:cBhvr>
                                        <p:cTn id="59" dur="500" fill="hold"/>
                                        <p:tgtEl>
                                          <p:spTgt spid="22"/>
                                        </p:tgtEl>
                                        <p:attrNameLst>
                                          <p:attrName>ppt_h</p:attrName>
                                        </p:attrNameLst>
                                      </p:cBhvr>
                                      <p:tavLst>
                                        <p:tav tm="0">
                                          <p:val>
                                            <p:fltVal val="0"/>
                                          </p:val>
                                        </p:tav>
                                        <p:tav tm="100000">
                                          <p:val>
                                            <p:strVal val="#ppt_h"/>
                                          </p:val>
                                        </p:tav>
                                      </p:tavLst>
                                    </p:anim>
                                    <p:animEffect transition="in" filter="fade">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P spid="17" grpId="0" animBg="1"/>
      <p:bldP spid="18" grpId="0" animBg="1"/>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1980" y="930508"/>
            <a:ext cx="8001000" cy="4770407"/>
          </a:xfrm>
          <a:prstGeom prst="rect">
            <a:avLst/>
          </a:prstGeom>
        </p:spPr>
      </p:pic>
      <p:pic>
        <p:nvPicPr>
          <p:cNvPr id="62" name="PA-图片 14">
            <a:extLst>
              <a:ext uri="{FF2B5EF4-FFF2-40B4-BE49-F238E27FC236}">
                <a16:creationId xmlns:a16="http://schemas.microsoft.com/office/drawing/2014/main" id="{D6D3B301-32DF-4EE0-B87A-DBB556108054}"/>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344" t="-2899" r="79595" b="52899"/>
          <a:stretch/>
        </p:blipFill>
        <p:spPr>
          <a:xfrm>
            <a:off x="3193349" y="2743200"/>
            <a:ext cx="741194" cy="1145024"/>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sp>
        <p:nvSpPr>
          <p:cNvPr id="63" name="矩形 62"/>
          <p:cNvSpPr/>
          <p:nvPr/>
        </p:nvSpPr>
        <p:spPr>
          <a:xfrm>
            <a:off x="4063962" y="2195557"/>
            <a:ext cx="934745" cy="825002"/>
          </a:xfrm>
          <a:prstGeom prst="rect">
            <a:avLst/>
          </a:prstGeom>
          <a:solidFill>
            <a:srgbClr val="FF742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nvGrpSpPr>
          <p:cNvPr id="64" name="组合 63">
            <a:extLst>
              <a:ext uri="{FF2B5EF4-FFF2-40B4-BE49-F238E27FC236}">
                <a16:creationId xmlns:a16="http://schemas.microsoft.com/office/drawing/2014/main" id="{59B5611D-6B31-4159-B94E-37C66C5AA328}"/>
              </a:ext>
            </a:extLst>
          </p:cNvPr>
          <p:cNvGrpSpPr/>
          <p:nvPr/>
        </p:nvGrpSpPr>
        <p:grpSpPr>
          <a:xfrm>
            <a:off x="3702756" y="2218675"/>
            <a:ext cx="5774751" cy="1028146"/>
            <a:chOff x="3974544" y="1008636"/>
            <a:chExt cx="4331064" cy="771110"/>
          </a:xfrm>
        </p:grpSpPr>
        <p:grpSp>
          <p:nvGrpSpPr>
            <p:cNvPr id="65" name="组合 64">
              <a:extLst>
                <a:ext uri="{FF2B5EF4-FFF2-40B4-BE49-F238E27FC236}">
                  <a16:creationId xmlns:a16="http://schemas.microsoft.com/office/drawing/2014/main" id="{CDFDEC9C-F2E9-4308-854B-B2BF295844AC}"/>
                </a:ext>
              </a:extLst>
            </p:cNvPr>
            <p:cNvGrpSpPr/>
            <p:nvPr/>
          </p:nvGrpSpPr>
          <p:grpSpPr>
            <a:xfrm>
              <a:off x="3974544" y="1008636"/>
              <a:ext cx="741472" cy="741472"/>
              <a:chOff x="3059832" y="3339719"/>
              <a:chExt cx="3607562" cy="3607562"/>
            </a:xfrm>
          </p:grpSpPr>
          <p:sp>
            <p:nvSpPr>
              <p:cNvPr id="71" name="椭圆 70">
                <a:extLst>
                  <a:ext uri="{FF2B5EF4-FFF2-40B4-BE49-F238E27FC236}">
                    <a16:creationId xmlns:a16="http://schemas.microsoft.com/office/drawing/2014/main" id="{DED5BF98-9CE9-4F7D-8DE3-8C235D2CD8C8}"/>
                  </a:ext>
                </a:extLst>
              </p:cNvPr>
              <p:cNvSpPr/>
              <p:nvPr/>
            </p:nvSpPr>
            <p:spPr>
              <a:xfrm>
                <a:off x="3059832" y="3339719"/>
                <a:ext cx="3607562" cy="3607562"/>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sp>
            <p:nvSpPr>
              <p:cNvPr id="72" name="同心圆 69">
                <a:extLst>
                  <a:ext uri="{FF2B5EF4-FFF2-40B4-BE49-F238E27FC236}">
                    <a16:creationId xmlns:a16="http://schemas.microsoft.com/office/drawing/2014/main" id="{9D338427-7927-41C9-975D-51C9C2D4DF49}"/>
                  </a:ext>
                </a:extLst>
              </p:cNvPr>
              <p:cNvSpPr/>
              <p:nvPr/>
            </p:nvSpPr>
            <p:spPr>
              <a:xfrm>
                <a:off x="3168202" y="3448089"/>
                <a:ext cx="3390826" cy="3390826"/>
              </a:xfrm>
              <a:prstGeom prst="donut">
                <a:avLst>
                  <a:gd name="adj" fmla="val 4879"/>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grpSp>
        <p:grpSp>
          <p:nvGrpSpPr>
            <p:cNvPr id="66" name="Group 5">
              <a:extLst>
                <a:ext uri="{FF2B5EF4-FFF2-40B4-BE49-F238E27FC236}">
                  <a16:creationId xmlns:a16="http://schemas.microsoft.com/office/drawing/2014/main" id="{AFE223E1-98AD-4A77-B2ED-97C6462E12ED}"/>
                </a:ext>
              </a:extLst>
            </p:cNvPr>
            <p:cNvGrpSpPr/>
            <p:nvPr/>
          </p:nvGrpSpPr>
          <p:grpSpPr>
            <a:xfrm>
              <a:off x="4174791" y="1035216"/>
              <a:ext cx="4130817" cy="744530"/>
              <a:chOff x="1778674" y="1237152"/>
              <a:chExt cx="5507756" cy="992705"/>
            </a:xfrm>
          </p:grpSpPr>
          <p:sp>
            <p:nvSpPr>
              <p:cNvPr id="67" name="TextBox 6">
                <a:extLst>
                  <a:ext uri="{FF2B5EF4-FFF2-40B4-BE49-F238E27FC236}">
                    <a16:creationId xmlns:a16="http://schemas.microsoft.com/office/drawing/2014/main" id="{164289D1-2F80-4C14-BB4D-03A8EB5926B4}"/>
                  </a:ext>
                </a:extLst>
              </p:cNvPr>
              <p:cNvSpPr txBox="1"/>
              <p:nvPr/>
            </p:nvSpPr>
            <p:spPr>
              <a:xfrm>
                <a:off x="1778674" y="1237152"/>
                <a:ext cx="917998" cy="707886"/>
              </a:xfrm>
              <a:prstGeom prst="rect">
                <a:avLst/>
              </a:prstGeom>
              <a:noFill/>
            </p:spPr>
            <p:txBody>
              <a:bodyPr wrap="non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6600" b="0" i="0" u="none" strike="noStrike" kern="0" cap="none" spc="0" normalizeH="0" baseline="0" noProof="0">
                    <a:ln>
                      <a:noFill/>
                    </a:ln>
                    <a:solidFill>
                      <a:schemeClr val="bg1"/>
                    </a:solidFill>
                    <a:effectLst/>
                    <a:uLnTx/>
                    <a:uFillTx/>
                    <a:latin typeface="字魂36号-正文宋楷" panose="02000000000000000000" pitchFamily="2" charset="-122"/>
                    <a:ea typeface="字魂36号-正文宋楷" panose="02000000000000000000" pitchFamily="2" charset="-122"/>
                    <a:cs typeface="+mn-ea"/>
                    <a:sym typeface="+mn-lt"/>
                  </a:rPr>
                  <a:t>03</a:t>
                </a:r>
                <a:endParaRPr kumimoji="0" lang="en-US" altLang="zh-CN" sz="6600" b="0" i="0" u="none" strike="noStrike" kern="0" cap="none" spc="0" normalizeH="0" baseline="0" noProof="0" dirty="0">
                  <a:ln>
                    <a:noFill/>
                  </a:ln>
                  <a:solidFill>
                    <a:schemeClr val="bg1"/>
                  </a:solidFill>
                  <a:effectLst/>
                  <a:uLnTx/>
                  <a:uFillTx/>
                  <a:latin typeface="字魂36号-正文宋楷" panose="02000000000000000000" pitchFamily="2" charset="-122"/>
                  <a:ea typeface="字魂36号-正文宋楷" panose="02000000000000000000" pitchFamily="2" charset="-122"/>
                  <a:cs typeface="+mn-ea"/>
                  <a:sym typeface="+mn-lt"/>
                </a:endParaRPr>
              </a:p>
            </p:txBody>
          </p:sp>
          <p:sp>
            <p:nvSpPr>
              <p:cNvPr id="69" name="TextBox 8">
                <a:extLst>
                  <a:ext uri="{FF2B5EF4-FFF2-40B4-BE49-F238E27FC236}">
                    <a16:creationId xmlns:a16="http://schemas.microsoft.com/office/drawing/2014/main" id="{AF624B1B-5D28-40C3-B1E3-FB8186F0C655}"/>
                  </a:ext>
                </a:extLst>
              </p:cNvPr>
              <p:cNvSpPr txBox="1"/>
              <p:nvPr/>
            </p:nvSpPr>
            <p:spPr>
              <a:xfrm>
                <a:off x="3323856" y="1986993"/>
                <a:ext cx="3962574" cy="242864"/>
              </a:xfrm>
              <a:prstGeom prst="rect">
                <a:avLst/>
              </a:prstGeom>
              <a:noFill/>
            </p:spPr>
            <p:txBody>
              <a:bodyPr wrap="none" lIns="480000" tIns="0" rIns="0" bIns="0" anchor="b"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300" normalizeH="0" baseline="0" noProof="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rPr>
                  <a:t>Hoạt động </a:t>
                </a:r>
              </a:p>
              <a:p>
                <a:pPr marL="0" marR="0" lvl="0" indent="0" defTabSz="914400" eaLnBrk="1" fontAlgn="auto" latinLnBrk="0" hangingPunct="1">
                  <a:lnSpc>
                    <a:spcPct val="100000"/>
                  </a:lnSpc>
                  <a:spcBef>
                    <a:spcPts val="0"/>
                  </a:spcBef>
                  <a:spcAft>
                    <a:spcPts val="0"/>
                  </a:spcAft>
                  <a:buClrTx/>
                  <a:buSzTx/>
                  <a:buFontTx/>
                  <a:buNone/>
                  <a:tabLst/>
                  <a:defRPr/>
                </a:pPr>
                <a:r>
                  <a:rPr lang="en-US" altLang="zh-CN" sz="4400" b="1" kern="0" spc="30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sym typeface="+mn-lt"/>
                  </a:rPr>
                  <a:t> </a:t>
                </a:r>
                <a:r>
                  <a:rPr kumimoji="0" lang="en-US" altLang="zh-CN" sz="4400" b="1" i="0" u="none" strike="noStrike" kern="0" cap="none" spc="300" normalizeH="0" baseline="0" noProof="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rPr>
                  <a:t>luyện tập</a:t>
                </a:r>
                <a:endParaRPr kumimoji="0" lang="zh-CN" altLang="en-US" sz="4400" b="1" i="0" u="none" strike="noStrike" kern="0" cap="none" spc="30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endParaRPr>
              </a:p>
            </p:txBody>
          </p:sp>
        </p:grpSp>
      </p:grpSp>
      <p:pic>
        <p:nvPicPr>
          <p:cNvPr id="73" name="图片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33400" y="3986030"/>
            <a:ext cx="2370415" cy="2819400"/>
          </a:xfrm>
          <a:prstGeom prst="rect">
            <a:avLst/>
          </a:prstGeom>
        </p:spPr>
      </p:pic>
      <p:pic>
        <p:nvPicPr>
          <p:cNvPr id="74" name="图片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16201">
            <a:off x="9407221" y="4915658"/>
            <a:ext cx="2068340" cy="1328053"/>
          </a:xfrm>
          <a:prstGeom prst="rect">
            <a:avLst/>
          </a:prstGeom>
        </p:spPr>
      </p:pic>
      <p:pic>
        <p:nvPicPr>
          <p:cNvPr id="75" name="图片 7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9647" y="4624735"/>
            <a:ext cx="443832" cy="631228"/>
          </a:xfrm>
          <a:prstGeom prst="rect">
            <a:avLst/>
          </a:prstGeom>
        </p:spPr>
      </p:pic>
      <p:grpSp>
        <p:nvGrpSpPr>
          <p:cNvPr id="18" name="组合 5">
            <a:extLst>
              <a:ext uri="{FF2B5EF4-FFF2-40B4-BE49-F238E27FC236}">
                <a16:creationId xmlns:a16="http://schemas.microsoft.com/office/drawing/2014/main" id="{CD6D1509-E0CA-4F02-9C7E-08E4AEB9E0D5}"/>
              </a:ext>
            </a:extLst>
          </p:cNvPr>
          <p:cNvGrpSpPr/>
          <p:nvPr/>
        </p:nvGrpSpPr>
        <p:grpSpPr>
          <a:xfrm>
            <a:off x="5290163" y="1869582"/>
            <a:ext cx="4156025" cy="1593189"/>
            <a:chOff x="1875498" y="4397824"/>
            <a:chExt cx="3673763" cy="1219439"/>
          </a:xfrm>
          <a:noFill/>
        </p:grpSpPr>
        <p:sp>
          <p:nvSpPr>
            <p:cNvPr id="19" name="圆角矩形 6">
              <a:extLst>
                <a:ext uri="{FF2B5EF4-FFF2-40B4-BE49-F238E27FC236}">
                  <a16:creationId xmlns:a16="http://schemas.microsoft.com/office/drawing/2014/main" id="{D08DAA93-C378-49BD-9A92-2E75C8CB888E}"/>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800">
                <a:latin typeface="字魂36号-正文宋楷" panose="02000000000000000000" pitchFamily="2" charset="-122"/>
                <a:ea typeface="字魂36号-正文宋楷" panose="02000000000000000000" pitchFamily="2" charset="-122"/>
              </a:endParaRPr>
            </a:p>
          </p:txBody>
        </p:sp>
        <p:sp>
          <p:nvSpPr>
            <p:cNvPr id="20" name="文本框 38">
              <a:extLst>
                <a:ext uri="{FF2B5EF4-FFF2-40B4-BE49-F238E27FC236}">
                  <a16:creationId xmlns:a16="http://schemas.microsoft.com/office/drawing/2014/main" id="{0CB3AA79-0EFD-4AAB-8821-BDBAD07AEB2D}"/>
                </a:ext>
              </a:extLst>
            </p:cNvPr>
            <p:cNvSpPr txBox="1"/>
            <p:nvPr/>
          </p:nvSpPr>
          <p:spPr>
            <a:xfrm>
              <a:off x="1875498" y="5044263"/>
              <a:ext cx="3669679" cy="573000"/>
            </a:xfrm>
            <a:prstGeom prst="rect">
              <a:avLst/>
            </a:prstGeom>
            <a:grpFill/>
            <a:ln>
              <a:noFill/>
            </a:ln>
          </p:spPr>
          <p:txBody>
            <a:bodyPr wrap="square" lIns="72000" tIns="0" rIns="72000" bIns="0" anchor="ctr" anchorCtr="0">
              <a:noAutofit/>
            </a:bodyPr>
            <a:lstStyle/>
            <a:p>
              <a:pPr algn="ctr" defTabSz="914378">
                <a:lnSpc>
                  <a:spcPct val="120000"/>
                </a:lnSpc>
                <a:defRPr/>
              </a:pPr>
              <a:br>
                <a:rPr lang="zh-CN" altLang="en-US" sz="6000" b="1"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rPr>
              </a:br>
              <a:endParaRPr lang="zh-CN" altLang="en-US" sz="6000" b="1"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pic>
        <p:nvPicPr>
          <p:cNvPr id="21" name="图片 19">
            <a:extLst>
              <a:ext uri="{FF2B5EF4-FFF2-40B4-BE49-F238E27FC236}">
                <a16:creationId xmlns:a16="http://schemas.microsoft.com/office/drawing/2014/main" id="{988A3016-7ECE-4492-A696-9D83F30961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0836" y="2712989"/>
            <a:ext cx="5266750" cy="52667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326859552"/>
      </p:ext>
    </p:extLst>
  </p:cSld>
  <p:clrMapOvr>
    <a:masterClrMapping/>
  </p:clrMapOvr>
  <mc:AlternateContent xmlns:mc="http://schemas.openxmlformats.org/markup-compatibility/2006" xmlns:p14="http://schemas.microsoft.com/office/powerpoint/2010/main">
    <mc:Choice Requires="p14">
      <p:transition spd="slow" p14:dur="30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1000"/>
                                        <p:tgtEl>
                                          <p:spTgt spid="63"/>
                                        </p:tgtEl>
                                      </p:cBhvr>
                                    </p:animEffect>
                                    <p:anim calcmode="lin" valueType="num">
                                      <p:cBhvr>
                                        <p:cTn id="12" dur="1000" fill="hold"/>
                                        <p:tgtEl>
                                          <p:spTgt spid="63"/>
                                        </p:tgtEl>
                                        <p:attrNameLst>
                                          <p:attrName>ppt_x</p:attrName>
                                        </p:attrNameLst>
                                      </p:cBhvr>
                                      <p:tavLst>
                                        <p:tav tm="0">
                                          <p:val>
                                            <p:strVal val="#ppt_x"/>
                                          </p:val>
                                        </p:tav>
                                        <p:tav tm="100000">
                                          <p:val>
                                            <p:strVal val="#ppt_x"/>
                                          </p:val>
                                        </p:tav>
                                      </p:tavLst>
                                    </p:anim>
                                    <p:anim calcmode="lin" valueType="num">
                                      <p:cBhvr>
                                        <p:cTn id="13" dur="1000" fill="hold"/>
                                        <p:tgtEl>
                                          <p:spTgt spid="6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1000"/>
                                        <p:tgtEl>
                                          <p:spTgt spid="62"/>
                                        </p:tgtEl>
                                      </p:cBhvr>
                                    </p:animEffect>
                                    <p:anim calcmode="lin" valueType="num">
                                      <p:cBhvr>
                                        <p:cTn id="18" dur="1000" fill="hold"/>
                                        <p:tgtEl>
                                          <p:spTgt spid="62"/>
                                        </p:tgtEl>
                                        <p:attrNameLst>
                                          <p:attrName>ppt_x</p:attrName>
                                        </p:attrNameLst>
                                      </p:cBhvr>
                                      <p:tavLst>
                                        <p:tav tm="0">
                                          <p:val>
                                            <p:strVal val="#ppt_x"/>
                                          </p:val>
                                        </p:tav>
                                        <p:tav tm="100000">
                                          <p:val>
                                            <p:strVal val="#ppt_x"/>
                                          </p:val>
                                        </p:tav>
                                      </p:tavLst>
                                    </p:anim>
                                    <p:anim calcmode="lin" valueType="num">
                                      <p:cBhvr>
                                        <p:cTn id="19" dur="1000" fill="hold"/>
                                        <p:tgtEl>
                                          <p:spTgt spid="6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22" dur="3000" fill="hold"/>
                                        <p:tgtEl>
                                          <p:spTgt spid="75"/>
                                        </p:tgtEl>
                                        <p:attrNameLst>
                                          <p:attrName>ppt_x</p:attrName>
                                          <p:attrName>ppt_y</p:attrName>
                                        </p:attrNameLst>
                                      </p:cBhvr>
                                      <p:rCtr x="7604" y="-324"/>
                                    </p:animMotion>
                                  </p:childTnLst>
                                </p:cTn>
                              </p:par>
                              <p:par>
                                <p:cTn id="23" presetID="22" presetClass="entr" presetSubtype="8" fill="hold"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left)">
                                      <p:cBhvr>
                                        <p:cTn id="25" dur="2000"/>
                                        <p:tgtEl>
                                          <p:spTgt spid="74"/>
                                        </p:tgtEl>
                                      </p:cBhvr>
                                    </p:animEffect>
                                  </p:childTnLst>
                                </p:cTn>
                              </p:par>
                              <p:par>
                                <p:cTn id="26" presetID="42" presetClass="entr" presetSubtype="0" fill="hold"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1000"/>
                                        <p:tgtEl>
                                          <p:spTgt spid="73"/>
                                        </p:tgtEl>
                                      </p:cBhvr>
                                    </p:animEffect>
                                    <p:anim calcmode="lin" valueType="num">
                                      <p:cBhvr>
                                        <p:cTn id="29" dur="1000" fill="hold"/>
                                        <p:tgtEl>
                                          <p:spTgt spid="73"/>
                                        </p:tgtEl>
                                        <p:attrNameLst>
                                          <p:attrName>ppt_x</p:attrName>
                                        </p:attrNameLst>
                                      </p:cBhvr>
                                      <p:tavLst>
                                        <p:tav tm="0">
                                          <p:val>
                                            <p:strVal val="#ppt_x"/>
                                          </p:val>
                                        </p:tav>
                                        <p:tav tm="100000">
                                          <p:val>
                                            <p:strVal val="#ppt_x"/>
                                          </p:val>
                                        </p:tav>
                                      </p:tavLst>
                                    </p:anim>
                                    <p:anim calcmode="lin" valueType="num">
                                      <p:cBhvr>
                                        <p:cTn id="30" dur="1000" fill="hold"/>
                                        <p:tgtEl>
                                          <p:spTgt spid="73"/>
                                        </p:tgtEl>
                                        <p:attrNameLst>
                                          <p:attrName>ppt_y</p:attrName>
                                        </p:attrNameLst>
                                      </p:cBhvr>
                                      <p:tavLst>
                                        <p:tav tm="0">
                                          <p:val>
                                            <p:strVal val="#ppt_y+.1"/>
                                          </p:val>
                                        </p:tav>
                                        <p:tav tm="100000">
                                          <p:val>
                                            <p:strVal val="#ppt_y"/>
                                          </p:val>
                                        </p:tav>
                                      </p:tavLst>
                                    </p:anim>
                                  </p:childTnLst>
                                </p:cTn>
                              </p:par>
                              <p:par>
                                <p:cTn id="31" presetID="45" presetClass="entr" presetSubtype="0" fill="hold" nodeType="withEffect">
                                  <p:stCondLst>
                                    <p:cond delay="1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000"/>
                                        <p:tgtEl>
                                          <p:spTgt spid="18"/>
                                        </p:tgtEl>
                                      </p:cBhvr>
                                    </p:animEffect>
                                    <p:anim calcmode="lin" valueType="num">
                                      <p:cBhvr>
                                        <p:cTn id="34" dur="2000" fill="hold"/>
                                        <p:tgtEl>
                                          <p:spTgt spid="18"/>
                                        </p:tgtEl>
                                        <p:attrNameLst>
                                          <p:attrName>ppt_w</p:attrName>
                                        </p:attrNameLst>
                                      </p:cBhvr>
                                      <p:tavLst>
                                        <p:tav tm="0" fmla="#ppt_w*sin(2.5*pi*$)">
                                          <p:val>
                                            <p:fltVal val="0"/>
                                          </p:val>
                                        </p:tav>
                                        <p:tav tm="100000">
                                          <p:val>
                                            <p:fltVal val="1"/>
                                          </p:val>
                                        </p:tav>
                                      </p:tavLst>
                                    </p:anim>
                                    <p:anim calcmode="lin" valueType="num">
                                      <p:cBhvr>
                                        <p:cTn id="35" dur="2000" fill="hold"/>
                                        <p:tgtEl>
                                          <p:spTgt spid="18"/>
                                        </p:tgtEl>
                                        <p:attrNameLst>
                                          <p:attrName>ppt_h</p:attrName>
                                        </p:attrNameLst>
                                      </p:cBhvr>
                                      <p:tavLst>
                                        <p:tav tm="0">
                                          <p:val>
                                            <p:strVal val="#ppt_h"/>
                                          </p:val>
                                        </p:tav>
                                        <p:tav tm="100000">
                                          <p:val>
                                            <p:strVal val="#ppt_h"/>
                                          </p:val>
                                        </p:tav>
                                      </p:tavLst>
                                    </p:anim>
                                  </p:childTnLst>
                                </p:cTn>
                              </p:par>
                              <p:par>
                                <p:cTn id="36" presetID="22" presetClass="entr" presetSubtype="4"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10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additive="base">
                                        <p:cTn id="43" dur="1000" fill="hold"/>
                                        <p:tgtEl>
                                          <p:spTgt spid="64"/>
                                        </p:tgtEl>
                                        <p:attrNameLst>
                                          <p:attrName>ppt_x</p:attrName>
                                        </p:attrNameLst>
                                      </p:cBhvr>
                                      <p:tavLst>
                                        <p:tav tm="0">
                                          <p:val>
                                            <p:strVal val="1+#ppt_w/2"/>
                                          </p:val>
                                        </p:tav>
                                        <p:tav tm="100000">
                                          <p:val>
                                            <p:strVal val="#ppt_x"/>
                                          </p:val>
                                        </p:tav>
                                      </p:tavLst>
                                    </p:anim>
                                    <p:anim calcmode="lin" valueType="num">
                                      <p:cBhvr additive="base">
                                        <p:cTn id="44" dur="10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4" y="748969"/>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74685" y="1269286"/>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0" name="TextBox 9"/>
            <p:cNvSpPr txBox="1"/>
            <p:nvPr/>
          </p:nvSpPr>
          <p:spPr>
            <a:xfrm rot="12232592">
              <a:off x="5742638" y="2184872"/>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1" name="TextBox 10"/>
            <p:cNvSpPr txBox="1"/>
            <p:nvPr/>
          </p:nvSpPr>
          <p:spPr>
            <a:xfrm rot="17590276">
              <a:off x="8020995" y="1266359"/>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7</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2" name="TextBox 11"/>
            <p:cNvSpPr txBox="1"/>
            <p:nvPr/>
          </p:nvSpPr>
          <p:spPr>
            <a:xfrm rot="20155085">
              <a:off x="8917980" y="2189476"/>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7" name="TextBox 16"/>
            <p:cNvSpPr txBox="1"/>
            <p:nvPr/>
          </p:nvSpPr>
          <p:spPr>
            <a:xfrm rot="9501114">
              <a:off x="5697322" y="3524665"/>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9" name="TextBox 18"/>
            <p:cNvSpPr txBox="1"/>
            <p:nvPr/>
          </p:nvSpPr>
          <p:spPr>
            <a:xfrm rot="6703311">
              <a:off x="6660978" y="4492996"/>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0" name="TextBox 19"/>
            <p:cNvSpPr txBox="1"/>
            <p:nvPr/>
          </p:nvSpPr>
          <p:spPr>
            <a:xfrm rot="3829829">
              <a:off x="8019635" y="4485089"/>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8</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1" name="TextBox 20"/>
            <p:cNvSpPr txBox="1"/>
            <p:nvPr/>
          </p:nvSpPr>
          <p:spPr>
            <a:xfrm rot="1321648">
              <a:off x="8940448" y="3556173"/>
              <a:ext cx="2025648" cy="676659"/>
            </a:xfrm>
            <a:prstGeom prst="rect">
              <a:avLst/>
            </a:prstGeom>
            <a:noFill/>
            <a:ln>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grpSp>
      <p:sp>
        <p:nvSpPr>
          <p:cNvPr id="23" name="Isosceles Triangle 2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5" name="quay dung"/>
          <p:cNvSpPr/>
          <p:nvPr/>
        </p:nvSpPr>
        <p:spPr>
          <a:xfrm>
            <a:off x="9719404" y="5775253"/>
            <a:ext cx="1749613" cy="1022667"/>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ounded Rectangle 25">
            <a:hlinkClick r:id="rId6" action="ppaction://hlinksldjump"/>
          </p:cNvPr>
          <p:cNvSpPr/>
          <p:nvPr/>
        </p:nvSpPr>
        <p:spPr>
          <a:xfrm>
            <a:off x="857805"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7" name="Rounded Rectangle 26">
            <a:hlinkClick r:id="rId7" action="ppaction://hlinksldjump"/>
          </p:cNvPr>
          <p:cNvSpPr/>
          <p:nvPr/>
        </p:nvSpPr>
        <p:spPr>
          <a:xfrm>
            <a:off x="2355723"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8" name="Rounded Rectangle 27">
            <a:hlinkClick r:id="rId8" action="ppaction://hlinksldjump"/>
          </p:cNvPr>
          <p:cNvSpPr/>
          <p:nvPr/>
        </p:nvSpPr>
        <p:spPr>
          <a:xfrm>
            <a:off x="3853639" y="2186976"/>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5" name="Rounded Rectangle 34">
            <a:hlinkClick r:id="rId9" action="ppaction://hlinksldjump"/>
          </p:cNvPr>
          <p:cNvSpPr/>
          <p:nvPr/>
        </p:nvSpPr>
        <p:spPr>
          <a:xfrm>
            <a:off x="858563"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6" name="Rounded Rectangle 35">
            <a:hlinkClick r:id="rId10" action="ppaction://hlinksldjump"/>
          </p:cNvPr>
          <p:cNvSpPr/>
          <p:nvPr/>
        </p:nvSpPr>
        <p:spPr>
          <a:xfrm>
            <a:off x="2356480"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7" name="Rounded Rectangle 36">
            <a:hlinkClick r:id="rId11" action="ppaction://hlinksldjump"/>
          </p:cNvPr>
          <p:cNvSpPr/>
          <p:nvPr/>
        </p:nvSpPr>
        <p:spPr>
          <a:xfrm>
            <a:off x="3854396" y="3733049"/>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8" name="Rounded Rectangle 37">
            <a:hlinkClick r:id="rId12" action="ppaction://hlinksldjump"/>
          </p:cNvPr>
          <p:cNvSpPr/>
          <p:nvPr/>
        </p:nvSpPr>
        <p:spPr>
          <a:xfrm>
            <a:off x="859321" y="5279123"/>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39" name="Rounded Rectangle 38">
            <a:hlinkClick r:id="rId13" action="ppaction://hlinksldjump"/>
          </p:cNvPr>
          <p:cNvSpPr/>
          <p:nvPr/>
        </p:nvSpPr>
        <p:spPr>
          <a:xfrm>
            <a:off x="2357239" y="5279123"/>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40" name="Rounded Rectangle 39">
            <a:hlinkClick r:id="rId14" action="ppaction://hlinksldjump"/>
          </p:cNvPr>
          <p:cNvSpPr/>
          <p:nvPr/>
        </p:nvSpPr>
        <p:spPr>
          <a:xfrm>
            <a:off x="3855155" y="5279123"/>
            <a:ext cx="1337688" cy="133768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41" name="Rectangle 40"/>
          <p:cNvSpPr/>
          <p:nvPr/>
        </p:nvSpPr>
        <p:spPr>
          <a:xfrm>
            <a:off x="402426" y="95112"/>
            <a:ext cx="5121915" cy="1938992"/>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VÒNG QUAY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C0000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sym typeface="Arial"/>
              </a:rPr>
              <a:t>VĂN HỌC</a:t>
            </a: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807" y="845531"/>
            <a:ext cx="495300" cy="438151"/>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9739" y="1207473"/>
            <a:ext cx="495300" cy="438151"/>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9151" y="680278"/>
            <a:ext cx="495300" cy="438151"/>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21984" y="30651"/>
            <a:ext cx="1807253" cy="1395896"/>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6194" y="2667804"/>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4152" y="-693733"/>
            <a:ext cx="609600" cy="609600"/>
          </a:xfrm>
          <a:prstGeom prst="rect">
            <a:avLst/>
          </a:prstGeom>
        </p:spPr>
      </p:pic>
      <p:sp>
        <p:nvSpPr>
          <p:cNvPr id="31" name="Isosceles Triangle 3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2" name="Isosceles Triangle 3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3" name="Isosceles Triangle 3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34" name="Isosceles Triangle 3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Isosceles Triangle 4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3" name="Isosceles Triangle 4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8" name="Isosceles Triangle 4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9" name="Isosceles Triangle 4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0" name="Isosceles Triangle 4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1" name="Isosceles Triangle 5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2" name="Isosceles Triangle 5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3" name="Isosceles Triangle 5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4" name="Isosceles Triangle 5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5" name="Isosceles Triangle 54"/>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6" name="Isosceles Triangle 55"/>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7" name="Isosceles Triangle 56"/>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8" name="Isosceles Triangle 5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9" name="Isosceles Triangle 5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60" name="Isosceles Triangle 5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61" name="Isosceles Triangle 60"/>
          <p:cNvSpPr/>
          <p:nvPr/>
        </p:nvSpPr>
        <p:spPr>
          <a:xfrm rot="16200000">
            <a:off x="10840538" y="2330647"/>
            <a:ext cx="605716" cy="1320071"/>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4" name="Heart 23">
            <a:hlinkClick r:id="" action="ppaction://noaction"/>
          </p:cNvPr>
          <p:cNvSpPr/>
          <p:nvPr/>
        </p:nvSpPr>
        <p:spPr>
          <a:xfrm rot="5400000">
            <a:off x="11351622" y="2586449"/>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62" name="Picture 6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258973" y="5732248"/>
            <a:ext cx="1249411" cy="1065672"/>
          </a:xfrm>
          <a:prstGeom prst="rect">
            <a:avLst/>
          </a:prstGeom>
        </p:spPr>
      </p:pic>
      <p:sp>
        <p:nvSpPr>
          <p:cNvPr id="6" name="Rounded Rectangle 5"/>
          <p:cNvSpPr/>
          <p:nvPr/>
        </p:nvSpPr>
        <p:spPr>
          <a:xfrm>
            <a:off x="6014662" y="5775253"/>
            <a:ext cx="1631533" cy="10226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Arial"/>
              </a:rPr>
              <a:t>STOP</a:t>
            </a: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318E75-6956-4F59-B642-45C60F9A1EA3}"/>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1537854" y="199870"/>
            <a:ext cx="9130145"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solidFill>
                  <a:schemeClr val="tx1"/>
                </a:solidFill>
                <a:latin typeface="+mj-lt"/>
              </a:rPr>
              <a:t>Văn bản Nực cười châu chấu đá xe/Tưởng rằng chấu ngã xe ai dè xe nghiêng được viết theo thể thơ nào?</a:t>
            </a:r>
            <a:endParaRPr lang="en-US" sz="2800">
              <a:solidFill>
                <a:schemeClr val="tx1"/>
              </a:solidFill>
              <a:latin typeface="+mj-lt"/>
            </a:endParaRPr>
          </a:p>
        </p:txBody>
      </p:sp>
      <p:sp>
        <p:nvSpPr>
          <p:cNvPr id="26" name="Rectangle 25"/>
          <p:cNvSpPr/>
          <p:nvPr/>
        </p:nvSpPr>
        <p:spPr>
          <a:xfrm>
            <a:off x="1110221" y="1949346"/>
            <a:ext cx="4906799" cy="9573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Lụ</a:t>
            </a:r>
            <a:r>
              <a:rPr lang="en-US" sz="2400">
                <a:solidFill>
                  <a:prstClr val="black"/>
                </a:solidFill>
                <a:latin typeface="Times New Roman" panose="02020603050405020304" pitchFamily="18" charset="0"/>
                <a:cs typeface="Times New Roman" panose="02020603050405020304" pitchFamily="18" charset="0"/>
              </a:rPr>
              <a:t>c bát</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5" y="1953534"/>
            <a:ext cx="4906799" cy="9813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4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do</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3" name="Rectangle 42"/>
          <p:cNvSpPr/>
          <p:nvPr/>
        </p:nvSpPr>
        <p:spPr>
          <a:xfrm>
            <a:off x="1110221" y="3106751"/>
            <a:ext cx="4906799" cy="9708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C.</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Song thất</a:t>
            </a:r>
            <a:r>
              <a:rPr kumimoji="0" lang="en-US" sz="24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lục bát</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br>
              <a:rPr kumimoji="0" lang="vi-VN"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b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30615" y="3110939"/>
            <a:ext cx="4906799" cy="9813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D.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Thất</a:t>
            </a:r>
            <a:r>
              <a:rPr kumimoji="0" lang="en-US" sz="24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ngôn bát cú</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2" y="1974821"/>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3140116"/>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3151713"/>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1994792"/>
            <a:ext cx="804743" cy="707197"/>
          </a:xfrm>
          <a:prstGeom prst="rect">
            <a:avLst/>
          </a:prstGeom>
        </p:spPr>
      </p:pic>
      <p:sp>
        <p:nvSpPr>
          <p:cNvPr id="57" name="Cloud 56">
            <a:hlinkClick r:id="rId9" action="ppaction://hlinksldjump"/>
          </p:cNvPr>
          <p:cNvSpPr/>
          <p:nvPr/>
        </p:nvSpPr>
        <p:spPr>
          <a:xfrm>
            <a:off x="4667495" y="4702499"/>
            <a:ext cx="2359211" cy="1104900"/>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76200"/>
            <a:ext cx="11125200" cy="6633138"/>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916201">
            <a:off x="10022430" y="267460"/>
            <a:ext cx="2068340" cy="1328053"/>
          </a:xfrm>
          <a:prstGeom prst="rect">
            <a:avLst/>
          </a:prstGeom>
        </p:spPr>
      </p:pic>
      <p:pic>
        <p:nvPicPr>
          <p:cNvPr id="2" name="图片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5400" y="590517"/>
            <a:ext cx="2057400" cy="1168732"/>
          </a:xfrm>
          <a:prstGeom prst="rect">
            <a:avLst/>
          </a:prstGeom>
        </p:spPr>
      </p:pic>
      <p:sp>
        <p:nvSpPr>
          <p:cNvPr id="16" name="矩形 15">
            <a:extLst>
              <a:ext uri="{FF2B5EF4-FFF2-40B4-BE49-F238E27FC236}">
                <a16:creationId xmlns:a16="http://schemas.microsoft.com/office/drawing/2014/main" id="{BA470F2E-80F2-4DE8-81CE-707F27B30EC4}"/>
              </a:ext>
            </a:extLst>
          </p:cNvPr>
          <p:cNvSpPr/>
          <p:nvPr/>
        </p:nvSpPr>
        <p:spPr>
          <a:xfrm>
            <a:off x="3197489" y="578020"/>
            <a:ext cx="7467600" cy="981675"/>
          </a:xfrm>
          <a:prstGeom prst="rect">
            <a:avLst/>
          </a:prstGeom>
        </p:spPr>
        <p:txBody>
          <a:bodyPr wrap="square">
            <a:noAutofit/>
          </a:bodyPr>
          <a:lstStyle/>
          <a:p>
            <a:pPr>
              <a:lnSpc>
                <a:spcPct val="150000"/>
              </a:lnSpc>
              <a:buClr>
                <a:schemeClr val="tx1">
                  <a:lumMod val="50000"/>
                  <a:lumOff val="50000"/>
                </a:schemeClr>
              </a:buClr>
            </a:pPr>
            <a:r>
              <a:rPr lang="nl-NL" sz="3200" b="1" i="1" u="sng">
                <a:solidFill>
                  <a:srgbClr val="C00000"/>
                </a:solidFill>
                <a:latin typeface="Times New Roman" panose="02020603050405020304" pitchFamily="18" charset="0"/>
                <a:cs typeface="Times New Roman" panose="02020603050405020304" pitchFamily="18" charset="0"/>
              </a:rPr>
              <a:t>Khởi động</a:t>
            </a:r>
            <a:endParaRPr lang="zh-CN" altLang="en-US" sz="5400" b="1" i="1" noProof="1">
              <a:solidFill>
                <a:srgbClr val="C0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24" name="图片 10">
            <a:extLst>
              <a:ext uri="{FF2B5EF4-FFF2-40B4-BE49-F238E27FC236}">
                <a16:creationId xmlns:a16="http://schemas.microsoft.com/office/drawing/2014/main" id="{7FFDCFF5-FDA8-4A79-A66D-B530FEF4F4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96200" y="5672735"/>
            <a:ext cx="1028700" cy="584366"/>
          </a:xfrm>
          <a:prstGeom prst="rect">
            <a:avLst/>
          </a:prstGeom>
        </p:spPr>
      </p:pic>
      <p:pic>
        <p:nvPicPr>
          <p:cNvPr id="11" name="图片 8">
            <a:extLst>
              <a:ext uri="{FF2B5EF4-FFF2-40B4-BE49-F238E27FC236}">
                <a16:creationId xmlns:a16="http://schemas.microsoft.com/office/drawing/2014/main" id="{3D4A1259-A5BC-4B20-4FB9-AF878F563597}"/>
              </a:ext>
            </a:extLst>
          </p:cNvPr>
          <p:cNvPicPr>
            <a:picLocks noChangeAspect="1"/>
          </p:cNvPicPr>
          <p:nvPr/>
        </p:nvPicPr>
        <p:blipFill rotWithShape="1">
          <a:blip r:embed="rId11">
            <a:extLst>
              <a:ext uri="{28A0092B-C50C-407E-A947-70E740481C1C}">
                <a14:useLocalDpi xmlns:a14="http://schemas.microsoft.com/office/drawing/2010/main" val="0"/>
              </a:ext>
            </a:extLst>
          </a:blip>
          <a:srcRect l="16830" t="18507" r="21214" b="27951"/>
          <a:stretch/>
        </p:blipFill>
        <p:spPr>
          <a:xfrm>
            <a:off x="990600" y="228600"/>
            <a:ext cx="10515599" cy="6172200"/>
          </a:xfrm>
          <a:prstGeom prst="rect">
            <a:avLst/>
          </a:prstGeom>
        </p:spPr>
      </p:pic>
      <p:sp>
        <p:nvSpPr>
          <p:cNvPr id="9" name="Snip Diagonal Corner Rectangle 3">
            <a:extLst>
              <a:ext uri="{FF2B5EF4-FFF2-40B4-BE49-F238E27FC236}">
                <a16:creationId xmlns:a16="http://schemas.microsoft.com/office/drawing/2014/main" id="{D5B41625-34E7-2513-22F2-EE42D573EE63}"/>
              </a:ext>
            </a:extLst>
          </p:cNvPr>
          <p:cNvSpPr/>
          <p:nvPr/>
        </p:nvSpPr>
        <p:spPr>
          <a:xfrm flipH="1">
            <a:off x="3050379" y="2056450"/>
            <a:ext cx="6014937" cy="98167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b="1">
                <a:solidFill>
                  <a:schemeClr val="tx1"/>
                </a:solidFill>
                <a:latin typeface="Times New Roman" panose="02020603050405020304" pitchFamily="18" charset="0"/>
                <a:cs typeface="Times New Roman" panose="02020603050405020304" pitchFamily="18" charset="0"/>
              </a:rPr>
              <a:t>Điền từ phù hợp vào câu tục ngữ</a:t>
            </a:r>
            <a:endParaRPr lang="en-US" sz="2800" b="1">
              <a:solidFill>
                <a:schemeClr val="tx1"/>
              </a:solidFill>
              <a:latin typeface="Times New Roman" panose="02020603050405020304" pitchFamily="18" charset="0"/>
              <a:cs typeface="Times New Roman" panose="02020603050405020304" pitchFamily="18" charset="0"/>
            </a:endParaRPr>
          </a:p>
          <a:p>
            <a:pPr algn="ctr"/>
            <a:r>
              <a:rPr lang="en-US" sz="2800" b="1">
                <a:solidFill>
                  <a:schemeClr val="tx1"/>
                </a:solidFill>
                <a:latin typeface="Times New Roman" panose="02020603050405020304" pitchFamily="18" charset="0"/>
                <a:cs typeface="Times New Roman" panose="02020603050405020304" pitchFamily="18" charset="0"/>
              </a:rPr>
              <a:t> </a:t>
            </a:r>
            <a:r>
              <a:rPr lang="en-US" sz="2800" b="1" i="1">
                <a:solidFill>
                  <a:schemeClr val="tx1"/>
                </a:solidFill>
                <a:latin typeface="Times New Roman" panose="02020603050405020304" pitchFamily="18" charset="0"/>
                <a:cs typeface="Times New Roman" panose="02020603050405020304" pitchFamily="18" charset="0"/>
              </a:rPr>
              <a:t>"Ăn thì …, ở thì…”</a:t>
            </a:r>
          </a:p>
        </p:txBody>
      </p:sp>
      <p:sp>
        <p:nvSpPr>
          <p:cNvPr id="10" name="Rectangle 9">
            <a:extLst>
              <a:ext uri="{FF2B5EF4-FFF2-40B4-BE49-F238E27FC236}">
                <a16:creationId xmlns:a16="http://schemas.microsoft.com/office/drawing/2014/main" id="{A91350FE-0820-09F0-3ECB-82A07BA7B9A8}"/>
              </a:ext>
            </a:extLst>
          </p:cNvPr>
          <p:cNvSpPr/>
          <p:nvPr/>
        </p:nvSpPr>
        <p:spPr>
          <a:xfrm flipH="1">
            <a:off x="3055790" y="3403807"/>
            <a:ext cx="295614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a:solidFill>
                  <a:prstClr val="black"/>
                </a:solidFill>
                <a:latin typeface="Times New Roman" panose="02020603050405020304" pitchFamily="18" charset="0"/>
                <a:cs typeface="Times New Roman" pitchFamily="18" charset="0"/>
                <a:sym typeface="Arial"/>
              </a:rPr>
              <a:t>A. </a:t>
            </a:r>
            <a:r>
              <a:rPr lang="en-US" sz="2400" kern="0">
                <a:solidFill>
                  <a:prstClr val="black"/>
                </a:solidFill>
                <a:latin typeface="Times New Roman" panose="02020603050405020304" pitchFamily="18" charset="0"/>
                <a:cs typeface="Times New Roman" panose="02020603050405020304" pitchFamily="18" charset="0"/>
                <a:sym typeface="Arial"/>
              </a:rPr>
              <a:t>dễ/khó</a:t>
            </a:r>
            <a:endParaRPr lang="vi-VN" sz="3200" b="1" dirty="0">
              <a:solidFill>
                <a:prstClr val="black"/>
              </a:solidFill>
              <a:latin typeface="Times New Roman" panose="02020603050405020304" pitchFamily="18" charset="0"/>
              <a:cs typeface="Times New Roman" pitchFamily="18" charset="0"/>
              <a:sym typeface="Arial"/>
            </a:endParaRPr>
          </a:p>
        </p:txBody>
      </p:sp>
      <p:sp>
        <p:nvSpPr>
          <p:cNvPr id="14" name="Rectangle 13">
            <a:extLst>
              <a:ext uri="{FF2B5EF4-FFF2-40B4-BE49-F238E27FC236}">
                <a16:creationId xmlns:a16="http://schemas.microsoft.com/office/drawing/2014/main" id="{D8BE60CB-8B62-42CB-BB85-0C593F4685F9}"/>
              </a:ext>
            </a:extLst>
          </p:cNvPr>
          <p:cNvSpPr/>
          <p:nvPr/>
        </p:nvSpPr>
        <p:spPr>
          <a:xfrm flipH="1">
            <a:off x="6553200" y="3403807"/>
            <a:ext cx="295614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a:solidFill>
                <a:prstClr val="black"/>
              </a:solidFill>
              <a:latin typeface="Times New Roman" panose="02020603050405020304" pitchFamily="18" charset="0"/>
              <a:cs typeface="Times New Roman" panose="02020603050405020304" pitchFamily="18" charset="0"/>
              <a:sym typeface="Arial"/>
            </a:endParaRPr>
          </a:p>
          <a:p>
            <a:pPr defTabSz="914377">
              <a:defRPr/>
            </a:pPr>
            <a:r>
              <a:rPr lang="vi-VN" sz="3200" b="1">
                <a:solidFill>
                  <a:prstClr val="black"/>
                </a:solidFill>
                <a:latin typeface="Times New Roman" panose="02020603050405020304" pitchFamily="18" charset="0"/>
                <a:cs typeface="Times New Roman" panose="02020603050405020304" pitchFamily="18" charset="0"/>
                <a:sym typeface="Arial"/>
              </a:rPr>
              <a:t>B. </a:t>
            </a:r>
            <a:r>
              <a:rPr lang="en-US" sz="2400" kern="0">
                <a:solidFill>
                  <a:prstClr val="black"/>
                </a:solidFill>
                <a:latin typeface="Times New Roman" panose="02020603050405020304" pitchFamily="18" charset="0"/>
                <a:cs typeface="Times New Roman" panose="02020603050405020304" pitchFamily="18" charset="0"/>
                <a:sym typeface="Arial"/>
              </a:rPr>
              <a:t>khó/dễ</a:t>
            </a:r>
            <a:endParaRPr lang="en-US" sz="1867" kern="0">
              <a:solidFill>
                <a:prstClr val="black"/>
              </a:solidFill>
              <a:latin typeface="Times New Roman" panose="02020603050405020304" pitchFamily="18" charset="0"/>
              <a:cs typeface="Times New Roman" panose="02020603050405020304" pitchFamily="18" charset="0"/>
              <a:sym typeface="Arial"/>
            </a:endParaRPr>
          </a:p>
          <a:p>
            <a:pPr defTabSz="914377">
              <a:defRPr/>
            </a:pPr>
            <a:endParaRPr lang="vi-VN" sz="3200" b="1" dirty="0">
              <a:solidFill>
                <a:prstClr val="black"/>
              </a:solidFill>
              <a:latin typeface="Times New Roman" panose="02020603050405020304" pitchFamily="18" charset="0"/>
              <a:cs typeface="Times New Roman" panose="02020603050405020304" pitchFamily="18" charset="0"/>
              <a:sym typeface="Arial"/>
            </a:endParaRPr>
          </a:p>
        </p:txBody>
      </p:sp>
      <p:sp>
        <p:nvSpPr>
          <p:cNvPr id="17" name="Rectangle 16">
            <a:extLst>
              <a:ext uri="{FF2B5EF4-FFF2-40B4-BE49-F238E27FC236}">
                <a16:creationId xmlns:a16="http://schemas.microsoft.com/office/drawing/2014/main" id="{6E819239-6266-D412-1A9C-DDF187D84BD9}"/>
              </a:ext>
            </a:extLst>
          </p:cNvPr>
          <p:cNvSpPr/>
          <p:nvPr/>
        </p:nvSpPr>
        <p:spPr>
          <a:xfrm flipH="1">
            <a:off x="3055790" y="4292979"/>
            <a:ext cx="295614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200" b="1">
                <a:solidFill>
                  <a:prstClr val="black"/>
                </a:solidFill>
                <a:latin typeface="Times New Roman" panose="02020603050405020304" pitchFamily="18" charset="0"/>
                <a:cs typeface="Times New Roman" pitchFamily="18" charset="0"/>
                <a:sym typeface="Arial"/>
              </a:rPr>
              <a:t>C.</a:t>
            </a:r>
            <a:r>
              <a:rPr lang="en-US" sz="3200" b="1">
                <a:solidFill>
                  <a:prstClr val="black"/>
                </a:solidFill>
                <a:latin typeface="Times New Roman" panose="02020603050405020304" pitchFamily="18" charset="0"/>
                <a:cs typeface="Times New Roman" panose="02020603050405020304" pitchFamily="18" charset="0"/>
                <a:sym typeface="Arial"/>
              </a:rPr>
              <a:t> </a:t>
            </a:r>
            <a:r>
              <a:rPr lang="en-US" sz="2400" kern="0">
                <a:solidFill>
                  <a:prstClr val="black"/>
                </a:solidFill>
                <a:latin typeface="Times New Roman" panose="02020603050405020304" pitchFamily="18" charset="0"/>
                <a:cs typeface="Times New Roman" panose="02020603050405020304" pitchFamily="18" charset="0"/>
                <a:sym typeface="Arial"/>
              </a:rPr>
              <a:t>ngon/tốt</a:t>
            </a:r>
            <a:endParaRPr lang="vi-VN" sz="3200" b="1" dirty="0">
              <a:solidFill>
                <a:prstClr val="black"/>
              </a:solidFill>
              <a:latin typeface="Times New Roman" panose="02020603050405020304" pitchFamily="18" charset="0"/>
              <a:cs typeface="Times New Roman" pitchFamily="18" charset="0"/>
              <a:sym typeface="Arial"/>
            </a:endParaRPr>
          </a:p>
        </p:txBody>
      </p:sp>
      <p:sp>
        <p:nvSpPr>
          <p:cNvPr id="18" name="Rectangle 17">
            <a:extLst>
              <a:ext uri="{FF2B5EF4-FFF2-40B4-BE49-F238E27FC236}">
                <a16:creationId xmlns:a16="http://schemas.microsoft.com/office/drawing/2014/main" id="{7041376E-F6E5-622D-A634-1CCCB04D9E25}"/>
              </a:ext>
            </a:extLst>
          </p:cNvPr>
          <p:cNvSpPr/>
          <p:nvPr/>
        </p:nvSpPr>
        <p:spPr>
          <a:xfrm flipH="1">
            <a:off x="6553200" y="4292979"/>
            <a:ext cx="2956141"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200" b="1" dirty="0">
                <a:solidFill>
                  <a:prstClr val="black"/>
                </a:solidFill>
                <a:latin typeface="Times New Roman" panose="02020603050405020304" pitchFamily="18" charset="0"/>
                <a:cs typeface="Times New Roman" pitchFamily="18" charset="0"/>
                <a:sym typeface="Arial"/>
              </a:rPr>
              <a:t>D</a:t>
            </a:r>
            <a:r>
              <a:rPr lang="vi-VN" sz="3200" b="1">
                <a:solidFill>
                  <a:prstClr val="black"/>
                </a:solidFill>
                <a:latin typeface="Times New Roman" panose="02020603050405020304" pitchFamily="18" charset="0"/>
                <a:cs typeface="Times New Roman" pitchFamily="18" charset="0"/>
                <a:sym typeface="Arial"/>
              </a:rPr>
              <a:t>. </a:t>
            </a:r>
            <a:r>
              <a:rPr lang="en-US" sz="2400" kern="0">
                <a:solidFill>
                  <a:prstClr val="black"/>
                </a:solidFill>
                <a:latin typeface="Times New Roman" panose="02020603050405020304" pitchFamily="18" charset="0"/>
                <a:cs typeface="Times New Roman" panose="02020603050405020304" pitchFamily="18" charset="0"/>
                <a:sym typeface="Arial"/>
              </a:rPr>
              <a:t>no/khó</a:t>
            </a:r>
            <a:endParaRPr lang="vi-VN" sz="3200" b="1" dirty="0">
              <a:solidFill>
                <a:prstClr val="black"/>
              </a:solidFill>
              <a:latin typeface="Times New Roman" panose="02020603050405020304" pitchFamily="18" charset="0"/>
              <a:cs typeface="Times New Roman" pitchFamily="18" charset="0"/>
              <a:sym typeface="Arial"/>
            </a:endParaRPr>
          </a:p>
        </p:txBody>
      </p:sp>
      <p:pic>
        <p:nvPicPr>
          <p:cNvPr id="19" name="Picture 18">
            <a:extLst>
              <a:ext uri="{FF2B5EF4-FFF2-40B4-BE49-F238E27FC236}">
                <a16:creationId xmlns:a16="http://schemas.microsoft.com/office/drawing/2014/main" id="{64A6CA14-3162-2FF9-E6AE-DB5FE27C0137}"/>
              </a:ext>
            </a:extLst>
          </p:cNvPr>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flipH="1">
            <a:off x="5312875" y="3376013"/>
            <a:ext cx="699056" cy="708059"/>
          </a:xfrm>
          <a:prstGeom prst="rect">
            <a:avLst/>
          </a:prstGeom>
        </p:spPr>
      </p:pic>
      <p:pic>
        <p:nvPicPr>
          <p:cNvPr id="20" name="Picture 19">
            <a:extLst>
              <a:ext uri="{FF2B5EF4-FFF2-40B4-BE49-F238E27FC236}">
                <a16:creationId xmlns:a16="http://schemas.microsoft.com/office/drawing/2014/main" id="{EC59E5E5-1CF7-28A8-350D-1CC5ABB1C255}"/>
              </a:ext>
            </a:extLst>
          </p:cNvPr>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flipH="1">
            <a:off x="5442033" y="4273075"/>
            <a:ext cx="635399" cy="704088"/>
          </a:xfrm>
          <a:prstGeom prst="rect">
            <a:avLst/>
          </a:prstGeom>
        </p:spPr>
      </p:pic>
      <p:pic>
        <p:nvPicPr>
          <p:cNvPr id="21" name="Picture 20">
            <a:extLst>
              <a:ext uri="{FF2B5EF4-FFF2-40B4-BE49-F238E27FC236}">
                <a16:creationId xmlns:a16="http://schemas.microsoft.com/office/drawing/2014/main" id="{C7D3434D-1954-61CE-F4ED-43478DCAC48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8915400" y="4359056"/>
            <a:ext cx="741936" cy="707197"/>
          </a:xfrm>
          <a:prstGeom prst="rect">
            <a:avLst/>
          </a:prstGeom>
        </p:spPr>
      </p:pic>
      <p:pic>
        <p:nvPicPr>
          <p:cNvPr id="22" name="Picture 21">
            <a:extLst>
              <a:ext uri="{FF2B5EF4-FFF2-40B4-BE49-F238E27FC236}">
                <a16:creationId xmlns:a16="http://schemas.microsoft.com/office/drawing/2014/main" id="{95529EB9-0643-5395-4EFB-248702695F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8915400" y="3470368"/>
            <a:ext cx="741936" cy="707197"/>
          </a:xfrm>
          <a:prstGeom prst="rect">
            <a:avLst/>
          </a:prstGeom>
        </p:spPr>
      </p:pic>
    </p:spTree>
    <p:extLst>
      <p:ext uri="{BB962C8B-B14F-4D97-AF65-F5344CB8AC3E}">
        <p14:creationId xmlns:p14="http://schemas.microsoft.com/office/powerpoint/2010/main" val="2378974733"/>
      </p:ext>
    </p:extLst>
  </p:cSld>
  <p:clrMapOvr>
    <a:masterClrMapping/>
  </p:clrMapOvr>
  <mc:AlternateContent xmlns:mc="http://schemas.openxmlformats.org/markup-compatibility/2006" xmlns:p14="http://schemas.microsoft.com/office/powerpoint/2010/main">
    <mc:Choice Requires="p14">
      <p:transition spd="slow" p14:dur="30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2"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3000" fill="hold"/>
                                        <p:tgtEl>
                                          <p:spTgt spid="2"/>
                                        </p:tgtEl>
                                        <p:attrNameLst>
                                          <p:attrName>ppt_x</p:attrName>
                                        </p:attrNameLst>
                                      </p:cBhvr>
                                      <p:tavLst>
                                        <p:tav tm="0">
                                          <p:val>
                                            <p:strVal val="0-#ppt_w/2"/>
                                          </p:val>
                                        </p:tav>
                                        <p:tav tm="100000">
                                          <p:val>
                                            <p:strVal val="#ppt_x"/>
                                          </p:val>
                                        </p:tav>
                                      </p:tavLst>
                                    </p:anim>
                                    <p:anim calcmode="lin" valueType="num">
                                      <p:cBhvr additive="base">
                                        <p:cTn id="11" dur="3000" fill="hold"/>
                                        <p:tgtEl>
                                          <p:spTgt spid="2"/>
                                        </p:tgtEl>
                                        <p:attrNameLst>
                                          <p:attrName>ppt_y</p:attrName>
                                        </p:attrNameLst>
                                      </p:cBhvr>
                                      <p:tavLst>
                                        <p:tav tm="0">
                                          <p:val>
                                            <p:strVal val="1+#ppt_h/2"/>
                                          </p:val>
                                        </p:tav>
                                        <p:tav tm="100000">
                                          <p:val>
                                            <p:strVal val="#ppt_y"/>
                                          </p:val>
                                        </p:tav>
                                      </p:tavLst>
                                    </p:anim>
                                  </p:childTnLst>
                                </p:cTn>
                              </p:par>
                              <p:par>
                                <p:cTn id="12" presetID="22" presetClass="entr" presetSubtype="8" fill="hold" grpId="0" nodeType="withEffect">
                                  <p:stCondLst>
                                    <p:cond delay="300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2000"/>
                                        <p:tgtEl>
                                          <p:spTgt spid="16"/>
                                        </p:tgtEl>
                                      </p:cBhvr>
                                    </p:animEffect>
                                  </p:childTnLst>
                                </p:cTn>
                              </p:par>
                              <p:par>
                                <p:cTn id="15" presetID="2" presetClass="entr" presetSubtype="12"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3000" fill="hold"/>
                                        <p:tgtEl>
                                          <p:spTgt spid="24"/>
                                        </p:tgtEl>
                                        <p:attrNameLst>
                                          <p:attrName>ppt_x</p:attrName>
                                        </p:attrNameLst>
                                      </p:cBhvr>
                                      <p:tavLst>
                                        <p:tav tm="0">
                                          <p:val>
                                            <p:strVal val="0-#ppt_w/2"/>
                                          </p:val>
                                        </p:tav>
                                        <p:tav tm="100000">
                                          <p:val>
                                            <p:strVal val="#ppt_x"/>
                                          </p:val>
                                        </p:tav>
                                      </p:tavLst>
                                    </p:anim>
                                    <p:anim calcmode="lin" valueType="num">
                                      <p:cBhvr additive="base">
                                        <p:cTn id="18" dur="30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47"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5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strVal val="#ppt_x"/>
                                          </p:val>
                                        </p:tav>
                                        <p:tav tm="100000">
                                          <p:val>
                                            <p:strVal val="#ppt_x"/>
                                          </p:val>
                                        </p:tav>
                                      </p:tavLst>
                                    </p:anim>
                                    <p:anim calcmode="lin" valueType="num">
                                      <p:cBhvr>
                                        <p:cTn id="35" dur="5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100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anim calcmode="lin" valueType="num">
                                      <p:cBhvr>
                                        <p:cTn id="39" dur="500" fill="hold"/>
                                        <p:tgtEl>
                                          <p:spTgt spid="14"/>
                                        </p:tgtEl>
                                        <p:attrNameLst>
                                          <p:attrName>ppt_x</p:attrName>
                                        </p:attrNameLst>
                                      </p:cBhvr>
                                      <p:tavLst>
                                        <p:tav tm="0">
                                          <p:val>
                                            <p:strVal val="#ppt_x"/>
                                          </p:val>
                                        </p:tav>
                                        <p:tav tm="100000">
                                          <p:val>
                                            <p:strVal val="#ppt_x"/>
                                          </p:val>
                                        </p:tav>
                                      </p:tavLst>
                                    </p:anim>
                                    <p:anim calcmode="lin" valueType="num">
                                      <p:cBhvr>
                                        <p:cTn id="40" dur="500" fill="hold"/>
                                        <p:tgtEl>
                                          <p:spTgt spid="1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150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anim calcmode="lin" valueType="num">
                                      <p:cBhvr>
                                        <p:cTn id="44" dur="500" fill="hold"/>
                                        <p:tgtEl>
                                          <p:spTgt spid="17"/>
                                        </p:tgtEl>
                                        <p:attrNameLst>
                                          <p:attrName>ppt_x</p:attrName>
                                        </p:attrNameLst>
                                      </p:cBhvr>
                                      <p:tavLst>
                                        <p:tav tm="0">
                                          <p:val>
                                            <p:strVal val="#ppt_x"/>
                                          </p:val>
                                        </p:tav>
                                        <p:tav tm="100000">
                                          <p:val>
                                            <p:strVal val="#ppt_x"/>
                                          </p:val>
                                        </p:tav>
                                      </p:tavLst>
                                    </p:anim>
                                    <p:anim calcmode="lin" valueType="num">
                                      <p:cBhvr>
                                        <p:cTn id="45" dur="500" fill="hold"/>
                                        <p:tgtEl>
                                          <p:spTgt spid="1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200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anim calcmode="lin" valueType="num">
                                      <p:cBhvr>
                                        <p:cTn id="49" dur="500" fill="hold"/>
                                        <p:tgtEl>
                                          <p:spTgt spid="18"/>
                                        </p:tgtEl>
                                        <p:attrNameLst>
                                          <p:attrName>ppt_x</p:attrName>
                                        </p:attrNameLst>
                                      </p:cBhvr>
                                      <p:tavLst>
                                        <p:tav tm="0">
                                          <p:val>
                                            <p:strVal val="#ppt_x"/>
                                          </p:val>
                                        </p:tav>
                                        <p:tav tm="100000">
                                          <p:val>
                                            <p:strVal val="#ppt_x"/>
                                          </p:val>
                                        </p:tav>
                                      </p:tavLst>
                                    </p:anim>
                                    <p:anim calcmode="lin" valueType="num">
                                      <p:cBhvr>
                                        <p:cTn id="50"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10"/>
                                        </p:tgtEl>
                                        <p:attrNameLst>
                                          <p:attrName>fillcolor</p:attrName>
                                        </p:attrNameLst>
                                      </p:cBhvr>
                                      <p:to>
                                        <a:srgbClr val="FFF2CC"/>
                                      </p:to>
                                    </p:animClr>
                                    <p:set>
                                      <p:cBhvr>
                                        <p:cTn id="56" dur="250" fill="hold"/>
                                        <p:tgtEl>
                                          <p:spTgt spid="10"/>
                                        </p:tgtEl>
                                        <p:attrNameLst>
                                          <p:attrName>fill.type</p:attrName>
                                        </p:attrNameLst>
                                      </p:cBhvr>
                                      <p:to>
                                        <p:strVal val="solid"/>
                                      </p:to>
                                    </p:set>
                                    <p:set>
                                      <p:cBhvr>
                                        <p:cTn id="57" dur="250" fill="hold"/>
                                        <p:tgtEl>
                                          <p:spTgt spid="10"/>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19"/>
                                        </p:tgtEl>
                                        <p:attrNameLst>
                                          <p:attrName>style.visibility</p:attrName>
                                        </p:attrNameLst>
                                      </p:cBhvr>
                                      <p:to>
                                        <p:strVal val="visible"/>
                                      </p:to>
                                    </p:set>
                                    <p:anim calcmode="lin" valueType="num">
                                      <p:cBhvr>
                                        <p:cTn id="60" dur="250" fill="hold"/>
                                        <p:tgtEl>
                                          <p:spTgt spid="19"/>
                                        </p:tgtEl>
                                        <p:attrNameLst>
                                          <p:attrName>ppt_w</p:attrName>
                                        </p:attrNameLst>
                                      </p:cBhvr>
                                      <p:tavLst>
                                        <p:tav tm="0">
                                          <p:val>
                                            <p:strVal val="4*#ppt_w"/>
                                          </p:val>
                                        </p:tav>
                                        <p:tav tm="100000">
                                          <p:val>
                                            <p:strVal val="#ppt_w"/>
                                          </p:val>
                                        </p:tav>
                                      </p:tavLst>
                                    </p:anim>
                                    <p:anim calcmode="lin" valueType="num">
                                      <p:cBhvr>
                                        <p:cTn id="61"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Check mark.wav"/>
                                        </p:tgtEl>
                                      </p:cMediaNode>
                                    </p:audio>
                                  </p:subTnLst>
                                </p:cTn>
                              </p:par>
                              <p:par>
                                <p:cTn id="62" presetID="1" presetClass="emph" presetSubtype="2" fill="hold" nodeType="withEffect">
                                  <p:stCondLst>
                                    <p:cond delay="1000"/>
                                  </p:stCondLst>
                                  <p:childTnLst>
                                    <p:animClr clrSpc="rgb" dir="cw">
                                      <p:cBhvr>
                                        <p:cTn id="63" dur="250" fill="hold"/>
                                        <p:tgtEl>
                                          <p:spTgt spid="10"/>
                                        </p:tgtEl>
                                        <p:attrNameLst>
                                          <p:attrName>fillcolor</p:attrName>
                                        </p:attrNameLst>
                                      </p:cBhvr>
                                      <p:to>
                                        <a:srgbClr val="00B050"/>
                                      </p:to>
                                    </p:animClr>
                                    <p:set>
                                      <p:cBhvr>
                                        <p:cTn id="64" dur="250" fill="hold"/>
                                        <p:tgtEl>
                                          <p:spTgt spid="10"/>
                                        </p:tgtEl>
                                        <p:attrNameLst>
                                          <p:attrName>fill.type</p:attrName>
                                        </p:attrNameLst>
                                      </p:cBhvr>
                                      <p:to>
                                        <p:strVal val="solid"/>
                                      </p:to>
                                    </p:set>
                                    <p:set>
                                      <p:cBhvr>
                                        <p:cTn id="65"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14"/>
                                        </p:tgtEl>
                                        <p:attrNameLst>
                                          <p:attrName>fillcolor</p:attrName>
                                        </p:attrNameLst>
                                      </p:cBhvr>
                                      <p:to>
                                        <a:srgbClr val="FFF2CC"/>
                                      </p:to>
                                    </p:animClr>
                                    <p:set>
                                      <p:cBhvr>
                                        <p:cTn id="71" dur="250" fill="hold"/>
                                        <p:tgtEl>
                                          <p:spTgt spid="14"/>
                                        </p:tgtEl>
                                        <p:attrNameLst>
                                          <p:attrName>fill.type</p:attrName>
                                        </p:attrNameLst>
                                      </p:cBhvr>
                                      <p:to>
                                        <p:strVal val="solid"/>
                                      </p:to>
                                    </p:set>
                                    <p:set>
                                      <p:cBhvr>
                                        <p:cTn id="72" dur="250" fill="hold"/>
                                        <p:tgtEl>
                                          <p:spTgt spid="14"/>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22"/>
                                        </p:tgtEl>
                                        <p:attrNameLst>
                                          <p:attrName>style.visibility</p:attrName>
                                        </p:attrNameLst>
                                      </p:cBhvr>
                                      <p:to>
                                        <p:strVal val="visible"/>
                                      </p:to>
                                    </p:set>
                                    <p:anim calcmode="lin" valueType="num">
                                      <p:cBhvr>
                                        <p:cTn id="75" dur="250" fill="hold"/>
                                        <p:tgtEl>
                                          <p:spTgt spid="22"/>
                                        </p:tgtEl>
                                        <p:attrNameLst>
                                          <p:attrName>ppt_w</p:attrName>
                                        </p:attrNameLst>
                                      </p:cBhvr>
                                      <p:tavLst>
                                        <p:tav tm="0">
                                          <p:val>
                                            <p:strVal val="4*#ppt_w"/>
                                          </p:val>
                                        </p:tav>
                                        <p:tav tm="100000">
                                          <p:val>
                                            <p:strVal val="#ppt_w"/>
                                          </p:val>
                                        </p:tav>
                                      </p:tavLst>
                                    </p:anim>
                                    <p:anim calcmode="lin" valueType="num">
                                      <p:cBhvr>
                                        <p:cTn id="76"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5" name="Wrong Buzzer.wav"/>
                                        </p:tgtEl>
                                      </p:cMediaNode>
                                    </p:audio>
                                  </p:subTnLst>
                                </p:cTn>
                              </p:par>
                              <p:par>
                                <p:cTn id="77" presetID="1" presetClass="emph" presetSubtype="2" fill="hold" nodeType="withEffect">
                                  <p:stCondLst>
                                    <p:cond delay="1000"/>
                                  </p:stCondLst>
                                  <p:childTnLst>
                                    <p:animClr clrSpc="rgb" dir="cw">
                                      <p:cBhvr>
                                        <p:cTn id="78" dur="250" fill="hold"/>
                                        <p:tgtEl>
                                          <p:spTgt spid="14"/>
                                        </p:tgtEl>
                                        <p:attrNameLst>
                                          <p:attrName>fillcolor</p:attrName>
                                        </p:attrNameLst>
                                      </p:cBhvr>
                                      <p:to>
                                        <a:srgbClr val="FFFF00"/>
                                      </p:to>
                                    </p:animClr>
                                    <p:set>
                                      <p:cBhvr>
                                        <p:cTn id="79" dur="250" fill="hold"/>
                                        <p:tgtEl>
                                          <p:spTgt spid="14"/>
                                        </p:tgtEl>
                                        <p:attrNameLst>
                                          <p:attrName>fill.type</p:attrName>
                                        </p:attrNameLst>
                                      </p:cBhvr>
                                      <p:to>
                                        <p:strVal val="solid"/>
                                      </p:to>
                                    </p:set>
                                    <p:set>
                                      <p:cBhvr>
                                        <p:cTn id="80"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17"/>
                                        </p:tgtEl>
                                        <p:attrNameLst>
                                          <p:attrName>fillcolor</p:attrName>
                                        </p:attrNameLst>
                                      </p:cBhvr>
                                      <p:to>
                                        <a:srgbClr val="FFF2CC"/>
                                      </p:to>
                                    </p:animClr>
                                    <p:set>
                                      <p:cBhvr>
                                        <p:cTn id="86" dur="250" fill="hold"/>
                                        <p:tgtEl>
                                          <p:spTgt spid="17"/>
                                        </p:tgtEl>
                                        <p:attrNameLst>
                                          <p:attrName>fill.type</p:attrName>
                                        </p:attrNameLst>
                                      </p:cBhvr>
                                      <p:to>
                                        <p:strVal val="solid"/>
                                      </p:to>
                                    </p:set>
                                    <p:set>
                                      <p:cBhvr>
                                        <p:cTn id="87" dur="250" fill="hold"/>
                                        <p:tgtEl>
                                          <p:spTgt spid="1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20"/>
                                        </p:tgtEl>
                                        <p:attrNameLst>
                                          <p:attrName>style.visibility</p:attrName>
                                        </p:attrNameLst>
                                      </p:cBhvr>
                                      <p:to>
                                        <p:strVal val="visible"/>
                                      </p:to>
                                    </p:set>
                                    <p:anim calcmode="lin" valueType="num">
                                      <p:cBhvr>
                                        <p:cTn id="90" dur="250" fill="hold"/>
                                        <p:tgtEl>
                                          <p:spTgt spid="20"/>
                                        </p:tgtEl>
                                        <p:attrNameLst>
                                          <p:attrName>ppt_w</p:attrName>
                                        </p:attrNameLst>
                                      </p:cBhvr>
                                      <p:tavLst>
                                        <p:tav tm="0">
                                          <p:val>
                                            <p:strVal val="4*#ppt_w"/>
                                          </p:val>
                                        </p:tav>
                                        <p:tav tm="100000">
                                          <p:val>
                                            <p:strVal val="#ppt_w"/>
                                          </p:val>
                                        </p:tav>
                                      </p:tavLst>
                                    </p:anim>
                                    <p:anim calcmode="lin" valueType="num">
                                      <p:cBhvr>
                                        <p:cTn id="91"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5" name="Wrong Buzzer.wav"/>
                                        </p:tgtEl>
                                      </p:cMediaNode>
                                    </p:audio>
                                  </p:subTnLst>
                                </p:cTn>
                              </p:par>
                              <p:par>
                                <p:cTn id="92" presetID="1" presetClass="emph" presetSubtype="2" fill="hold" nodeType="withEffect">
                                  <p:stCondLst>
                                    <p:cond delay="1000"/>
                                  </p:stCondLst>
                                  <p:childTnLst>
                                    <p:animClr clrSpc="rgb" dir="cw">
                                      <p:cBhvr>
                                        <p:cTn id="93" dur="250" fill="hold"/>
                                        <p:tgtEl>
                                          <p:spTgt spid="17"/>
                                        </p:tgtEl>
                                        <p:attrNameLst>
                                          <p:attrName>fillcolor</p:attrName>
                                        </p:attrNameLst>
                                      </p:cBhvr>
                                      <p:to>
                                        <a:srgbClr val="FFFF00"/>
                                      </p:to>
                                    </p:animClr>
                                    <p:set>
                                      <p:cBhvr>
                                        <p:cTn id="94" dur="250" fill="hold"/>
                                        <p:tgtEl>
                                          <p:spTgt spid="17"/>
                                        </p:tgtEl>
                                        <p:attrNameLst>
                                          <p:attrName>fill.type</p:attrName>
                                        </p:attrNameLst>
                                      </p:cBhvr>
                                      <p:to>
                                        <p:strVal val="solid"/>
                                      </p:to>
                                    </p:set>
                                    <p:set>
                                      <p:cBhvr>
                                        <p:cTn id="95"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96" restart="whenNotActive" fill="hold" evtFilter="cancelBubble" nodeType="interactiveSeq">
                <p:stCondLst>
                  <p:cond evt="onClick" delay="0">
                    <p:tgtEl>
                      <p:spTgt spid="18"/>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250" fill="hold"/>
                                        <p:tgtEl>
                                          <p:spTgt spid="18"/>
                                        </p:tgtEl>
                                        <p:attrNameLst>
                                          <p:attrName>fillcolor</p:attrName>
                                        </p:attrNameLst>
                                      </p:cBhvr>
                                      <p:to>
                                        <a:srgbClr val="FFF2CC"/>
                                      </p:to>
                                    </p:animClr>
                                    <p:set>
                                      <p:cBhvr>
                                        <p:cTn id="101" dur="250" fill="hold"/>
                                        <p:tgtEl>
                                          <p:spTgt spid="18"/>
                                        </p:tgtEl>
                                        <p:attrNameLst>
                                          <p:attrName>fill.type</p:attrName>
                                        </p:attrNameLst>
                                      </p:cBhvr>
                                      <p:to>
                                        <p:strVal val="solid"/>
                                      </p:to>
                                    </p:set>
                                    <p:set>
                                      <p:cBhvr>
                                        <p:cTn id="102" dur="250" fill="hold"/>
                                        <p:tgtEl>
                                          <p:spTgt spid="18"/>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3" name="click.wav"/>
                                        </p:tgtEl>
                                      </p:cMediaNode>
                                    </p:audio>
                                  </p:subTnLst>
                                </p:cTn>
                              </p:par>
                              <p:par>
                                <p:cTn id="103" presetID="23" presetClass="entr" presetSubtype="32" fill="hold" nodeType="withEffect">
                                  <p:stCondLst>
                                    <p:cond delay="1000"/>
                                  </p:stCondLst>
                                  <p:childTnLst>
                                    <p:set>
                                      <p:cBhvr>
                                        <p:cTn id="104" dur="1" fill="hold">
                                          <p:stCondLst>
                                            <p:cond delay="0"/>
                                          </p:stCondLst>
                                        </p:cTn>
                                        <p:tgtEl>
                                          <p:spTgt spid="21"/>
                                        </p:tgtEl>
                                        <p:attrNameLst>
                                          <p:attrName>style.visibility</p:attrName>
                                        </p:attrNameLst>
                                      </p:cBhvr>
                                      <p:to>
                                        <p:strVal val="visible"/>
                                      </p:to>
                                    </p:set>
                                    <p:anim calcmode="lin" valueType="num">
                                      <p:cBhvr>
                                        <p:cTn id="105" dur="250" fill="hold"/>
                                        <p:tgtEl>
                                          <p:spTgt spid="21"/>
                                        </p:tgtEl>
                                        <p:attrNameLst>
                                          <p:attrName>ppt_w</p:attrName>
                                        </p:attrNameLst>
                                      </p:cBhvr>
                                      <p:tavLst>
                                        <p:tav tm="0">
                                          <p:val>
                                            <p:strVal val="4*#ppt_w"/>
                                          </p:val>
                                        </p:tav>
                                        <p:tav tm="100000">
                                          <p:val>
                                            <p:strVal val="#ppt_w"/>
                                          </p:val>
                                        </p:tav>
                                      </p:tavLst>
                                    </p:anim>
                                    <p:anim calcmode="lin" valueType="num">
                                      <p:cBhvr>
                                        <p:cTn id="106"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3"/>
                                            </p:cond>
                                          </p:stCondLst>
                                          <p:endCondLst>
                                            <p:cond evt="onStopAudio" delay="0">
                                              <p:tgtEl>
                                                <p:sldTgt/>
                                              </p:tgtEl>
                                            </p:cond>
                                          </p:endCondLst>
                                        </p:cTn>
                                        <p:tgtEl>
                                          <p:sndTgt r:embed="rId5" name="Wrong Buzzer.wav"/>
                                        </p:tgtEl>
                                      </p:cMediaNode>
                                    </p:audio>
                                  </p:subTnLst>
                                </p:cTn>
                              </p:par>
                              <p:par>
                                <p:cTn id="107" presetID="1" presetClass="emph" presetSubtype="2" fill="hold" nodeType="withEffect">
                                  <p:stCondLst>
                                    <p:cond delay="1000"/>
                                  </p:stCondLst>
                                  <p:childTnLst>
                                    <p:animClr clrSpc="rgb" dir="cw">
                                      <p:cBhvr>
                                        <p:cTn id="108" dur="250" fill="hold"/>
                                        <p:tgtEl>
                                          <p:spTgt spid="18"/>
                                        </p:tgtEl>
                                        <p:attrNameLst>
                                          <p:attrName>fillcolor</p:attrName>
                                        </p:attrNameLst>
                                      </p:cBhvr>
                                      <p:to>
                                        <a:srgbClr val="FFFF00"/>
                                      </p:to>
                                    </p:animClr>
                                    <p:set>
                                      <p:cBhvr>
                                        <p:cTn id="109" dur="250" fill="hold"/>
                                        <p:tgtEl>
                                          <p:spTgt spid="18"/>
                                        </p:tgtEl>
                                        <p:attrNameLst>
                                          <p:attrName>fill.type</p:attrName>
                                        </p:attrNameLst>
                                      </p:cBhvr>
                                      <p:to>
                                        <p:strVal val="solid"/>
                                      </p:to>
                                    </p:set>
                                    <p:set>
                                      <p:cBhvr>
                                        <p:cTn id="110"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6" grpId="0"/>
      <p:bldP spid="9" grpId="0" animBg="1"/>
      <p:bldP spid="10" grpId="0" animBg="1"/>
      <p:bldP spid="14" grpId="0" animBg="1"/>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318E75-6956-4F59-B642-45C60F9A1EA3}"/>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1110221" y="287637"/>
            <a:ext cx="9460798" cy="144851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b="1">
                <a:solidFill>
                  <a:schemeClr val="tx1"/>
                </a:solidFill>
                <a:latin typeface="+mj-lt"/>
              </a:rPr>
              <a:t>Châu chấu trong câu Nực cười châu chấu đá xe là con vật như thế nào?</a:t>
            </a:r>
            <a:endParaRPr kumimoji="0" lang="en-US" sz="2800" b="0" i="0" u="none" strike="noStrike" kern="1200" cap="none" spc="0" normalizeH="0" baseline="0" noProof="0">
              <a:ln>
                <a:noFill/>
              </a:ln>
              <a:solidFill>
                <a:schemeClr val="tx1"/>
              </a:solidFill>
              <a:effectLst/>
              <a:uLnTx/>
              <a:uFillTx/>
              <a:latin typeface="+mj-lt"/>
              <a:cs typeface="Times New Roman" panose="02020603050405020304" pitchFamily="18" charset="0"/>
            </a:endParaRPr>
          </a:p>
        </p:txBody>
      </p:sp>
      <p:sp>
        <p:nvSpPr>
          <p:cNvPr id="26" name="Rectangle 25"/>
          <p:cNvSpPr/>
          <p:nvPr/>
        </p:nvSpPr>
        <p:spPr>
          <a:xfrm>
            <a:off x="980011" y="1949346"/>
            <a:ext cx="5037010" cy="10986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A. </a:t>
            </a:r>
            <a:r>
              <a:rPr lang="vi-VN" sz="2000">
                <a:solidFill>
                  <a:schemeClr val="tx1"/>
                </a:solidFill>
                <a:latin typeface="+mj-lt"/>
              </a:rPr>
              <a:t>Côn trùng có cánh, chân khớp, thân hình tròn trịa, màu sắc tươi sáng, có ích lợi đối với nhà nông</a:t>
            </a:r>
            <a:endParaRPr kumimoji="0" lang="vi-VN" sz="3200" b="1" i="0" u="none" strike="noStrike" kern="1200" cap="none" spc="0" normalizeH="0" baseline="0" noProof="0" dirty="0">
              <a:ln>
                <a:noFill/>
              </a:ln>
              <a:solidFill>
                <a:schemeClr val="tx1"/>
              </a:solidFill>
              <a:effectLst/>
              <a:uLnTx/>
              <a:uFillTx/>
              <a:latin typeface="+mj-lt"/>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5" y="1949347"/>
            <a:ext cx="5680385" cy="109865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B. </a:t>
            </a:r>
            <a:r>
              <a:rPr lang="vi-VN" sz="2000">
                <a:solidFill>
                  <a:schemeClr val="tx1"/>
                </a:solidFill>
                <a:latin typeface="+mj-lt"/>
              </a:rPr>
              <a:t>Côn trùng cánh thẳng đầu tròn, thân mập, màu nâu và màu vàng, nhảy giỏi, ăn hại lúa.</a:t>
            </a:r>
            <a:endParaRPr lang="en-US" sz="2000">
              <a:solidFill>
                <a:schemeClr val="tx1"/>
              </a:solidFill>
              <a:latin typeface="+mj-lt"/>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010929" y="3298419"/>
            <a:ext cx="5037010" cy="10389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defTabSz="914377">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defTabSz="914377">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 </a:t>
            </a:r>
            <a:r>
              <a:rPr lang="vi-VN" sz="2000">
                <a:solidFill>
                  <a:schemeClr val="tx1"/>
                </a:solidFill>
                <a:latin typeface="+mj-lt"/>
              </a:rPr>
              <a:t>Côn trùng có cánh màu xanh lá cây nhạt hoặc nâu nhạt, có lợi nhiều hơn có hại vì chúng tiêu diệt nhiều côn trùng có hại cho cây.</a:t>
            </a:r>
            <a:endParaRPr lang="en-US" sz="2000">
              <a:solidFill>
                <a:schemeClr val="tx1"/>
              </a:solidFill>
              <a:latin typeface="+mj-lt"/>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tx1"/>
              </a:solidFill>
              <a:effectLst/>
              <a:uLnTx/>
              <a:uFillTx/>
              <a:latin typeface="+mj-lt"/>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br>
              <a:rPr kumimoji="0" lang="vi-VN" sz="2400" b="0" i="0" u="none" strike="noStrike" kern="0" cap="none" spc="0" normalizeH="0" baseline="0" noProof="0">
                <a:ln>
                  <a:noFill/>
                </a:ln>
                <a:solidFill>
                  <a:schemeClr val="tx1"/>
                </a:solidFill>
                <a:effectLst/>
                <a:uLnTx/>
                <a:uFillTx/>
                <a:latin typeface="+mj-lt"/>
                <a:cs typeface="Times New Roman" panose="02020603050405020304" pitchFamily="18" charset="0"/>
                <a:sym typeface="Arial"/>
              </a:rPr>
            </a:br>
            <a:endParaRPr kumimoji="0" lang="vi-VN" sz="3600" b="1" i="0" u="none" strike="noStrike" kern="1200" cap="none" spc="0" normalizeH="0" baseline="0" noProof="0" dirty="0">
              <a:ln>
                <a:noFill/>
              </a:ln>
              <a:solidFill>
                <a:schemeClr val="tx1"/>
              </a:solidFill>
              <a:effectLst/>
              <a:uLnTx/>
              <a:uFillTx/>
              <a:latin typeface="+mj-lt"/>
              <a:cs typeface="Times New Roman" pitchFamily="18" charset="0"/>
              <a:sym typeface="Arial"/>
            </a:endParaRPr>
          </a:p>
        </p:txBody>
      </p:sp>
      <p:sp>
        <p:nvSpPr>
          <p:cNvPr id="44" name="Rectangle 43"/>
          <p:cNvSpPr/>
          <p:nvPr/>
        </p:nvSpPr>
        <p:spPr>
          <a:xfrm>
            <a:off x="6274273" y="3298419"/>
            <a:ext cx="5536727" cy="10263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D. </a:t>
            </a:r>
            <a:r>
              <a:rPr lang="vi-VN" sz="2000">
                <a:solidFill>
                  <a:schemeClr val="tx1"/>
                </a:solidFill>
                <a:latin typeface="+mj-lt"/>
              </a:rPr>
              <a:t>Côn trùng có cánh, cơ thể hình trụ, đầu tron</a:t>
            </a:r>
            <a:r>
              <a:rPr lang="en-US" sz="2000">
                <a:solidFill>
                  <a:schemeClr val="tx1"/>
                </a:solidFill>
                <a:latin typeface="+mj-lt"/>
              </a:rPr>
              <a:t>g </a:t>
            </a:r>
            <a:r>
              <a:rPr lang="vi-VN" sz="2000">
                <a:solidFill>
                  <a:schemeClr val="tx1"/>
                </a:solidFill>
                <a:latin typeface="+mj-lt"/>
              </a:rPr>
              <a:t>và cặp râu dài, có 3 màu chính đặc trưng là: đen huyền, nâu đỏ và vàng nghệ, có lợi nhiều hơn có hại.</a:t>
            </a:r>
            <a:endParaRPr kumimoji="0" lang="vi-VN" sz="3200" b="1" i="0" u="none" strike="noStrike" kern="1200" cap="none" spc="0" normalizeH="0" baseline="0" noProof="0" dirty="0">
              <a:ln>
                <a:noFill/>
              </a:ln>
              <a:solidFill>
                <a:schemeClr val="tx1"/>
              </a:solidFill>
              <a:effectLst/>
              <a:uLnTx/>
              <a:uFillTx/>
              <a:latin typeface="+mj-lt"/>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2216" y="2510374"/>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3940890"/>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434" y="3842966"/>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74455" y="2352638"/>
            <a:ext cx="804743" cy="643793"/>
          </a:xfrm>
          <a:prstGeom prst="rect">
            <a:avLst/>
          </a:prstGeom>
        </p:spPr>
      </p:pic>
      <p:sp>
        <p:nvSpPr>
          <p:cNvPr id="18" name="Cloud 17">
            <a:hlinkClick r:id="rId9" action="ppaction://hlinksldjump"/>
          </p:cNvPr>
          <p:cNvSpPr/>
          <p:nvPr/>
        </p:nvSpPr>
        <p:spPr>
          <a:xfrm>
            <a:off x="4667495" y="4702499"/>
            <a:ext cx="2359211" cy="1104900"/>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318E75-6956-4F59-B642-45C60F9A1EA3}"/>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832636" y="199869"/>
            <a:ext cx="10526728" cy="145340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solidFill>
                  <a:schemeClr val="tx1"/>
                </a:solidFill>
                <a:latin typeface="+mj-lt"/>
              </a:rPr>
              <a:t>Văn bản Nực cười châu chấu đá xe/Tưởng rằng chấu ngã xe ai dè nghiêng sử dụng biện pháp tu từ gì?</a:t>
            </a:r>
            <a:endParaRPr lang="en-US" sz="2800">
              <a:solidFill>
                <a:schemeClr val="tx1"/>
              </a:solidFill>
              <a:latin typeface="+mj-lt"/>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A. </a:t>
            </a:r>
            <a:r>
              <a:rPr kumimoji="0" lang="en-US" sz="2000" b="0" i="0" u="none" strike="noStrike" kern="1200" cap="none" spc="0" normalizeH="0" baseline="0" noProof="0">
                <a:ln>
                  <a:noFill/>
                </a:ln>
                <a:solidFill>
                  <a:prstClr val="black"/>
                </a:solidFill>
                <a:effectLst/>
                <a:uLnTx/>
                <a:uFillTx/>
                <a:latin typeface="Calibri"/>
                <a:ea typeface="+mn-ea"/>
                <a:cs typeface="+mn-cs"/>
              </a:rPr>
              <a:t>Nói</a:t>
            </a:r>
            <a:r>
              <a:rPr kumimoji="0" lang="en-US" sz="2000" b="0" i="0" u="none" strike="noStrike" kern="1200" cap="none" spc="0" normalizeH="0" noProof="0">
                <a:ln>
                  <a:noFill/>
                </a:ln>
                <a:solidFill>
                  <a:prstClr val="black"/>
                </a:solidFill>
                <a:effectLst/>
                <a:uLnTx/>
                <a:uFillTx/>
                <a:latin typeface="Calibri"/>
                <a:ea typeface="+mn-ea"/>
                <a:cs typeface="+mn-cs"/>
              </a:rPr>
              <a:t> quá</a:t>
            </a:r>
            <a:r>
              <a:rPr kumimoji="0" lang="en-US" sz="2000" b="0" i="0" u="none" strike="noStrike" kern="1200" cap="none" spc="0" normalizeH="0" baseline="0" noProof="0">
                <a:ln>
                  <a:noFill/>
                </a:ln>
                <a:solidFill>
                  <a:prstClr val="black"/>
                </a:solidFill>
                <a:effectLst/>
                <a:uLnTx/>
                <a:uFillTx/>
                <a:latin typeface="Calibri"/>
                <a:ea typeface="+mn-ea"/>
                <a:cs typeface="+mn-cs"/>
              </a:rPr>
              <a:t>.</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 </a:t>
            </a:r>
            <a:r>
              <a:rPr kumimoji="0" lang="en-US" sz="2000" b="0" i="0" u="none" strike="noStrike" kern="1200" cap="none" spc="0" normalizeH="0" baseline="0" noProof="0">
                <a:ln>
                  <a:noFill/>
                </a:ln>
                <a:solidFill>
                  <a:prstClr val="black"/>
                </a:solidFill>
                <a:effectLst/>
                <a:uLnTx/>
                <a:uFillTx/>
                <a:latin typeface="Calibri"/>
                <a:ea typeface="+mn-ea"/>
                <a:cs typeface="+mn-cs"/>
              </a:rPr>
              <a:t>Hoán</a:t>
            </a:r>
            <a:r>
              <a:rPr kumimoji="0" lang="en-US" sz="2000" b="0" i="0" u="none" strike="noStrike" kern="1200" cap="none" spc="0" normalizeH="0" noProof="0">
                <a:ln>
                  <a:noFill/>
                </a:ln>
                <a:solidFill>
                  <a:prstClr val="black"/>
                </a:solidFill>
                <a:effectLst/>
                <a:uLnTx/>
                <a:uFillTx/>
                <a:latin typeface="Calibri"/>
                <a:ea typeface="+mn-ea"/>
                <a:cs typeface="+mn-cs"/>
              </a:rPr>
              <a:t> dụ</a:t>
            </a:r>
            <a:endParaRPr kumimoji="0" lang="en-US" sz="20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 </a:t>
            </a:r>
            <a:r>
              <a:rPr kumimoji="0" lang="en-US" sz="2000" b="0" i="0" u="none" strike="noStrike" kern="1200" cap="none" spc="0" normalizeH="0" baseline="0" noProof="0">
                <a:ln>
                  <a:noFill/>
                </a:ln>
                <a:solidFill>
                  <a:prstClr val="black"/>
                </a:solidFill>
                <a:effectLst/>
                <a:uLnTx/>
                <a:uFillTx/>
                <a:latin typeface="Calibri"/>
                <a:ea typeface="+mn-ea"/>
                <a:cs typeface="+mn-cs"/>
              </a:rPr>
              <a:t>So sánh</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 </a:t>
            </a:r>
            <a:r>
              <a:rPr kumimoji="0" lang="en-US" sz="2000" b="0" i="0" u="none" strike="noStrike" kern="1200" cap="none" spc="0" normalizeH="0" baseline="0" noProof="0">
                <a:ln>
                  <a:noFill/>
                </a:ln>
                <a:solidFill>
                  <a:prstClr val="black"/>
                </a:solidFill>
                <a:effectLst/>
                <a:uLnTx/>
                <a:uFillTx/>
                <a:latin typeface="Calibri"/>
                <a:ea typeface="+mn-ea"/>
                <a:cs typeface="+mn-cs"/>
              </a:rPr>
              <a:t>Nhân</a:t>
            </a:r>
            <a:r>
              <a:rPr kumimoji="0" lang="en-US" sz="2000" b="0" i="0" u="none" strike="noStrike" kern="1200" cap="none" spc="0" normalizeH="0" noProof="0">
                <a:ln>
                  <a:noFill/>
                </a:ln>
                <a:solidFill>
                  <a:prstClr val="black"/>
                </a:solidFill>
                <a:effectLst/>
                <a:uLnTx/>
                <a:uFillTx/>
                <a:latin typeface="Calibri"/>
                <a:ea typeface="+mn-ea"/>
                <a:cs typeface="+mn-cs"/>
              </a:rPr>
              <a:t> hóa</a:t>
            </a: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20141" y="1957657"/>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1994792"/>
            <a:ext cx="804743" cy="707197"/>
          </a:xfrm>
          <a:prstGeom prst="rect">
            <a:avLst/>
          </a:prstGeom>
        </p:spPr>
      </p:pic>
      <p:sp>
        <p:nvSpPr>
          <p:cNvPr id="17" name="Cloud 16">
            <a:hlinkClick r:id="rId9" action="ppaction://hlinksldjump"/>
          </p:cNvPr>
          <p:cNvSpPr/>
          <p:nvPr/>
        </p:nvSpPr>
        <p:spPr>
          <a:xfrm>
            <a:off x="4667495" y="4702499"/>
            <a:ext cx="2359211" cy="1104900"/>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QUAY VỀ</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318E75-6956-4F59-B642-45C60F9A1EA3}"/>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894781" y="304800"/>
            <a:ext cx="9904637" cy="125658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solidFill>
                  <a:schemeClr val="tx1"/>
                </a:solidFill>
                <a:latin typeface="+mj-lt"/>
              </a:rPr>
              <a:t>Câu đắp mười chiếc chiếu không cùng bàn tay sử dụng biện pháp tu từ gì?</a:t>
            </a:r>
            <a:endParaRPr lang="en-US" sz="2800">
              <a:solidFill>
                <a:schemeClr val="tx1"/>
              </a:solidFill>
              <a:latin typeface="+mj-lt"/>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Hoán</a:t>
            </a:r>
            <a:r>
              <a:rPr kumimoji="0" lang="en-US" sz="20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dụ</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Tương</a:t>
            </a:r>
            <a:r>
              <a:rPr kumimoji="0" lang="en-US" sz="20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phản</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C.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20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quá</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0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hóa</a:t>
            </a: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2483" y="2902113"/>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821" y="2026494"/>
            <a:ext cx="732592" cy="643793"/>
          </a:xfrm>
          <a:prstGeom prst="rect">
            <a:avLst/>
          </a:prstGeom>
        </p:spPr>
      </p:pic>
      <p:sp>
        <p:nvSpPr>
          <p:cNvPr id="18" name="Cloud 17">
            <a:hlinkClick r:id="rId8" action="ppaction://hlinksldjump"/>
          </p:cNvPr>
          <p:cNvSpPr/>
          <p:nvPr/>
        </p:nvSpPr>
        <p:spPr>
          <a:xfrm>
            <a:off x="4667495" y="4702499"/>
            <a:ext cx="2359211" cy="1104900"/>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00B05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318E75-6956-4F59-B642-45C60F9A1EA3}"/>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832636" y="199870"/>
            <a:ext cx="10249144"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200" b="1">
                <a:solidFill>
                  <a:schemeClr val="tx1"/>
                </a:solidFill>
                <a:latin typeface="+mj-lt"/>
              </a:rPr>
              <a:t>Nội dung chính của văn bản Con sắt đâưj ngã ông Đùng/Đắp mười chiếc chiếu không cùng bàn tay là gì?</a:t>
            </a:r>
            <a:endParaRPr kumimoji="0" lang="en-US" sz="3200" b="0" i="0" u="none" strike="noStrike" kern="1200" cap="none" spc="0" normalizeH="0" baseline="0" noProof="0">
              <a:ln>
                <a:noFill/>
              </a:ln>
              <a:solidFill>
                <a:schemeClr val="tx1"/>
              </a:solidFill>
              <a:effectLst/>
              <a:uLnTx/>
              <a:uFillTx/>
              <a:latin typeface="+mj-lt"/>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A. </a:t>
            </a:r>
            <a:r>
              <a:rPr lang="vi-VN" sz="2000">
                <a:solidFill>
                  <a:schemeClr val="tx1"/>
                </a:solidFill>
                <a:latin typeface="+mj-lt"/>
              </a:rPr>
              <a:t>Cần biết lượng sức mình, không được chủ quan.</a:t>
            </a:r>
            <a:endParaRPr lang="en-US" sz="2000">
              <a:solidFill>
                <a:schemeClr val="tx1"/>
              </a:solidFill>
              <a:latin typeface="+mj-lt"/>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5" y="1953535"/>
            <a:ext cx="545178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 </a:t>
            </a:r>
            <a:r>
              <a:rPr lang="vi-VN" sz="2000">
                <a:solidFill>
                  <a:schemeClr val="tx1"/>
                </a:solidFill>
                <a:latin typeface="+mj-lt"/>
              </a:rPr>
              <a:t>Nếu nhỏ yếu mà biết đánh một lực to lớn và khỏe mạnh một cách bất ngờ thì vẫn có thể thắng.</a:t>
            </a:r>
            <a:endParaRPr lang="en-US" sz="2000">
              <a:solidFill>
                <a:schemeClr val="tx1"/>
              </a:solidFill>
              <a:latin typeface="+mj-lt"/>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10220" y="3179592"/>
            <a:ext cx="4906799" cy="9479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a:t>
            </a:r>
            <a:r>
              <a:rPr kumimoji="0" lang="en-US" sz="40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 </a:t>
            </a:r>
            <a:r>
              <a:rPr kumimoji="0" lang="vi-VN" sz="4000" b="1" i="0" u="none" strike="noStrike" kern="1200" cap="none" spc="0" normalizeH="0" baseline="0" noProof="0">
                <a:ln>
                  <a:noFill/>
                </a:ln>
                <a:solidFill>
                  <a:schemeClr val="tx1"/>
                </a:solidFill>
                <a:effectLst/>
                <a:uLnTx/>
                <a:uFillTx/>
                <a:latin typeface="Times New Roman" panose="02020603050405020304" pitchFamily="18" charset="0"/>
                <a:cs typeface="Times New Roman" pitchFamily="18" charset="0"/>
                <a:sym typeface="Arial"/>
              </a:rPr>
              <a:t> </a:t>
            </a:r>
            <a:r>
              <a:rPr kumimoji="0" lang="en-US" sz="20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 </a:t>
            </a:r>
            <a:r>
              <a:rPr lang="vi-VN" sz="2000">
                <a:solidFill>
                  <a:schemeClr val="tx1"/>
                </a:solidFill>
                <a:latin typeface="Times New Roman" panose="02020603050405020304" pitchFamily="18" charset="0"/>
                <a:cs typeface="Times New Roman" panose="02020603050405020304" pitchFamily="18" charset="0"/>
              </a:rPr>
              <a:t>Cần hiểu đối phương để biết cách chinh phục đối phương.</a:t>
            </a:r>
            <a:endParaRPr kumimoji="0" lang="vi-VN"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itchFamily="18" charset="0"/>
              <a:sym typeface="Arial"/>
            </a:endParaRPr>
          </a:p>
        </p:txBody>
      </p:sp>
      <p:sp>
        <p:nvSpPr>
          <p:cNvPr id="44" name="Rectangle 43"/>
          <p:cNvSpPr/>
          <p:nvPr/>
        </p:nvSpPr>
        <p:spPr>
          <a:xfrm>
            <a:off x="6265442" y="3131062"/>
            <a:ext cx="4951165" cy="10081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D</a:t>
            </a:r>
            <a:r>
              <a:rPr kumimoji="0" lang="en-US" sz="373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lang="vi-VN" sz="2000">
                <a:solidFill>
                  <a:schemeClr val="tx1"/>
                </a:solidFill>
                <a:latin typeface="+mj-lt"/>
              </a:rPr>
              <a:t>Không được coi thường người khác.</a:t>
            </a:r>
            <a:endParaRPr lang="en-US" sz="2000">
              <a:solidFill>
                <a:schemeClr val="tx1"/>
              </a:solidFill>
              <a:latin typeface="+mj-lt"/>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133"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2026494"/>
            <a:ext cx="804743" cy="643793"/>
          </a:xfrm>
          <a:prstGeom prst="rect">
            <a:avLst/>
          </a:prstGeom>
        </p:spPr>
      </p:pic>
      <p:sp>
        <p:nvSpPr>
          <p:cNvPr id="18" name="Cloud 17">
            <a:hlinkClick r:id="rId9" action="ppaction://hlinksldjump"/>
          </p:cNvPr>
          <p:cNvSpPr/>
          <p:nvPr/>
        </p:nvSpPr>
        <p:spPr>
          <a:xfrm>
            <a:off x="4667495" y="4702499"/>
            <a:ext cx="2359211" cy="1104900"/>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318E75-6956-4F59-B642-45C60F9A1EA3}"/>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1316182" y="199870"/>
            <a:ext cx="9227127" cy="12572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solidFill>
                  <a:schemeClr val="tx1"/>
                </a:solidFill>
                <a:latin typeface="+mj-lt"/>
              </a:rPr>
              <a:t>Câu Đèn khoe đèn tỏ hơn trăng trong văn bản 3, sử dụng biện pháp tu từ nào?</a:t>
            </a:r>
            <a:endParaRPr lang="en-US" sz="2800">
              <a:solidFill>
                <a:schemeClr val="tx1"/>
              </a:solidFill>
              <a:latin typeface="+mj-lt"/>
            </a:endParaRPr>
          </a:p>
        </p:txBody>
      </p:sp>
      <p:sp>
        <p:nvSpPr>
          <p:cNvPr id="26" name="Rectangle 25"/>
          <p:cNvSpPr/>
          <p:nvPr/>
        </p:nvSpPr>
        <p:spPr>
          <a:xfrm>
            <a:off x="611458" y="1989395"/>
            <a:ext cx="4906799" cy="96583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0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hóa, hoán dụ</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5631852" y="1993584"/>
            <a:ext cx="5971739" cy="12572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a:t>
            </a:r>
            <a:r>
              <a:rPr kumimoji="0" lang="en-US" sz="373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0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hóa, nói giảm</a:t>
            </a: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588409" y="3307580"/>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0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hóa, tương phản</a:t>
            </a: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5631852" y="3352671"/>
            <a:ext cx="597173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a:t>
            </a: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0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hóa, so sánh</a:t>
            </a: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2533" y="2014870"/>
            <a:ext cx="805723" cy="70805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2803" y="3371174"/>
            <a:ext cx="732404" cy="643628"/>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0681" y="3479694"/>
            <a:ext cx="804743" cy="643793"/>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2399" y="2472312"/>
            <a:ext cx="732592" cy="643793"/>
          </a:xfrm>
          <a:prstGeom prst="rect">
            <a:avLst/>
          </a:prstGeom>
        </p:spPr>
      </p:pic>
      <p:sp>
        <p:nvSpPr>
          <p:cNvPr id="18" name="Cloud 17">
            <a:hlinkClick r:id="rId8" action="ppaction://hlinksldjump"/>
          </p:cNvPr>
          <p:cNvSpPr/>
          <p:nvPr/>
        </p:nvSpPr>
        <p:spPr>
          <a:xfrm>
            <a:off x="4667495" y="4702499"/>
            <a:ext cx="2359211" cy="1104900"/>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Check mark.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00B05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318E75-6956-4F59-B642-45C60F9A1EA3}"/>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692727" y="199870"/>
            <a:ext cx="10016837"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schemeClr val="tx1"/>
                </a:solidFill>
                <a:latin typeface="+mj-lt"/>
              </a:rPr>
              <a:t>Câu Đèn ra trước gió còn chăng hỡi đèn?sử dụng biện pháp tu từ nào?</a:t>
            </a:r>
            <a:endParaRPr lang="en-US" sz="3200">
              <a:solidFill>
                <a:schemeClr val="tx1"/>
              </a:solidFill>
              <a:latin typeface="+mj-lt"/>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A.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4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hóa</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hỏi tu từ</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a:t>
            </a:r>
            <a:r>
              <a:rPr kumimoji="0" lang="en-US" sz="373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24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giảm</a:t>
            </a: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a:t>
            </a:r>
            <a:r>
              <a:rPr kumimoji="0" lang="en-US" sz="3733"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 </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2400" b="0"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quá</a:t>
            </a: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2026494"/>
            <a:ext cx="804743" cy="643793"/>
          </a:xfrm>
          <a:prstGeom prst="rect">
            <a:avLst/>
          </a:prstGeom>
        </p:spPr>
      </p:pic>
      <p:sp>
        <p:nvSpPr>
          <p:cNvPr id="18" name="Cloud 17">
            <a:hlinkClick r:id="rId9" action="ppaction://hlinksldjump"/>
          </p:cNvPr>
          <p:cNvSpPr/>
          <p:nvPr/>
        </p:nvSpPr>
        <p:spPr>
          <a:xfrm>
            <a:off x="4667495" y="4702499"/>
            <a:ext cx="2359211" cy="1104900"/>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99409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00B05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3"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318E75-6956-4F59-B642-45C60F9A1EA3}"/>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1510145" y="199870"/>
            <a:ext cx="9171710"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schemeClr val="tx1"/>
                </a:solidFill>
                <a:latin typeface="+mj-lt"/>
              </a:rPr>
              <a:t>Văn bản 3 sử dụng các biện pháp tu từ nào?</a:t>
            </a:r>
            <a:endParaRPr lang="en-US" sz="3200">
              <a:solidFill>
                <a:schemeClr val="tx1"/>
              </a:solidFill>
              <a:latin typeface="+mj-lt"/>
            </a:endParaRPr>
          </a:p>
        </p:txBody>
      </p:sp>
      <p:sp>
        <p:nvSpPr>
          <p:cNvPr id="26" name="Rectangle 25"/>
          <p:cNvSpPr/>
          <p:nvPr/>
        </p:nvSpPr>
        <p:spPr>
          <a:xfrm>
            <a:off x="1179494" y="2101703"/>
            <a:ext cx="4906799" cy="1043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lvl="1"/>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A. </a:t>
            </a:r>
            <a:r>
              <a:rPr lang="vi-VN" sz="2000">
                <a:solidFill>
                  <a:schemeClr val="tx1"/>
                </a:solidFill>
                <a:latin typeface="+mj-lt"/>
              </a:rPr>
              <a:t>Nhân hóa, so sánh,ẩn dụ, câu hỏi tu từ, điệp cấu trúc.</a:t>
            </a:r>
            <a:endParaRPr lang="en-US" sz="2000">
              <a:solidFill>
                <a:schemeClr val="tx1"/>
              </a:solidFill>
              <a:latin typeface="+mj-lt"/>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a:ln>
                <a:noFill/>
              </a:ln>
              <a:solidFill>
                <a:schemeClr val="tx1"/>
              </a:solidFill>
              <a:effectLst/>
              <a:uLnTx/>
              <a:uFillTx/>
              <a:latin typeface="+mj-lt"/>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99888" y="2105891"/>
            <a:ext cx="4906799" cy="10439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lvl="0" defTabSz="914377">
              <a:defRPr/>
            </a:pPr>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B. </a:t>
            </a:r>
            <a:r>
              <a:rPr lang="vi-VN" sz="2000">
                <a:solidFill>
                  <a:schemeClr val="tx1"/>
                </a:solidFill>
                <a:latin typeface="+mj-lt"/>
              </a:rPr>
              <a:t>Nhân hóa, so sánh, nói giảm, câu hỏi tu từ, điệp cấu trúc.</a:t>
            </a:r>
            <a:endParaRPr kumimoji="0" lang="en-US" sz="2800" b="0" i="0" u="none" strike="noStrike" kern="1200" cap="none" spc="0" normalizeH="0" baseline="0" noProof="0">
              <a:ln>
                <a:noFill/>
              </a:ln>
              <a:solidFill>
                <a:schemeClr val="tx1"/>
              </a:solidFill>
              <a:effectLst/>
              <a:uLnTx/>
              <a:uFillTx/>
              <a:latin typeface="+mj-lt"/>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79494" y="3263976"/>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lvl="1"/>
            <a:r>
              <a:rPr kumimoji="0" lang="en-US" sz="36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C. </a:t>
            </a:r>
            <a:r>
              <a:rPr lang="vi-VN" sz="2000">
                <a:solidFill>
                  <a:schemeClr val="tx1"/>
                </a:solidFill>
                <a:latin typeface="+mj-lt"/>
              </a:rPr>
              <a:t>Nhân hóa, hoán dụ, ẩn dụ, câu hỏi tu từ, điệp cấu trúc.</a:t>
            </a:r>
            <a:endParaRPr kumimoji="0" lang="en-US" sz="2400" b="0" i="0" u="none" strike="noStrike" kern="1200" cap="none" spc="0" normalizeH="0" baseline="0" noProof="0">
              <a:ln>
                <a:noFill/>
              </a:ln>
              <a:solidFill>
                <a:schemeClr val="tx1"/>
              </a:solidFill>
              <a:effectLst/>
              <a:uLnTx/>
              <a:uFillTx/>
              <a:latin typeface="+mj-lt"/>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4" name="Rectangle 43"/>
          <p:cNvSpPr/>
          <p:nvPr/>
        </p:nvSpPr>
        <p:spPr>
          <a:xfrm>
            <a:off x="6199888" y="3268164"/>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D. </a:t>
            </a:r>
            <a:r>
              <a:rPr lang="vi-VN" sz="2000">
                <a:solidFill>
                  <a:schemeClr val="tx1"/>
                </a:solidFill>
                <a:latin typeface="+mj-lt"/>
              </a:rPr>
              <a:t>Nhân hóa, so sánh, ẩn dụ, nói quá, điệp cấu trúc.</a:t>
            </a:r>
            <a:endParaRPr lang="en-US" sz="2000">
              <a:solidFill>
                <a:schemeClr val="tx1"/>
              </a:solidFill>
              <a:latin typeface="+mj-lt"/>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01155" y="2400278"/>
            <a:ext cx="885137" cy="708059"/>
          </a:xfrm>
          <a:prstGeom prst="rect">
            <a:avLst/>
          </a:prstGeom>
        </p:spPr>
      </p:pic>
      <p:pic>
        <p:nvPicPr>
          <p:cNvPr id="51" name="Picture 50"/>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81756" y="3297340"/>
            <a:ext cx="804536"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1944" y="3308937"/>
            <a:ext cx="804743" cy="707197"/>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1944" y="2420249"/>
            <a:ext cx="804743" cy="707197"/>
          </a:xfrm>
          <a:prstGeom prst="rect">
            <a:avLst/>
          </a:prstGeom>
        </p:spPr>
      </p:pic>
      <p:sp>
        <p:nvSpPr>
          <p:cNvPr id="17" name="Cloud 16">
            <a:hlinkClick r:id="rId9" action="ppaction://hlinksldjump"/>
          </p:cNvPr>
          <p:cNvSpPr/>
          <p:nvPr/>
        </p:nvSpPr>
        <p:spPr>
          <a:xfrm>
            <a:off x="4667495" y="4702499"/>
            <a:ext cx="2359211" cy="1104900"/>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35651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FFFF0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318E75-6956-4F59-B642-45C60F9A1EA3}"/>
              </a:ext>
            </a:extLst>
          </p:cNvPr>
          <p:cNvPicPr>
            <a:picLocks noChangeAspect="1"/>
          </p:cNvPicPr>
          <p:nvPr/>
        </p:nvPicPr>
        <p:blipFill>
          <a:blip r:embed="rId5"/>
          <a:stretch>
            <a:fillRect/>
          </a:stretch>
        </p:blipFill>
        <p:spPr>
          <a:xfrm>
            <a:off x="0" y="1674"/>
            <a:ext cx="12192000" cy="6854653"/>
          </a:xfrm>
          <a:prstGeom prst="rect">
            <a:avLst/>
          </a:prstGeom>
        </p:spPr>
      </p:pic>
      <p:sp>
        <p:nvSpPr>
          <p:cNvPr id="4" name="Snip Diagonal Corner Rectangle 3"/>
          <p:cNvSpPr/>
          <p:nvPr/>
        </p:nvSpPr>
        <p:spPr>
          <a:xfrm>
            <a:off x="832637" y="199870"/>
            <a:ext cx="10204777"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schemeClr val="tx1"/>
                </a:solidFill>
                <a:latin typeface="+mj-lt"/>
              </a:rPr>
              <a:t>Nội dung chính của văn bản 3 là gì?</a:t>
            </a:r>
            <a:endParaRPr lang="en-US" sz="3600">
              <a:solidFill>
                <a:schemeClr val="tx1"/>
              </a:solidFill>
              <a:latin typeface="+mj-lt"/>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defTabSz="914377">
              <a:defRPr/>
            </a:pPr>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A. </a:t>
            </a:r>
            <a:r>
              <a:rPr lang="vi-VN" sz="2000">
                <a:solidFill>
                  <a:schemeClr val="tx1"/>
                </a:solidFill>
                <a:latin typeface="+mj-lt"/>
              </a:rPr>
              <a:t>Biết thể hiện được điểm mạnh của mình trước người khác.</a:t>
            </a:r>
            <a:endParaRPr lang="en-US" sz="2000">
              <a:solidFill>
                <a:schemeClr val="tx1"/>
              </a:solidFill>
              <a:latin typeface="+mj-lt"/>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endParaRPr>
          </a:p>
          <a:p>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B. </a:t>
            </a:r>
            <a:r>
              <a:rPr kumimoji="0" lang="en-US" sz="20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a:t>
            </a:r>
            <a:r>
              <a:rPr lang="vi-VN" sz="2000">
                <a:solidFill>
                  <a:schemeClr val="tx1"/>
                </a:solidFill>
                <a:latin typeface="Times New Roman" panose="02020603050405020304" pitchFamily="18" charset="0"/>
                <a:cs typeface="Times New Roman" panose="02020603050405020304" pitchFamily="18" charset="0"/>
              </a:rPr>
              <a:t>Trong cuộc sống, không nên kiêu căng.</a:t>
            </a:r>
            <a:endParaRPr lang="en-US" sz="2000">
              <a:solidFill>
                <a:schemeClr val="tx1"/>
              </a:solidFill>
              <a:latin typeface="Times New Roman" panose="02020603050405020304" pitchFamily="18" charset="0"/>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itchFamily="18" charset="0"/>
                <a:sym typeface="Arial"/>
              </a:rPr>
              <a:t>C. </a:t>
            </a: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lang="vi-VN" sz="2000">
                <a:solidFill>
                  <a:schemeClr val="tx1"/>
                </a:solidFill>
                <a:latin typeface="+mj-lt"/>
              </a:rPr>
              <a:t>Mong muốn có sự bình đẳng, công minh, luôn biết mình biết ta mà sống.</a:t>
            </a:r>
            <a:endParaRPr kumimoji="0" lang="vi-VN" sz="2000" i="0" u="none" strike="noStrike" kern="1200" cap="none" spc="0" normalizeH="0" baseline="0" noProof="0" dirty="0">
              <a:ln>
                <a:noFill/>
              </a:ln>
              <a:solidFill>
                <a:schemeClr val="tx1"/>
              </a:solidFill>
              <a:effectLst/>
              <a:uLnTx/>
              <a:uFillTx/>
              <a:latin typeface="+mj-lt"/>
              <a:cs typeface="Times New Roman" pitchFamily="18" charset="0"/>
              <a:sym typeface="Arial"/>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endParaRPr>
          </a:p>
          <a:p>
            <a:pPr lvl="1"/>
            <a:r>
              <a:rPr kumimoji="0" lang="en-US" sz="32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sym typeface="Arial"/>
              </a:rPr>
              <a:t>D. </a:t>
            </a:r>
            <a:r>
              <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lang="vi-VN" sz="2000">
                <a:solidFill>
                  <a:schemeClr val="tx1"/>
                </a:solidFill>
                <a:latin typeface="+mj-lt"/>
              </a:rPr>
              <a:t>Trong cuộc sống cần khiêm tốn.</a:t>
            </a:r>
            <a:endParaRPr kumimoji="0" lang="en-US" sz="2000" b="0" i="0" u="none" strike="noStrike" kern="1200" cap="none" spc="0" normalizeH="0" baseline="0" noProof="0">
              <a:ln>
                <a:noFill/>
              </a:ln>
              <a:solidFill>
                <a:schemeClr val="tx1"/>
              </a:solidFill>
              <a:effectLst/>
              <a:uLnTx/>
              <a:uFillTx/>
              <a:latin typeface="+mj-lt"/>
              <a:cs typeface="Times New Roman" panose="02020603050405020304" pitchFamily="18"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itchFamily="18" charset="0"/>
              <a:sym typeface="Arial"/>
            </a:endParaRPr>
          </a:p>
        </p:txBody>
      </p:sp>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2483" y="2902113"/>
            <a:ext cx="804536" cy="643628"/>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821" y="2026494"/>
            <a:ext cx="732592" cy="643793"/>
          </a:xfrm>
          <a:prstGeom prst="rect">
            <a:avLst/>
          </a:prstGeom>
        </p:spPr>
      </p:pic>
      <p:sp>
        <p:nvSpPr>
          <p:cNvPr id="18" name="Cloud 17">
            <a:hlinkClick r:id="rId8" action="ppaction://hlinksldjump"/>
          </p:cNvPr>
          <p:cNvSpPr/>
          <p:nvPr/>
        </p:nvSpPr>
        <p:spPr>
          <a:xfrm>
            <a:off x="5748150" y="4595693"/>
            <a:ext cx="2359211" cy="1104900"/>
          </a:xfrm>
          <a:prstGeom prst="cloud">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QUAY VỀ</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0816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FFFF0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3"/>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3"/>
                                        </p:tgtEl>
                                        <p:attrNameLst>
                                          <p:attrName>fillcolor</p:attrName>
                                        </p:attrNameLst>
                                      </p:cBhvr>
                                      <p:to>
                                        <a:srgbClr val="FFF2CC"/>
                                      </p:to>
                                    </p:animClr>
                                    <p:set>
                                      <p:cBhvr>
                                        <p:cTn id="69" dur="250" fill="hold"/>
                                        <p:tgtEl>
                                          <p:spTgt spid="43"/>
                                        </p:tgtEl>
                                        <p:attrNameLst>
                                          <p:attrName>fill.type</p:attrName>
                                        </p:attrNameLst>
                                      </p:cBhvr>
                                      <p:to>
                                        <p:strVal val="solid"/>
                                      </p:to>
                                    </p:set>
                                    <p:set>
                                      <p:cBhvr>
                                        <p:cTn id="70" dur="250" fill="hold"/>
                                        <p:tgtEl>
                                          <p:spTgt spid="4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1"/>
                                        </p:tgtEl>
                                        <p:attrNameLst>
                                          <p:attrName>style.visibility</p:attrName>
                                        </p:attrNameLst>
                                      </p:cBhvr>
                                      <p:to>
                                        <p:strVal val="visible"/>
                                      </p:to>
                                    </p:set>
                                    <p:anim calcmode="lin" valueType="num">
                                      <p:cBhvr>
                                        <p:cTn id="73" dur="250" fill="hold"/>
                                        <p:tgtEl>
                                          <p:spTgt spid="51"/>
                                        </p:tgtEl>
                                        <p:attrNameLst>
                                          <p:attrName>ppt_w</p:attrName>
                                        </p:attrNameLst>
                                      </p:cBhvr>
                                      <p:tavLst>
                                        <p:tav tm="0">
                                          <p:val>
                                            <p:strVal val="4*#ppt_w"/>
                                          </p:val>
                                        </p:tav>
                                        <p:tav tm="100000">
                                          <p:val>
                                            <p:strVal val="#ppt_w"/>
                                          </p:val>
                                        </p:tav>
                                      </p:tavLst>
                                    </p:anim>
                                    <p:anim calcmode="lin" valueType="num">
                                      <p:cBhvr>
                                        <p:cTn id="7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Check mark.wav"/>
                                        </p:tgtEl>
                                      </p:cMediaNode>
                                    </p:audio>
                                  </p:subTnLst>
                                </p:cTn>
                              </p:par>
                              <p:par>
                                <p:cTn id="75" presetID="1" presetClass="emph" presetSubtype="2" fill="hold" nodeType="withEffect">
                                  <p:stCondLst>
                                    <p:cond delay="1000"/>
                                  </p:stCondLst>
                                  <p:childTnLst>
                                    <p:animClr clrSpc="rgb" dir="cw">
                                      <p:cBhvr>
                                        <p:cTn id="76" dur="250" fill="hold"/>
                                        <p:tgtEl>
                                          <p:spTgt spid="43"/>
                                        </p:tgtEl>
                                        <p:attrNameLst>
                                          <p:attrName>fillcolor</p:attrName>
                                        </p:attrNameLst>
                                      </p:cBhvr>
                                      <p:to>
                                        <a:srgbClr val="00B050"/>
                                      </p:to>
                                    </p:animClr>
                                    <p:set>
                                      <p:cBhvr>
                                        <p:cTn id="77" dur="250" fill="hold"/>
                                        <p:tgtEl>
                                          <p:spTgt spid="43"/>
                                        </p:tgtEl>
                                        <p:attrNameLst>
                                          <p:attrName>fill.type</p:attrName>
                                        </p:attrNameLst>
                                      </p:cBhvr>
                                      <p:to>
                                        <p:strVal val="solid"/>
                                      </p:to>
                                    </p:set>
                                    <p:set>
                                      <p:cBhvr>
                                        <p:cTn id="7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9" restart="whenNotActive" fill="hold" evtFilter="cancelBubble" nodeType="interactiveSeq">
                <p:stCondLst>
                  <p:cond evt="onClick" delay="0">
                    <p:tgtEl>
                      <p:spTgt spid="44"/>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4"/>
                                        </p:tgtEl>
                                        <p:attrNameLst>
                                          <p:attrName>fillcolor</p:attrName>
                                        </p:attrNameLst>
                                      </p:cBhvr>
                                      <p:to>
                                        <a:srgbClr val="FFF2CC"/>
                                      </p:to>
                                    </p:animClr>
                                    <p:set>
                                      <p:cBhvr>
                                        <p:cTn id="84" dur="250" fill="hold"/>
                                        <p:tgtEl>
                                          <p:spTgt spid="44"/>
                                        </p:tgtEl>
                                        <p:attrNameLst>
                                          <p:attrName>fill.type</p:attrName>
                                        </p:attrNameLst>
                                      </p:cBhvr>
                                      <p:to>
                                        <p:strVal val="solid"/>
                                      </p:to>
                                    </p:set>
                                    <p:set>
                                      <p:cBhvr>
                                        <p:cTn id="85" dur="25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49"/>
                                        </p:tgtEl>
                                        <p:attrNameLst>
                                          <p:attrName>style.visibility</p:attrName>
                                        </p:attrNameLst>
                                      </p:cBhvr>
                                      <p:to>
                                        <p:strVal val="visible"/>
                                      </p:to>
                                    </p:set>
                                    <p:anim calcmode="lin" valueType="num">
                                      <p:cBhvr>
                                        <p:cTn id="88" dur="250" fill="hold"/>
                                        <p:tgtEl>
                                          <p:spTgt spid="49"/>
                                        </p:tgtEl>
                                        <p:attrNameLst>
                                          <p:attrName>ppt_w</p:attrName>
                                        </p:attrNameLst>
                                      </p:cBhvr>
                                      <p:tavLst>
                                        <p:tav tm="0">
                                          <p:val>
                                            <p:strVal val="4*#ppt_w"/>
                                          </p:val>
                                        </p:tav>
                                        <p:tav tm="100000">
                                          <p:val>
                                            <p:strVal val="#ppt_w"/>
                                          </p:val>
                                        </p:tav>
                                      </p:tavLst>
                                    </p:anim>
                                    <p:anim calcmode="lin" valueType="num">
                                      <p:cBhvr>
                                        <p:cTn id="8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Wrong Buzzer.wav"/>
                                        </p:tgtEl>
                                      </p:cMediaNode>
                                    </p:audio>
                                  </p:subTnLst>
                                </p:cTn>
                              </p:par>
                              <p:par>
                                <p:cTn id="90" presetID="1" presetClass="emph" presetSubtype="2" fill="hold" nodeType="withEffect">
                                  <p:stCondLst>
                                    <p:cond delay="1000"/>
                                  </p:stCondLst>
                                  <p:childTnLst>
                                    <p:animClr clrSpc="rgb" dir="cw">
                                      <p:cBhvr>
                                        <p:cTn id="91" dur="250" fill="hold"/>
                                        <p:tgtEl>
                                          <p:spTgt spid="44"/>
                                        </p:tgtEl>
                                        <p:attrNameLst>
                                          <p:attrName>fillcolor</p:attrName>
                                        </p:attrNameLst>
                                      </p:cBhvr>
                                      <p:to>
                                        <a:srgbClr val="FFFF00"/>
                                      </p:to>
                                    </p:animClr>
                                    <p:set>
                                      <p:cBhvr>
                                        <p:cTn id="92" dur="250" fill="hold"/>
                                        <p:tgtEl>
                                          <p:spTgt spid="44"/>
                                        </p:tgtEl>
                                        <p:attrNameLst>
                                          <p:attrName>fill.type</p:attrName>
                                        </p:attrNameLst>
                                      </p:cBhvr>
                                      <p:to>
                                        <p:strVal val="solid"/>
                                      </p:to>
                                    </p:set>
                                    <p:set>
                                      <p:cBhvr>
                                        <p:cTn id="9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1980" y="930508"/>
            <a:ext cx="8001000" cy="4770407"/>
          </a:xfrm>
          <a:prstGeom prst="rect">
            <a:avLst/>
          </a:prstGeom>
        </p:spPr>
      </p:pic>
      <p:pic>
        <p:nvPicPr>
          <p:cNvPr id="62" name="PA-图片 14">
            <a:extLst>
              <a:ext uri="{FF2B5EF4-FFF2-40B4-BE49-F238E27FC236}">
                <a16:creationId xmlns:a16="http://schemas.microsoft.com/office/drawing/2014/main" id="{D6D3B301-32DF-4EE0-B87A-DBB556108054}"/>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344" t="-2899" r="79595" b="52899"/>
          <a:stretch/>
        </p:blipFill>
        <p:spPr>
          <a:xfrm>
            <a:off x="3193349" y="2743200"/>
            <a:ext cx="741194" cy="1145024"/>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sp>
        <p:nvSpPr>
          <p:cNvPr id="63" name="矩形 62"/>
          <p:cNvSpPr/>
          <p:nvPr/>
        </p:nvSpPr>
        <p:spPr>
          <a:xfrm>
            <a:off x="4063962" y="2195557"/>
            <a:ext cx="934745" cy="825002"/>
          </a:xfrm>
          <a:prstGeom prst="rect">
            <a:avLst/>
          </a:prstGeom>
          <a:solidFill>
            <a:srgbClr val="FF742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nvGrpSpPr>
          <p:cNvPr id="64" name="组合 63">
            <a:extLst>
              <a:ext uri="{FF2B5EF4-FFF2-40B4-BE49-F238E27FC236}">
                <a16:creationId xmlns:a16="http://schemas.microsoft.com/office/drawing/2014/main" id="{59B5611D-6B31-4159-B94E-37C66C5AA328}"/>
              </a:ext>
            </a:extLst>
          </p:cNvPr>
          <p:cNvGrpSpPr/>
          <p:nvPr/>
        </p:nvGrpSpPr>
        <p:grpSpPr>
          <a:xfrm>
            <a:off x="3702756" y="2218675"/>
            <a:ext cx="5774751" cy="1028146"/>
            <a:chOff x="3974544" y="1008636"/>
            <a:chExt cx="4331064" cy="771110"/>
          </a:xfrm>
        </p:grpSpPr>
        <p:grpSp>
          <p:nvGrpSpPr>
            <p:cNvPr id="65" name="组合 64">
              <a:extLst>
                <a:ext uri="{FF2B5EF4-FFF2-40B4-BE49-F238E27FC236}">
                  <a16:creationId xmlns:a16="http://schemas.microsoft.com/office/drawing/2014/main" id="{CDFDEC9C-F2E9-4308-854B-B2BF295844AC}"/>
                </a:ext>
              </a:extLst>
            </p:cNvPr>
            <p:cNvGrpSpPr/>
            <p:nvPr/>
          </p:nvGrpSpPr>
          <p:grpSpPr>
            <a:xfrm>
              <a:off x="3974544" y="1008636"/>
              <a:ext cx="741472" cy="741472"/>
              <a:chOff x="3059832" y="3339719"/>
              <a:chExt cx="3607562" cy="3607562"/>
            </a:xfrm>
          </p:grpSpPr>
          <p:sp>
            <p:nvSpPr>
              <p:cNvPr id="71" name="椭圆 70">
                <a:extLst>
                  <a:ext uri="{FF2B5EF4-FFF2-40B4-BE49-F238E27FC236}">
                    <a16:creationId xmlns:a16="http://schemas.microsoft.com/office/drawing/2014/main" id="{DED5BF98-9CE9-4F7D-8DE3-8C235D2CD8C8}"/>
                  </a:ext>
                </a:extLst>
              </p:cNvPr>
              <p:cNvSpPr/>
              <p:nvPr/>
            </p:nvSpPr>
            <p:spPr>
              <a:xfrm>
                <a:off x="3059832" y="3339719"/>
                <a:ext cx="3607562" cy="3607562"/>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sp>
            <p:nvSpPr>
              <p:cNvPr id="72" name="同心圆 69">
                <a:extLst>
                  <a:ext uri="{FF2B5EF4-FFF2-40B4-BE49-F238E27FC236}">
                    <a16:creationId xmlns:a16="http://schemas.microsoft.com/office/drawing/2014/main" id="{9D338427-7927-41C9-975D-51C9C2D4DF49}"/>
                  </a:ext>
                </a:extLst>
              </p:cNvPr>
              <p:cNvSpPr/>
              <p:nvPr/>
            </p:nvSpPr>
            <p:spPr>
              <a:xfrm>
                <a:off x="3168202" y="3448089"/>
                <a:ext cx="3390826" cy="3390826"/>
              </a:xfrm>
              <a:prstGeom prst="donut">
                <a:avLst>
                  <a:gd name="adj" fmla="val 4879"/>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grpSp>
        <p:grpSp>
          <p:nvGrpSpPr>
            <p:cNvPr id="66" name="Group 5">
              <a:extLst>
                <a:ext uri="{FF2B5EF4-FFF2-40B4-BE49-F238E27FC236}">
                  <a16:creationId xmlns:a16="http://schemas.microsoft.com/office/drawing/2014/main" id="{AFE223E1-98AD-4A77-B2ED-97C6462E12ED}"/>
                </a:ext>
              </a:extLst>
            </p:cNvPr>
            <p:cNvGrpSpPr/>
            <p:nvPr/>
          </p:nvGrpSpPr>
          <p:grpSpPr>
            <a:xfrm>
              <a:off x="4174791" y="1035216"/>
              <a:ext cx="4130817" cy="744530"/>
              <a:chOff x="1778674" y="1237152"/>
              <a:chExt cx="5507756" cy="992705"/>
            </a:xfrm>
          </p:grpSpPr>
          <p:sp>
            <p:nvSpPr>
              <p:cNvPr id="67" name="TextBox 6">
                <a:extLst>
                  <a:ext uri="{FF2B5EF4-FFF2-40B4-BE49-F238E27FC236}">
                    <a16:creationId xmlns:a16="http://schemas.microsoft.com/office/drawing/2014/main" id="{164289D1-2F80-4C14-BB4D-03A8EB5926B4}"/>
                  </a:ext>
                </a:extLst>
              </p:cNvPr>
              <p:cNvSpPr txBox="1"/>
              <p:nvPr/>
            </p:nvSpPr>
            <p:spPr>
              <a:xfrm>
                <a:off x="1778674" y="1237152"/>
                <a:ext cx="917998" cy="707886"/>
              </a:xfrm>
              <a:prstGeom prst="rect">
                <a:avLst/>
              </a:prstGeom>
              <a:noFill/>
            </p:spPr>
            <p:txBody>
              <a:bodyPr wrap="non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6600" b="0" i="0" u="none" strike="noStrike" kern="0" cap="none" spc="0" normalizeH="0" baseline="0" noProof="0">
                    <a:ln>
                      <a:noFill/>
                    </a:ln>
                    <a:solidFill>
                      <a:schemeClr val="bg1"/>
                    </a:solidFill>
                    <a:effectLst/>
                    <a:uLnTx/>
                    <a:uFillTx/>
                    <a:latin typeface="字魂36号-正文宋楷" panose="02000000000000000000" pitchFamily="2" charset="-122"/>
                    <a:ea typeface="字魂36号-正文宋楷" panose="02000000000000000000" pitchFamily="2" charset="-122"/>
                    <a:cs typeface="+mn-ea"/>
                    <a:sym typeface="+mn-lt"/>
                  </a:rPr>
                  <a:t>04</a:t>
                </a:r>
                <a:endParaRPr kumimoji="0" lang="en-US" altLang="zh-CN" sz="6600" b="0" i="0" u="none" strike="noStrike" kern="0" cap="none" spc="0" normalizeH="0" baseline="0" noProof="0" dirty="0">
                  <a:ln>
                    <a:noFill/>
                  </a:ln>
                  <a:solidFill>
                    <a:schemeClr val="bg1"/>
                  </a:solidFill>
                  <a:effectLst/>
                  <a:uLnTx/>
                  <a:uFillTx/>
                  <a:latin typeface="字魂36号-正文宋楷" panose="02000000000000000000" pitchFamily="2" charset="-122"/>
                  <a:ea typeface="字魂36号-正文宋楷" panose="02000000000000000000" pitchFamily="2" charset="-122"/>
                  <a:cs typeface="+mn-ea"/>
                  <a:sym typeface="+mn-lt"/>
                </a:endParaRPr>
              </a:p>
            </p:txBody>
          </p:sp>
          <p:sp>
            <p:nvSpPr>
              <p:cNvPr id="69" name="TextBox 8">
                <a:extLst>
                  <a:ext uri="{FF2B5EF4-FFF2-40B4-BE49-F238E27FC236}">
                    <a16:creationId xmlns:a16="http://schemas.microsoft.com/office/drawing/2014/main" id="{AF624B1B-5D28-40C3-B1E3-FB8186F0C655}"/>
                  </a:ext>
                </a:extLst>
              </p:cNvPr>
              <p:cNvSpPr txBox="1"/>
              <p:nvPr/>
            </p:nvSpPr>
            <p:spPr>
              <a:xfrm>
                <a:off x="3323856" y="1986993"/>
                <a:ext cx="3962574" cy="242864"/>
              </a:xfrm>
              <a:prstGeom prst="rect">
                <a:avLst/>
              </a:prstGeom>
              <a:noFill/>
            </p:spPr>
            <p:txBody>
              <a:bodyPr wrap="none" lIns="480000" tIns="0" rIns="0" bIns="0" anchor="b"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300" normalizeH="0" baseline="0" noProof="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rPr>
                  <a:t>Hoạt động </a:t>
                </a:r>
              </a:p>
              <a:p>
                <a:pPr marL="0" marR="0" lvl="0" indent="0" defTabSz="914400" eaLnBrk="1" fontAlgn="auto" latinLnBrk="0" hangingPunct="1">
                  <a:lnSpc>
                    <a:spcPct val="100000"/>
                  </a:lnSpc>
                  <a:spcBef>
                    <a:spcPts val="0"/>
                  </a:spcBef>
                  <a:spcAft>
                    <a:spcPts val="0"/>
                  </a:spcAft>
                  <a:buClrTx/>
                  <a:buSzTx/>
                  <a:buFontTx/>
                  <a:buNone/>
                  <a:tabLst/>
                  <a:defRPr/>
                </a:pPr>
                <a:r>
                  <a:rPr lang="en-US" altLang="zh-CN" sz="4400" b="1" kern="0" spc="30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sym typeface="+mn-lt"/>
                  </a:rPr>
                  <a:t> </a:t>
                </a:r>
                <a:r>
                  <a:rPr kumimoji="0" lang="en-US" altLang="zh-CN" sz="4400" b="1" i="0" u="none" strike="noStrike" kern="0" cap="none" spc="300" normalizeH="0" baseline="0" noProof="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rPr>
                  <a:t>vận dụng</a:t>
                </a:r>
                <a:endParaRPr kumimoji="0" lang="zh-CN" altLang="en-US" sz="4400" b="1" i="0" u="none" strike="noStrike" kern="0" cap="none" spc="30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endParaRPr>
              </a:p>
            </p:txBody>
          </p:sp>
        </p:grpSp>
      </p:grpSp>
      <p:pic>
        <p:nvPicPr>
          <p:cNvPr id="73" name="图片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33400" y="3986030"/>
            <a:ext cx="2370415" cy="2819400"/>
          </a:xfrm>
          <a:prstGeom prst="rect">
            <a:avLst/>
          </a:prstGeom>
        </p:spPr>
      </p:pic>
      <p:pic>
        <p:nvPicPr>
          <p:cNvPr id="74" name="图片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16201">
            <a:off x="9407221" y="4915658"/>
            <a:ext cx="2068340" cy="1328053"/>
          </a:xfrm>
          <a:prstGeom prst="rect">
            <a:avLst/>
          </a:prstGeom>
        </p:spPr>
      </p:pic>
      <p:pic>
        <p:nvPicPr>
          <p:cNvPr id="75" name="图片 7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9647" y="4624735"/>
            <a:ext cx="443832" cy="631228"/>
          </a:xfrm>
          <a:prstGeom prst="rect">
            <a:avLst/>
          </a:prstGeom>
        </p:spPr>
      </p:pic>
      <p:grpSp>
        <p:nvGrpSpPr>
          <p:cNvPr id="18" name="组合 5">
            <a:extLst>
              <a:ext uri="{FF2B5EF4-FFF2-40B4-BE49-F238E27FC236}">
                <a16:creationId xmlns:a16="http://schemas.microsoft.com/office/drawing/2014/main" id="{CD6D1509-E0CA-4F02-9C7E-08E4AEB9E0D5}"/>
              </a:ext>
            </a:extLst>
          </p:cNvPr>
          <p:cNvGrpSpPr/>
          <p:nvPr/>
        </p:nvGrpSpPr>
        <p:grpSpPr>
          <a:xfrm>
            <a:off x="5290163" y="1869582"/>
            <a:ext cx="4156025" cy="1593189"/>
            <a:chOff x="1875498" y="4397824"/>
            <a:chExt cx="3673763" cy="1219439"/>
          </a:xfrm>
          <a:noFill/>
        </p:grpSpPr>
        <p:sp>
          <p:nvSpPr>
            <p:cNvPr id="19" name="圆角矩形 6">
              <a:extLst>
                <a:ext uri="{FF2B5EF4-FFF2-40B4-BE49-F238E27FC236}">
                  <a16:creationId xmlns:a16="http://schemas.microsoft.com/office/drawing/2014/main" id="{D08DAA93-C378-49BD-9A92-2E75C8CB888E}"/>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800">
                <a:latin typeface="字魂36号-正文宋楷" panose="02000000000000000000" pitchFamily="2" charset="-122"/>
                <a:ea typeface="字魂36号-正文宋楷" panose="02000000000000000000" pitchFamily="2" charset="-122"/>
              </a:endParaRPr>
            </a:p>
          </p:txBody>
        </p:sp>
        <p:sp>
          <p:nvSpPr>
            <p:cNvPr id="20" name="文本框 38">
              <a:extLst>
                <a:ext uri="{FF2B5EF4-FFF2-40B4-BE49-F238E27FC236}">
                  <a16:creationId xmlns:a16="http://schemas.microsoft.com/office/drawing/2014/main" id="{0CB3AA79-0EFD-4AAB-8821-BDBAD07AEB2D}"/>
                </a:ext>
              </a:extLst>
            </p:cNvPr>
            <p:cNvSpPr txBox="1"/>
            <p:nvPr/>
          </p:nvSpPr>
          <p:spPr>
            <a:xfrm>
              <a:off x="1875498" y="5044263"/>
              <a:ext cx="3669679" cy="573000"/>
            </a:xfrm>
            <a:prstGeom prst="rect">
              <a:avLst/>
            </a:prstGeom>
            <a:grpFill/>
            <a:ln>
              <a:noFill/>
            </a:ln>
          </p:spPr>
          <p:txBody>
            <a:bodyPr wrap="square" lIns="72000" tIns="0" rIns="72000" bIns="0" anchor="ctr" anchorCtr="0">
              <a:noAutofit/>
            </a:bodyPr>
            <a:lstStyle/>
            <a:p>
              <a:pPr algn="ctr" defTabSz="914378">
                <a:lnSpc>
                  <a:spcPct val="120000"/>
                </a:lnSpc>
                <a:defRPr/>
              </a:pPr>
              <a:br>
                <a:rPr lang="zh-CN" altLang="en-US" sz="6000" b="1"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rPr>
              </a:br>
              <a:endParaRPr lang="zh-CN" altLang="en-US" sz="6000" b="1"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pic>
        <p:nvPicPr>
          <p:cNvPr id="21" name="图片 19">
            <a:extLst>
              <a:ext uri="{FF2B5EF4-FFF2-40B4-BE49-F238E27FC236}">
                <a16:creationId xmlns:a16="http://schemas.microsoft.com/office/drawing/2014/main" id="{988A3016-7ECE-4492-A696-9D83F30961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0836" y="2712989"/>
            <a:ext cx="5266750" cy="52667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78827601"/>
      </p:ext>
    </p:extLst>
  </p:cSld>
  <p:clrMapOvr>
    <a:masterClrMapping/>
  </p:clrMapOvr>
  <mc:AlternateContent xmlns:mc="http://schemas.openxmlformats.org/markup-compatibility/2006" xmlns:p14="http://schemas.microsoft.com/office/powerpoint/2010/main">
    <mc:Choice Requires="p14">
      <p:transition spd="slow" p14:dur="30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1000"/>
                                        <p:tgtEl>
                                          <p:spTgt spid="63"/>
                                        </p:tgtEl>
                                      </p:cBhvr>
                                    </p:animEffect>
                                    <p:anim calcmode="lin" valueType="num">
                                      <p:cBhvr>
                                        <p:cTn id="12" dur="1000" fill="hold"/>
                                        <p:tgtEl>
                                          <p:spTgt spid="63"/>
                                        </p:tgtEl>
                                        <p:attrNameLst>
                                          <p:attrName>ppt_x</p:attrName>
                                        </p:attrNameLst>
                                      </p:cBhvr>
                                      <p:tavLst>
                                        <p:tav tm="0">
                                          <p:val>
                                            <p:strVal val="#ppt_x"/>
                                          </p:val>
                                        </p:tav>
                                        <p:tav tm="100000">
                                          <p:val>
                                            <p:strVal val="#ppt_x"/>
                                          </p:val>
                                        </p:tav>
                                      </p:tavLst>
                                    </p:anim>
                                    <p:anim calcmode="lin" valueType="num">
                                      <p:cBhvr>
                                        <p:cTn id="13" dur="1000" fill="hold"/>
                                        <p:tgtEl>
                                          <p:spTgt spid="6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1000"/>
                                        <p:tgtEl>
                                          <p:spTgt spid="62"/>
                                        </p:tgtEl>
                                      </p:cBhvr>
                                    </p:animEffect>
                                    <p:anim calcmode="lin" valueType="num">
                                      <p:cBhvr>
                                        <p:cTn id="18" dur="1000" fill="hold"/>
                                        <p:tgtEl>
                                          <p:spTgt spid="62"/>
                                        </p:tgtEl>
                                        <p:attrNameLst>
                                          <p:attrName>ppt_x</p:attrName>
                                        </p:attrNameLst>
                                      </p:cBhvr>
                                      <p:tavLst>
                                        <p:tav tm="0">
                                          <p:val>
                                            <p:strVal val="#ppt_x"/>
                                          </p:val>
                                        </p:tav>
                                        <p:tav tm="100000">
                                          <p:val>
                                            <p:strVal val="#ppt_x"/>
                                          </p:val>
                                        </p:tav>
                                      </p:tavLst>
                                    </p:anim>
                                    <p:anim calcmode="lin" valueType="num">
                                      <p:cBhvr>
                                        <p:cTn id="19" dur="1000" fill="hold"/>
                                        <p:tgtEl>
                                          <p:spTgt spid="6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22" dur="3000" fill="hold"/>
                                        <p:tgtEl>
                                          <p:spTgt spid="75"/>
                                        </p:tgtEl>
                                        <p:attrNameLst>
                                          <p:attrName>ppt_x</p:attrName>
                                          <p:attrName>ppt_y</p:attrName>
                                        </p:attrNameLst>
                                      </p:cBhvr>
                                      <p:rCtr x="7604" y="-324"/>
                                    </p:animMotion>
                                  </p:childTnLst>
                                </p:cTn>
                              </p:par>
                              <p:par>
                                <p:cTn id="23" presetID="22" presetClass="entr" presetSubtype="8" fill="hold"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left)">
                                      <p:cBhvr>
                                        <p:cTn id="25" dur="2000"/>
                                        <p:tgtEl>
                                          <p:spTgt spid="74"/>
                                        </p:tgtEl>
                                      </p:cBhvr>
                                    </p:animEffect>
                                  </p:childTnLst>
                                </p:cTn>
                              </p:par>
                              <p:par>
                                <p:cTn id="26" presetID="42" presetClass="entr" presetSubtype="0" fill="hold"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1000"/>
                                        <p:tgtEl>
                                          <p:spTgt spid="73"/>
                                        </p:tgtEl>
                                      </p:cBhvr>
                                    </p:animEffect>
                                    <p:anim calcmode="lin" valueType="num">
                                      <p:cBhvr>
                                        <p:cTn id="29" dur="1000" fill="hold"/>
                                        <p:tgtEl>
                                          <p:spTgt spid="73"/>
                                        </p:tgtEl>
                                        <p:attrNameLst>
                                          <p:attrName>ppt_x</p:attrName>
                                        </p:attrNameLst>
                                      </p:cBhvr>
                                      <p:tavLst>
                                        <p:tav tm="0">
                                          <p:val>
                                            <p:strVal val="#ppt_x"/>
                                          </p:val>
                                        </p:tav>
                                        <p:tav tm="100000">
                                          <p:val>
                                            <p:strVal val="#ppt_x"/>
                                          </p:val>
                                        </p:tav>
                                      </p:tavLst>
                                    </p:anim>
                                    <p:anim calcmode="lin" valueType="num">
                                      <p:cBhvr>
                                        <p:cTn id="30" dur="1000" fill="hold"/>
                                        <p:tgtEl>
                                          <p:spTgt spid="73"/>
                                        </p:tgtEl>
                                        <p:attrNameLst>
                                          <p:attrName>ppt_y</p:attrName>
                                        </p:attrNameLst>
                                      </p:cBhvr>
                                      <p:tavLst>
                                        <p:tav tm="0">
                                          <p:val>
                                            <p:strVal val="#ppt_y+.1"/>
                                          </p:val>
                                        </p:tav>
                                        <p:tav tm="100000">
                                          <p:val>
                                            <p:strVal val="#ppt_y"/>
                                          </p:val>
                                        </p:tav>
                                      </p:tavLst>
                                    </p:anim>
                                  </p:childTnLst>
                                </p:cTn>
                              </p:par>
                              <p:par>
                                <p:cTn id="31" presetID="45" presetClass="entr" presetSubtype="0" fill="hold" nodeType="withEffect">
                                  <p:stCondLst>
                                    <p:cond delay="1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000"/>
                                        <p:tgtEl>
                                          <p:spTgt spid="18"/>
                                        </p:tgtEl>
                                      </p:cBhvr>
                                    </p:animEffect>
                                    <p:anim calcmode="lin" valueType="num">
                                      <p:cBhvr>
                                        <p:cTn id="34" dur="2000" fill="hold"/>
                                        <p:tgtEl>
                                          <p:spTgt spid="18"/>
                                        </p:tgtEl>
                                        <p:attrNameLst>
                                          <p:attrName>ppt_w</p:attrName>
                                        </p:attrNameLst>
                                      </p:cBhvr>
                                      <p:tavLst>
                                        <p:tav tm="0" fmla="#ppt_w*sin(2.5*pi*$)">
                                          <p:val>
                                            <p:fltVal val="0"/>
                                          </p:val>
                                        </p:tav>
                                        <p:tav tm="100000">
                                          <p:val>
                                            <p:fltVal val="1"/>
                                          </p:val>
                                        </p:tav>
                                      </p:tavLst>
                                    </p:anim>
                                    <p:anim calcmode="lin" valueType="num">
                                      <p:cBhvr>
                                        <p:cTn id="35" dur="2000" fill="hold"/>
                                        <p:tgtEl>
                                          <p:spTgt spid="18"/>
                                        </p:tgtEl>
                                        <p:attrNameLst>
                                          <p:attrName>ppt_h</p:attrName>
                                        </p:attrNameLst>
                                      </p:cBhvr>
                                      <p:tavLst>
                                        <p:tav tm="0">
                                          <p:val>
                                            <p:strVal val="#ppt_h"/>
                                          </p:val>
                                        </p:tav>
                                        <p:tav tm="100000">
                                          <p:val>
                                            <p:strVal val="#ppt_h"/>
                                          </p:val>
                                        </p:tav>
                                      </p:tavLst>
                                    </p:anim>
                                  </p:childTnLst>
                                </p:cTn>
                              </p:par>
                              <p:par>
                                <p:cTn id="36" presetID="22" presetClass="entr" presetSubtype="4"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10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additive="base">
                                        <p:cTn id="43" dur="1000" fill="hold"/>
                                        <p:tgtEl>
                                          <p:spTgt spid="64"/>
                                        </p:tgtEl>
                                        <p:attrNameLst>
                                          <p:attrName>ppt_x</p:attrName>
                                        </p:attrNameLst>
                                      </p:cBhvr>
                                      <p:tavLst>
                                        <p:tav tm="0">
                                          <p:val>
                                            <p:strVal val="1+#ppt_w/2"/>
                                          </p:val>
                                        </p:tav>
                                        <p:tav tm="100000">
                                          <p:val>
                                            <p:strVal val="#ppt_x"/>
                                          </p:val>
                                        </p:tav>
                                      </p:tavLst>
                                    </p:anim>
                                    <p:anim calcmode="lin" valueType="num">
                                      <p:cBhvr additive="base">
                                        <p:cTn id="44" dur="10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76200"/>
            <a:ext cx="11125200" cy="6633138"/>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547994" y="5374395"/>
            <a:ext cx="2068340" cy="1328053"/>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5400" y="590517"/>
            <a:ext cx="2057400" cy="1168732"/>
          </a:xfrm>
          <a:prstGeom prst="rect">
            <a:avLst/>
          </a:prstGeom>
        </p:spPr>
      </p:pic>
      <p:sp>
        <p:nvSpPr>
          <p:cNvPr id="16" name="矩形 15">
            <a:extLst>
              <a:ext uri="{FF2B5EF4-FFF2-40B4-BE49-F238E27FC236}">
                <a16:creationId xmlns:a16="http://schemas.microsoft.com/office/drawing/2014/main" id="{BA470F2E-80F2-4DE8-81CE-707F27B30EC4}"/>
              </a:ext>
            </a:extLst>
          </p:cNvPr>
          <p:cNvSpPr/>
          <p:nvPr/>
        </p:nvSpPr>
        <p:spPr>
          <a:xfrm>
            <a:off x="3197489" y="578020"/>
            <a:ext cx="7467600" cy="981675"/>
          </a:xfrm>
          <a:prstGeom prst="rect">
            <a:avLst/>
          </a:prstGeom>
        </p:spPr>
        <p:txBody>
          <a:bodyPr wrap="square">
            <a:noAutofit/>
          </a:bodyPr>
          <a:lstStyle/>
          <a:p>
            <a:pPr>
              <a:lnSpc>
                <a:spcPct val="150000"/>
              </a:lnSpc>
              <a:buClr>
                <a:schemeClr val="tx1">
                  <a:lumMod val="50000"/>
                  <a:lumOff val="50000"/>
                </a:schemeClr>
              </a:buClr>
            </a:pPr>
            <a:r>
              <a:rPr lang="nl-NL" sz="3200" b="1" i="1" u="sng">
                <a:solidFill>
                  <a:srgbClr val="C00000"/>
                </a:solidFill>
                <a:latin typeface="Times New Roman" panose="02020603050405020304" pitchFamily="18" charset="0"/>
                <a:cs typeface="Times New Roman" panose="02020603050405020304" pitchFamily="18" charset="0"/>
              </a:rPr>
              <a:t>Hoạt động vận dụng</a:t>
            </a:r>
            <a:endParaRPr lang="zh-CN" altLang="en-US" sz="5400" b="1" i="1" noProof="1">
              <a:solidFill>
                <a:srgbClr val="C0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24" name="图片 10">
            <a:extLst>
              <a:ext uri="{FF2B5EF4-FFF2-40B4-BE49-F238E27FC236}">
                <a16:creationId xmlns:a16="http://schemas.microsoft.com/office/drawing/2014/main" id="{7FFDCFF5-FDA8-4A79-A66D-B530FEF4F4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400" y="5810883"/>
            <a:ext cx="1028700" cy="584366"/>
          </a:xfrm>
          <a:prstGeom prst="rect">
            <a:avLst/>
          </a:prstGeom>
        </p:spPr>
      </p:pic>
      <p:pic>
        <p:nvPicPr>
          <p:cNvPr id="8" name="图片 13">
            <a:extLst>
              <a:ext uri="{FF2B5EF4-FFF2-40B4-BE49-F238E27FC236}">
                <a16:creationId xmlns:a16="http://schemas.microsoft.com/office/drawing/2014/main" id="{FF7FFEF1-9A26-486C-9A97-61F3B57E2E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074891">
            <a:off x="1154831" y="2516670"/>
            <a:ext cx="4218362" cy="2562052"/>
          </a:xfrm>
          <a:prstGeom prst="rect">
            <a:avLst/>
          </a:prstGeom>
        </p:spPr>
      </p:pic>
      <p:pic>
        <p:nvPicPr>
          <p:cNvPr id="9" name="图片 6">
            <a:extLst>
              <a:ext uri="{FF2B5EF4-FFF2-40B4-BE49-F238E27FC236}">
                <a16:creationId xmlns:a16="http://schemas.microsoft.com/office/drawing/2014/main" id="{05558B67-62B8-4253-AAB7-6F1AAE49E5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676400" y="4280699"/>
            <a:ext cx="3867150" cy="2114550"/>
          </a:xfrm>
          <a:prstGeom prst="rect">
            <a:avLst/>
          </a:prstGeom>
        </p:spPr>
      </p:pic>
      <p:pic>
        <p:nvPicPr>
          <p:cNvPr id="10" name="图片 16">
            <a:extLst>
              <a:ext uri="{FF2B5EF4-FFF2-40B4-BE49-F238E27FC236}">
                <a16:creationId xmlns:a16="http://schemas.microsoft.com/office/drawing/2014/main" id="{11ED826C-CB1E-44FB-AF41-1FBDD4DD2A7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6200000">
            <a:off x="6832458" y="119925"/>
            <a:ext cx="3022729" cy="5600545"/>
          </a:xfrm>
          <a:prstGeom prst="rect">
            <a:avLst/>
          </a:prstGeom>
        </p:spPr>
      </p:pic>
      <p:sp>
        <p:nvSpPr>
          <p:cNvPr id="11" name="矩形 19">
            <a:extLst>
              <a:ext uri="{FF2B5EF4-FFF2-40B4-BE49-F238E27FC236}">
                <a16:creationId xmlns:a16="http://schemas.microsoft.com/office/drawing/2014/main" id="{4E170E82-D126-4936-82EB-4346538A782B}"/>
              </a:ext>
            </a:extLst>
          </p:cNvPr>
          <p:cNvSpPr/>
          <p:nvPr/>
        </p:nvSpPr>
        <p:spPr>
          <a:xfrm>
            <a:off x="6276396" y="1899467"/>
            <a:ext cx="9862260" cy="622391"/>
          </a:xfrm>
          <a:prstGeom prst="rect">
            <a:avLst/>
          </a:prstGeom>
          <a:noFill/>
          <a:ln>
            <a:noFill/>
          </a:ln>
        </p:spPr>
        <p:txBody>
          <a:bodyPr wrap="none" lIns="72000" tIns="0" rIns="72000" bIns="0">
            <a:noAutofit/>
          </a:bodyPr>
          <a:lstStyle/>
          <a:p>
            <a:r>
              <a:rPr lang="en-US" sz="2400" i="1">
                <a:latin typeface="Times New Roman" panose="02020603050405020304" pitchFamily="18" charset="0"/>
                <a:cs typeface="Times New Roman" panose="02020603050405020304" pitchFamily="18" charset="0"/>
              </a:rPr>
              <a:t>Lão Tử cho rằng “Kẻ biết người </a:t>
            </a:r>
          </a:p>
          <a:p>
            <a:r>
              <a:rPr lang="en-US" sz="2400" i="1">
                <a:latin typeface="Times New Roman" panose="02020603050405020304" pitchFamily="18" charset="0"/>
                <a:cs typeface="Times New Roman" panose="02020603050405020304" pitchFamily="18" charset="0"/>
              </a:rPr>
              <a:t>là người khôn, kẻ biết mình là </a:t>
            </a:r>
          </a:p>
          <a:p>
            <a:r>
              <a:rPr lang="en-US" sz="2400" i="1">
                <a:latin typeface="Times New Roman" panose="02020603050405020304" pitchFamily="18" charset="0"/>
                <a:cs typeface="Times New Roman" panose="02020603050405020304" pitchFamily="18" charset="0"/>
              </a:rPr>
              <a:t>người sáng”. Em hãy viết một </a:t>
            </a:r>
          </a:p>
          <a:p>
            <a:r>
              <a:rPr lang="en-US" sz="2400" i="1">
                <a:latin typeface="Times New Roman" panose="02020603050405020304" pitchFamily="18" charset="0"/>
                <a:cs typeface="Times New Roman" panose="02020603050405020304" pitchFamily="18" charset="0"/>
              </a:rPr>
              <a:t>đoạn văn trình bày suy nghĩ </a:t>
            </a:r>
          </a:p>
          <a:p>
            <a:r>
              <a:rPr lang="en-US" sz="2400" i="1">
                <a:latin typeface="Times New Roman" panose="02020603050405020304" pitchFamily="18" charset="0"/>
                <a:cs typeface="Times New Roman" panose="02020603050405020304" pitchFamily="18" charset="0"/>
              </a:rPr>
              <a:t>về câu nói trên</a:t>
            </a:r>
            <a:endParaRPr lang="en-US" sz="2400">
              <a:latin typeface="Times New Roman" panose="02020603050405020304" pitchFamily="18" charset="0"/>
              <a:cs typeface="Times New Roman" panose="02020603050405020304" pitchFamily="18" charset="0"/>
            </a:endParaRPr>
          </a:p>
        </p:txBody>
      </p:sp>
      <p:pic>
        <p:nvPicPr>
          <p:cNvPr id="13" name="图片 17">
            <a:extLst>
              <a:ext uri="{FF2B5EF4-FFF2-40B4-BE49-F238E27FC236}">
                <a16:creationId xmlns:a16="http://schemas.microsoft.com/office/drawing/2014/main" id="{1BED713F-93AD-49D2-96FA-36D3737108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13796" y="3764041"/>
            <a:ext cx="1505976" cy="815579"/>
          </a:xfrm>
          <a:prstGeom prst="rect">
            <a:avLst/>
          </a:prstGeom>
        </p:spPr>
      </p:pic>
    </p:spTree>
    <p:extLst>
      <p:ext uri="{BB962C8B-B14F-4D97-AF65-F5344CB8AC3E}">
        <p14:creationId xmlns:p14="http://schemas.microsoft.com/office/powerpoint/2010/main" val="3212205049"/>
      </p:ext>
    </p:extLst>
  </p:cSld>
  <p:clrMapOvr>
    <a:masterClrMapping/>
  </p:clrMapOvr>
  <mc:AlternateContent xmlns:mc="http://schemas.openxmlformats.org/markup-compatibility/2006" xmlns:p14="http://schemas.microsoft.com/office/powerpoint/2010/main">
    <mc:Choice Requires="p14">
      <p:transition spd="slow" p14:dur="30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par>
                                <p:cTn id="8" presetID="2"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3000" fill="hold"/>
                                        <p:tgtEl>
                                          <p:spTgt spid="2"/>
                                        </p:tgtEl>
                                        <p:attrNameLst>
                                          <p:attrName>ppt_x</p:attrName>
                                        </p:attrNameLst>
                                      </p:cBhvr>
                                      <p:tavLst>
                                        <p:tav tm="0">
                                          <p:val>
                                            <p:strVal val="0-#ppt_w/2"/>
                                          </p:val>
                                        </p:tav>
                                        <p:tav tm="100000">
                                          <p:val>
                                            <p:strVal val="#ppt_x"/>
                                          </p:val>
                                        </p:tav>
                                      </p:tavLst>
                                    </p:anim>
                                    <p:anim calcmode="lin" valueType="num">
                                      <p:cBhvr additive="base">
                                        <p:cTn id="11" dur="3000" fill="hold"/>
                                        <p:tgtEl>
                                          <p:spTgt spid="2"/>
                                        </p:tgtEl>
                                        <p:attrNameLst>
                                          <p:attrName>ppt_y</p:attrName>
                                        </p:attrNameLst>
                                      </p:cBhvr>
                                      <p:tavLst>
                                        <p:tav tm="0">
                                          <p:val>
                                            <p:strVal val="1+#ppt_h/2"/>
                                          </p:val>
                                        </p:tav>
                                        <p:tav tm="100000">
                                          <p:val>
                                            <p:strVal val="#ppt_y"/>
                                          </p:val>
                                        </p:tav>
                                      </p:tavLst>
                                    </p:anim>
                                  </p:childTnLst>
                                </p:cTn>
                              </p:par>
                              <p:par>
                                <p:cTn id="12" presetID="22" presetClass="entr" presetSubtype="8" fill="hold" grpId="0" nodeType="withEffect">
                                  <p:stCondLst>
                                    <p:cond delay="300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2000"/>
                                        <p:tgtEl>
                                          <p:spTgt spid="16"/>
                                        </p:tgtEl>
                                      </p:cBhvr>
                                    </p:animEffect>
                                  </p:childTnLst>
                                </p:cTn>
                              </p:par>
                              <p:par>
                                <p:cTn id="15" presetID="2" presetClass="entr" presetSubtype="12"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3000" fill="hold"/>
                                        <p:tgtEl>
                                          <p:spTgt spid="24"/>
                                        </p:tgtEl>
                                        <p:attrNameLst>
                                          <p:attrName>ppt_x</p:attrName>
                                        </p:attrNameLst>
                                      </p:cBhvr>
                                      <p:tavLst>
                                        <p:tav tm="0">
                                          <p:val>
                                            <p:strVal val="0-#ppt_w/2"/>
                                          </p:val>
                                        </p:tav>
                                        <p:tav tm="100000">
                                          <p:val>
                                            <p:strVal val="#ppt_x"/>
                                          </p:val>
                                        </p:tav>
                                      </p:tavLst>
                                    </p:anim>
                                    <p:anim calcmode="lin" valueType="num">
                                      <p:cBhvr additive="base">
                                        <p:cTn id="18" dur="3000" fill="hold"/>
                                        <p:tgtEl>
                                          <p:spTgt spid="24"/>
                                        </p:tgtEl>
                                        <p:attrNameLst>
                                          <p:attrName>ppt_y</p:attrName>
                                        </p:attrNameLst>
                                      </p:cBhvr>
                                      <p:tavLst>
                                        <p:tav tm="0">
                                          <p:val>
                                            <p:strVal val="1+#ppt_h/2"/>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3000" fill="hold"/>
                                        <p:tgtEl>
                                          <p:spTgt spid="9"/>
                                        </p:tgtEl>
                                        <p:attrNameLst>
                                          <p:attrName>ppt_x</p:attrName>
                                        </p:attrNameLst>
                                      </p:cBhvr>
                                      <p:tavLst>
                                        <p:tav tm="0">
                                          <p:val>
                                            <p:strVal val="0-#ppt_w/2"/>
                                          </p:val>
                                        </p:tav>
                                        <p:tav tm="100000">
                                          <p:val>
                                            <p:strVal val="#ppt_x"/>
                                          </p:val>
                                        </p:tav>
                                      </p:tavLst>
                                    </p:anim>
                                    <p:anim calcmode="lin" valueType="num">
                                      <p:cBhvr additive="base">
                                        <p:cTn id="22" dur="3000" fill="hold"/>
                                        <p:tgtEl>
                                          <p:spTgt spid="9"/>
                                        </p:tgtEl>
                                        <p:attrNameLst>
                                          <p:attrName>ppt_y</p:attrName>
                                        </p:attrNameLst>
                                      </p:cBhvr>
                                      <p:tavLst>
                                        <p:tav tm="0">
                                          <p:val>
                                            <p:strVal val="#ppt_y"/>
                                          </p:val>
                                        </p:tav>
                                        <p:tav tm="100000">
                                          <p:val>
                                            <p:strVal val="#ppt_y"/>
                                          </p:val>
                                        </p:tav>
                                      </p:tavLst>
                                    </p:anim>
                                  </p:childTnLst>
                                </p:cTn>
                              </p:par>
                            </p:childTnLst>
                          </p:cTn>
                        </p:par>
                        <p:par>
                          <p:cTn id="23" fill="hold">
                            <p:stCondLst>
                              <p:cond delay="500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32" presetClass="emph" presetSubtype="0" fill="hold" nodeType="withEffect">
                                  <p:stCondLst>
                                    <p:cond delay="0"/>
                                  </p:stCondLst>
                                  <p:childTnLst>
                                    <p:animRot by="120000">
                                      <p:cBhvr>
                                        <p:cTn id="30" dur="300" fill="hold">
                                          <p:stCondLst>
                                            <p:cond delay="0"/>
                                          </p:stCondLst>
                                        </p:cTn>
                                        <p:tgtEl>
                                          <p:spTgt spid="10"/>
                                        </p:tgtEl>
                                        <p:attrNameLst>
                                          <p:attrName>r</p:attrName>
                                        </p:attrNameLst>
                                      </p:cBhvr>
                                    </p:animRot>
                                    <p:animRot by="-240000">
                                      <p:cBhvr>
                                        <p:cTn id="31" dur="600" fill="hold">
                                          <p:stCondLst>
                                            <p:cond delay="600"/>
                                          </p:stCondLst>
                                        </p:cTn>
                                        <p:tgtEl>
                                          <p:spTgt spid="10"/>
                                        </p:tgtEl>
                                        <p:attrNameLst>
                                          <p:attrName>r</p:attrName>
                                        </p:attrNameLst>
                                      </p:cBhvr>
                                    </p:animRot>
                                    <p:animRot by="240000">
                                      <p:cBhvr>
                                        <p:cTn id="32" dur="600" fill="hold">
                                          <p:stCondLst>
                                            <p:cond delay="1200"/>
                                          </p:stCondLst>
                                        </p:cTn>
                                        <p:tgtEl>
                                          <p:spTgt spid="10"/>
                                        </p:tgtEl>
                                        <p:attrNameLst>
                                          <p:attrName>r</p:attrName>
                                        </p:attrNameLst>
                                      </p:cBhvr>
                                    </p:animRot>
                                    <p:animRot by="-240000">
                                      <p:cBhvr>
                                        <p:cTn id="33" dur="600" fill="hold">
                                          <p:stCondLst>
                                            <p:cond delay="1800"/>
                                          </p:stCondLst>
                                        </p:cTn>
                                        <p:tgtEl>
                                          <p:spTgt spid="10"/>
                                        </p:tgtEl>
                                        <p:attrNameLst>
                                          <p:attrName>r</p:attrName>
                                        </p:attrNameLst>
                                      </p:cBhvr>
                                    </p:animRot>
                                    <p:animRot by="120000">
                                      <p:cBhvr>
                                        <p:cTn id="34" dur="600" fill="hold">
                                          <p:stCondLst>
                                            <p:cond delay="2400"/>
                                          </p:stCondLst>
                                        </p:cTn>
                                        <p:tgtEl>
                                          <p:spTgt spid="10"/>
                                        </p:tgtEl>
                                        <p:attrNameLst>
                                          <p:attrName>r</p:attrName>
                                        </p:attrNameLst>
                                      </p:cBhvr>
                                    </p:animRot>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852" y="-194553"/>
            <a:ext cx="9875764" cy="7112874"/>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7798">
            <a:off x="234923" y="4326497"/>
            <a:ext cx="787224" cy="467414"/>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9787" y="-11745"/>
            <a:ext cx="8541431" cy="650087"/>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253" y="898985"/>
            <a:ext cx="762091" cy="855236"/>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5886" y="2726216"/>
            <a:ext cx="2685485" cy="4681822"/>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61793">
            <a:off x="785413" y="583447"/>
            <a:ext cx="1294349" cy="80616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8" y="3722193"/>
            <a:ext cx="3363062" cy="2753727"/>
          </a:xfrm>
          <a:prstGeom prst="rect">
            <a:avLst/>
          </a:prstGeom>
        </p:spPr>
      </p:pic>
      <p:sp>
        <p:nvSpPr>
          <p:cNvPr id="20" name="文本框 19"/>
          <p:cNvSpPr txBox="1"/>
          <p:nvPr/>
        </p:nvSpPr>
        <p:spPr>
          <a:xfrm>
            <a:off x="3680912" y="313298"/>
            <a:ext cx="500980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khởi động</a:t>
            </a:r>
            <a:endParaRPr kumimoji="0" lang="zh-CN" altLang="en-US" sz="6000" b="1" i="0" u="none" strike="noStrike" kern="1200" cap="none" spc="0" normalizeH="0" baseline="0" noProof="0" dirty="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TextBox 43"/>
          <p:cNvSpPr txBox="1"/>
          <p:nvPr/>
        </p:nvSpPr>
        <p:spPr>
          <a:xfrm>
            <a:off x="2272646" y="2341361"/>
            <a:ext cx="7263240" cy="3298844"/>
          </a:xfrm>
          <a:prstGeom prst="rect">
            <a:avLst/>
          </a:prstGeom>
          <a:noFill/>
        </p:spPr>
        <p:txBody>
          <a:bodyPr wrap="square" lIns="97021" tIns="48510" rIns="97021" bIns="48510" rtlCol="0">
            <a:spAutoFit/>
          </a:bodyPr>
          <a:lstStyle/>
          <a:p>
            <a:pPr algn="just"/>
            <a:r>
              <a:rPr kumimoji="0" lang="zh-CN" altLang="en-US" sz="3200" b="0" i="0" u="none" strike="noStrike" kern="1200" cap="none" spc="0" normalizeH="0" baseline="0" noProof="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nl-NL" sz="2400">
                <a:latin typeface="Times New Roman" panose="02020603050405020304" pitchFamily="18" charset="0"/>
                <a:cs typeface="Times New Roman" panose="02020603050405020304" pitchFamily="18" charset="0"/>
              </a:rPr>
              <a:t>Ăn là ăn uống cho chính bản thân mình, là việc đơn giản, dựa vào nhu cầu của bản thân còn ở là cách đối nhân xử thế, cách giao tiếp với mọi người xung quanh, không tránh khỏi xích mích, va chạm, vì thế mà  “khó”. Đối nhân xử thế là bài học mà chúng ta phải học cả đời, trong khuôn khổ tiết học hôm nay, cô trò chúng ta sẽ tìm hiểu một khía cảnh nnhorqua văn bản “Biết người biết ta”</a:t>
            </a:r>
            <a:endParaRPr lang="en-US" sz="9600" b="1">
              <a:solidFill>
                <a:srgbClr val="C0000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6665836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2" presetClass="entr" presetSubtype="9"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1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3"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76200"/>
            <a:ext cx="11125200" cy="6633138"/>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6201">
            <a:off x="9579008" y="5132719"/>
            <a:ext cx="2068340" cy="1328053"/>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6188" y="4916901"/>
            <a:ext cx="443832" cy="631228"/>
          </a:xfrm>
          <a:prstGeom prst="rect">
            <a:avLst/>
          </a:prstGeom>
        </p:spPr>
      </p:pic>
      <p:sp>
        <p:nvSpPr>
          <p:cNvPr id="10" name="矩形 9">
            <a:extLst>
              <a:ext uri="{FF2B5EF4-FFF2-40B4-BE49-F238E27FC236}">
                <a16:creationId xmlns:a16="http://schemas.microsoft.com/office/drawing/2014/main" id="{BA470F2E-80F2-4DE8-81CE-707F27B30EC4}"/>
              </a:ext>
            </a:extLst>
          </p:cNvPr>
          <p:cNvSpPr/>
          <p:nvPr/>
        </p:nvSpPr>
        <p:spPr>
          <a:xfrm>
            <a:off x="2267453" y="1658402"/>
            <a:ext cx="7926791" cy="3174518"/>
          </a:xfrm>
          <a:prstGeom prst="rect">
            <a:avLst/>
          </a:prstGeom>
        </p:spPr>
        <p:txBody>
          <a:bodyPr wrap="square">
            <a:noAutofit/>
          </a:bodyPr>
          <a:lstStyle/>
          <a:p>
            <a:pPr algn="just"/>
            <a:r>
              <a:rPr lang="en-US" sz="2000">
                <a:latin typeface="Times New Roman" panose="02020603050405020304" pitchFamily="18" charset="0"/>
                <a:cs typeface="Times New Roman" panose="02020603050405020304" pitchFamily="18" charset="0"/>
              </a:rPr>
              <a:t>           Lão Tử- nhà triết học nổi tiếng của Trung Quốc đã nói: “Kẻ biết người là người khôn, kẻ biết mình là người sáng”. Câu nói trên có ý nghĩa vô cùng sâu sắc, là bài học rất cần thiết trong cuộc đời chúng ta. Trước tiên ta phải biết vì sao Lão Tử bảo: “Kể biết người là người khôn” sở dĩ “Kẻ biết người là người khôn” vì ta có hiểu rõ người dó, biết được tâm tính, sở thích, cách sống của người đó thì ta mới có cách quan hệ thích hợp. Điều thứ hai mà ta cần hiểu rõ ở đây là: “Kẻ biết mình là người sáng”. Kẻ biết mình là kẻ hiểu rất rõ về chính mình, biết mình có được nhữnu năng lực gì, có thể làm được những việc gì phù hợp với năng lực của mình, hoàn cảnh của mình thì mới thành công được. Tóm lại, câu nói “Kẻ biết người là người khôn, kẻ biết mình là người sáng” là một chân lí, là một bài học sâu sắc cho chúng ta trong cuộc sống. Câu nói ấy của Lão Tử giúp chúng ta biết nhìn người, nhìn mình để hiểu người, hiểu mình để mà sống một cuộc sống tốt đẹp hơn.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2" name="PA-图片 14">
            <a:extLst>
              <a:ext uri="{FF2B5EF4-FFF2-40B4-BE49-F238E27FC236}">
                <a16:creationId xmlns:a16="http://schemas.microsoft.com/office/drawing/2014/main" id="{D6D3B301-32DF-4EE0-B87A-DBB556108054}"/>
              </a:ext>
            </a:extLst>
          </p:cNvPr>
          <p:cNvPicPr>
            <a:picLocks noChangeAspect="1"/>
          </p:cNvPicPr>
          <p:nvPr>
            <p:custDataLst>
              <p:tags r:id="rId1"/>
            </p:custDataLst>
          </p:nvPr>
        </p:nvPicPr>
        <p:blipFill rotWithShape="1">
          <a:blip r:embed="rId8">
            <a:extLst>
              <a:ext uri="{28A0092B-C50C-407E-A947-70E740481C1C}">
                <a14:useLocalDpi xmlns:a14="http://schemas.microsoft.com/office/drawing/2010/main" val="0"/>
              </a:ext>
            </a:extLst>
          </a:blip>
          <a:srcRect l="344" t="-2899" r="79595" b="52899"/>
          <a:stretch/>
        </p:blipFill>
        <p:spPr>
          <a:xfrm>
            <a:off x="10780491" y="1174883"/>
            <a:ext cx="741194" cy="1145024"/>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1820" y="5548129"/>
            <a:ext cx="1623957" cy="879473"/>
          </a:xfrm>
          <a:prstGeom prst="rect">
            <a:avLst/>
          </a:prstGeom>
        </p:spPr>
      </p:pic>
      <p:pic>
        <p:nvPicPr>
          <p:cNvPr id="15" name="PA-图片 11">
            <a:extLst>
              <a:ext uri="{FF2B5EF4-FFF2-40B4-BE49-F238E27FC236}">
                <a16:creationId xmlns:a16="http://schemas.microsoft.com/office/drawing/2014/main" id="{2470BC6A-1CE0-451A-9844-6BC576EB7639}"/>
              </a:ext>
            </a:extLst>
          </p:cNvPr>
          <p:cNvPicPr>
            <a:picLocks noChangeAspect="1"/>
          </p:cNvPicPr>
          <p:nvPr>
            <p:custDataLst>
              <p:tags r:id="rId2"/>
            </p:custDataLst>
          </p:nvPr>
        </p:nvPicPr>
        <p:blipFill rotWithShape="1">
          <a:blip r:embed="rId8">
            <a:extLst>
              <a:ext uri="{28A0092B-C50C-407E-A947-70E740481C1C}">
                <a14:useLocalDpi xmlns:a14="http://schemas.microsoft.com/office/drawing/2010/main" val="0"/>
              </a:ext>
            </a:extLst>
          </a:blip>
          <a:srcRect l="38266" r="41673" b="50000"/>
          <a:stretch/>
        </p:blipFill>
        <p:spPr>
          <a:xfrm>
            <a:off x="10194244" y="393101"/>
            <a:ext cx="1172494" cy="1747820"/>
          </a:xfrm>
          <a:prstGeom prst="rect">
            <a:avLst/>
          </a:prstGeom>
        </p:spPr>
      </p:pic>
      <p:pic>
        <p:nvPicPr>
          <p:cNvPr id="16" name="图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46470" y="4020425"/>
            <a:ext cx="1710793" cy="1034736"/>
          </a:xfrm>
          <a:prstGeom prst="rect">
            <a:avLst/>
          </a:prstGeom>
        </p:spPr>
      </p:pic>
      <p:pic>
        <p:nvPicPr>
          <p:cNvPr id="17" name="图片 1">
            <a:extLst>
              <a:ext uri="{FF2B5EF4-FFF2-40B4-BE49-F238E27FC236}">
                <a16:creationId xmlns:a16="http://schemas.microsoft.com/office/drawing/2014/main" id="{BD35490F-80E0-404F-9F8D-5669A651494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5400" y="590517"/>
            <a:ext cx="2057400" cy="1168732"/>
          </a:xfrm>
          <a:prstGeom prst="rect">
            <a:avLst/>
          </a:prstGeom>
        </p:spPr>
      </p:pic>
      <p:sp>
        <p:nvSpPr>
          <p:cNvPr id="18" name="矩形 15">
            <a:extLst>
              <a:ext uri="{FF2B5EF4-FFF2-40B4-BE49-F238E27FC236}">
                <a16:creationId xmlns:a16="http://schemas.microsoft.com/office/drawing/2014/main" id="{749DE220-FF33-4446-B707-4A7A27054E0D}"/>
              </a:ext>
            </a:extLst>
          </p:cNvPr>
          <p:cNvSpPr/>
          <p:nvPr/>
        </p:nvSpPr>
        <p:spPr>
          <a:xfrm>
            <a:off x="3197489" y="578020"/>
            <a:ext cx="7467600" cy="981675"/>
          </a:xfrm>
          <a:prstGeom prst="rect">
            <a:avLst/>
          </a:prstGeom>
        </p:spPr>
        <p:txBody>
          <a:bodyPr wrap="square">
            <a:noAutofit/>
          </a:bodyPr>
          <a:lstStyle/>
          <a:p>
            <a:pPr>
              <a:lnSpc>
                <a:spcPct val="150000"/>
              </a:lnSpc>
              <a:buClr>
                <a:schemeClr val="tx1">
                  <a:lumMod val="50000"/>
                  <a:lumOff val="50000"/>
                </a:schemeClr>
              </a:buClr>
            </a:pPr>
            <a:r>
              <a:rPr lang="nl-NL" altLang="zh-CN" sz="3200" b="1" i="1" u="sng" noProof="1">
                <a:solidFill>
                  <a:srgbClr val="C00000"/>
                </a:solidFill>
                <a:latin typeface="Times New Roman" panose="02020603050405020304" pitchFamily="18" charset="0"/>
                <a:cs typeface="Times New Roman" panose="02020603050405020304" pitchFamily="18" charset="0"/>
              </a:rPr>
              <a:t>Gợi ý</a:t>
            </a:r>
            <a:endParaRPr lang="zh-CN" altLang="en-US" sz="5400" b="1" i="1" noProof="1">
              <a:solidFill>
                <a:srgbClr val="C0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2580233741"/>
      </p:ext>
    </p:extLst>
  </p:cSld>
  <p:clrMapOvr>
    <a:masterClrMapping/>
  </p:clrMapOvr>
  <mc:AlternateContent xmlns:mc="http://schemas.openxmlformats.org/markup-compatibility/2006" xmlns:p14="http://schemas.microsoft.com/office/powerpoint/2010/main">
    <mc:Choice Requires="p14">
      <p:transition spd="slow" p14:dur="30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6" dur="3000" fill="hold"/>
                                        <p:tgtEl>
                                          <p:spTgt spid="7"/>
                                        </p:tgtEl>
                                        <p:attrNameLst>
                                          <p:attrName>ppt_x</p:attrName>
                                          <p:attrName>ppt_y</p:attrName>
                                        </p:attrNameLst>
                                      </p:cBhvr>
                                      <p:rCtr x="7604" y="-324"/>
                                    </p:animMotion>
                                  </p:childTnLst>
                                </p:cTn>
                              </p:par>
                              <p:par>
                                <p:cTn id="7" presetID="22" presetClass="entr" presetSubtype="8"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2000"/>
                                        <p:tgtEl>
                                          <p:spTgt spid="6"/>
                                        </p:tgtEl>
                                      </p:cBhvr>
                                    </p:animEffect>
                                  </p:childTnLst>
                                </p:cTn>
                              </p:par>
                              <p:par>
                                <p:cTn id="10" presetID="2" presetClass="entr" presetSubtype="12"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3000" fill="hold"/>
                                        <p:tgtEl>
                                          <p:spTgt spid="16"/>
                                        </p:tgtEl>
                                        <p:attrNameLst>
                                          <p:attrName>ppt_x</p:attrName>
                                        </p:attrNameLst>
                                      </p:cBhvr>
                                      <p:tavLst>
                                        <p:tav tm="0">
                                          <p:val>
                                            <p:strVal val="0-#ppt_w/2"/>
                                          </p:val>
                                        </p:tav>
                                        <p:tav tm="100000">
                                          <p:val>
                                            <p:strVal val="#ppt_x"/>
                                          </p:val>
                                        </p:tav>
                                      </p:tavLst>
                                    </p:anim>
                                    <p:anim calcmode="lin" valueType="num">
                                      <p:cBhvr additive="base">
                                        <p:cTn id="13" dur="3000" fill="hold"/>
                                        <p:tgtEl>
                                          <p:spTgt spid="16"/>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3000"/>
                                        <p:tgtEl>
                                          <p:spTgt spid="12"/>
                                        </p:tgtEl>
                                      </p:cBhvr>
                                    </p:animEffect>
                                    <p:anim calcmode="lin" valueType="num">
                                      <p:cBhvr>
                                        <p:cTn id="17" dur="3000" fill="hold"/>
                                        <p:tgtEl>
                                          <p:spTgt spid="12"/>
                                        </p:tgtEl>
                                        <p:attrNameLst>
                                          <p:attrName>ppt_x</p:attrName>
                                        </p:attrNameLst>
                                      </p:cBhvr>
                                      <p:tavLst>
                                        <p:tav tm="0">
                                          <p:val>
                                            <p:strVal val="#ppt_x"/>
                                          </p:val>
                                        </p:tav>
                                        <p:tav tm="100000">
                                          <p:val>
                                            <p:strVal val="#ppt_x"/>
                                          </p:val>
                                        </p:tav>
                                      </p:tavLst>
                                    </p:anim>
                                    <p:anim calcmode="lin" valueType="num">
                                      <p:cBhvr>
                                        <p:cTn id="18" dur="3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3000"/>
                                        <p:tgtEl>
                                          <p:spTgt spid="15"/>
                                        </p:tgtEl>
                                      </p:cBhvr>
                                    </p:animEffect>
                                    <p:anim calcmode="lin" valueType="num">
                                      <p:cBhvr>
                                        <p:cTn id="22" dur="3000" fill="hold"/>
                                        <p:tgtEl>
                                          <p:spTgt spid="15"/>
                                        </p:tgtEl>
                                        <p:attrNameLst>
                                          <p:attrName>ppt_x</p:attrName>
                                        </p:attrNameLst>
                                      </p:cBhvr>
                                      <p:tavLst>
                                        <p:tav tm="0">
                                          <p:val>
                                            <p:strVal val="#ppt_x"/>
                                          </p:val>
                                        </p:tav>
                                        <p:tav tm="100000">
                                          <p:val>
                                            <p:strVal val="#ppt_x"/>
                                          </p:val>
                                        </p:tav>
                                      </p:tavLst>
                                    </p:anim>
                                    <p:anim calcmode="lin" valueType="num">
                                      <p:cBhvr>
                                        <p:cTn id="23" dur="3000" fill="hold"/>
                                        <p:tgtEl>
                                          <p:spTgt spid="15"/>
                                        </p:tgtEl>
                                        <p:attrNameLst>
                                          <p:attrName>ppt_y</p:attrName>
                                        </p:attrNameLst>
                                      </p:cBhvr>
                                      <p:tavLst>
                                        <p:tav tm="0">
                                          <p:val>
                                            <p:strVal val="#ppt_y+.1"/>
                                          </p:val>
                                        </p:tav>
                                        <p:tav tm="100000">
                                          <p:val>
                                            <p:strVal val="#ppt_y"/>
                                          </p:val>
                                        </p:tav>
                                      </p:tavLst>
                                    </p:anim>
                                  </p:childTnLst>
                                </p:cTn>
                              </p:par>
                              <p:par>
                                <p:cTn id="24" presetID="32" presetClass="emph" presetSubtype="0" fill="hold" nodeType="withEffect">
                                  <p:stCondLst>
                                    <p:cond delay="0"/>
                                  </p:stCondLst>
                                  <p:childTnLst>
                                    <p:animRot by="120000">
                                      <p:cBhvr>
                                        <p:cTn id="25" dur="300" fill="hold">
                                          <p:stCondLst>
                                            <p:cond delay="0"/>
                                          </p:stCondLst>
                                        </p:cTn>
                                        <p:tgtEl>
                                          <p:spTgt spid="14"/>
                                        </p:tgtEl>
                                        <p:attrNameLst>
                                          <p:attrName>r</p:attrName>
                                        </p:attrNameLst>
                                      </p:cBhvr>
                                    </p:animRot>
                                    <p:animRot by="-240000">
                                      <p:cBhvr>
                                        <p:cTn id="26" dur="600" fill="hold">
                                          <p:stCondLst>
                                            <p:cond delay="600"/>
                                          </p:stCondLst>
                                        </p:cTn>
                                        <p:tgtEl>
                                          <p:spTgt spid="14"/>
                                        </p:tgtEl>
                                        <p:attrNameLst>
                                          <p:attrName>r</p:attrName>
                                        </p:attrNameLst>
                                      </p:cBhvr>
                                    </p:animRot>
                                    <p:animRot by="240000">
                                      <p:cBhvr>
                                        <p:cTn id="27" dur="600" fill="hold">
                                          <p:stCondLst>
                                            <p:cond delay="1200"/>
                                          </p:stCondLst>
                                        </p:cTn>
                                        <p:tgtEl>
                                          <p:spTgt spid="14"/>
                                        </p:tgtEl>
                                        <p:attrNameLst>
                                          <p:attrName>r</p:attrName>
                                        </p:attrNameLst>
                                      </p:cBhvr>
                                    </p:animRot>
                                    <p:animRot by="-240000">
                                      <p:cBhvr>
                                        <p:cTn id="28" dur="600" fill="hold">
                                          <p:stCondLst>
                                            <p:cond delay="1800"/>
                                          </p:stCondLst>
                                        </p:cTn>
                                        <p:tgtEl>
                                          <p:spTgt spid="14"/>
                                        </p:tgtEl>
                                        <p:attrNameLst>
                                          <p:attrName>r</p:attrName>
                                        </p:attrNameLst>
                                      </p:cBhvr>
                                    </p:animRot>
                                    <p:animRot by="120000">
                                      <p:cBhvr>
                                        <p:cTn id="29" dur="600" fill="hold">
                                          <p:stCondLst>
                                            <p:cond delay="2400"/>
                                          </p:stCondLst>
                                        </p:cTn>
                                        <p:tgtEl>
                                          <p:spTgt spid="14"/>
                                        </p:tgtEl>
                                        <p:attrNameLst>
                                          <p:attrName>r</p:attrName>
                                        </p:attrNameLst>
                                      </p:cBhvr>
                                    </p:animRot>
                                  </p:childTnLst>
                                </p:cTn>
                              </p:par>
                              <p:par>
                                <p:cTn id="30" presetID="2" presetClass="entr" presetSubtype="12"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3000" fill="hold"/>
                                        <p:tgtEl>
                                          <p:spTgt spid="17"/>
                                        </p:tgtEl>
                                        <p:attrNameLst>
                                          <p:attrName>ppt_x</p:attrName>
                                        </p:attrNameLst>
                                      </p:cBhvr>
                                      <p:tavLst>
                                        <p:tav tm="0">
                                          <p:val>
                                            <p:strVal val="0-#ppt_w/2"/>
                                          </p:val>
                                        </p:tav>
                                        <p:tav tm="100000">
                                          <p:val>
                                            <p:strVal val="#ppt_x"/>
                                          </p:val>
                                        </p:tav>
                                      </p:tavLst>
                                    </p:anim>
                                    <p:anim calcmode="lin" valueType="num">
                                      <p:cBhvr additive="base">
                                        <p:cTn id="33" dur="3000" fill="hold"/>
                                        <p:tgtEl>
                                          <p:spTgt spid="17"/>
                                        </p:tgtEl>
                                        <p:attrNameLst>
                                          <p:attrName>ppt_y</p:attrName>
                                        </p:attrNameLst>
                                      </p:cBhvr>
                                      <p:tavLst>
                                        <p:tav tm="0">
                                          <p:val>
                                            <p:strVal val="1+#ppt_h/2"/>
                                          </p:val>
                                        </p:tav>
                                        <p:tav tm="100000">
                                          <p:val>
                                            <p:strVal val="#ppt_y"/>
                                          </p:val>
                                        </p:tav>
                                      </p:tavLst>
                                    </p:anim>
                                  </p:childTnLst>
                                </p:cTn>
                              </p:par>
                              <p:par>
                                <p:cTn id="34" presetID="22" presetClass="entr" presetSubtype="8" fill="hold" grpId="0" nodeType="withEffect">
                                  <p:stCondLst>
                                    <p:cond delay="300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20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1980" y="930508"/>
            <a:ext cx="8001000" cy="4770407"/>
          </a:xfrm>
          <a:prstGeom prst="rect">
            <a:avLst/>
          </a:prstGeom>
        </p:spPr>
      </p:pic>
      <p:pic>
        <p:nvPicPr>
          <p:cNvPr id="62" name="PA-图片 14">
            <a:extLst>
              <a:ext uri="{FF2B5EF4-FFF2-40B4-BE49-F238E27FC236}">
                <a16:creationId xmlns:a16="http://schemas.microsoft.com/office/drawing/2014/main" id="{D6D3B301-32DF-4EE0-B87A-DBB556108054}"/>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344" t="-2899" r="79595" b="52899"/>
          <a:stretch/>
        </p:blipFill>
        <p:spPr>
          <a:xfrm>
            <a:off x="3193349" y="2743200"/>
            <a:ext cx="741194" cy="1145024"/>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pic>
        <p:nvPicPr>
          <p:cNvPr id="74" name="图片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6201">
            <a:off x="9407221" y="4915658"/>
            <a:ext cx="2068340" cy="1328053"/>
          </a:xfrm>
          <a:prstGeom prst="rect">
            <a:avLst/>
          </a:prstGeom>
        </p:spPr>
      </p:pic>
      <p:pic>
        <p:nvPicPr>
          <p:cNvPr id="75" name="图片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29647" y="4624735"/>
            <a:ext cx="443832" cy="631228"/>
          </a:xfrm>
          <a:prstGeom prst="rect">
            <a:avLst/>
          </a:prstGeom>
        </p:spPr>
      </p:pic>
      <p:grpSp>
        <p:nvGrpSpPr>
          <p:cNvPr id="18" name="组合 5">
            <a:extLst>
              <a:ext uri="{FF2B5EF4-FFF2-40B4-BE49-F238E27FC236}">
                <a16:creationId xmlns:a16="http://schemas.microsoft.com/office/drawing/2014/main" id="{CD6D1509-E0CA-4F02-9C7E-08E4AEB9E0D5}"/>
              </a:ext>
            </a:extLst>
          </p:cNvPr>
          <p:cNvGrpSpPr/>
          <p:nvPr/>
        </p:nvGrpSpPr>
        <p:grpSpPr>
          <a:xfrm>
            <a:off x="4207057" y="1752198"/>
            <a:ext cx="5576438" cy="2427585"/>
            <a:chOff x="1875498" y="4397824"/>
            <a:chExt cx="3673763" cy="1219439"/>
          </a:xfrm>
          <a:noFill/>
        </p:grpSpPr>
        <p:sp>
          <p:nvSpPr>
            <p:cNvPr id="19" name="圆角矩形 6">
              <a:extLst>
                <a:ext uri="{FF2B5EF4-FFF2-40B4-BE49-F238E27FC236}">
                  <a16:creationId xmlns:a16="http://schemas.microsoft.com/office/drawing/2014/main" id="{D08DAA93-C378-49BD-9A92-2E75C8CB888E}"/>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white"/>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文本框 38">
              <a:extLst>
                <a:ext uri="{FF2B5EF4-FFF2-40B4-BE49-F238E27FC236}">
                  <a16:creationId xmlns:a16="http://schemas.microsoft.com/office/drawing/2014/main" id="{0CB3AA79-0EFD-4AAB-8821-BDBAD07AEB2D}"/>
                </a:ext>
              </a:extLst>
            </p:cNvPr>
            <p:cNvSpPr txBox="1"/>
            <p:nvPr/>
          </p:nvSpPr>
          <p:spPr>
            <a:xfrm>
              <a:off x="1875498" y="5044263"/>
              <a:ext cx="3669679" cy="573000"/>
            </a:xfrm>
            <a:prstGeom prst="rect">
              <a:avLst/>
            </a:prstGeom>
            <a:grpFill/>
            <a:ln>
              <a:noFill/>
            </a:ln>
          </p:spPr>
          <p:txBody>
            <a:bodyPr wrap="square" lIns="72000" tIns="0" rIns="72000" bIns="0" anchor="ctr" anchorCtr="0">
              <a:noAutofit/>
            </a:bodyPr>
            <a:lstStyle/>
            <a:p>
              <a:pPr marL="0" marR="0" lvl="0" indent="0" algn="ctr" defTabSz="914378" rtl="0" eaLnBrk="1" fontAlgn="auto" latinLnBrk="0" hangingPunct="1">
                <a:lnSpc>
                  <a:spcPct val="120000"/>
                </a:lnSpc>
                <a:spcBef>
                  <a:spcPts val="0"/>
                </a:spcBef>
                <a:spcAft>
                  <a:spcPts val="0"/>
                </a:spcAft>
                <a:buClrTx/>
                <a:buSzTx/>
                <a:buFontTx/>
                <a:buNone/>
                <a:tabLst/>
                <a:defRPr/>
              </a:pPr>
              <a:br>
                <a:rPr kumimoji="0" lang="zh-CN" altLang="en-US" sz="6000"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rPr>
              </a:br>
              <a:endParaRPr kumimoji="0" lang="zh-CN" altLang="en-US" sz="6000" b="1" i="0" u="none" strike="noStrike" kern="120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sp>
        <p:nvSpPr>
          <p:cNvPr id="22" name="文本框 10">
            <a:extLst>
              <a:ext uri="{FF2B5EF4-FFF2-40B4-BE49-F238E27FC236}">
                <a16:creationId xmlns:a16="http://schemas.microsoft.com/office/drawing/2014/main" id="{69DBB7FF-B379-4092-9B6E-4427C898D8CB}"/>
              </a:ext>
            </a:extLst>
          </p:cNvPr>
          <p:cNvSpPr txBox="1"/>
          <p:nvPr/>
        </p:nvSpPr>
        <p:spPr>
          <a:xfrm>
            <a:off x="4136441" y="1833892"/>
            <a:ext cx="5576438" cy="1787797"/>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sz="4800" b="1" i="1"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Chúc các em học bài thật tốt!</a:t>
            </a:r>
            <a:endParaRPr kumimoji="0" lang="zh-CN" altLang="en-US" sz="88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3" name="图片 11">
            <a:extLst>
              <a:ext uri="{FF2B5EF4-FFF2-40B4-BE49-F238E27FC236}">
                <a16:creationId xmlns:a16="http://schemas.microsoft.com/office/drawing/2014/main" id="{D8E1733B-0C47-41AF-A0AA-5FD25C2C72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8615" y="2726095"/>
            <a:ext cx="5310079" cy="4014433"/>
          </a:xfrm>
          <a:prstGeom prst="rect">
            <a:avLst/>
          </a:prstGeom>
        </p:spPr>
      </p:pic>
      <p:pic>
        <p:nvPicPr>
          <p:cNvPr id="24" name="图片 10">
            <a:extLst>
              <a:ext uri="{FF2B5EF4-FFF2-40B4-BE49-F238E27FC236}">
                <a16:creationId xmlns:a16="http://schemas.microsoft.com/office/drawing/2014/main" id="{E7202D61-D85A-4BE1-BCAB-4AF6527286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1778" y="3372898"/>
            <a:ext cx="1257300" cy="1733550"/>
          </a:xfrm>
          <a:prstGeom prst="rect">
            <a:avLst/>
          </a:prstGeom>
        </p:spPr>
      </p:pic>
    </p:spTree>
    <p:extLst>
      <p:ext uri="{BB962C8B-B14F-4D97-AF65-F5344CB8AC3E}">
        <p14:creationId xmlns:p14="http://schemas.microsoft.com/office/powerpoint/2010/main" val="52816994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anim calcmode="lin" valueType="num">
                                      <p:cBhvr>
                                        <p:cTn id="12" dur="1000" fill="hold"/>
                                        <p:tgtEl>
                                          <p:spTgt spid="62"/>
                                        </p:tgtEl>
                                        <p:attrNameLst>
                                          <p:attrName>ppt_x</p:attrName>
                                        </p:attrNameLst>
                                      </p:cBhvr>
                                      <p:tavLst>
                                        <p:tav tm="0">
                                          <p:val>
                                            <p:strVal val="#ppt_x"/>
                                          </p:val>
                                        </p:tav>
                                        <p:tav tm="100000">
                                          <p:val>
                                            <p:strVal val="#ppt_x"/>
                                          </p:val>
                                        </p:tav>
                                      </p:tavLst>
                                    </p:anim>
                                    <p:anim calcmode="lin" valueType="num">
                                      <p:cBhvr>
                                        <p:cTn id="13" dur="1000" fill="hold"/>
                                        <p:tgtEl>
                                          <p:spTgt spid="6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16" dur="3000" fill="hold"/>
                                        <p:tgtEl>
                                          <p:spTgt spid="75"/>
                                        </p:tgtEl>
                                        <p:attrNameLst>
                                          <p:attrName>ppt_x</p:attrName>
                                          <p:attrName>ppt_y</p:attrName>
                                        </p:attrNameLst>
                                      </p:cBhvr>
                                      <p:rCtr x="7604" y="-324"/>
                                    </p:animMotion>
                                  </p:childTnLst>
                                </p:cTn>
                              </p:par>
                              <p:par>
                                <p:cTn id="17" presetID="22" presetClass="entr" presetSubtype="8"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wipe(left)">
                                      <p:cBhvr>
                                        <p:cTn id="19" dur="2000"/>
                                        <p:tgtEl>
                                          <p:spTgt spid="74"/>
                                        </p:tgtEl>
                                      </p:cBhvr>
                                    </p:animEffect>
                                  </p:childTnLst>
                                </p:cTn>
                              </p:par>
                              <p:par>
                                <p:cTn id="20" presetID="45"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ppt_w</p:attrName>
                                        </p:attrNameLst>
                                      </p:cBhvr>
                                      <p:tavLst>
                                        <p:tav tm="0" fmla="#ppt_w*sin(2.5*pi*$)">
                                          <p:val>
                                            <p:fltVal val="0"/>
                                          </p:val>
                                        </p:tav>
                                        <p:tav tm="100000">
                                          <p:val>
                                            <p:fltVal val="1"/>
                                          </p:val>
                                        </p:tav>
                                      </p:tavLst>
                                    </p:anim>
                                    <p:anim calcmode="lin" valueType="num">
                                      <p:cBhvr>
                                        <p:cTn id="24" dur="2000" fill="hold"/>
                                        <p:tgtEl>
                                          <p:spTgt spid="18"/>
                                        </p:tgtEl>
                                        <p:attrNameLst>
                                          <p:attrName>ppt_h</p:attrName>
                                        </p:attrNameLst>
                                      </p:cBhvr>
                                      <p:tavLst>
                                        <p:tav tm="0">
                                          <p:val>
                                            <p:strVal val="#ppt_h"/>
                                          </p:val>
                                        </p:tav>
                                        <p:tav tm="100000">
                                          <p:val>
                                            <p:strVal val="#ppt_h"/>
                                          </p:val>
                                        </p:tav>
                                      </p:tavLst>
                                    </p:anim>
                                  </p:childTnLst>
                                </p:cTn>
                              </p:par>
                            </p:childTnLst>
                          </p:cTn>
                        </p:par>
                        <p:par>
                          <p:cTn id="25" fill="hold">
                            <p:stCondLst>
                              <p:cond delay="450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5500"/>
                            </p:stCondLst>
                            <p:childTnLst>
                              <p:par>
                                <p:cTn id="32" presetID="42"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1" name="图片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1980" y="930508"/>
            <a:ext cx="8001000" cy="4770407"/>
          </a:xfrm>
          <a:prstGeom prst="rect">
            <a:avLst/>
          </a:prstGeom>
        </p:spPr>
      </p:pic>
      <p:pic>
        <p:nvPicPr>
          <p:cNvPr id="62" name="PA-图片 14">
            <a:extLst>
              <a:ext uri="{FF2B5EF4-FFF2-40B4-BE49-F238E27FC236}">
                <a16:creationId xmlns:a16="http://schemas.microsoft.com/office/drawing/2014/main" id="{D6D3B301-32DF-4EE0-B87A-DBB556108054}"/>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344" t="-2899" r="79595" b="52899"/>
          <a:stretch/>
        </p:blipFill>
        <p:spPr>
          <a:xfrm>
            <a:off x="3193349" y="2743200"/>
            <a:ext cx="741194" cy="1145024"/>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sp>
        <p:nvSpPr>
          <p:cNvPr id="63" name="矩形 62"/>
          <p:cNvSpPr/>
          <p:nvPr/>
        </p:nvSpPr>
        <p:spPr>
          <a:xfrm>
            <a:off x="4063962" y="2195557"/>
            <a:ext cx="934745" cy="825002"/>
          </a:xfrm>
          <a:prstGeom prst="rect">
            <a:avLst/>
          </a:prstGeom>
          <a:solidFill>
            <a:srgbClr val="FF742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nvGrpSpPr>
          <p:cNvPr id="64" name="组合 63">
            <a:extLst>
              <a:ext uri="{FF2B5EF4-FFF2-40B4-BE49-F238E27FC236}">
                <a16:creationId xmlns:a16="http://schemas.microsoft.com/office/drawing/2014/main" id="{59B5611D-6B31-4159-B94E-37C66C5AA328}"/>
              </a:ext>
            </a:extLst>
          </p:cNvPr>
          <p:cNvGrpSpPr/>
          <p:nvPr/>
        </p:nvGrpSpPr>
        <p:grpSpPr>
          <a:xfrm>
            <a:off x="3702756" y="2218675"/>
            <a:ext cx="5774751" cy="1028146"/>
            <a:chOff x="3974544" y="1008636"/>
            <a:chExt cx="4331064" cy="771110"/>
          </a:xfrm>
        </p:grpSpPr>
        <p:grpSp>
          <p:nvGrpSpPr>
            <p:cNvPr id="65" name="组合 64">
              <a:extLst>
                <a:ext uri="{FF2B5EF4-FFF2-40B4-BE49-F238E27FC236}">
                  <a16:creationId xmlns:a16="http://schemas.microsoft.com/office/drawing/2014/main" id="{CDFDEC9C-F2E9-4308-854B-B2BF295844AC}"/>
                </a:ext>
              </a:extLst>
            </p:cNvPr>
            <p:cNvGrpSpPr/>
            <p:nvPr/>
          </p:nvGrpSpPr>
          <p:grpSpPr>
            <a:xfrm>
              <a:off x="3974544" y="1008636"/>
              <a:ext cx="741472" cy="741472"/>
              <a:chOff x="3059832" y="3339719"/>
              <a:chExt cx="3607562" cy="3607562"/>
            </a:xfrm>
          </p:grpSpPr>
          <p:sp>
            <p:nvSpPr>
              <p:cNvPr id="71" name="椭圆 70">
                <a:extLst>
                  <a:ext uri="{FF2B5EF4-FFF2-40B4-BE49-F238E27FC236}">
                    <a16:creationId xmlns:a16="http://schemas.microsoft.com/office/drawing/2014/main" id="{DED5BF98-9CE9-4F7D-8DE3-8C235D2CD8C8}"/>
                  </a:ext>
                </a:extLst>
              </p:cNvPr>
              <p:cNvSpPr/>
              <p:nvPr/>
            </p:nvSpPr>
            <p:spPr>
              <a:xfrm>
                <a:off x="3059832" y="3339719"/>
                <a:ext cx="3607562" cy="3607562"/>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sp>
            <p:nvSpPr>
              <p:cNvPr id="72" name="同心圆 69">
                <a:extLst>
                  <a:ext uri="{FF2B5EF4-FFF2-40B4-BE49-F238E27FC236}">
                    <a16:creationId xmlns:a16="http://schemas.microsoft.com/office/drawing/2014/main" id="{9D338427-7927-41C9-975D-51C9C2D4DF49}"/>
                  </a:ext>
                </a:extLst>
              </p:cNvPr>
              <p:cNvSpPr/>
              <p:nvPr/>
            </p:nvSpPr>
            <p:spPr>
              <a:xfrm>
                <a:off x="3168202" y="3448089"/>
                <a:ext cx="3390826" cy="3390826"/>
              </a:xfrm>
              <a:prstGeom prst="donut">
                <a:avLst>
                  <a:gd name="adj" fmla="val 4879"/>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grpSp>
        <p:grpSp>
          <p:nvGrpSpPr>
            <p:cNvPr id="66" name="Group 5">
              <a:extLst>
                <a:ext uri="{FF2B5EF4-FFF2-40B4-BE49-F238E27FC236}">
                  <a16:creationId xmlns:a16="http://schemas.microsoft.com/office/drawing/2014/main" id="{AFE223E1-98AD-4A77-B2ED-97C6462E12ED}"/>
                </a:ext>
              </a:extLst>
            </p:cNvPr>
            <p:cNvGrpSpPr/>
            <p:nvPr/>
          </p:nvGrpSpPr>
          <p:grpSpPr>
            <a:xfrm>
              <a:off x="4174791" y="1035216"/>
              <a:ext cx="4130817" cy="744530"/>
              <a:chOff x="1778674" y="1237152"/>
              <a:chExt cx="5507756" cy="992705"/>
            </a:xfrm>
          </p:grpSpPr>
          <p:sp>
            <p:nvSpPr>
              <p:cNvPr id="67" name="TextBox 6">
                <a:extLst>
                  <a:ext uri="{FF2B5EF4-FFF2-40B4-BE49-F238E27FC236}">
                    <a16:creationId xmlns:a16="http://schemas.microsoft.com/office/drawing/2014/main" id="{164289D1-2F80-4C14-BB4D-03A8EB5926B4}"/>
                  </a:ext>
                </a:extLst>
              </p:cNvPr>
              <p:cNvSpPr txBox="1"/>
              <p:nvPr/>
            </p:nvSpPr>
            <p:spPr>
              <a:xfrm>
                <a:off x="1778674" y="1237152"/>
                <a:ext cx="917998" cy="707886"/>
              </a:xfrm>
              <a:prstGeom prst="rect">
                <a:avLst/>
              </a:prstGeom>
              <a:noFill/>
            </p:spPr>
            <p:txBody>
              <a:bodyPr wrap="none"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6600" b="0" i="0" u="none" strike="noStrike" kern="0" cap="none" spc="0" normalizeH="0" baseline="0" noProof="0">
                    <a:ln>
                      <a:noFill/>
                    </a:ln>
                    <a:solidFill>
                      <a:schemeClr val="bg1"/>
                    </a:solidFill>
                    <a:effectLst/>
                    <a:uLnTx/>
                    <a:uFillTx/>
                    <a:latin typeface="字魂36号-正文宋楷" panose="02000000000000000000" pitchFamily="2" charset="-122"/>
                    <a:ea typeface="字魂36号-正文宋楷" panose="02000000000000000000" pitchFamily="2" charset="-122"/>
                    <a:cs typeface="+mn-ea"/>
                    <a:sym typeface="+mn-lt"/>
                  </a:rPr>
                  <a:t>02</a:t>
                </a:r>
                <a:endParaRPr kumimoji="0" lang="en-US" altLang="zh-CN" sz="6600" b="0" i="0" u="none" strike="noStrike" kern="0" cap="none" spc="0" normalizeH="0" baseline="0" noProof="0" dirty="0">
                  <a:ln>
                    <a:noFill/>
                  </a:ln>
                  <a:solidFill>
                    <a:schemeClr val="bg1"/>
                  </a:solidFill>
                  <a:effectLst/>
                  <a:uLnTx/>
                  <a:uFillTx/>
                  <a:latin typeface="字魂36号-正文宋楷" panose="02000000000000000000" pitchFamily="2" charset="-122"/>
                  <a:ea typeface="字魂36号-正文宋楷" panose="02000000000000000000" pitchFamily="2" charset="-122"/>
                  <a:cs typeface="+mn-ea"/>
                  <a:sym typeface="+mn-lt"/>
                </a:endParaRPr>
              </a:p>
            </p:txBody>
          </p:sp>
          <p:sp>
            <p:nvSpPr>
              <p:cNvPr id="69" name="TextBox 8">
                <a:extLst>
                  <a:ext uri="{FF2B5EF4-FFF2-40B4-BE49-F238E27FC236}">
                    <a16:creationId xmlns:a16="http://schemas.microsoft.com/office/drawing/2014/main" id="{AF624B1B-5D28-40C3-B1E3-FB8186F0C655}"/>
                  </a:ext>
                </a:extLst>
              </p:cNvPr>
              <p:cNvSpPr txBox="1"/>
              <p:nvPr/>
            </p:nvSpPr>
            <p:spPr>
              <a:xfrm>
                <a:off x="3323856" y="1986993"/>
                <a:ext cx="3962574" cy="242864"/>
              </a:xfrm>
              <a:prstGeom prst="rect">
                <a:avLst/>
              </a:prstGeom>
              <a:noFill/>
            </p:spPr>
            <p:txBody>
              <a:bodyPr wrap="none" lIns="480000" tIns="0" rIns="0" bIns="0" anchor="b"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300" normalizeH="0" baseline="0" noProof="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rPr>
                  <a:t>Hình thành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300" normalizeH="0" baseline="0" noProof="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rPr>
                  <a:t>  kiến thức</a:t>
                </a:r>
                <a:endParaRPr kumimoji="0" lang="zh-CN" altLang="en-US" sz="4400" b="1" i="0" u="none" strike="noStrike" kern="0" cap="none" spc="30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endParaRPr>
              </a:p>
            </p:txBody>
          </p:sp>
        </p:grpSp>
      </p:grpSp>
      <p:pic>
        <p:nvPicPr>
          <p:cNvPr id="73" name="图片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33400" y="3986030"/>
            <a:ext cx="2370415" cy="2819400"/>
          </a:xfrm>
          <a:prstGeom prst="rect">
            <a:avLst/>
          </a:prstGeom>
        </p:spPr>
      </p:pic>
      <p:pic>
        <p:nvPicPr>
          <p:cNvPr id="74" name="图片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16201">
            <a:off x="9407221" y="4915658"/>
            <a:ext cx="2068340" cy="1328053"/>
          </a:xfrm>
          <a:prstGeom prst="rect">
            <a:avLst/>
          </a:prstGeom>
        </p:spPr>
      </p:pic>
      <p:pic>
        <p:nvPicPr>
          <p:cNvPr id="75" name="图片 7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29647" y="4624735"/>
            <a:ext cx="443832" cy="631228"/>
          </a:xfrm>
          <a:prstGeom prst="rect">
            <a:avLst/>
          </a:prstGeom>
        </p:spPr>
      </p:pic>
      <p:grpSp>
        <p:nvGrpSpPr>
          <p:cNvPr id="18" name="组合 5">
            <a:extLst>
              <a:ext uri="{FF2B5EF4-FFF2-40B4-BE49-F238E27FC236}">
                <a16:creationId xmlns:a16="http://schemas.microsoft.com/office/drawing/2014/main" id="{CD6D1509-E0CA-4F02-9C7E-08E4AEB9E0D5}"/>
              </a:ext>
            </a:extLst>
          </p:cNvPr>
          <p:cNvGrpSpPr/>
          <p:nvPr/>
        </p:nvGrpSpPr>
        <p:grpSpPr>
          <a:xfrm>
            <a:off x="5290163" y="1869582"/>
            <a:ext cx="4156025" cy="1593189"/>
            <a:chOff x="1875498" y="4397824"/>
            <a:chExt cx="3673763" cy="1219439"/>
          </a:xfrm>
          <a:noFill/>
        </p:grpSpPr>
        <p:sp>
          <p:nvSpPr>
            <p:cNvPr id="19" name="圆角矩形 6">
              <a:extLst>
                <a:ext uri="{FF2B5EF4-FFF2-40B4-BE49-F238E27FC236}">
                  <a16:creationId xmlns:a16="http://schemas.microsoft.com/office/drawing/2014/main" id="{D08DAA93-C378-49BD-9A92-2E75C8CB888E}"/>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800">
                <a:latin typeface="字魂36号-正文宋楷" panose="02000000000000000000" pitchFamily="2" charset="-122"/>
                <a:ea typeface="字魂36号-正文宋楷" panose="02000000000000000000" pitchFamily="2" charset="-122"/>
              </a:endParaRPr>
            </a:p>
          </p:txBody>
        </p:sp>
        <p:sp>
          <p:nvSpPr>
            <p:cNvPr id="20" name="文本框 38">
              <a:extLst>
                <a:ext uri="{FF2B5EF4-FFF2-40B4-BE49-F238E27FC236}">
                  <a16:creationId xmlns:a16="http://schemas.microsoft.com/office/drawing/2014/main" id="{0CB3AA79-0EFD-4AAB-8821-BDBAD07AEB2D}"/>
                </a:ext>
              </a:extLst>
            </p:cNvPr>
            <p:cNvSpPr txBox="1"/>
            <p:nvPr/>
          </p:nvSpPr>
          <p:spPr>
            <a:xfrm>
              <a:off x="1875498" y="5044263"/>
              <a:ext cx="3669679" cy="573000"/>
            </a:xfrm>
            <a:prstGeom prst="rect">
              <a:avLst/>
            </a:prstGeom>
            <a:grpFill/>
            <a:ln>
              <a:noFill/>
            </a:ln>
          </p:spPr>
          <p:txBody>
            <a:bodyPr wrap="square" lIns="72000" tIns="0" rIns="72000" bIns="0" anchor="ctr" anchorCtr="0">
              <a:noAutofit/>
            </a:bodyPr>
            <a:lstStyle/>
            <a:p>
              <a:pPr algn="ctr" defTabSz="914378">
                <a:lnSpc>
                  <a:spcPct val="120000"/>
                </a:lnSpc>
                <a:defRPr/>
              </a:pPr>
              <a:br>
                <a:rPr lang="zh-CN" altLang="en-US" sz="6000" b="1"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rPr>
              </a:br>
              <a:endParaRPr lang="zh-CN" altLang="en-US" sz="6000" b="1" dirty="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grpSp>
      <p:pic>
        <p:nvPicPr>
          <p:cNvPr id="21" name="图片 19">
            <a:extLst>
              <a:ext uri="{FF2B5EF4-FFF2-40B4-BE49-F238E27FC236}">
                <a16:creationId xmlns:a16="http://schemas.microsoft.com/office/drawing/2014/main" id="{988A3016-7ECE-4492-A696-9D83F30961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0836" y="2712989"/>
            <a:ext cx="5266750" cy="52667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75705089"/>
      </p:ext>
    </p:extLst>
  </p:cSld>
  <p:clrMapOvr>
    <a:masterClrMapping/>
  </p:clrMapOvr>
  <mc:AlternateContent xmlns:mc="http://schemas.openxmlformats.org/markup-compatibility/2006" xmlns:p14="http://schemas.microsoft.com/office/powerpoint/2010/main">
    <mc:Choice Requires="p14">
      <p:transition spd="slow" p14:dur="30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randombar(horizontal)">
                                      <p:cBhvr>
                                        <p:cTn id="7" dur="500"/>
                                        <p:tgtEl>
                                          <p:spTgt spid="6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1000"/>
                                        <p:tgtEl>
                                          <p:spTgt spid="63"/>
                                        </p:tgtEl>
                                      </p:cBhvr>
                                    </p:animEffect>
                                    <p:anim calcmode="lin" valueType="num">
                                      <p:cBhvr>
                                        <p:cTn id="12" dur="1000" fill="hold"/>
                                        <p:tgtEl>
                                          <p:spTgt spid="63"/>
                                        </p:tgtEl>
                                        <p:attrNameLst>
                                          <p:attrName>ppt_x</p:attrName>
                                        </p:attrNameLst>
                                      </p:cBhvr>
                                      <p:tavLst>
                                        <p:tav tm="0">
                                          <p:val>
                                            <p:strVal val="#ppt_x"/>
                                          </p:val>
                                        </p:tav>
                                        <p:tav tm="100000">
                                          <p:val>
                                            <p:strVal val="#ppt_x"/>
                                          </p:val>
                                        </p:tav>
                                      </p:tavLst>
                                    </p:anim>
                                    <p:anim calcmode="lin" valueType="num">
                                      <p:cBhvr>
                                        <p:cTn id="13" dur="1000" fill="hold"/>
                                        <p:tgtEl>
                                          <p:spTgt spid="6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1000"/>
                                        <p:tgtEl>
                                          <p:spTgt spid="62"/>
                                        </p:tgtEl>
                                      </p:cBhvr>
                                    </p:animEffect>
                                    <p:anim calcmode="lin" valueType="num">
                                      <p:cBhvr>
                                        <p:cTn id="18" dur="1000" fill="hold"/>
                                        <p:tgtEl>
                                          <p:spTgt spid="62"/>
                                        </p:tgtEl>
                                        <p:attrNameLst>
                                          <p:attrName>ppt_x</p:attrName>
                                        </p:attrNameLst>
                                      </p:cBhvr>
                                      <p:tavLst>
                                        <p:tav tm="0">
                                          <p:val>
                                            <p:strVal val="#ppt_x"/>
                                          </p:val>
                                        </p:tav>
                                        <p:tav tm="100000">
                                          <p:val>
                                            <p:strVal val="#ppt_x"/>
                                          </p:val>
                                        </p:tav>
                                      </p:tavLst>
                                    </p:anim>
                                    <p:anim calcmode="lin" valueType="num">
                                      <p:cBhvr>
                                        <p:cTn id="19" dur="1000" fill="hold"/>
                                        <p:tgtEl>
                                          <p:spTgt spid="6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22" dur="3000" fill="hold"/>
                                        <p:tgtEl>
                                          <p:spTgt spid="75"/>
                                        </p:tgtEl>
                                        <p:attrNameLst>
                                          <p:attrName>ppt_x</p:attrName>
                                          <p:attrName>ppt_y</p:attrName>
                                        </p:attrNameLst>
                                      </p:cBhvr>
                                      <p:rCtr x="7604" y="-324"/>
                                    </p:animMotion>
                                  </p:childTnLst>
                                </p:cTn>
                              </p:par>
                              <p:par>
                                <p:cTn id="23" presetID="22" presetClass="entr" presetSubtype="8" fill="hold"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wipe(left)">
                                      <p:cBhvr>
                                        <p:cTn id="25" dur="2000"/>
                                        <p:tgtEl>
                                          <p:spTgt spid="74"/>
                                        </p:tgtEl>
                                      </p:cBhvr>
                                    </p:animEffect>
                                  </p:childTnLst>
                                </p:cTn>
                              </p:par>
                              <p:par>
                                <p:cTn id="26" presetID="42" presetClass="entr" presetSubtype="0" fill="hold"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1000"/>
                                        <p:tgtEl>
                                          <p:spTgt spid="73"/>
                                        </p:tgtEl>
                                      </p:cBhvr>
                                    </p:animEffect>
                                    <p:anim calcmode="lin" valueType="num">
                                      <p:cBhvr>
                                        <p:cTn id="29" dur="1000" fill="hold"/>
                                        <p:tgtEl>
                                          <p:spTgt spid="73"/>
                                        </p:tgtEl>
                                        <p:attrNameLst>
                                          <p:attrName>ppt_x</p:attrName>
                                        </p:attrNameLst>
                                      </p:cBhvr>
                                      <p:tavLst>
                                        <p:tav tm="0">
                                          <p:val>
                                            <p:strVal val="#ppt_x"/>
                                          </p:val>
                                        </p:tav>
                                        <p:tav tm="100000">
                                          <p:val>
                                            <p:strVal val="#ppt_x"/>
                                          </p:val>
                                        </p:tav>
                                      </p:tavLst>
                                    </p:anim>
                                    <p:anim calcmode="lin" valueType="num">
                                      <p:cBhvr>
                                        <p:cTn id="30" dur="1000" fill="hold"/>
                                        <p:tgtEl>
                                          <p:spTgt spid="73"/>
                                        </p:tgtEl>
                                        <p:attrNameLst>
                                          <p:attrName>ppt_y</p:attrName>
                                        </p:attrNameLst>
                                      </p:cBhvr>
                                      <p:tavLst>
                                        <p:tav tm="0">
                                          <p:val>
                                            <p:strVal val="#ppt_y+.1"/>
                                          </p:val>
                                        </p:tav>
                                        <p:tav tm="100000">
                                          <p:val>
                                            <p:strVal val="#ppt_y"/>
                                          </p:val>
                                        </p:tav>
                                      </p:tavLst>
                                    </p:anim>
                                  </p:childTnLst>
                                </p:cTn>
                              </p:par>
                              <p:par>
                                <p:cTn id="31" presetID="45" presetClass="entr" presetSubtype="0" fill="hold" nodeType="withEffect">
                                  <p:stCondLst>
                                    <p:cond delay="1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2000"/>
                                        <p:tgtEl>
                                          <p:spTgt spid="18"/>
                                        </p:tgtEl>
                                      </p:cBhvr>
                                    </p:animEffect>
                                    <p:anim calcmode="lin" valueType="num">
                                      <p:cBhvr>
                                        <p:cTn id="34" dur="2000" fill="hold"/>
                                        <p:tgtEl>
                                          <p:spTgt spid="18"/>
                                        </p:tgtEl>
                                        <p:attrNameLst>
                                          <p:attrName>ppt_w</p:attrName>
                                        </p:attrNameLst>
                                      </p:cBhvr>
                                      <p:tavLst>
                                        <p:tav tm="0" fmla="#ppt_w*sin(2.5*pi*$)">
                                          <p:val>
                                            <p:fltVal val="0"/>
                                          </p:val>
                                        </p:tav>
                                        <p:tav tm="100000">
                                          <p:val>
                                            <p:fltVal val="1"/>
                                          </p:val>
                                        </p:tav>
                                      </p:tavLst>
                                    </p:anim>
                                    <p:anim calcmode="lin" valueType="num">
                                      <p:cBhvr>
                                        <p:cTn id="35" dur="2000" fill="hold"/>
                                        <p:tgtEl>
                                          <p:spTgt spid="18"/>
                                        </p:tgtEl>
                                        <p:attrNameLst>
                                          <p:attrName>ppt_h</p:attrName>
                                        </p:attrNameLst>
                                      </p:cBhvr>
                                      <p:tavLst>
                                        <p:tav tm="0">
                                          <p:val>
                                            <p:strVal val="#ppt_h"/>
                                          </p:val>
                                        </p:tav>
                                        <p:tav tm="100000">
                                          <p:val>
                                            <p:strVal val="#ppt_h"/>
                                          </p:val>
                                        </p:tav>
                                      </p:tavLst>
                                    </p:anim>
                                  </p:childTnLst>
                                </p:cTn>
                              </p:par>
                              <p:par>
                                <p:cTn id="36" presetID="22" presetClass="entr" presetSubtype="4"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10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additive="base">
                                        <p:cTn id="43" dur="1000" fill="hold"/>
                                        <p:tgtEl>
                                          <p:spTgt spid="64"/>
                                        </p:tgtEl>
                                        <p:attrNameLst>
                                          <p:attrName>ppt_x</p:attrName>
                                        </p:attrNameLst>
                                      </p:cBhvr>
                                      <p:tavLst>
                                        <p:tav tm="0">
                                          <p:val>
                                            <p:strVal val="1+#ppt_w/2"/>
                                          </p:val>
                                        </p:tav>
                                        <p:tav tm="100000">
                                          <p:val>
                                            <p:strVal val="#ppt_x"/>
                                          </p:val>
                                        </p:tav>
                                      </p:tavLst>
                                    </p:anim>
                                    <p:anim calcmode="lin" valueType="num">
                                      <p:cBhvr additive="base">
                                        <p:cTn id="44" dur="1000" fill="hold"/>
                                        <p:tgtEl>
                                          <p:spTgt spid="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E422FD7B-BF56-4E1B-84FE-AB84AC7AEB36}"/>
              </a:ext>
            </a:extLst>
          </p:cNvPr>
          <p:cNvSpPr/>
          <p:nvPr/>
        </p:nvSpPr>
        <p:spPr>
          <a:xfrm>
            <a:off x="1701709" y="-43138"/>
            <a:ext cx="10524725" cy="6934164"/>
          </a:xfrm>
          <a:custGeom>
            <a:avLst/>
            <a:gdLst>
              <a:gd name="connsiteX0" fmla="*/ 0 w 10551885"/>
              <a:gd name="connsiteY0" fmla="*/ 0 h 6908800"/>
              <a:gd name="connsiteX1" fmla="*/ 10551885 w 10551885"/>
              <a:gd name="connsiteY1" fmla="*/ 6908800 h 6908800"/>
              <a:gd name="connsiteX2" fmla="*/ 10551885 w 10551885"/>
              <a:gd name="connsiteY2" fmla="*/ 43543 h 6908800"/>
              <a:gd name="connsiteX3" fmla="*/ 0 w 10551885"/>
              <a:gd name="connsiteY3" fmla="*/ 0 h 6908800"/>
              <a:gd name="connsiteX0" fmla="*/ 0 w 10352709"/>
              <a:gd name="connsiteY0" fmla="*/ 83206 h 6865257"/>
              <a:gd name="connsiteX1" fmla="*/ 10352709 w 10352709"/>
              <a:gd name="connsiteY1" fmla="*/ 6865257 h 6865257"/>
              <a:gd name="connsiteX2" fmla="*/ 10352709 w 10352709"/>
              <a:gd name="connsiteY2" fmla="*/ 0 h 6865257"/>
              <a:gd name="connsiteX3" fmla="*/ 0 w 10352709"/>
              <a:gd name="connsiteY3" fmla="*/ 83206 h 6865257"/>
              <a:gd name="connsiteX0" fmla="*/ 0 w 10443244"/>
              <a:gd name="connsiteY0" fmla="*/ 0 h 6872586"/>
              <a:gd name="connsiteX1" fmla="*/ 10443244 w 10443244"/>
              <a:gd name="connsiteY1" fmla="*/ 6872586 h 6872586"/>
              <a:gd name="connsiteX2" fmla="*/ 10443244 w 10443244"/>
              <a:gd name="connsiteY2" fmla="*/ 7329 h 6872586"/>
              <a:gd name="connsiteX3" fmla="*/ 0 w 10443244"/>
              <a:gd name="connsiteY3" fmla="*/ 0 h 6872586"/>
              <a:gd name="connsiteX0" fmla="*/ 0 w 10488512"/>
              <a:gd name="connsiteY0" fmla="*/ 10778 h 6865257"/>
              <a:gd name="connsiteX1" fmla="*/ 10488512 w 10488512"/>
              <a:gd name="connsiteY1" fmla="*/ 6865257 h 6865257"/>
              <a:gd name="connsiteX2" fmla="*/ 10488512 w 10488512"/>
              <a:gd name="connsiteY2" fmla="*/ 0 h 6865257"/>
              <a:gd name="connsiteX3" fmla="*/ 0 w 10488512"/>
              <a:gd name="connsiteY3" fmla="*/ 10778 h 6865257"/>
              <a:gd name="connsiteX0" fmla="*/ 0 w 10515672"/>
              <a:gd name="connsiteY0" fmla="*/ 0 h 6881639"/>
              <a:gd name="connsiteX1" fmla="*/ 10515672 w 10515672"/>
              <a:gd name="connsiteY1" fmla="*/ 6881639 h 6881639"/>
              <a:gd name="connsiteX2" fmla="*/ 10515672 w 10515672"/>
              <a:gd name="connsiteY2" fmla="*/ 16382 h 6881639"/>
              <a:gd name="connsiteX3" fmla="*/ 0 w 10515672"/>
              <a:gd name="connsiteY3" fmla="*/ 0 h 6881639"/>
              <a:gd name="connsiteX0" fmla="*/ 0 w 10506619"/>
              <a:gd name="connsiteY0" fmla="*/ 0 h 6872585"/>
              <a:gd name="connsiteX1" fmla="*/ 10506619 w 10506619"/>
              <a:gd name="connsiteY1" fmla="*/ 6872585 h 6872585"/>
              <a:gd name="connsiteX2" fmla="*/ 10506619 w 10506619"/>
              <a:gd name="connsiteY2" fmla="*/ 7328 h 6872585"/>
              <a:gd name="connsiteX3" fmla="*/ 0 w 10506619"/>
              <a:gd name="connsiteY3" fmla="*/ 0 h 6872585"/>
              <a:gd name="connsiteX0" fmla="*/ 0 w 10506619"/>
              <a:gd name="connsiteY0" fmla="*/ 0 h 6872585"/>
              <a:gd name="connsiteX1" fmla="*/ 10479458 w 10506619"/>
              <a:gd name="connsiteY1" fmla="*/ 6872585 h 6872585"/>
              <a:gd name="connsiteX2" fmla="*/ 10506619 w 10506619"/>
              <a:gd name="connsiteY2" fmla="*/ 7328 h 6872585"/>
              <a:gd name="connsiteX3" fmla="*/ 0 w 10506619"/>
              <a:gd name="connsiteY3" fmla="*/ 0 h 6872585"/>
              <a:gd name="connsiteX0" fmla="*/ 0 w 10506619"/>
              <a:gd name="connsiteY0" fmla="*/ 0 h 6564767"/>
              <a:gd name="connsiteX1" fmla="*/ 10506618 w 10506619"/>
              <a:gd name="connsiteY1" fmla="*/ 6564767 h 6564767"/>
              <a:gd name="connsiteX2" fmla="*/ 10506619 w 10506619"/>
              <a:gd name="connsiteY2" fmla="*/ 7328 h 6564767"/>
              <a:gd name="connsiteX3" fmla="*/ 0 w 10506619"/>
              <a:gd name="connsiteY3" fmla="*/ 0 h 6564767"/>
              <a:gd name="connsiteX0" fmla="*/ 0 w 10524725"/>
              <a:gd name="connsiteY0" fmla="*/ 0 h 6890692"/>
              <a:gd name="connsiteX1" fmla="*/ 10524725 w 10524725"/>
              <a:gd name="connsiteY1" fmla="*/ 6890692 h 6890692"/>
              <a:gd name="connsiteX2" fmla="*/ 10506619 w 10524725"/>
              <a:gd name="connsiteY2" fmla="*/ 7328 h 6890692"/>
              <a:gd name="connsiteX3" fmla="*/ 0 w 10524725"/>
              <a:gd name="connsiteY3" fmla="*/ 0 h 6890692"/>
              <a:gd name="connsiteX0" fmla="*/ 0 w 10524725"/>
              <a:gd name="connsiteY0" fmla="*/ 43472 h 6934164"/>
              <a:gd name="connsiteX1" fmla="*/ 10524725 w 10524725"/>
              <a:gd name="connsiteY1" fmla="*/ 6934164 h 6934164"/>
              <a:gd name="connsiteX2" fmla="*/ 10519319 w 10524725"/>
              <a:gd name="connsiteY2" fmla="*/ 0 h 6934164"/>
              <a:gd name="connsiteX3" fmla="*/ 0 w 10524725"/>
              <a:gd name="connsiteY3" fmla="*/ 43472 h 6934164"/>
              <a:gd name="connsiteX0" fmla="*/ 0 w 10524725"/>
              <a:gd name="connsiteY0" fmla="*/ 30772 h 6934164"/>
              <a:gd name="connsiteX1" fmla="*/ 10524725 w 10524725"/>
              <a:gd name="connsiteY1" fmla="*/ 6934164 h 6934164"/>
              <a:gd name="connsiteX2" fmla="*/ 10519319 w 10524725"/>
              <a:gd name="connsiteY2" fmla="*/ 0 h 6934164"/>
              <a:gd name="connsiteX3" fmla="*/ 0 w 10524725"/>
              <a:gd name="connsiteY3" fmla="*/ 30772 h 6934164"/>
            </a:gdLst>
            <a:ahLst/>
            <a:cxnLst>
              <a:cxn ang="0">
                <a:pos x="connsiteX0" y="connsiteY0"/>
              </a:cxn>
              <a:cxn ang="0">
                <a:pos x="connsiteX1" y="connsiteY1"/>
              </a:cxn>
              <a:cxn ang="0">
                <a:pos x="connsiteX2" y="connsiteY2"/>
              </a:cxn>
              <a:cxn ang="0">
                <a:pos x="connsiteX3" y="connsiteY3"/>
              </a:cxn>
            </a:cxnLst>
            <a:rect l="l" t="t" r="r" b="b"/>
            <a:pathLst>
              <a:path w="10524725" h="6934164">
                <a:moveTo>
                  <a:pt x="0" y="30772"/>
                </a:moveTo>
                <a:lnTo>
                  <a:pt x="10524725" y="6934164"/>
                </a:lnTo>
                <a:cubicBezTo>
                  <a:pt x="10524725" y="4748351"/>
                  <a:pt x="10519319" y="2185813"/>
                  <a:pt x="10519319" y="0"/>
                </a:cubicBezTo>
                <a:lnTo>
                  <a:pt x="0" y="30772"/>
                </a:lnTo>
                <a:close/>
              </a:path>
            </a:pathLst>
          </a:custGeom>
          <a:solidFill>
            <a:srgbClr val="F0C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任意多边形: 形状 4">
            <a:extLst>
              <a:ext uri="{FF2B5EF4-FFF2-40B4-BE49-F238E27FC236}">
                <a16:creationId xmlns:a16="http://schemas.microsoft.com/office/drawing/2014/main" id="{A27B0AD3-C207-494E-B75B-065C51E46DA9}"/>
              </a:ext>
            </a:extLst>
          </p:cNvPr>
          <p:cNvSpPr/>
          <p:nvPr/>
        </p:nvSpPr>
        <p:spPr>
          <a:xfrm>
            <a:off x="0" y="-46732"/>
            <a:ext cx="12206514" cy="6934164"/>
          </a:xfrm>
          <a:custGeom>
            <a:avLst/>
            <a:gdLst>
              <a:gd name="connsiteX0" fmla="*/ 14514 w 12206514"/>
              <a:gd name="connsiteY0" fmla="*/ 29029 h 6923314"/>
              <a:gd name="connsiteX1" fmla="*/ 0 w 12206514"/>
              <a:gd name="connsiteY1" fmla="*/ 6923314 h 6923314"/>
              <a:gd name="connsiteX2" fmla="*/ 12206514 w 12206514"/>
              <a:gd name="connsiteY2" fmla="*/ 6908800 h 6923314"/>
              <a:gd name="connsiteX3" fmla="*/ 1712685 w 12206514"/>
              <a:gd name="connsiteY3" fmla="*/ 0 h 6923314"/>
              <a:gd name="connsiteX4" fmla="*/ 14514 w 12206514"/>
              <a:gd name="connsiteY4" fmla="*/ 29029 h 6923314"/>
              <a:gd name="connsiteX0" fmla="*/ 14514 w 12206514"/>
              <a:gd name="connsiteY0" fmla="*/ 1868 h 6896153"/>
              <a:gd name="connsiteX1" fmla="*/ 0 w 12206514"/>
              <a:gd name="connsiteY1" fmla="*/ 6896153 h 6896153"/>
              <a:gd name="connsiteX2" fmla="*/ 12206514 w 12206514"/>
              <a:gd name="connsiteY2" fmla="*/ 6881639 h 6896153"/>
              <a:gd name="connsiteX3" fmla="*/ 1712685 w 12206514"/>
              <a:gd name="connsiteY3" fmla="*/ 0 h 6896153"/>
              <a:gd name="connsiteX4" fmla="*/ 14514 w 12206514"/>
              <a:gd name="connsiteY4" fmla="*/ 1868 h 6896153"/>
              <a:gd name="connsiteX0" fmla="*/ 4989 w 12206514"/>
              <a:gd name="connsiteY0" fmla="*/ 0 h 6903832"/>
              <a:gd name="connsiteX1" fmla="*/ 0 w 12206514"/>
              <a:gd name="connsiteY1" fmla="*/ 6903832 h 6903832"/>
              <a:gd name="connsiteX2" fmla="*/ 12206514 w 12206514"/>
              <a:gd name="connsiteY2" fmla="*/ 6889318 h 6903832"/>
              <a:gd name="connsiteX3" fmla="*/ 1712685 w 12206514"/>
              <a:gd name="connsiteY3" fmla="*/ 7679 h 6903832"/>
              <a:gd name="connsiteX4" fmla="*/ 4989 w 12206514"/>
              <a:gd name="connsiteY4" fmla="*/ 0 h 6903832"/>
              <a:gd name="connsiteX0" fmla="*/ 4989 w 12206514"/>
              <a:gd name="connsiteY0" fmla="*/ 0 h 6903832"/>
              <a:gd name="connsiteX1" fmla="*/ 0 w 12206514"/>
              <a:gd name="connsiteY1" fmla="*/ 6903832 h 6903832"/>
              <a:gd name="connsiteX2" fmla="*/ 12206514 w 12206514"/>
              <a:gd name="connsiteY2" fmla="*/ 6889318 h 6903832"/>
              <a:gd name="connsiteX3" fmla="*/ 1731735 w 12206514"/>
              <a:gd name="connsiteY3" fmla="*/ 7679 h 6903832"/>
              <a:gd name="connsiteX4" fmla="*/ 4989 w 12206514"/>
              <a:gd name="connsiteY4" fmla="*/ 0 h 6903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6514" h="6903832">
                <a:moveTo>
                  <a:pt x="4989" y="0"/>
                </a:moveTo>
                <a:lnTo>
                  <a:pt x="0" y="6903832"/>
                </a:lnTo>
                <a:lnTo>
                  <a:pt x="12206514" y="6889318"/>
                </a:lnTo>
                <a:lnTo>
                  <a:pt x="1731735" y="7679"/>
                </a:lnTo>
                <a:lnTo>
                  <a:pt x="4989" y="0"/>
                </a:lnTo>
                <a:close/>
              </a:path>
            </a:pathLst>
          </a:custGeom>
          <a:solidFill>
            <a:srgbClr val="7C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768C778C-B9D4-4B89-AEEC-515B6A69BC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421" y="356349"/>
            <a:ext cx="11315157" cy="6145301"/>
          </a:xfrm>
          <a:prstGeom prst="rect">
            <a:avLst/>
          </a:prstGeom>
          <a:effectLst>
            <a:outerShdw blurRad="139700" sx="101000" sy="101000" algn="ctr" rotWithShape="0">
              <a:prstClr val="black">
                <a:alpha val="20000"/>
              </a:prstClr>
            </a:outerShdw>
          </a:effectLst>
        </p:spPr>
      </p:pic>
      <p:pic>
        <p:nvPicPr>
          <p:cNvPr id="10" name="图片 9">
            <a:extLst>
              <a:ext uri="{FF2B5EF4-FFF2-40B4-BE49-F238E27FC236}">
                <a16:creationId xmlns:a16="http://schemas.microsoft.com/office/drawing/2014/main" id="{1A3C8BFA-1FAC-4E22-91C2-BF9D8CAF41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506" y="2451147"/>
            <a:ext cx="2471726" cy="4491766"/>
          </a:xfrm>
          <a:prstGeom prst="rect">
            <a:avLst/>
          </a:prstGeom>
        </p:spPr>
      </p:pic>
      <p:pic>
        <p:nvPicPr>
          <p:cNvPr id="11" name="图片 10">
            <a:extLst>
              <a:ext uri="{FF2B5EF4-FFF2-40B4-BE49-F238E27FC236}">
                <a16:creationId xmlns:a16="http://schemas.microsoft.com/office/drawing/2014/main" id="{9D033974-4504-4FE5-9921-95E86EEF90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727" y="352755"/>
            <a:ext cx="2028958" cy="1625291"/>
          </a:xfrm>
          <a:prstGeom prst="rect">
            <a:avLst/>
          </a:prstGeom>
        </p:spPr>
      </p:pic>
      <p:pic>
        <p:nvPicPr>
          <p:cNvPr id="12" name="图片 11">
            <a:extLst>
              <a:ext uri="{FF2B5EF4-FFF2-40B4-BE49-F238E27FC236}">
                <a16:creationId xmlns:a16="http://schemas.microsoft.com/office/drawing/2014/main" id="{B18EF025-7FFE-4050-99B8-BB627DBF28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800000">
            <a:off x="154472" y="-404306"/>
            <a:ext cx="1569943" cy="1118229"/>
          </a:xfrm>
          <a:prstGeom prst="rect">
            <a:avLst/>
          </a:prstGeom>
        </p:spPr>
      </p:pic>
      <p:grpSp>
        <p:nvGrpSpPr>
          <p:cNvPr id="15" name="组合 2">
            <a:extLst>
              <a:ext uri="{FF2B5EF4-FFF2-40B4-BE49-F238E27FC236}">
                <a16:creationId xmlns:a16="http://schemas.microsoft.com/office/drawing/2014/main" id="{ACB71431-BB51-4651-AB17-3F8D69451C1E}"/>
              </a:ext>
            </a:extLst>
          </p:cNvPr>
          <p:cNvGrpSpPr/>
          <p:nvPr/>
        </p:nvGrpSpPr>
        <p:grpSpPr>
          <a:xfrm>
            <a:off x="7457441" y="1763178"/>
            <a:ext cx="4439186" cy="4752540"/>
            <a:chOff x="3963397" y="1589167"/>
            <a:chExt cx="3565106" cy="3816760"/>
          </a:xfrm>
        </p:grpSpPr>
        <p:sp>
          <p:nvSpPr>
            <p:cNvPr id="17" name="矩形 1">
              <a:extLst>
                <a:ext uri="{FF2B5EF4-FFF2-40B4-BE49-F238E27FC236}">
                  <a16:creationId xmlns:a16="http://schemas.microsoft.com/office/drawing/2014/main" id="{7F9CBD84-1C5B-4FAC-90C4-E25B04308654}"/>
                </a:ext>
              </a:extLst>
            </p:cNvPr>
            <p:cNvSpPr/>
            <p:nvPr/>
          </p:nvSpPr>
          <p:spPr>
            <a:xfrm>
              <a:off x="4861367" y="2118167"/>
              <a:ext cx="1990846" cy="2812648"/>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2">
              <a:extLst>
                <a:ext uri="{FF2B5EF4-FFF2-40B4-BE49-F238E27FC236}">
                  <a16:creationId xmlns:a16="http://schemas.microsoft.com/office/drawing/2014/main" id="{E377C58B-C8AC-40BA-900F-66BF3C2489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3397" y="1589167"/>
              <a:ext cx="3565106" cy="3816760"/>
            </a:xfrm>
            <a:prstGeom prst="rect">
              <a:avLst/>
            </a:prstGeom>
          </p:spPr>
        </p:pic>
      </p:grpSp>
      <p:grpSp>
        <p:nvGrpSpPr>
          <p:cNvPr id="19" name="组合 63">
            <a:extLst>
              <a:ext uri="{FF2B5EF4-FFF2-40B4-BE49-F238E27FC236}">
                <a16:creationId xmlns:a16="http://schemas.microsoft.com/office/drawing/2014/main" id="{FDA16C11-2293-4865-A724-7D0BEEDEB2E7}"/>
              </a:ext>
            </a:extLst>
          </p:cNvPr>
          <p:cNvGrpSpPr/>
          <p:nvPr/>
        </p:nvGrpSpPr>
        <p:grpSpPr>
          <a:xfrm>
            <a:off x="818494" y="1706655"/>
            <a:ext cx="5460411" cy="2554225"/>
            <a:chOff x="3974544" y="196471"/>
            <a:chExt cx="4095309" cy="1915670"/>
          </a:xfrm>
        </p:grpSpPr>
        <p:grpSp>
          <p:nvGrpSpPr>
            <p:cNvPr id="20" name="组合 64">
              <a:extLst>
                <a:ext uri="{FF2B5EF4-FFF2-40B4-BE49-F238E27FC236}">
                  <a16:creationId xmlns:a16="http://schemas.microsoft.com/office/drawing/2014/main" id="{E883B956-63D7-43B5-9FA5-6B88D3FAE299}"/>
                </a:ext>
              </a:extLst>
            </p:cNvPr>
            <p:cNvGrpSpPr/>
            <p:nvPr/>
          </p:nvGrpSpPr>
          <p:grpSpPr>
            <a:xfrm>
              <a:off x="3974544" y="1008636"/>
              <a:ext cx="741472" cy="741472"/>
              <a:chOff x="3059832" y="3339719"/>
              <a:chExt cx="3607562" cy="3607562"/>
            </a:xfrm>
          </p:grpSpPr>
          <p:sp>
            <p:nvSpPr>
              <p:cNvPr id="24" name="椭圆 70">
                <a:extLst>
                  <a:ext uri="{FF2B5EF4-FFF2-40B4-BE49-F238E27FC236}">
                    <a16:creationId xmlns:a16="http://schemas.microsoft.com/office/drawing/2014/main" id="{8C872678-CE84-4D9B-B3A4-87A068BBB3EC}"/>
                  </a:ext>
                </a:extLst>
              </p:cNvPr>
              <p:cNvSpPr/>
              <p:nvPr/>
            </p:nvSpPr>
            <p:spPr>
              <a:xfrm>
                <a:off x="3059832" y="3339719"/>
                <a:ext cx="3607562" cy="3607562"/>
              </a:xfrm>
              <a:prstGeom prst="ellipse">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sp>
            <p:nvSpPr>
              <p:cNvPr id="25" name="同心圆 69">
                <a:extLst>
                  <a:ext uri="{FF2B5EF4-FFF2-40B4-BE49-F238E27FC236}">
                    <a16:creationId xmlns:a16="http://schemas.microsoft.com/office/drawing/2014/main" id="{9E78F595-EEBF-4155-92E6-DFF62804F253}"/>
                  </a:ext>
                </a:extLst>
              </p:cNvPr>
              <p:cNvSpPr/>
              <p:nvPr/>
            </p:nvSpPr>
            <p:spPr>
              <a:xfrm>
                <a:off x="3168202" y="3448089"/>
                <a:ext cx="3390826" cy="3390826"/>
              </a:xfrm>
              <a:prstGeom prst="donut">
                <a:avLst>
                  <a:gd name="adj" fmla="val 4879"/>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0" cap="none" spc="0" normalizeH="0" baseline="0" noProof="0" dirty="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grpSp>
        <p:grpSp>
          <p:nvGrpSpPr>
            <p:cNvPr id="21" name="Group 20">
              <a:extLst>
                <a:ext uri="{FF2B5EF4-FFF2-40B4-BE49-F238E27FC236}">
                  <a16:creationId xmlns:a16="http://schemas.microsoft.com/office/drawing/2014/main" id="{485B06BA-36EC-46C2-BBAC-649A9683C43C}"/>
                </a:ext>
              </a:extLst>
            </p:cNvPr>
            <p:cNvGrpSpPr/>
            <p:nvPr/>
          </p:nvGrpSpPr>
          <p:grpSpPr>
            <a:xfrm>
              <a:off x="4163889" y="196471"/>
              <a:ext cx="3905964" cy="1915670"/>
              <a:chOff x="1764136" y="118827"/>
              <a:chExt cx="5207947" cy="2554224"/>
            </a:xfrm>
          </p:grpSpPr>
          <p:sp>
            <p:nvSpPr>
              <p:cNvPr id="22" name="TextBox 6">
                <a:extLst>
                  <a:ext uri="{FF2B5EF4-FFF2-40B4-BE49-F238E27FC236}">
                    <a16:creationId xmlns:a16="http://schemas.microsoft.com/office/drawing/2014/main" id="{F069F492-6E36-403E-8FB0-1AC889F29847}"/>
                  </a:ext>
                </a:extLst>
              </p:cNvPr>
              <p:cNvSpPr txBox="1"/>
              <p:nvPr/>
            </p:nvSpPr>
            <p:spPr>
              <a:xfrm>
                <a:off x="1764136" y="118827"/>
                <a:ext cx="917998" cy="707886"/>
              </a:xfrm>
              <a:prstGeom prst="rect">
                <a:avLst/>
              </a:prstGeom>
              <a:solidFill>
                <a:schemeClr val="accent2"/>
              </a:solidFill>
            </p:spPr>
            <p:txBody>
              <a:bodyPr wrap="none"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0" cap="none" spc="0" normalizeH="0" baseline="0" noProof="0" dirty="0">
                    <a:ln>
                      <a:noFill/>
                    </a:ln>
                    <a:solidFill>
                      <a:prstClr val="white"/>
                    </a:solidFill>
                    <a:effectLst/>
                    <a:uLnTx/>
                    <a:uFillTx/>
                    <a:latin typeface="字魂36号-正文宋楷" panose="02000000000000000000" pitchFamily="2" charset="-122"/>
                    <a:ea typeface="字魂36号-正文宋楷" panose="02000000000000000000" pitchFamily="2" charset="-122"/>
                    <a:cs typeface="+mn-ea"/>
                    <a:sym typeface="+mn-lt"/>
                  </a:rPr>
                  <a:t>I.</a:t>
                </a:r>
              </a:p>
            </p:txBody>
          </p:sp>
          <p:sp>
            <p:nvSpPr>
              <p:cNvPr id="23" name="TextBox 8">
                <a:extLst>
                  <a:ext uri="{FF2B5EF4-FFF2-40B4-BE49-F238E27FC236}">
                    <a16:creationId xmlns:a16="http://schemas.microsoft.com/office/drawing/2014/main" id="{1D0A99C5-6FE9-4E98-94D1-2D202D2BB9F5}"/>
                  </a:ext>
                </a:extLst>
              </p:cNvPr>
              <p:cNvSpPr txBox="1"/>
              <p:nvPr/>
            </p:nvSpPr>
            <p:spPr>
              <a:xfrm>
                <a:off x="3009509" y="2430187"/>
                <a:ext cx="3962574" cy="242864"/>
              </a:xfrm>
              <a:prstGeom prst="rect">
                <a:avLst/>
              </a:prstGeom>
              <a:noFill/>
            </p:spPr>
            <p:txBody>
              <a:bodyPr wrap="none" lIns="480000" tIns="0" rIns="0" bIns="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kern="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sym typeface="+mn-lt"/>
                  </a:rPr>
                  <a:t>Trải nghiệm cùng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1" kern="0">
                    <a:solidFill>
                      <a:srgbClr val="FF7422"/>
                    </a:solidFill>
                    <a:latin typeface="Times New Roman" panose="02020603050405020304" pitchFamily="18" charset="0"/>
                    <a:ea typeface="字魂36号-正文宋楷" panose="02000000000000000000" pitchFamily="2" charset="-122"/>
                    <a:cs typeface="Times New Roman" panose="02020603050405020304" pitchFamily="18" charset="0"/>
                    <a:sym typeface="+mn-lt"/>
                  </a:rPr>
                  <a:t>văn bản</a:t>
                </a:r>
                <a:endParaRPr kumimoji="0" lang="zh-CN" altLang="en-US" sz="6000" b="1" i="0" u="none" strike="noStrike" kern="0" cap="none" spc="0" normalizeH="0" baseline="0" noProof="0" dirty="0">
                  <a:ln>
                    <a:noFill/>
                  </a:ln>
                  <a:solidFill>
                    <a:srgbClr val="FF7422"/>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endParaRPr>
              </a:p>
            </p:txBody>
          </p:sp>
        </p:grpSp>
      </p:grpSp>
      <p:pic>
        <p:nvPicPr>
          <p:cNvPr id="26" name="PA-图片 14">
            <a:extLst>
              <a:ext uri="{FF2B5EF4-FFF2-40B4-BE49-F238E27FC236}">
                <a16:creationId xmlns:a16="http://schemas.microsoft.com/office/drawing/2014/main" id="{57D38F78-B6CD-4215-A592-B9AAB4539053}"/>
              </a:ext>
            </a:extLst>
          </p:cNvPr>
          <p:cNvPicPr>
            <a:picLocks noChangeAspect="1"/>
          </p:cNvPicPr>
          <p:nvPr/>
        </p:nvPicPr>
        <p:blipFill rotWithShape="1">
          <a:blip r:embed="rId8">
            <a:extLst>
              <a:ext uri="{28A0092B-C50C-407E-A947-70E740481C1C}">
                <a14:useLocalDpi xmlns:a14="http://schemas.microsoft.com/office/drawing/2010/main" val="0"/>
              </a:ext>
            </a:extLst>
          </a:blip>
          <a:srcRect l="344" t="-2899" r="79595" b="52899"/>
          <a:stretch/>
        </p:blipFill>
        <p:spPr>
          <a:xfrm>
            <a:off x="-52196" y="-84571"/>
            <a:ext cx="1483355" cy="2291542"/>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a:solidFill>
                  <a:srgbClr val="FF0000"/>
                </a:solidFill>
              </a14:hiddenLine>
            </a:ext>
          </a:extLst>
        </p:spPr>
      </p:pic>
      <p:pic>
        <p:nvPicPr>
          <p:cNvPr id="27" name="图片 8">
            <a:extLst>
              <a:ext uri="{FF2B5EF4-FFF2-40B4-BE49-F238E27FC236}">
                <a16:creationId xmlns:a16="http://schemas.microsoft.com/office/drawing/2014/main" id="{C6A6FD8C-2C23-417E-AC0E-951AF345AB94}"/>
              </a:ext>
            </a:extLst>
          </p:cNvPr>
          <p:cNvPicPr>
            <a:picLocks noChangeAspect="1"/>
          </p:cNvPicPr>
          <p:nvPr/>
        </p:nvPicPr>
        <p:blipFill rotWithShape="1">
          <a:blip r:embed="rId9">
            <a:extLst>
              <a:ext uri="{28A0092B-C50C-407E-A947-70E740481C1C}">
                <a14:useLocalDpi xmlns:a14="http://schemas.microsoft.com/office/drawing/2010/main" val="0"/>
              </a:ext>
            </a:extLst>
          </a:blip>
          <a:srcRect l="66515" t="7778" r="5336" b="75097"/>
          <a:stretch/>
        </p:blipFill>
        <p:spPr>
          <a:xfrm rot="660128">
            <a:off x="9604002" y="-248082"/>
            <a:ext cx="2538847" cy="2163771"/>
          </a:xfrm>
          <a:prstGeom prst="rect">
            <a:avLst/>
          </a:prstGeom>
        </p:spPr>
      </p:pic>
    </p:spTree>
    <p:extLst>
      <p:ext uri="{BB962C8B-B14F-4D97-AF65-F5344CB8AC3E}">
        <p14:creationId xmlns:p14="http://schemas.microsoft.com/office/powerpoint/2010/main" val="338078503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750"/>
                                        <p:tgtEl>
                                          <p:spTgt spid="4"/>
                                        </p:tgtEl>
                                      </p:cBhvr>
                                    </p:animEffec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750" fill="hold"/>
                                        <p:tgtEl>
                                          <p:spTgt spid="6"/>
                                        </p:tgtEl>
                                        <p:attrNameLst>
                                          <p:attrName>ppt_w</p:attrName>
                                        </p:attrNameLst>
                                      </p:cBhvr>
                                      <p:tavLst>
                                        <p:tav tm="0">
                                          <p:val>
                                            <p:fltVal val="0"/>
                                          </p:val>
                                        </p:tav>
                                        <p:tav tm="100000">
                                          <p:val>
                                            <p:strVal val="#ppt_w"/>
                                          </p:val>
                                        </p:tav>
                                      </p:tavLst>
                                    </p:anim>
                                    <p:anim calcmode="lin" valueType="num">
                                      <p:cBhvr>
                                        <p:cTn id="15" dur="750" fill="hold"/>
                                        <p:tgtEl>
                                          <p:spTgt spid="6"/>
                                        </p:tgtEl>
                                        <p:attrNameLst>
                                          <p:attrName>ppt_h</p:attrName>
                                        </p:attrNameLst>
                                      </p:cBhvr>
                                      <p:tavLst>
                                        <p:tav tm="0">
                                          <p:val>
                                            <p:fltVal val="0"/>
                                          </p:val>
                                        </p:tav>
                                        <p:tav tm="100000">
                                          <p:val>
                                            <p:strVal val="#ppt_h"/>
                                          </p:val>
                                        </p:tav>
                                      </p:tavLst>
                                    </p:anim>
                                    <p:animEffect transition="in" filter="fade">
                                      <p:cBhvr>
                                        <p:cTn id="16" dur="750"/>
                                        <p:tgtEl>
                                          <p:spTgt spid="6"/>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750" fill="hold"/>
                                        <p:tgtEl>
                                          <p:spTgt spid="12"/>
                                        </p:tgtEl>
                                        <p:attrNameLst>
                                          <p:attrName>ppt_w</p:attrName>
                                        </p:attrNameLst>
                                      </p:cBhvr>
                                      <p:tavLst>
                                        <p:tav tm="0">
                                          <p:val>
                                            <p:fltVal val="0"/>
                                          </p:val>
                                        </p:tav>
                                        <p:tav tm="100000">
                                          <p:val>
                                            <p:strVal val="#ppt_w"/>
                                          </p:val>
                                        </p:tav>
                                      </p:tavLst>
                                    </p:anim>
                                    <p:anim calcmode="lin" valueType="num">
                                      <p:cBhvr>
                                        <p:cTn id="21" dur="750" fill="hold"/>
                                        <p:tgtEl>
                                          <p:spTgt spid="12"/>
                                        </p:tgtEl>
                                        <p:attrNameLst>
                                          <p:attrName>ppt_h</p:attrName>
                                        </p:attrNameLst>
                                      </p:cBhvr>
                                      <p:tavLst>
                                        <p:tav tm="0">
                                          <p:val>
                                            <p:fltVal val="0"/>
                                          </p:val>
                                        </p:tav>
                                        <p:tav tm="100000">
                                          <p:val>
                                            <p:strVal val="#ppt_h"/>
                                          </p:val>
                                        </p:tav>
                                      </p:tavLst>
                                    </p:anim>
                                    <p:animEffect transition="in" filter="fade">
                                      <p:cBhvr>
                                        <p:cTn id="22" dur="750"/>
                                        <p:tgtEl>
                                          <p:spTgt spid="12"/>
                                        </p:tgtEl>
                                      </p:cBhvr>
                                    </p:animEffect>
                                  </p:childTnLst>
                                </p:cTn>
                              </p:par>
                            </p:childTnLst>
                          </p:cTn>
                        </p:par>
                        <p:par>
                          <p:cTn id="23" fill="hold">
                            <p:stCondLst>
                              <p:cond delay="2250"/>
                            </p:stCondLst>
                            <p:childTnLst>
                              <p:par>
                                <p:cTn id="24" presetID="53" presetClass="entr" presetSubtype="16"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750" fill="hold"/>
                                        <p:tgtEl>
                                          <p:spTgt spid="11"/>
                                        </p:tgtEl>
                                        <p:attrNameLst>
                                          <p:attrName>ppt_w</p:attrName>
                                        </p:attrNameLst>
                                      </p:cBhvr>
                                      <p:tavLst>
                                        <p:tav tm="0">
                                          <p:val>
                                            <p:fltVal val="0"/>
                                          </p:val>
                                        </p:tav>
                                        <p:tav tm="100000">
                                          <p:val>
                                            <p:strVal val="#ppt_w"/>
                                          </p:val>
                                        </p:tav>
                                      </p:tavLst>
                                    </p:anim>
                                    <p:anim calcmode="lin" valueType="num">
                                      <p:cBhvr>
                                        <p:cTn id="27" dur="750" fill="hold"/>
                                        <p:tgtEl>
                                          <p:spTgt spid="11"/>
                                        </p:tgtEl>
                                        <p:attrNameLst>
                                          <p:attrName>ppt_h</p:attrName>
                                        </p:attrNameLst>
                                      </p:cBhvr>
                                      <p:tavLst>
                                        <p:tav tm="0">
                                          <p:val>
                                            <p:fltVal val="0"/>
                                          </p:val>
                                        </p:tav>
                                        <p:tav tm="100000">
                                          <p:val>
                                            <p:strVal val="#ppt_h"/>
                                          </p:val>
                                        </p:tav>
                                      </p:tavLst>
                                    </p:anim>
                                    <p:animEffect transition="in" filter="fade">
                                      <p:cBhvr>
                                        <p:cTn id="28" dur="750"/>
                                        <p:tgtEl>
                                          <p:spTgt spid="11"/>
                                        </p:tgtEl>
                                      </p:cBhvr>
                                    </p:animEffect>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75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76200"/>
            <a:ext cx="11125200" cy="6633138"/>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547994" y="5374395"/>
            <a:ext cx="2068340" cy="1328053"/>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5400" y="590517"/>
            <a:ext cx="2057400" cy="1168732"/>
          </a:xfrm>
          <a:prstGeom prst="rect">
            <a:avLst/>
          </a:prstGeom>
        </p:spPr>
      </p:pic>
      <p:sp>
        <p:nvSpPr>
          <p:cNvPr id="16" name="矩形 15">
            <a:extLst>
              <a:ext uri="{FF2B5EF4-FFF2-40B4-BE49-F238E27FC236}">
                <a16:creationId xmlns:a16="http://schemas.microsoft.com/office/drawing/2014/main" id="{BA470F2E-80F2-4DE8-81CE-707F27B30EC4}"/>
              </a:ext>
            </a:extLst>
          </p:cNvPr>
          <p:cNvSpPr/>
          <p:nvPr/>
        </p:nvSpPr>
        <p:spPr>
          <a:xfrm>
            <a:off x="3197489" y="578020"/>
            <a:ext cx="7467600" cy="981675"/>
          </a:xfrm>
          <a:prstGeom prst="rect">
            <a:avLst/>
          </a:prstGeom>
        </p:spPr>
        <p:txBody>
          <a:bodyPr wrap="square">
            <a:noAutofit/>
          </a:bodyPr>
          <a:lstStyle/>
          <a:p>
            <a:pPr>
              <a:lnSpc>
                <a:spcPct val="150000"/>
              </a:lnSpc>
              <a:buClr>
                <a:schemeClr val="tx1">
                  <a:lumMod val="50000"/>
                  <a:lumOff val="50000"/>
                </a:schemeClr>
              </a:buClr>
            </a:pPr>
            <a:r>
              <a:rPr lang="nl-NL" sz="3200" b="1" i="1" u="sng">
                <a:solidFill>
                  <a:srgbClr val="C00000"/>
                </a:solidFill>
                <a:latin typeface="Times New Roman" panose="02020603050405020304" pitchFamily="18" charset="0"/>
                <a:cs typeface="Times New Roman" panose="02020603050405020304" pitchFamily="18" charset="0"/>
              </a:rPr>
              <a:t>I. Trải nghiệm cùng văn bản</a:t>
            </a:r>
            <a:endParaRPr lang="zh-CN" altLang="en-US" sz="5400" b="1" i="1" noProof="1">
              <a:solidFill>
                <a:srgbClr val="C0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24" name="图片 10">
            <a:extLst>
              <a:ext uri="{FF2B5EF4-FFF2-40B4-BE49-F238E27FC236}">
                <a16:creationId xmlns:a16="http://schemas.microsoft.com/office/drawing/2014/main" id="{7FFDCFF5-FDA8-4A79-A66D-B530FEF4F4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400" y="5810883"/>
            <a:ext cx="1028700" cy="584366"/>
          </a:xfrm>
          <a:prstGeom prst="rect">
            <a:avLst/>
          </a:prstGeom>
        </p:spPr>
      </p:pic>
      <p:pic>
        <p:nvPicPr>
          <p:cNvPr id="18" name="图片 23">
            <a:extLst>
              <a:ext uri="{FF2B5EF4-FFF2-40B4-BE49-F238E27FC236}">
                <a16:creationId xmlns:a16="http://schemas.microsoft.com/office/drawing/2014/main" id="{2B84AF7F-B525-4FAA-837A-07D2F81D4BB9}"/>
              </a:ext>
            </a:extLst>
          </p:cNvPr>
          <p:cNvPicPr>
            <a:picLocks noChangeAspect="1"/>
          </p:cNvPicPr>
          <p:nvPr/>
        </p:nvPicPr>
        <p:blipFill rotWithShape="1">
          <a:blip r:embed="rId8">
            <a:extLst>
              <a:ext uri="{28A0092B-C50C-407E-A947-70E740481C1C}">
                <a14:useLocalDpi xmlns:a14="http://schemas.microsoft.com/office/drawing/2010/main" val="0"/>
              </a:ext>
            </a:extLst>
          </a:blip>
          <a:srcRect l="3522" t="72885" r="51708" b="5978"/>
          <a:stretch/>
        </p:blipFill>
        <p:spPr>
          <a:xfrm>
            <a:off x="1066800" y="2481725"/>
            <a:ext cx="5635036" cy="3556696"/>
          </a:xfrm>
          <a:prstGeom prst="rect">
            <a:avLst/>
          </a:prstGeom>
        </p:spPr>
      </p:pic>
      <p:pic>
        <p:nvPicPr>
          <p:cNvPr id="19" name="图片 8">
            <a:extLst>
              <a:ext uri="{FF2B5EF4-FFF2-40B4-BE49-F238E27FC236}">
                <a16:creationId xmlns:a16="http://schemas.microsoft.com/office/drawing/2014/main" id="{15DD7863-8233-4EEC-A89B-DBFC07614A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0000">
            <a:off x="7452606" y="620830"/>
            <a:ext cx="3002232" cy="4503772"/>
          </a:xfrm>
          <a:prstGeom prst="rect">
            <a:avLst/>
          </a:prstGeom>
        </p:spPr>
      </p:pic>
      <p:sp>
        <p:nvSpPr>
          <p:cNvPr id="20" name="矩形 9">
            <a:extLst>
              <a:ext uri="{FF2B5EF4-FFF2-40B4-BE49-F238E27FC236}">
                <a16:creationId xmlns:a16="http://schemas.microsoft.com/office/drawing/2014/main" id="{D9103AF3-2538-43A2-B476-63331E04122F}"/>
              </a:ext>
            </a:extLst>
          </p:cNvPr>
          <p:cNvSpPr/>
          <p:nvPr/>
        </p:nvSpPr>
        <p:spPr>
          <a:xfrm>
            <a:off x="7413637" y="2213647"/>
            <a:ext cx="3251452" cy="832042"/>
          </a:xfrm>
          <a:prstGeom prst="rect">
            <a:avLst/>
          </a:prstGeom>
        </p:spPr>
        <p:txBody>
          <a:bodyPr wrap="square">
            <a:noAutofit/>
          </a:bodyPr>
          <a:lstStyle/>
          <a:p>
            <a:pPr algn="just"/>
            <a:r>
              <a:rPr lang="nl-NL" sz="2400">
                <a:latin typeface="Times New Roman" panose="02020603050405020304" pitchFamily="18" charset="0"/>
                <a:cs typeface="Times New Roman" panose="02020603050405020304" pitchFamily="18" charset="0"/>
              </a:rPr>
              <a:t>HS tự đọc, tìm hiểu trước ở nhà.</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1347245"/>
      </p:ext>
    </p:extLst>
  </p:cSld>
  <p:clrMapOvr>
    <a:masterClrMapping/>
  </p:clrMapOvr>
  <mc:AlternateContent xmlns:mc="http://schemas.openxmlformats.org/markup-compatibility/2006" xmlns:p14="http://schemas.microsoft.com/office/powerpoint/2010/main">
    <mc:Choice Requires="p14">
      <p:transition spd="slow" p14:dur="30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2000"/>
                                        <p:tgtEl>
                                          <p:spTgt spid="15"/>
                                        </p:tgtEl>
                                      </p:cBhvr>
                                    </p:animEffect>
                                  </p:childTnLst>
                                </p:cTn>
                              </p:par>
                              <p:par>
                                <p:cTn id="11" presetID="2" presetClass="entr" presetSubtype="12"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3000" fill="hold"/>
                                        <p:tgtEl>
                                          <p:spTgt spid="2"/>
                                        </p:tgtEl>
                                        <p:attrNameLst>
                                          <p:attrName>ppt_x</p:attrName>
                                        </p:attrNameLst>
                                      </p:cBhvr>
                                      <p:tavLst>
                                        <p:tav tm="0">
                                          <p:val>
                                            <p:strVal val="0-#ppt_w/2"/>
                                          </p:val>
                                        </p:tav>
                                        <p:tav tm="100000">
                                          <p:val>
                                            <p:strVal val="#ppt_x"/>
                                          </p:val>
                                        </p:tav>
                                      </p:tavLst>
                                    </p:anim>
                                    <p:anim calcmode="lin" valueType="num">
                                      <p:cBhvr additive="base">
                                        <p:cTn id="14" dur="30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3000" fill="hold"/>
                                        <p:tgtEl>
                                          <p:spTgt spid="24"/>
                                        </p:tgtEl>
                                        <p:attrNameLst>
                                          <p:attrName>ppt_x</p:attrName>
                                        </p:attrNameLst>
                                      </p:cBhvr>
                                      <p:tavLst>
                                        <p:tav tm="0">
                                          <p:val>
                                            <p:strVal val="0-#ppt_w/2"/>
                                          </p:val>
                                        </p:tav>
                                        <p:tav tm="100000">
                                          <p:val>
                                            <p:strVal val="#ppt_x"/>
                                          </p:val>
                                        </p:tav>
                                      </p:tavLst>
                                    </p:anim>
                                    <p:anim calcmode="lin" valueType="num">
                                      <p:cBhvr additive="base">
                                        <p:cTn id="18" dur="3000" fill="hold"/>
                                        <p:tgtEl>
                                          <p:spTgt spid="24"/>
                                        </p:tgtEl>
                                        <p:attrNameLst>
                                          <p:attrName>ppt_y</p:attrName>
                                        </p:attrNameLst>
                                      </p:cBhvr>
                                      <p:tavLst>
                                        <p:tav tm="0">
                                          <p:val>
                                            <p:strVal val="1+#ppt_h/2"/>
                                          </p:val>
                                        </p:tav>
                                        <p:tav tm="100000">
                                          <p:val>
                                            <p:strVal val="#ppt_y"/>
                                          </p:val>
                                        </p:tav>
                                      </p:tavLst>
                                    </p:anim>
                                  </p:childTnLst>
                                </p:cTn>
                              </p:par>
                              <p:par>
                                <p:cTn id="19" presetID="32" presetClass="emph" presetSubtype="0" fill="hold" nodeType="withEffect">
                                  <p:stCondLst>
                                    <p:cond delay="750"/>
                                  </p:stCondLst>
                                  <p:childTnLst>
                                    <p:animRot by="120000">
                                      <p:cBhvr>
                                        <p:cTn id="20" dur="300" fill="hold">
                                          <p:stCondLst>
                                            <p:cond delay="0"/>
                                          </p:stCondLst>
                                        </p:cTn>
                                        <p:tgtEl>
                                          <p:spTgt spid="19"/>
                                        </p:tgtEl>
                                        <p:attrNameLst>
                                          <p:attrName>r</p:attrName>
                                        </p:attrNameLst>
                                      </p:cBhvr>
                                    </p:animRot>
                                    <p:animRot by="-240000">
                                      <p:cBhvr>
                                        <p:cTn id="21" dur="600" fill="hold">
                                          <p:stCondLst>
                                            <p:cond delay="600"/>
                                          </p:stCondLst>
                                        </p:cTn>
                                        <p:tgtEl>
                                          <p:spTgt spid="19"/>
                                        </p:tgtEl>
                                        <p:attrNameLst>
                                          <p:attrName>r</p:attrName>
                                        </p:attrNameLst>
                                      </p:cBhvr>
                                    </p:animRot>
                                    <p:animRot by="240000">
                                      <p:cBhvr>
                                        <p:cTn id="22" dur="600" fill="hold">
                                          <p:stCondLst>
                                            <p:cond delay="1200"/>
                                          </p:stCondLst>
                                        </p:cTn>
                                        <p:tgtEl>
                                          <p:spTgt spid="19"/>
                                        </p:tgtEl>
                                        <p:attrNameLst>
                                          <p:attrName>r</p:attrName>
                                        </p:attrNameLst>
                                      </p:cBhvr>
                                    </p:animRot>
                                    <p:animRot by="-240000">
                                      <p:cBhvr>
                                        <p:cTn id="23" dur="600" fill="hold">
                                          <p:stCondLst>
                                            <p:cond delay="1800"/>
                                          </p:stCondLst>
                                        </p:cTn>
                                        <p:tgtEl>
                                          <p:spTgt spid="19"/>
                                        </p:tgtEl>
                                        <p:attrNameLst>
                                          <p:attrName>r</p:attrName>
                                        </p:attrNameLst>
                                      </p:cBhvr>
                                    </p:animRot>
                                    <p:animRot by="120000">
                                      <p:cBhvr>
                                        <p:cTn id="24" dur="600" fill="hold">
                                          <p:stCondLst>
                                            <p:cond delay="2400"/>
                                          </p:stCondLst>
                                        </p:cTn>
                                        <p:tgtEl>
                                          <p:spTgt spid="19"/>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76200"/>
            <a:ext cx="11125200" cy="6633138"/>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407221" y="4915658"/>
            <a:ext cx="2068340" cy="1328053"/>
          </a:xfrm>
          <a:prstGeom prst="rect">
            <a:avLst/>
          </a:prstGeom>
        </p:spPr>
      </p:pic>
      <p:pic>
        <p:nvPicPr>
          <p:cNvPr id="26" name="图片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6188" y="4916901"/>
            <a:ext cx="443832" cy="631228"/>
          </a:xfrm>
          <a:prstGeom prst="rect">
            <a:avLst/>
          </a:prstGeom>
        </p:spPr>
      </p:pic>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447800" y="762000"/>
            <a:ext cx="4495800" cy="3800475"/>
          </a:xfrm>
          <a:prstGeom prst="rect">
            <a:avLst/>
          </a:prstGeom>
        </p:spPr>
      </p:pic>
      <p:grpSp>
        <p:nvGrpSpPr>
          <p:cNvPr id="6" name="组合 5">
            <a:extLst>
              <a:ext uri="{FF2B5EF4-FFF2-40B4-BE49-F238E27FC236}">
                <a16:creationId xmlns:a16="http://schemas.microsoft.com/office/drawing/2014/main" id="{1A70C0D9-CA99-4861-BE24-4FD870EB89B0}"/>
              </a:ext>
            </a:extLst>
          </p:cNvPr>
          <p:cNvGrpSpPr/>
          <p:nvPr/>
        </p:nvGrpSpPr>
        <p:grpSpPr>
          <a:xfrm>
            <a:off x="6822040" y="990600"/>
            <a:ext cx="3669679" cy="3733798"/>
            <a:chOff x="1879582" y="4397824"/>
            <a:chExt cx="3669679" cy="1164364"/>
          </a:xfrm>
          <a:noFill/>
        </p:grpSpPr>
        <p:sp>
          <p:nvSpPr>
            <p:cNvPr id="7" name="圆角矩形 6">
              <a:extLst>
                <a:ext uri="{FF2B5EF4-FFF2-40B4-BE49-F238E27FC236}">
                  <a16:creationId xmlns:a16="http://schemas.microsoft.com/office/drawing/2014/main" id="{A9E3C5C8-58A8-4419-A336-2A34E2B7AB79}"/>
                </a:ext>
              </a:extLst>
            </p:cNvPr>
            <p:cNvSpPr/>
            <p:nvPr/>
          </p:nvSpPr>
          <p:spPr>
            <a:xfrm>
              <a:off x="1879582" y="4397824"/>
              <a:ext cx="3669679" cy="1164364"/>
            </a:xfrm>
            <a:prstGeom prst="roundRect">
              <a:avLst/>
            </a:prstGeom>
            <a:grpFill/>
            <a:ln w="76200">
              <a:solidFill>
                <a:srgbClr val="FF742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800">
                <a:latin typeface="字魂36号-正文宋楷" panose="02000000000000000000" pitchFamily="2" charset="-122"/>
                <a:ea typeface="字魂36号-正文宋楷" panose="02000000000000000000" pitchFamily="2" charset="-122"/>
              </a:endParaRPr>
            </a:p>
          </p:txBody>
        </p:sp>
        <p:sp>
          <p:nvSpPr>
            <p:cNvPr id="9" name="文本框 38">
              <a:extLst>
                <a:ext uri="{FF2B5EF4-FFF2-40B4-BE49-F238E27FC236}">
                  <a16:creationId xmlns:a16="http://schemas.microsoft.com/office/drawing/2014/main" id="{51DC7E2D-18B2-4806-9672-C12FBB3923AF}"/>
                </a:ext>
              </a:extLst>
            </p:cNvPr>
            <p:cNvSpPr txBox="1"/>
            <p:nvPr/>
          </p:nvSpPr>
          <p:spPr>
            <a:xfrm>
              <a:off x="2248611" y="4779285"/>
              <a:ext cx="2931620" cy="573000"/>
            </a:xfrm>
            <a:prstGeom prst="rect">
              <a:avLst/>
            </a:prstGeom>
            <a:grpFill/>
            <a:ln>
              <a:noFill/>
            </a:ln>
          </p:spPr>
          <p:txBody>
            <a:bodyPr wrap="square" lIns="72000" tIns="0" rIns="72000" bIns="0" anchor="ctr" anchorCtr="0">
              <a:noAutofit/>
            </a:bodyPr>
            <a:lstStyle/>
            <a:p>
              <a:pPr algn="ctr" defTabSz="914378">
                <a:lnSpc>
                  <a:spcPct val="120000"/>
                </a:lnSpc>
                <a:defRPr/>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Học sinh biết cách đọc diễn cảm</a:t>
              </a:r>
              <a:endParaRPr lang="en-US" sz="4000">
                <a:effectLst/>
                <a:latin typeface=".VnTime"/>
                <a:ea typeface="Times New Roman" panose="02020603050405020304" pitchFamily="18" charset="0"/>
                <a:cs typeface="Times New Roman" panose="02020603050405020304" pitchFamily="18" charset="0"/>
              </a:endParaRPr>
            </a:p>
            <a:p>
              <a:pPr algn="ctr" defTabSz="914378">
                <a:lnSpc>
                  <a:spcPct val="120000"/>
                </a:lnSpc>
                <a:defRPr/>
              </a:pPr>
              <a:br>
                <a:rPr lang="zh-CN" altLang="en-US" sz="3600" dirty="0">
                  <a:solidFill>
                    <a:srgbClr val="FF7422"/>
                  </a:solidFill>
                  <a:latin typeface="字魂36号-正文宋楷" panose="02000000000000000000" pitchFamily="2" charset="-122"/>
                  <a:ea typeface="字魂36号-正文宋楷" panose="02000000000000000000" pitchFamily="2" charset="-122"/>
                </a:rPr>
              </a:br>
              <a:endParaRPr lang="zh-CN" altLang="en-US" sz="3600" dirty="0">
                <a:solidFill>
                  <a:srgbClr val="FF7422"/>
                </a:solidFill>
                <a:latin typeface="字魂36号-正文宋楷" panose="02000000000000000000" pitchFamily="2" charset="-122"/>
                <a:ea typeface="字魂36号-正文宋楷" panose="02000000000000000000" pitchFamily="2" charset="-122"/>
              </a:endParaRPr>
            </a:p>
          </p:txBody>
        </p:sp>
      </p:grpSp>
      <p:sp>
        <p:nvSpPr>
          <p:cNvPr id="13" name="圆角矩形 12">
            <a:extLst>
              <a:ext uri="{FF2B5EF4-FFF2-40B4-BE49-F238E27FC236}">
                <a16:creationId xmlns:a16="http://schemas.microsoft.com/office/drawing/2014/main" id="{A9E3C5C8-58A8-4419-A336-2A34E2B7AB79}"/>
              </a:ext>
            </a:extLst>
          </p:cNvPr>
          <p:cNvSpPr/>
          <p:nvPr/>
        </p:nvSpPr>
        <p:spPr>
          <a:xfrm>
            <a:off x="1752600" y="6129496"/>
            <a:ext cx="6705600" cy="88592"/>
          </a:xfrm>
          <a:prstGeom prst="roundRect">
            <a:avLst/>
          </a:prstGeom>
          <a:solidFill>
            <a:srgbClr val="FF7422"/>
          </a:solidFill>
          <a:ln w="28575">
            <a:solidFill>
              <a:srgbClr val="FF742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800">
              <a:solidFill>
                <a:srgbClr val="FF7422"/>
              </a:solidFill>
              <a:latin typeface="字魂36号-正文宋楷" panose="02000000000000000000" pitchFamily="2" charset="-122"/>
              <a:ea typeface="字魂36号-正文宋楷" panose="02000000000000000000" pitchFamily="2" charset="-122"/>
            </a:endParaRPr>
          </a:p>
        </p:txBody>
      </p:sp>
      <p:pic>
        <p:nvPicPr>
          <p:cNvPr id="20" name="图片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076" y="3405612"/>
            <a:ext cx="5266750" cy="52667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13243741"/>
      </p:ext>
    </p:extLst>
  </p:cSld>
  <p:clrMapOvr>
    <a:masterClrMapping/>
  </p:clrMapOvr>
  <mc:AlternateContent xmlns:mc="http://schemas.openxmlformats.org/markup-compatibility/2006" xmlns:p14="http://schemas.microsoft.com/office/powerpoint/2010/main">
    <mc:Choice Requires="p14">
      <p:transition spd="slow" p14:dur="30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path" presetSubtype="0" accel="50000" decel="50000" fill="hold" nodeType="afterEffect">
                                  <p:stCondLst>
                                    <p:cond delay="0"/>
                                  </p:stCondLst>
                                  <p:childTnLst>
                                    <p:animMotion origin="layout" path="M -0.00091 0.05209 L 0.01094 0.08056 L 0.01758 0.04746 L 0.02956 0.07593 L 0.03659 0.04283 L 0.04805 0.0713 L 0.05521 0.0382 L 0.06667 0.06667 L 0.07396 0.03357 L 0.08581 0.06181 L 0.09232 0.02894 L 0.1043 0.05718 L 0.11094 0.02431 L 0.12252 0.05278 L 0.12995 0.01945 L 0.14141 0.04792 L 0.1487 0.01482 " pathEditMode="relative" rAng="21120000" ptsTypes="AAAAAAAAAAAAAAAAA">
                                      <p:cBhvr>
                                        <p:cTn id="6" dur="3000" fill="hold"/>
                                        <p:tgtEl>
                                          <p:spTgt spid="26"/>
                                        </p:tgtEl>
                                        <p:attrNameLst>
                                          <p:attrName>ppt_x</p:attrName>
                                          <p:attrName>ppt_y</p:attrName>
                                        </p:attrNameLst>
                                      </p:cBhvr>
                                      <p:rCtr x="7604" y="-324"/>
                                    </p:animMotion>
                                  </p:childTnLst>
                                </p:cTn>
                              </p:par>
                              <p:par>
                                <p:cTn id="7" presetID="22" presetClass="entr" presetSubtype="8"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wipe(left)">
                                      <p:cBhvr>
                                        <p:cTn id="9" dur="2000"/>
                                        <p:tgtEl>
                                          <p:spTgt spid="15"/>
                                        </p:tgtEl>
                                      </p:cBhvr>
                                    </p:animEffect>
                                  </p:childTnLst>
                                </p:cTn>
                              </p:par>
                              <p:par>
                                <p:cTn id="10" presetID="22" presetClass="entr" presetSubtype="4"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1000"/>
                                        <p:tgtEl>
                                          <p:spTgt spid="2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1000"/>
                                        <p:tgtEl>
                                          <p:spTgt spid="13"/>
                                        </p:tgtEl>
                                      </p:cBhvr>
                                    </p:animEffect>
                                  </p:childTnLst>
                                </p:cTn>
                              </p:par>
                              <p:par>
                                <p:cTn id="16" presetID="42" presetClass="entr" presetSubtype="0" fill="hold" nodeType="with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anim calcmode="lin" valueType="num">
                                      <p:cBhvr>
                                        <p:cTn id="19" dur="2000" fill="hold"/>
                                        <p:tgtEl>
                                          <p:spTgt spid="5"/>
                                        </p:tgtEl>
                                        <p:attrNameLst>
                                          <p:attrName>ppt_x</p:attrName>
                                        </p:attrNameLst>
                                      </p:cBhvr>
                                      <p:tavLst>
                                        <p:tav tm="0">
                                          <p:val>
                                            <p:strVal val="#ppt_x"/>
                                          </p:val>
                                        </p:tav>
                                        <p:tav tm="100000">
                                          <p:val>
                                            <p:strVal val="#ppt_x"/>
                                          </p:val>
                                        </p:tav>
                                      </p:tavLst>
                                    </p:anim>
                                    <p:anim calcmode="lin" valueType="num">
                                      <p:cBhvr>
                                        <p:cTn id="20" dur="2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76200"/>
            <a:ext cx="11125200" cy="6633138"/>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16201">
            <a:off x="9547994" y="5374395"/>
            <a:ext cx="2068340" cy="1328053"/>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5400" y="590517"/>
            <a:ext cx="2057400" cy="1168732"/>
          </a:xfrm>
          <a:prstGeom prst="rect">
            <a:avLst/>
          </a:prstGeom>
        </p:spPr>
      </p:pic>
      <p:sp>
        <p:nvSpPr>
          <p:cNvPr id="16" name="矩形 15">
            <a:extLst>
              <a:ext uri="{FF2B5EF4-FFF2-40B4-BE49-F238E27FC236}">
                <a16:creationId xmlns:a16="http://schemas.microsoft.com/office/drawing/2014/main" id="{BA470F2E-80F2-4DE8-81CE-707F27B30EC4}"/>
              </a:ext>
            </a:extLst>
          </p:cNvPr>
          <p:cNvSpPr/>
          <p:nvPr/>
        </p:nvSpPr>
        <p:spPr>
          <a:xfrm>
            <a:off x="3197489" y="578020"/>
            <a:ext cx="7467600" cy="981675"/>
          </a:xfrm>
          <a:prstGeom prst="rect">
            <a:avLst/>
          </a:prstGeom>
        </p:spPr>
        <p:txBody>
          <a:bodyPr wrap="square">
            <a:noAutofit/>
          </a:bodyPr>
          <a:lstStyle/>
          <a:p>
            <a:pPr>
              <a:lnSpc>
                <a:spcPct val="150000"/>
              </a:lnSpc>
              <a:buClr>
                <a:schemeClr val="tx1">
                  <a:lumMod val="50000"/>
                  <a:lumOff val="50000"/>
                </a:schemeClr>
              </a:buClr>
            </a:pPr>
            <a:r>
              <a:rPr lang="nl-NL" sz="3200" b="1" i="1" u="sng">
                <a:solidFill>
                  <a:srgbClr val="C00000"/>
                </a:solidFill>
                <a:latin typeface="Times New Roman" panose="02020603050405020304" pitchFamily="18" charset="0"/>
                <a:cs typeface="Times New Roman" panose="02020603050405020304" pitchFamily="18" charset="0"/>
              </a:rPr>
              <a:t>I. Trải nghiệm cùng văn bản</a:t>
            </a:r>
            <a:endParaRPr lang="zh-CN" altLang="en-US" sz="5400" b="1" i="1" noProof="1">
              <a:solidFill>
                <a:srgbClr val="C00000"/>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24" name="图片 10">
            <a:extLst>
              <a:ext uri="{FF2B5EF4-FFF2-40B4-BE49-F238E27FC236}">
                <a16:creationId xmlns:a16="http://schemas.microsoft.com/office/drawing/2014/main" id="{7FFDCFF5-FDA8-4A79-A66D-B530FEF4F4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4784" y="5683117"/>
            <a:ext cx="1028700" cy="584366"/>
          </a:xfrm>
          <a:prstGeom prst="rect">
            <a:avLst/>
          </a:prstGeom>
        </p:spPr>
      </p:pic>
      <p:pic>
        <p:nvPicPr>
          <p:cNvPr id="11" name="图片 1">
            <a:extLst>
              <a:ext uri="{FF2B5EF4-FFF2-40B4-BE49-F238E27FC236}">
                <a16:creationId xmlns:a16="http://schemas.microsoft.com/office/drawing/2014/main" id="{3D88C195-DF87-4C2B-AAAB-976612E06D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83002" y="2107662"/>
            <a:ext cx="3549864" cy="4296806"/>
          </a:xfrm>
          <a:prstGeom prst="rect">
            <a:avLst/>
          </a:prstGeom>
        </p:spPr>
      </p:pic>
      <p:grpSp>
        <p:nvGrpSpPr>
          <p:cNvPr id="13" name="组合 5">
            <a:extLst>
              <a:ext uri="{FF2B5EF4-FFF2-40B4-BE49-F238E27FC236}">
                <a16:creationId xmlns:a16="http://schemas.microsoft.com/office/drawing/2014/main" id="{A084DA8E-0824-4C0D-90B0-8F7D6D8EA39A}"/>
              </a:ext>
            </a:extLst>
          </p:cNvPr>
          <p:cNvGrpSpPr/>
          <p:nvPr/>
        </p:nvGrpSpPr>
        <p:grpSpPr>
          <a:xfrm>
            <a:off x="2340784" y="1876728"/>
            <a:ext cx="3805054" cy="3702977"/>
            <a:chOff x="1099385" y="2069348"/>
            <a:chExt cx="2860812" cy="2084000"/>
          </a:xfrm>
        </p:grpSpPr>
        <p:pic>
          <p:nvPicPr>
            <p:cNvPr id="14" name="图片 8">
              <a:extLst>
                <a:ext uri="{FF2B5EF4-FFF2-40B4-BE49-F238E27FC236}">
                  <a16:creationId xmlns:a16="http://schemas.microsoft.com/office/drawing/2014/main" id="{776E2937-61E2-40C2-934D-39627DE913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7" name="文本框 12">
              <a:extLst>
                <a:ext uri="{FF2B5EF4-FFF2-40B4-BE49-F238E27FC236}">
                  <a16:creationId xmlns:a16="http://schemas.microsoft.com/office/drawing/2014/main" id="{7583D0E7-2937-4C2F-8C25-8DF3DDB12693}"/>
                </a:ext>
              </a:extLst>
            </p:cNvPr>
            <p:cNvSpPr txBox="1"/>
            <p:nvPr/>
          </p:nvSpPr>
          <p:spPr>
            <a:xfrm rot="21221573">
              <a:off x="1503482" y="2809128"/>
              <a:ext cx="1981640" cy="536962"/>
            </a:xfrm>
            <a:prstGeom prst="rect">
              <a:avLst/>
            </a:prstGeom>
            <a:noFill/>
          </p:spPr>
          <p:txBody>
            <a:bodyPr wrap="square" rtlCol="0">
              <a:spAutoFit/>
            </a:bodyPr>
            <a:lstStyle/>
            <a:p>
              <a:pPr algn="just"/>
              <a:r>
                <a:rPr lang="nl-NL" sz="2800">
                  <a:solidFill>
                    <a:schemeClr val="bg1"/>
                  </a:solidFill>
                  <a:effectLst/>
                  <a:latin typeface="Times New Roman" panose="02020603050405020304" pitchFamily="18" charset="0"/>
                  <a:ea typeface="Times New Roman" panose="02020603050405020304" pitchFamily="18" charset="0"/>
                </a:rPr>
                <a:t>HS tìm hiểu một số chú thích.</a:t>
              </a:r>
              <a:endParaRPr lang="en-US" sz="4000" kern="100">
                <a:solidFill>
                  <a:schemeClr val="bg1"/>
                </a:solidFill>
                <a:effectLst/>
                <a:latin typeface="Times New Roman" panose="02020603050405020304" pitchFamily="18" charset="0"/>
                <a:ea typeface="SimSun" panose="02010600030101010101" pitchFamily="2" charset="-122"/>
              </a:endParaRPr>
            </a:p>
          </p:txBody>
        </p:sp>
      </p:grpSp>
    </p:spTree>
    <p:extLst>
      <p:ext uri="{BB962C8B-B14F-4D97-AF65-F5344CB8AC3E}">
        <p14:creationId xmlns:p14="http://schemas.microsoft.com/office/powerpoint/2010/main" val="1041494355"/>
      </p:ext>
    </p:extLst>
  </p:cSld>
  <p:clrMapOvr>
    <a:masterClrMapping/>
  </p:clrMapOvr>
  <mc:AlternateContent xmlns:mc="http://schemas.openxmlformats.org/markup-compatibility/2006" xmlns:p14="http://schemas.microsoft.com/office/powerpoint/2010/main">
    <mc:Choice Requires="p14">
      <p:transition spd="slow" p14:dur="30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2000"/>
                                        <p:tgtEl>
                                          <p:spTgt spid="15"/>
                                        </p:tgtEl>
                                      </p:cBhvr>
                                    </p:animEffect>
                                  </p:childTnLst>
                                </p:cTn>
                              </p:par>
                              <p:par>
                                <p:cTn id="11" presetID="2" presetClass="entr" presetSubtype="12"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3000" fill="hold"/>
                                        <p:tgtEl>
                                          <p:spTgt spid="2"/>
                                        </p:tgtEl>
                                        <p:attrNameLst>
                                          <p:attrName>ppt_x</p:attrName>
                                        </p:attrNameLst>
                                      </p:cBhvr>
                                      <p:tavLst>
                                        <p:tav tm="0">
                                          <p:val>
                                            <p:strVal val="0-#ppt_w/2"/>
                                          </p:val>
                                        </p:tav>
                                        <p:tav tm="100000">
                                          <p:val>
                                            <p:strVal val="#ppt_x"/>
                                          </p:val>
                                        </p:tav>
                                      </p:tavLst>
                                    </p:anim>
                                    <p:anim calcmode="lin" valueType="num">
                                      <p:cBhvr additive="base">
                                        <p:cTn id="14" dur="30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3000" fill="hold"/>
                                        <p:tgtEl>
                                          <p:spTgt spid="24"/>
                                        </p:tgtEl>
                                        <p:attrNameLst>
                                          <p:attrName>ppt_x</p:attrName>
                                        </p:attrNameLst>
                                      </p:cBhvr>
                                      <p:tavLst>
                                        <p:tav tm="0">
                                          <p:val>
                                            <p:strVal val="0-#ppt_w/2"/>
                                          </p:val>
                                        </p:tav>
                                        <p:tav tm="100000">
                                          <p:val>
                                            <p:strVal val="#ppt_x"/>
                                          </p:val>
                                        </p:tav>
                                      </p:tavLst>
                                    </p:anim>
                                    <p:anim calcmode="lin" valueType="num">
                                      <p:cBhvr additive="base">
                                        <p:cTn id="18" dur="3000" fill="hold"/>
                                        <p:tgtEl>
                                          <p:spTgt spid="24"/>
                                        </p:tgtEl>
                                        <p:attrNameLst>
                                          <p:attrName>ppt_y</p:attrName>
                                        </p:attrNameLst>
                                      </p:cBhvr>
                                      <p:tavLst>
                                        <p:tav tm="0">
                                          <p:val>
                                            <p:strVal val="1+#ppt_h/2"/>
                                          </p:val>
                                        </p:tav>
                                        <p:tav tm="100000">
                                          <p:val>
                                            <p:strVal val="#ppt_y"/>
                                          </p:val>
                                        </p:tav>
                                      </p:tavLst>
                                    </p:anim>
                                  </p:childTnLst>
                                </p:cTn>
                              </p:par>
                              <p:par>
                                <p:cTn id="19" presetID="32" presetClass="emph" presetSubtype="0" fill="hold" nodeType="withEffect">
                                  <p:stCondLst>
                                    <p:cond delay="0"/>
                                  </p:stCondLst>
                                  <p:childTnLst>
                                    <p:animRot by="120000">
                                      <p:cBhvr>
                                        <p:cTn id="20" dur="500" fill="hold">
                                          <p:stCondLst>
                                            <p:cond delay="0"/>
                                          </p:stCondLst>
                                        </p:cTn>
                                        <p:tgtEl>
                                          <p:spTgt spid="11"/>
                                        </p:tgtEl>
                                        <p:attrNameLst>
                                          <p:attrName>r</p:attrName>
                                        </p:attrNameLst>
                                      </p:cBhvr>
                                    </p:animRot>
                                    <p:animRot by="-240000">
                                      <p:cBhvr>
                                        <p:cTn id="21" dur="1000" fill="hold">
                                          <p:stCondLst>
                                            <p:cond delay="1000"/>
                                          </p:stCondLst>
                                        </p:cTn>
                                        <p:tgtEl>
                                          <p:spTgt spid="11"/>
                                        </p:tgtEl>
                                        <p:attrNameLst>
                                          <p:attrName>r</p:attrName>
                                        </p:attrNameLst>
                                      </p:cBhvr>
                                    </p:animRot>
                                    <p:animRot by="240000">
                                      <p:cBhvr>
                                        <p:cTn id="22" dur="1000" fill="hold">
                                          <p:stCondLst>
                                            <p:cond delay="2000"/>
                                          </p:stCondLst>
                                        </p:cTn>
                                        <p:tgtEl>
                                          <p:spTgt spid="11"/>
                                        </p:tgtEl>
                                        <p:attrNameLst>
                                          <p:attrName>r</p:attrName>
                                        </p:attrNameLst>
                                      </p:cBhvr>
                                    </p:animRot>
                                    <p:animRot by="-240000">
                                      <p:cBhvr>
                                        <p:cTn id="23" dur="1000" fill="hold">
                                          <p:stCondLst>
                                            <p:cond delay="3000"/>
                                          </p:stCondLst>
                                        </p:cTn>
                                        <p:tgtEl>
                                          <p:spTgt spid="11"/>
                                        </p:tgtEl>
                                        <p:attrNameLst>
                                          <p:attrName>r</p:attrName>
                                        </p:attrNameLst>
                                      </p:cBhvr>
                                    </p:animRot>
                                    <p:animRot by="120000">
                                      <p:cBhvr>
                                        <p:cTn id="24" dur="1000" fill="hold">
                                          <p:stCondLst>
                                            <p:cond delay="4000"/>
                                          </p:stCondLst>
                                        </p:cTn>
                                        <p:tgtEl>
                                          <p:spTgt spid="11"/>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5.0.2"/>
</p:tagLst>
</file>

<file path=ppt/tags/tag10.xml><?xml version="1.0" encoding="utf-8"?>
<p:tagLst xmlns:a="http://schemas.openxmlformats.org/drawingml/2006/main" xmlns:r="http://schemas.openxmlformats.org/officeDocument/2006/relationships" xmlns:p="http://schemas.openxmlformats.org/presentationml/2006/main">
  <p:tag name="PA" val="v5.2.2"/>
</p:tagLst>
</file>

<file path=ppt/tags/tag11.xml><?xml version="1.0" encoding="utf-8"?>
<p:tagLst xmlns:a="http://schemas.openxmlformats.org/drawingml/2006/main" xmlns:r="http://schemas.openxmlformats.org/officeDocument/2006/relationships" xmlns:p="http://schemas.openxmlformats.org/presentationml/2006/main">
  <p:tag name="PA" val="v5.2.2"/>
</p:tagLst>
</file>

<file path=ppt/tags/tag12.xml><?xml version="1.0" encoding="utf-8"?>
<p:tagLst xmlns:a="http://schemas.openxmlformats.org/drawingml/2006/main" xmlns:r="http://schemas.openxmlformats.org/officeDocument/2006/relationships" xmlns:p="http://schemas.openxmlformats.org/presentationml/2006/main">
  <p:tag name="PA" val="v5.2.2"/>
</p:tagLst>
</file>

<file path=ppt/tags/tag13.xml><?xml version="1.0" encoding="utf-8"?>
<p:tagLst xmlns:a="http://schemas.openxmlformats.org/drawingml/2006/main" xmlns:r="http://schemas.openxmlformats.org/officeDocument/2006/relationships" xmlns:p="http://schemas.openxmlformats.org/presentationml/2006/main">
  <p:tag name="PA" val="v5.2.2"/>
</p:tagLst>
</file>

<file path=ppt/tags/tag14.xml><?xml version="1.0" encoding="utf-8"?>
<p:tagLst xmlns:a="http://schemas.openxmlformats.org/drawingml/2006/main" xmlns:r="http://schemas.openxmlformats.org/officeDocument/2006/relationships" xmlns:p="http://schemas.openxmlformats.org/presentationml/2006/main">
  <p:tag name="PA" val="v5.2.2"/>
</p:tagLst>
</file>

<file path=ppt/tags/tag15.xml><?xml version="1.0" encoding="utf-8"?>
<p:tagLst xmlns:a="http://schemas.openxmlformats.org/drawingml/2006/main" xmlns:r="http://schemas.openxmlformats.org/officeDocument/2006/relationships" xmlns:p="http://schemas.openxmlformats.org/presentationml/2006/main">
  <p:tag name="PA" val="v5.0.2"/>
</p:tagLst>
</file>

<file path=ppt/tags/tag16.xml><?xml version="1.0" encoding="utf-8"?>
<p:tagLst xmlns:a="http://schemas.openxmlformats.org/drawingml/2006/main" xmlns:r="http://schemas.openxmlformats.org/officeDocument/2006/relationships" xmlns:p="http://schemas.openxmlformats.org/presentationml/2006/main">
  <p:tag name="PA" val="v5.0.2"/>
</p:tagLst>
</file>

<file path=ppt/tags/tag17.xml><?xml version="1.0" encoding="utf-8"?>
<p:tagLst xmlns:a="http://schemas.openxmlformats.org/drawingml/2006/main" xmlns:r="http://schemas.openxmlformats.org/officeDocument/2006/relationships" xmlns:p="http://schemas.openxmlformats.org/presentationml/2006/main">
  <p:tag name="PA" val="v5.0.2"/>
</p:tagLst>
</file>

<file path=ppt/tags/tag18.xml><?xml version="1.0" encoding="utf-8"?>
<p:tagLst xmlns:a="http://schemas.openxmlformats.org/drawingml/2006/main" xmlns:r="http://schemas.openxmlformats.org/officeDocument/2006/relationships" xmlns:p="http://schemas.openxmlformats.org/presentationml/2006/main">
  <p:tag name="PA" val="v5.0.2"/>
</p:tagLst>
</file>

<file path=ppt/tags/tag19.xml><?xml version="1.0" encoding="utf-8"?>
<p:tagLst xmlns:a="http://schemas.openxmlformats.org/drawingml/2006/main" xmlns:r="http://schemas.openxmlformats.org/officeDocument/2006/relationships" xmlns:p="http://schemas.openxmlformats.org/presentationml/2006/main">
  <p:tag name="PA" val="v5.0.2"/>
</p:tagLst>
</file>

<file path=ppt/tags/tag2.xml><?xml version="1.0" encoding="utf-8"?>
<p:tagLst xmlns:a="http://schemas.openxmlformats.org/drawingml/2006/main" xmlns:r="http://schemas.openxmlformats.org/officeDocument/2006/relationships" xmlns:p="http://schemas.openxmlformats.org/presentationml/2006/main">
  <p:tag name="PA" val="v5.0.2"/>
</p:tagLst>
</file>

<file path=ppt/tags/tag3.xml><?xml version="1.0" encoding="utf-8"?>
<p:tagLst xmlns:a="http://schemas.openxmlformats.org/drawingml/2006/main" xmlns:r="http://schemas.openxmlformats.org/officeDocument/2006/relationships" xmlns:p="http://schemas.openxmlformats.org/presentationml/2006/main">
  <p:tag name="PA" val="v5.2.2"/>
</p:tagLst>
</file>

<file path=ppt/tags/tag4.xml><?xml version="1.0" encoding="utf-8"?>
<p:tagLst xmlns:a="http://schemas.openxmlformats.org/drawingml/2006/main" xmlns:r="http://schemas.openxmlformats.org/officeDocument/2006/relationships" xmlns:p="http://schemas.openxmlformats.org/presentationml/2006/main">
  <p:tag name="PA" val="v5.2.2"/>
</p:tagLst>
</file>

<file path=ppt/tags/tag5.xml><?xml version="1.0" encoding="utf-8"?>
<p:tagLst xmlns:a="http://schemas.openxmlformats.org/drawingml/2006/main" xmlns:r="http://schemas.openxmlformats.org/officeDocument/2006/relationships" xmlns:p="http://schemas.openxmlformats.org/presentationml/2006/main">
  <p:tag name="PA" val="v5.2.2"/>
</p:tagLst>
</file>

<file path=ppt/tags/tag6.xml><?xml version="1.0" encoding="utf-8"?>
<p:tagLst xmlns:a="http://schemas.openxmlformats.org/drawingml/2006/main" xmlns:r="http://schemas.openxmlformats.org/officeDocument/2006/relationships" xmlns:p="http://schemas.openxmlformats.org/presentationml/2006/main">
  <p:tag name="PA" val="v5.2.2"/>
</p:tagLst>
</file>

<file path=ppt/tags/tag7.xml><?xml version="1.0" encoding="utf-8"?>
<p:tagLst xmlns:a="http://schemas.openxmlformats.org/drawingml/2006/main" xmlns:r="http://schemas.openxmlformats.org/officeDocument/2006/relationships" xmlns:p="http://schemas.openxmlformats.org/presentationml/2006/main">
  <p:tag name="PA" val="v5.2.2"/>
</p:tagLst>
</file>

<file path=ppt/tags/tag8.xml><?xml version="1.0" encoding="utf-8"?>
<p:tagLst xmlns:a="http://schemas.openxmlformats.org/drawingml/2006/main" xmlns:r="http://schemas.openxmlformats.org/officeDocument/2006/relationships" xmlns:p="http://schemas.openxmlformats.org/presentationml/2006/main">
  <p:tag name="PA" val="v5.2.2"/>
</p:tagLst>
</file>

<file path=ppt/tags/tag9.xml><?xml version="1.0" encoding="utf-8"?>
<p:tagLst xmlns:a="http://schemas.openxmlformats.org/drawingml/2006/main" xmlns:r="http://schemas.openxmlformats.org/officeDocument/2006/relationships" xmlns:p="http://schemas.openxmlformats.org/presentationml/2006/main">
  <p:tag name="PA" val="v5.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912</TotalTime>
  <Words>1700</Words>
  <Application>Microsoft Office PowerPoint</Application>
  <PresentationFormat>Widescreen</PresentationFormat>
  <Paragraphs>241</Paragraphs>
  <Slides>41</Slides>
  <Notes>21</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41</vt:i4>
      </vt:variant>
    </vt:vector>
  </HeadingPairs>
  <TitlesOfParts>
    <vt:vector size="57" baseType="lpstr">
      <vt:lpstr>等线</vt:lpstr>
      <vt:lpstr>等线 Light</vt:lpstr>
      <vt:lpstr>宋体</vt:lpstr>
      <vt:lpstr>.VnTime</vt:lpstr>
      <vt:lpstr>Arial</vt:lpstr>
      <vt:lpstr>Calibri</vt:lpstr>
      <vt:lpstr>Calibri Light</vt:lpstr>
      <vt:lpstr>Tahoma</vt:lpstr>
      <vt:lpstr>Times New Roman</vt:lpstr>
      <vt:lpstr>字魂100号-方方先锋体</vt:lpstr>
      <vt:lpstr>字魂36号-正文宋楷</vt:lpstr>
      <vt:lpstr>思源黑体 CN Regular</vt:lpstr>
      <vt:lpstr>Office Theme</vt:lpstr>
      <vt:lpstr>Office 主题​​</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Cha</dc:creator>
  <cp:lastModifiedBy>Nguyễn Chà</cp:lastModifiedBy>
  <cp:revision>109</cp:revision>
  <dcterms:created xsi:type="dcterms:W3CDTF">2006-08-16T00:00:00Z</dcterms:created>
  <dcterms:modified xsi:type="dcterms:W3CDTF">2022-07-30T07:08:38Z</dcterms:modified>
</cp:coreProperties>
</file>