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04" r:id="rId2"/>
    <p:sldId id="786" r:id="rId3"/>
    <p:sldId id="800" r:id="rId4"/>
    <p:sldId id="801" r:id="rId5"/>
    <p:sldId id="802" r:id="rId6"/>
    <p:sldId id="803" r:id="rId7"/>
    <p:sldId id="804" r:id="rId8"/>
    <p:sldId id="805" r:id="rId9"/>
    <p:sldId id="79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9696"/>
    <a:srgbClr val="CCCCFF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418" autoAdjust="0"/>
  </p:normalViewPr>
  <p:slideViewPr>
    <p:cSldViewPr snapToGrid="0">
      <p:cViewPr varScale="1">
        <p:scale>
          <a:sx n="79" d="100"/>
          <a:sy n="79" d="100"/>
        </p:scale>
        <p:origin x="86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2820-D2B6-4390-A680-295769BFC1D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DBE47-0C30-4466-97AB-01E492A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DBE47-0C30-4466-97AB-01E492AB45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4218-60BA-4ABB-9483-3481DC238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01B29-A833-4667-8F90-E04BA4372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FB5C-9219-4939-AEEF-385557D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1A20-9565-4600-A594-A30584FF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489B-B4E6-445E-B372-D63BBB21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2CDD-BDC3-45B7-874E-B80B772F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CD692-95F6-4247-BFF0-DAAE459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1956-3B50-477C-BAFF-FCBA112F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89981-746C-4969-90E4-DCA6554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53AED-8FAF-44EE-B9EA-C287E9D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74310-E4B4-46BC-AC2C-5216AF0B5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5A987-642E-436B-A22D-09DCB71E0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AC7B3-A59A-40BD-99E6-213BD61B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2346E-6288-4E92-BA80-2BA0FE73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4D29-A1C3-464B-B973-B949A4A9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0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56FB-FC77-486C-8A79-4E6783DA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1539-5A7A-497E-B2C0-92E7576E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62E75-3D48-4E8A-A939-622D8E84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D74F6-976E-43C4-B0AD-B3E57D65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3A38-85CB-4903-8CEC-4421E69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3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13B6-7602-493E-AAC8-36F99361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9D1A-12BE-4D4D-A033-FAD634E12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351D-938D-44D6-8908-3951C841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5660-8CAB-48EA-99B8-C06E394F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0121A-8D61-45F1-8E5B-D39F1A10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9BCC-F69C-4E59-9825-289F8044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A89B-1BD6-4E89-A5F0-5725A6B81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4BB7-F767-4B07-BA67-972F5494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2958E-4741-4DC2-8471-B8F297E5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ECAE7-2401-497A-BEBF-82327AA5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0C739-2CA6-4FD7-AA3D-40E46A28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B8A1-B152-4B56-80B1-CEE9DEAF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17C64-3212-41B0-9D4D-3D6EA309D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963F2-7BDE-4966-845B-1DE5C1B1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32C32-B621-4A5E-895F-957EFDC6C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D7A5F-98D8-4322-80C0-A6E46462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E648F-9809-4CF0-9782-A69C0EEC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9DDDF-1901-4577-89AA-1B8FB9CD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A62CE-8F91-4A13-B84D-6B623BFE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DBAF-635F-441B-B42E-21C78548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F34-E8D5-4197-949C-1FF1E0B0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1E42E-F0C5-49CA-93A1-D861BD56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EFFA7-FD09-40EC-B912-EFCC419B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F77F9-CA89-4AC5-B047-52D270BA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A0C15-11FF-4327-A243-5878E18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FFA8E-0D2D-493C-A8FE-431E257F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302-9C3C-4C8C-A2A7-A1E3245A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F123-0928-4E58-85FF-E4256D01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BE842-1AB2-41FA-BEA1-7CF4F9D8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98C24-D00D-4951-A40F-0EE424D3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06918-AEF7-4704-8E4F-0CA25900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458A-D9DC-45C8-937C-3DAC6E0D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BBD4-B9A8-4A71-94E5-37D8DE55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B9A36-4461-4B54-B578-A6F6480C5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695AE-F7D9-467C-9A11-16822EDF7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DC8AE-200E-421A-8A5E-81D9D34B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4E6C7-B9F1-43CD-8416-F7D71F85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307F9-D27D-4F96-8F40-3D7104C7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9D221-2352-44AB-9BC6-3939A287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D6D1-E171-442D-B34E-DD396CF50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70B50-CEDB-4B5D-AF96-4C1FEE649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BD20-4015-4F88-AAAE-E76F9ADC41F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7DA5-CA08-4B74-BE2C-FD197DE0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25E5C-0E4A-4469-BE62-0E2BE5D1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9F9E-E8F0-4324-B930-71F8A31F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05A5732-D3C3-4AE0-BAC0-E1FA09DED601}"/>
              </a:ext>
            </a:extLst>
          </p:cNvPr>
          <p:cNvGrpSpPr/>
          <p:nvPr/>
        </p:nvGrpSpPr>
        <p:grpSpPr>
          <a:xfrm>
            <a:off x="0" y="-20963"/>
            <a:ext cx="12192000" cy="772212"/>
            <a:chOff x="0" y="-35346"/>
            <a:chExt cx="12192000" cy="774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7400B5-A8A4-4A0C-8FA6-AA04B798C18B}"/>
                </a:ext>
              </a:extLst>
            </p:cNvPr>
            <p:cNvSpPr txBox="1"/>
            <p:nvPr/>
          </p:nvSpPr>
          <p:spPr>
            <a:xfrm>
              <a:off x="1254062" y="-35346"/>
              <a:ext cx="9683875" cy="77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6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8703A3-7671-4C51-84CF-CC0C1FF0C874}"/>
                </a:ext>
              </a:extLst>
            </p:cNvPr>
            <p:cNvCxnSpPr/>
            <p:nvPr/>
          </p:nvCxnSpPr>
          <p:spPr>
            <a:xfrm>
              <a:off x="0" y="655983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7E8B0E-6283-4C81-9429-A738ED318B7E}"/>
                </a:ext>
              </a:extLst>
            </p:cNvPr>
            <p:cNvCxnSpPr/>
            <p:nvPr/>
          </p:nvCxnSpPr>
          <p:spPr>
            <a:xfrm>
              <a:off x="0" y="608203"/>
              <a:ext cx="12192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4BD5DA-8051-4878-9450-7E5239F0DD5C}"/>
              </a:ext>
            </a:extLst>
          </p:cNvPr>
          <p:cNvSpPr txBox="1"/>
          <p:nvPr/>
        </p:nvSpPr>
        <p:spPr>
          <a:xfrm>
            <a:off x="-16396" y="1334056"/>
            <a:ext cx="1216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ĐA DẠNG THẾ GIỚI SỐNG</a:t>
            </a:r>
            <a:endParaRPr lang="en-US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Kết quả hình ảnh cho khung hoa">
            <a:extLst>
              <a:ext uri="{FF2B5EF4-FFF2-40B4-BE49-F238E27FC236}">
                <a16:creationId xmlns:a16="http://schemas.microsoft.com/office/drawing/2014/main" id="{7DE9FC91-491B-4B7F-B5AE-0C3B303A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194" y="2077278"/>
            <a:ext cx="6966610" cy="46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utterfly Gif by ngochan192 on DeviantArt">
            <a:extLst>
              <a:ext uri="{FF2B5EF4-FFF2-40B4-BE49-F238E27FC236}">
                <a16:creationId xmlns:a16="http://schemas.microsoft.com/office/drawing/2014/main" id="{B360F3D0-7BAD-4A42-B263-4AAF5472AF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959" y="3964297"/>
            <a:ext cx="2028964" cy="20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khung hoa">
            <a:extLst>
              <a:ext uri="{FF2B5EF4-FFF2-40B4-BE49-F238E27FC236}">
                <a16:creationId xmlns:a16="http://schemas.microsoft.com/office/drawing/2014/main" id="{7768D2B9-5BAC-48DF-9F32-496A634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2142280"/>
            <a:ext cx="6966610" cy="46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utterfly Gif by ngochan192 on DeviantArt">
            <a:extLst>
              <a:ext uri="{FF2B5EF4-FFF2-40B4-BE49-F238E27FC236}">
                <a16:creationId xmlns:a16="http://schemas.microsoft.com/office/drawing/2014/main" id="{EEB3A5F9-244C-4454-B744-1D5E04515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620077" y="4465965"/>
            <a:ext cx="2028964" cy="20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4E046-B086-4B3C-B3C2-7E6F710D6E65}"/>
              </a:ext>
            </a:extLst>
          </p:cNvPr>
          <p:cNvSpPr txBox="1"/>
          <p:nvPr/>
        </p:nvSpPr>
        <p:spPr>
          <a:xfrm>
            <a:off x="-298" y="2184127"/>
            <a:ext cx="1212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1819E-5B3F-449C-A181-7AC8DE13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25652" r="10245" b="9306"/>
          <a:stretch/>
        </p:blipFill>
        <p:spPr>
          <a:xfrm>
            <a:off x="0" y="0"/>
            <a:ext cx="12192000" cy="6994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CB1B24-C396-4367-A0EE-FC1407AE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18" y="1138554"/>
            <a:ext cx="5948255" cy="59482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E164-B874-48FF-945D-1D50E75AB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513CE-89E4-4B9D-85E4-31B35705BFF3}"/>
              </a:ext>
            </a:extLst>
          </p:cNvPr>
          <p:cNvSpPr txBox="1"/>
          <p:nvPr/>
        </p:nvSpPr>
        <p:spPr>
          <a:xfrm>
            <a:off x="2727974" y="2746768"/>
            <a:ext cx="902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4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673DA-0B1C-4E66-A104-B4A720A43F41}"/>
              </a:ext>
            </a:extLst>
          </p:cNvPr>
          <p:cNvSpPr/>
          <p:nvPr/>
        </p:nvSpPr>
        <p:spPr>
          <a:xfrm>
            <a:off x="4138756" y="201653"/>
            <a:ext cx="5048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8000" b="1" cap="none" spc="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8000" b="1" cap="none" spc="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!</a:t>
            </a:r>
          </a:p>
        </p:txBody>
      </p:sp>
    </p:spTree>
    <p:extLst>
      <p:ext uri="{BB962C8B-B14F-4D97-AF65-F5344CB8AC3E}">
        <p14:creationId xmlns:p14="http://schemas.microsoft.com/office/powerpoint/2010/main" val="22790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2544755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9730" y="1886823"/>
            <a:ext cx="11070073" cy="545200"/>
            <a:chOff x="188717" y="1799274"/>
            <a:chExt cx="11070073" cy="545200"/>
          </a:xfrm>
        </p:grpSpPr>
        <p:sp>
          <p:nvSpPr>
            <p:cNvPr id="12" name="Rounded Rectangle 11"/>
            <p:cNvSpPr/>
            <p:nvPr/>
          </p:nvSpPr>
          <p:spPr>
            <a:xfrm>
              <a:off x="188717" y="1799274"/>
              <a:ext cx="2159537" cy="54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48253" y="1799274"/>
              <a:ext cx="8910537" cy="54520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nhãn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...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9730" y="2819320"/>
            <a:ext cx="11077858" cy="545200"/>
            <a:chOff x="188717" y="2731771"/>
            <a:chExt cx="11077858" cy="545200"/>
          </a:xfrm>
        </p:grpSpPr>
        <p:sp>
          <p:nvSpPr>
            <p:cNvPr id="14" name="Rounded Rectangle 13"/>
            <p:cNvSpPr/>
            <p:nvPr/>
          </p:nvSpPr>
          <p:spPr>
            <a:xfrm>
              <a:off x="188717" y="2731771"/>
              <a:ext cx="2167321" cy="545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6037" y="2731771"/>
              <a:ext cx="8910538" cy="545200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rêu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xỉ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9731" y="3751817"/>
            <a:ext cx="11077857" cy="545200"/>
            <a:chOff x="188718" y="3664268"/>
            <a:chExt cx="11077857" cy="545200"/>
          </a:xfrm>
        </p:grpSpPr>
        <p:sp>
          <p:nvSpPr>
            <p:cNvPr id="16" name="Rounded Rectangle 15"/>
            <p:cNvSpPr/>
            <p:nvPr/>
          </p:nvSpPr>
          <p:spPr>
            <a:xfrm>
              <a:off x="188718" y="3664268"/>
              <a:ext cx="2167320" cy="545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56037" y="3664268"/>
              <a:ext cx="8910538" cy="54520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5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2544755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7" y="1796572"/>
            <a:ext cx="10833117" cy="3445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3877" y="5538435"/>
            <a:ext cx="1083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30.1.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2544755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5" y="1657410"/>
            <a:ext cx="11582676" cy="3576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877" y="5538435"/>
            <a:ext cx="1083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30.1.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2544755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" y="1586193"/>
            <a:ext cx="11909572" cy="3657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877" y="5538435"/>
            <a:ext cx="1083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30.1.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3906628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6112" y="1268907"/>
            <a:ext cx="8463062" cy="471696"/>
            <a:chOff x="496112" y="1268907"/>
            <a:chExt cx="8463062" cy="471696"/>
          </a:xfrm>
        </p:grpSpPr>
        <p:sp>
          <p:nvSpPr>
            <p:cNvPr id="13" name="TextBox 12"/>
            <p:cNvSpPr txBox="1"/>
            <p:nvPr/>
          </p:nvSpPr>
          <p:spPr>
            <a:xfrm>
              <a:off x="1096308" y="1268907"/>
              <a:ext cx="7862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12" y="1307579"/>
              <a:ext cx="687746" cy="43302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76266" y="2859064"/>
            <a:ext cx="11562296" cy="545201"/>
            <a:chOff x="885216" y="3246739"/>
            <a:chExt cx="11099261" cy="545201"/>
          </a:xfrm>
        </p:grpSpPr>
        <p:sp>
          <p:nvSpPr>
            <p:cNvPr id="16" name="Rounded Rectangle 15"/>
            <p:cNvSpPr/>
            <p:nvPr/>
          </p:nvSpPr>
          <p:spPr>
            <a:xfrm>
              <a:off x="885216" y="3246739"/>
              <a:ext cx="1315180" cy="5452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90666" y="3264148"/>
              <a:ext cx="9793811" cy="527792"/>
            </a:xfrm>
            <a:prstGeom prst="round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6266" y="3746390"/>
            <a:ext cx="11562296" cy="545201"/>
            <a:chOff x="885216" y="3246739"/>
            <a:chExt cx="11099261" cy="545201"/>
          </a:xfrm>
        </p:grpSpPr>
        <p:sp>
          <p:nvSpPr>
            <p:cNvPr id="19" name="Rounded Rectangle 18"/>
            <p:cNvSpPr/>
            <p:nvPr/>
          </p:nvSpPr>
          <p:spPr>
            <a:xfrm>
              <a:off x="885216" y="3246739"/>
              <a:ext cx="1315180" cy="545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190666" y="3264148"/>
              <a:ext cx="9793811" cy="527792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lưỡng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6266" y="4633715"/>
            <a:ext cx="11562297" cy="545201"/>
            <a:chOff x="885216" y="3246739"/>
            <a:chExt cx="11562297" cy="545201"/>
          </a:xfrm>
        </p:grpSpPr>
        <p:sp>
          <p:nvSpPr>
            <p:cNvPr id="22" name="Rounded Rectangle 21"/>
            <p:cNvSpPr/>
            <p:nvPr/>
          </p:nvSpPr>
          <p:spPr>
            <a:xfrm>
              <a:off x="885216" y="3246739"/>
              <a:ext cx="1315180" cy="5452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90667" y="3264148"/>
              <a:ext cx="10256846" cy="527792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nhãn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6266" y="1992664"/>
            <a:ext cx="11562296" cy="545201"/>
            <a:chOff x="885216" y="3246739"/>
            <a:chExt cx="11099261" cy="545201"/>
          </a:xfrm>
        </p:grpSpPr>
        <p:sp>
          <p:nvSpPr>
            <p:cNvPr id="25" name="Rounded Rectangle 24"/>
            <p:cNvSpPr/>
            <p:nvPr/>
          </p:nvSpPr>
          <p:spPr>
            <a:xfrm>
              <a:off x="885216" y="3246739"/>
              <a:ext cx="1315180" cy="5452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190666" y="3264148"/>
              <a:ext cx="9793811" cy="52779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rễ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5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3906628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6112" y="1268907"/>
            <a:ext cx="8463062" cy="471696"/>
            <a:chOff x="496112" y="1268907"/>
            <a:chExt cx="8463062" cy="471696"/>
          </a:xfrm>
        </p:grpSpPr>
        <p:sp>
          <p:nvSpPr>
            <p:cNvPr id="13" name="TextBox 12"/>
            <p:cNvSpPr txBox="1"/>
            <p:nvPr/>
          </p:nvSpPr>
          <p:spPr>
            <a:xfrm>
              <a:off x="1096308" y="1268907"/>
              <a:ext cx="7862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12" y="1307579"/>
              <a:ext cx="687746" cy="4330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7" y="1857081"/>
            <a:ext cx="8085081" cy="45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2BC39-17AC-4F0F-88E3-C57B8F09AC99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5172F-5387-489B-8B54-F94A344CC8EA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084C1D-829E-4038-A099-0870A1EBBCD2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690E5D-EDA3-4344-9FD2-198A8128CE5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29D791-48BB-465D-80CA-55DD2759A359}"/>
              </a:ext>
            </a:extLst>
          </p:cNvPr>
          <p:cNvSpPr/>
          <p:nvPr/>
        </p:nvSpPr>
        <p:spPr>
          <a:xfrm>
            <a:off x="276266" y="788239"/>
            <a:ext cx="2204287" cy="48117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200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2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936" y="2996119"/>
            <a:ext cx="290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6" y="1414408"/>
            <a:ext cx="8234078" cy="48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Up Ribbon 8"/>
          <p:cNvSpPr/>
          <p:nvPr/>
        </p:nvSpPr>
        <p:spPr bwMode="auto">
          <a:xfrm>
            <a:off x="550597" y="930841"/>
            <a:ext cx="11343724" cy="2527064"/>
          </a:xfrm>
          <a:prstGeom prst="ellipseRibbon2">
            <a:avLst>
              <a:gd name="adj1" fmla="val 31341"/>
              <a:gd name="adj2" fmla="val 10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1" y="2792345"/>
            <a:ext cx="2407064" cy="39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D25EC4-85BD-4E86-91C9-9ABA404E6CB1}"/>
              </a:ext>
            </a:extLst>
          </p:cNvPr>
          <p:cNvGrpSpPr/>
          <p:nvPr/>
        </p:nvGrpSpPr>
        <p:grpSpPr>
          <a:xfrm>
            <a:off x="0" y="-39123"/>
            <a:ext cx="12192000" cy="584775"/>
            <a:chOff x="0" y="-54831"/>
            <a:chExt cx="1219200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867180-014A-477A-A1F1-3CF2CA58D0AD}"/>
                </a:ext>
              </a:extLst>
            </p:cNvPr>
            <p:cNvSpPr txBox="1"/>
            <p:nvPr/>
          </p:nvSpPr>
          <p:spPr>
            <a:xfrm>
              <a:off x="0" y="-54831"/>
              <a:ext cx="1219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A8E7C5-F19A-4D39-BDE5-6CD354AB1F30}"/>
                </a:ext>
              </a:extLst>
            </p:cNvPr>
            <p:cNvCxnSpPr/>
            <p:nvPr/>
          </p:nvCxnSpPr>
          <p:spPr>
            <a:xfrm>
              <a:off x="0" y="518797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DF5063-6B08-4131-8B4A-540ECB2967F2}"/>
                </a:ext>
              </a:extLst>
            </p:cNvPr>
            <p:cNvCxnSpPr/>
            <p:nvPr/>
          </p:nvCxnSpPr>
          <p:spPr>
            <a:xfrm>
              <a:off x="0" y="479142"/>
              <a:ext cx="12192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7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321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Ngọc Bích</dc:creator>
  <cp:lastModifiedBy>PC</cp:lastModifiedBy>
  <cp:revision>297</cp:revision>
  <dcterms:created xsi:type="dcterms:W3CDTF">2021-09-10T08:37:55Z</dcterms:created>
  <dcterms:modified xsi:type="dcterms:W3CDTF">2022-01-19T07:42:42Z</dcterms:modified>
</cp:coreProperties>
</file>