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15352"/>
            <a:ext cx="9144000" cy="342729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3582"/>
            <a:ext cx="9144000" cy="647083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95727"/>
            <a:ext cx="9143999" cy="526654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9869"/>
            <a:ext cx="9144000" cy="607826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68959"/>
            <a:ext cx="9144000" cy="552008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70691"/>
            <a:ext cx="9144000" cy="631661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917536"/>
            <a:ext cx="9144000" cy="302292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11611"/>
            <a:ext cx="9144000" cy="483477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65710" y="0"/>
            <a:ext cx="6612579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3527"/>
            <a:ext cx="9144000" cy="633094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MI 8 Lite</dc:creator>
  <dcterms:created xsi:type="dcterms:W3CDTF">2015-05-11T19:30:45Z</dcterms:created>
  <dcterms:modified xsi:type="dcterms:W3CDTF">2019-04-03T07:53:12Z</dcterms:modified>
</cp:coreProperties>
</file>